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9" r:id="rId3"/>
    <p:sldId id="257" r:id="rId4"/>
    <p:sldId id="261" r:id="rId5"/>
    <p:sldId id="263" r:id="rId6"/>
    <p:sldId id="262" r:id="rId7"/>
    <p:sldId id="264" r:id="rId8"/>
    <p:sldId id="258" r:id="rId9"/>
    <p:sldId id="268" r:id="rId10"/>
    <p:sldId id="267" r:id="rId11"/>
    <p:sldId id="266" r:id="rId12"/>
    <p:sldId id="299" r:id="rId13"/>
    <p:sldId id="260" r:id="rId14"/>
    <p:sldId id="300" r:id="rId15"/>
    <p:sldId id="301" r:id="rId1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74F558-BE69-D096-34E0-9DFFF4DC1293}" v="2" dt="2024-02-27T11:51:17.8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S::caino49@liu.se::5bf7424e-b4a8-4aaf-b500-fc902320a08b" providerId="AD" clId="Web-{3D74F558-BE69-D096-34E0-9DFFF4DC1293}"/>
    <pc:docChg chg="modSld">
      <pc:chgData name="Caitlyn Norman" userId="S::caino49@liu.se::5bf7424e-b4a8-4aaf-b500-fc902320a08b" providerId="AD" clId="Web-{3D74F558-BE69-D096-34E0-9DFFF4DC1293}" dt="2024-02-27T11:51:17.840" v="1" actId="20577"/>
      <pc:docMkLst>
        <pc:docMk/>
      </pc:docMkLst>
      <pc:sldChg chg="modSp">
        <pc:chgData name="Caitlyn Norman" userId="S::caino49@liu.se::5bf7424e-b4a8-4aaf-b500-fc902320a08b" providerId="AD" clId="Web-{3D74F558-BE69-D096-34E0-9DFFF4DC1293}" dt="2024-02-27T11:51:17.840" v="1" actId="20577"/>
        <pc:sldMkLst>
          <pc:docMk/>
          <pc:sldMk cId="584878247" sldId="298"/>
        </pc:sldMkLst>
        <pc:spChg chg="mod">
          <ac:chgData name="Caitlyn Norman" userId="S::caino49@liu.se::5bf7424e-b4a8-4aaf-b500-fc902320a08b" providerId="AD" clId="Web-{3D74F558-BE69-D096-34E0-9DFFF4DC1293}" dt="2024-02-27T11:51:17.840" v="1" actId="20577"/>
          <ac:spMkLst>
            <pc:docMk/>
            <pc:sldMk cId="584878247" sldId="298"/>
            <ac:spMk id="2" creationId="{CBC68E7A-4E46-B74F-7F71-04A643A72B2F}"/>
          </ac:spMkLst>
        </pc:spChg>
      </pc:sldChg>
    </pc:docChg>
  </pc:docChgLst>
  <pc:docChgLst>
    <pc:chgData name="Caitlyn Norman" userId="5bf7424e-b4a8-4aaf-b500-fc902320a08b" providerId="ADAL" clId="{F511F635-3E98-4EB2-B1B6-12A500029FB4}"/>
    <pc:docChg chg="modSld">
      <pc:chgData name="Caitlyn Norman" userId="5bf7424e-b4a8-4aaf-b500-fc902320a08b" providerId="ADAL" clId="{F511F635-3E98-4EB2-B1B6-12A500029FB4}" dt="2024-02-20T13:30:10.230" v="37" actId="20577"/>
      <pc:docMkLst>
        <pc:docMk/>
      </pc:docMkLst>
      <pc:sldChg chg="modSp mod">
        <pc:chgData name="Caitlyn Norman" userId="5bf7424e-b4a8-4aaf-b500-fc902320a08b" providerId="ADAL" clId="{F511F635-3E98-4EB2-B1B6-12A500029FB4}" dt="2024-02-20T13:30:10.230" v="37" actId="20577"/>
        <pc:sldMkLst>
          <pc:docMk/>
          <pc:sldMk cId="584878247" sldId="298"/>
        </pc:sldMkLst>
        <pc:spChg chg="mod">
          <ac:chgData name="Caitlyn Norman" userId="5bf7424e-b4a8-4aaf-b500-fc902320a08b" providerId="ADAL" clId="{F511F635-3E98-4EB2-B1B6-12A500029FB4}" dt="2024-02-20T13:24:45.557" v="0"/>
          <ac:spMkLst>
            <pc:docMk/>
            <pc:sldMk cId="584878247" sldId="298"/>
            <ac:spMk id="3" creationId="{32D189BB-66A5-F38F-2244-C760221467AB}"/>
          </ac:spMkLst>
        </pc:spChg>
        <pc:spChg chg="mod">
          <ac:chgData name="Caitlyn Norman" userId="5bf7424e-b4a8-4aaf-b500-fc902320a08b" providerId="ADAL" clId="{F511F635-3E98-4EB2-B1B6-12A500029FB4}" dt="2024-02-20T13:30:10.230" v="37" actId="20577"/>
          <ac:spMkLst>
            <pc:docMk/>
            <pc:sldMk cId="584878247" sldId="298"/>
            <ac:spMk id="4" creationId="{FC06849C-F98D-4E51-7B68-E88F6F1772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E24BD-7FD6-1A2E-4DE8-908DC685C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164B3-C9D7-D6B4-B7B0-529F83F76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5773B-742F-DC70-C5E3-FA4B78CD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67CE1-A107-5104-AAF1-DD7D4CF8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7FDEC-DEF8-CBE3-8FBD-62C06CDA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16916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9377A-3C01-C99D-E04E-0CED73A20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0AC8B-0FB2-E743-9C33-308078621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842B1-3450-AB22-E823-5BECB8E4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2BD65-1A3B-F920-E8E3-A25B54F3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1BF4C-25CB-CACD-6427-16EDF7730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7217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9ED1-3429-098A-9696-3B0D6100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ED667-EA33-5724-9E2C-8612898C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3BDEB-F0F1-39F3-61E1-75AE16B6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E607D-2C91-963F-34FD-51CFF534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0B357-DC38-3C47-62FE-9AB05A3FB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6947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98BB-AA3B-01F3-C0A4-500B54ADE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9A15C-EB7A-A6BA-E46F-E8580B7D9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694D3E-B890-CB48-E9D3-ADA7BBD60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9A5CB-3E05-CD5F-88E3-A32BEFB0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34260-E68D-D19C-22EA-C28C94DC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EC510-B0D8-5215-7F88-9125FC0AD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9143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894F-12AD-4F99-42BC-BC754000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CB9E0-3647-E9D9-8CAF-FFE7A7206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03373-B219-7E60-B561-4CACAA5DF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02E4B-39C0-39E7-E59E-F803243C5F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F164F7-928E-4ED7-3845-9B935662A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B9ED3A-D946-7233-05E6-4175F1280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9B453B-5966-80A2-6362-77D70CF96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EF129-F330-587A-99F9-36A55CD4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947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78E4-AD2C-2996-6292-16FB4E549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71910A-0BF5-7888-8DE4-F9637EAF6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10BBA-0728-74FC-F870-FF91F96D5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8C415-CDB5-4BBA-321D-AC8832C89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1557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CE1B4-0764-A4E7-35DC-D765BC59E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66B6B-6519-D792-1245-012FD7C1C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57CCA-097D-62FD-0808-919109C2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7159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6686-BCD7-604F-D899-4B1D24E65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FFE73-D99D-6C5B-C81F-F906A358B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9473C-AAC1-077A-B7AF-0CDB76F4A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DAC9A-DD11-F3EC-EDDC-584146CB7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58721-0D62-D959-C50D-ACD54613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E975B-2DD7-9FED-F52F-871778E94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0425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9FBFB-E915-2F01-4FA3-14EF6E53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AD46D0-3902-5B51-1928-F06FB7095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22166-14DB-7627-60CF-90E4908A1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C2359-1FD4-A3AA-8FDF-B0C461172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97DC1-3E94-934D-2164-07EA69DC0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CCFCF-4FA1-8BBE-F2ED-CE03EAC1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9536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B024A-CCDC-6AFD-10AF-4C8F4B3C1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8643C-6FFC-E9B2-2C8D-CF6BB6ABC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EF6AE-2CED-2D2D-49FB-6560AB0D9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641B5-0581-8FDC-4464-D00D364D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4FA26-A9E8-7CF5-A81A-420C50D5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8278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E4A844-3E3C-F775-7753-238211E0B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3299B-4CA9-C5EA-7B51-1E9692E95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ED0CA-CB21-BEB0-608A-A43DB6B9C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0CBD1-4E8F-9815-410E-9E230689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5B503-38D9-B2C1-92E5-07E2F13F0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2719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7B449E-73B4-C1FB-2A01-984E160B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A122A-092A-EC4D-D7BC-93442E639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B6E3-9EAD-01A0-983D-C81B5161B2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09F6F-E9F1-4B31-A85E-30CC071EF74C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07149-5120-D822-2C1A-38BCCD921D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1735E-2D57-B15E-21D2-D3DDD2075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90937-A3CE-4665-94A0-4189CAE283D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4112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10" Type="http://schemas.openxmlformats.org/officeDocument/2006/relationships/image" Target="../media/image6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8.emf"/><Relationship Id="rId7" Type="http://schemas.openxmlformats.org/officeDocument/2006/relationships/image" Target="../media/image10.wmf"/><Relationship Id="rId12" Type="http://schemas.openxmlformats.org/officeDocument/2006/relationships/image" Target="../media/image11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3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3.emf"/><Relationship Id="rId7" Type="http://schemas.openxmlformats.org/officeDocument/2006/relationships/image" Target="../media/image14.wmf"/><Relationship Id="rId12" Type="http://schemas.openxmlformats.org/officeDocument/2006/relationships/image" Target="../media/image11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9.wmf"/><Relationship Id="rId3" Type="http://schemas.openxmlformats.org/officeDocument/2006/relationships/image" Target="../media/image16.emf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6.bin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3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.wmf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22.emf"/><Relationship Id="rId7" Type="http://schemas.openxmlformats.org/officeDocument/2006/relationships/image" Target="../media/image24.w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3.wmf"/><Relationship Id="rId10" Type="http://schemas.openxmlformats.org/officeDocument/2006/relationships/image" Target="../media/image26.e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28.emf"/><Relationship Id="rId7" Type="http://schemas.openxmlformats.org/officeDocument/2006/relationships/image" Target="../media/image2.w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9.wmf"/><Relationship Id="rId10" Type="http://schemas.openxmlformats.org/officeDocument/2006/relationships/image" Target="../media/image30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32.emf"/><Relationship Id="rId7" Type="http://schemas.openxmlformats.org/officeDocument/2006/relationships/image" Target="../media/image34.wmf"/><Relationship Id="rId12" Type="http://schemas.openxmlformats.org/officeDocument/2006/relationships/image" Target="../media/image35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.wmf"/><Relationship Id="rId5" Type="http://schemas.openxmlformats.org/officeDocument/2006/relationships/image" Target="../media/image33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37.emf"/><Relationship Id="rId7" Type="http://schemas.openxmlformats.org/officeDocument/2006/relationships/image" Target="../media/image38.w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0.emf"/><Relationship Id="rId7" Type="http://schemas.openxmlformats.org/officeDocument/2006/relationships/image" Target="../media/image25.w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42.emf"/><Relationship Id="rId7" Type="http://schemas.openxmlformats.org/officeDocument/2006/relationships/image" Target="../media/image2.w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10" Type="http://schemas.openxmlformats.org/officeDocument/2006/relationships/image" Target="../media/image4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18.wmf"/><Relationship Id="rId7" Type="http://schemas.openxmlformats.org/officeDocument/2006/relationships/image" Target="../media/image44.e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2.wmf"/><Relationship Id="rId4" Type="http://schemas.openxmlformats.org/officeDocument/2006/relationships/oleObject" Target="../embeddings/oleObject3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46.wmf"/><Relationship Id="rId7" Type="http://schemas.openxmlformats.org/officeDocument/2006/relationships/image" Target="../media/image49.wmf"/><Relationship Id="rId12" Type="http://schemas.openxmlformats.org/officeDocument/2006/relationships/image" Target="../media/image50.e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3.w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36.bin"/><Relationship Id="rId4" Type="http://schemas.openxmlformats.org/officeDocument/2006/relationships/image" Target="../media/image47.emf"/><Relationship Id="rId9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52.emf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53.w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3.wmf"/><Relationship Id="rId4" Type="http://schemas.openxmlformats.org/officeDocument/2006/relationships/image" Target="../media/image20.png"/><Relationship Id="rId9" Type="http://schemas.openxmlformats.org/officeDocument/2006/relationships/oleObject" Target="../embeddings/oleObject3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Human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metabolism of the semi-synthetic cannabinoids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hexahydrocannabinol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,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hexahydrocannabiphorol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and their acetates 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using hepatocytes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and urine samples</a:t>
            </a:r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en-US" sz="280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89BB-66A5-F38F-2244-C76022146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15" y="4181368"/>
            <a:ext cx="10515600" cy="2498402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Karin Lindbom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Caitlyn Norman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Steven Baginski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Lucas Krebs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Darta Stalberga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Tobias Rautio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Xiongyu</a:t>
            </a:r>
            <a:r>
              <a:rPr lang="en-GB" sz="11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Wu</a:t>
            </a:r>
            <a:r>
              <a:rPr lang="en-GB" sz="1100" b="0" i="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Robert Kronstrand</a:t>
            </a:r>
            <a:r>
              <a:rPr lang="en-GB" sz="1100" b="0" i="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1,5</a:t>
            </a:r>
            <a:r>
              <a:rPr lang="en-GB" sz="11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GB" sz="1100" b="0" i="0" u="sng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Henrik Green</a:t>
            </a:r>
            <a:r>
              <a:rPr lang="en-GB" sz="1100" b="0" i="0" u="sng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,5*</a:t>
            </a:r>
            <a:r>
              <a:rPr lang="en-GB" sz="11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Division of Clinical Chemistry and Pharmacology, Department of Biomedical and Clinical Sciences, Linköping University,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Leverhulme Research Centre for Forensic Science, School of Science and Engineering, University of Dundee, Dundee, UK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Institute for Chemistry and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Bioanalytics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School of Life Sciences, University of Applied Sciences Northwestern Switzerland,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Muttenz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Switzerland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Physics, Chemistry and Biology, Linköping university, Linköping, Sweden.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Forensic Genetics and Forensic Toxicology, National Board of Forensic Medicine,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Corresponding author: henrik.green@liu.se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These authors contributed equally to this work.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LID4096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6849C-F98D-4E51-7B68-E88F6F1772BE}"/>
              </a:ext>
            </a:extLst>
          </p:cNvPr>
          <p:cNvSpPr txBox="1">
            <a:spLocks/>
          </p:cNvSpPr>
          <p:nvPr/>
        </p:nvSpPr>
        <p:spPr>
          <a:xfrm>
            <a:off x="1350838" y="1785301"/>
            <a:ext cx="9889992" cy="536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Supplementary Information 2:</a:t>
            </a:r>
          </a:p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Mass Spectra and </a:t>
            </a:r>
            <a:r>
              <a:rPr lang="en-GB" sz="2000" i="1">
                <a:solidFill>
                  <a:srgbClr val="2F5496"/>
                </a:solidFill>
                <a:latin typeface="Calibri Light" panose="020F0302020204030204" pitchFamily="34" charset="0"/>
              </a:rPr>
              <a:t>Chromatograms for (9R)-HHC-O </a:t>
            </a:r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in Human Hepatocytes</a:t>
            </a:r>
            <a:endParaRPr lang="LID4096" sz="2000" dirty="0"/>
          </a:p>
        </p:txBody>
      </p:sp>
    </p:spTree>
    <p:extLst>
      <p:ext uri="{BB962C8B-B14F-4D97-AF65-F5344CB8AC3E}">
        <p14:creationId xmlns:p14="http://schemas.microsoft.com/office/powerpoint/2010/main" val="58487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EC820-791D-CD8E-7A3E-014CA6D79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Overlaid</a:t>
            </a:r>
            <a:r>
              <a:rPr lang="sv-SE" dirty="0"/>
              <a:t> </a:t>
            </a:r>
            <a:r>
              <a:rPr lang="sv-SE" dirty="0" err="1"/>
              <a:t>chromatogram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metabolites</a:t>
            </a:r>
            <a:r>
              <a:rPr lang="sv-SE" dirty="0"/>
              <a:t> from 9R-HHCO in human </a:t>
            </a:r>
            <a:r>
              <a:rPr lang="sv-SE" dirty="0" err="1"/>
              <a:t>hepatocytes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0E73643-E751-1DCC-1778-4C9057929DA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4188" y="1890713"/>
            <a:ext cx="10515600" cy="3076575"/>
            <a:chOff x="305" y="1191"/>
            <a:chExt cx="6624" cy="1938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0E3D6F8E-E471-C5B8-8E95-FCAD0BBEC98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05" y="1191"/>
              <a:ext cx="6624" cy="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C494BBF7-7A68-4A9B-CAD8-893D5ECB34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0" y="1299"/>
              <a:ext cx="0" cy="167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53A138C-D144-FA4C-76A3-D4283A285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" y="1235"/>
              <a:ext cx="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3C9F8998-8B14-F1B8-B7F9-08D944EAA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" y="1243"/>
              <a:ext cx="133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1D7A3996-FED7-1D3F-9FE4-798B8E8858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97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BA770544-E896-0755-A0B2-06BEC9142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2940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9BBAB2D5-3F76-CA3E-C2E2-124377D068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88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366E5267-67AB-C5B2-8FAB-0F12B235D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844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A28CB603-1F15-5B9F-D807-3193796AC3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782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7C455841-E62E-A9F6-FF21-BEDB98DAD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745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F9662ACB-43BB-DF63-4236-A8F52EB844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68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55A913AA-30A1-CCF7-E633-0CB010319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649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7807680D-722E-4840-0C43-16D1431C51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58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7B0C846C-2E5B-9ED9-9401-40595B8DE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550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6EF46FF5-CED0-774F-A132-CE7D051A3B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49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564E654B-C65C-DA23-ED56-E474B38EF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2454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BEECFC56-FA17-53CF-FB0E-557F9F5AC5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392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89E6C7C8-2918-122B-01F8-C240753A6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355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B8B5FD97-14DE-1A23-9B14-CB9CB6F0CC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29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9BA82D3-3D33-C6F9-963B-CF8CB4EFE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259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908351B1-7473-5E9A-7F5D-CE7CE8BAC4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19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DDCA0064-4D13-146C-37EC-3C05FED80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160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D368D37C-AFCA-4096-F8A4-1ABDE0969E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10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F81F9DFA-F4DB-574A-5B67-771A7FE2E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2064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6C8830E2-E380-A248-205E-DC78B18BF1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2002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8D9D537F-54EE-D1D3-1CB9-A73CEDAD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1965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C829A862-F93C-E452-CDCD-9D7E828CCC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190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8EED5C27-A8AC-52BF-F500-B51F055A4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1869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FDE0520A-65D0-887A-DF0A-95A9DC7D85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180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7F9F3A70-F186-7B77-C11B-19CBE224C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1770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Line 34">
              <a:extLst>
                <a:ext uri="{FF2B5EF4-FFF2-40B4-BE49-F238E27FC236}">
                  <a16:creationId xmlns:a16="http://schemas.microsoft.com/office/drawing/2014/main" id="{71C70085-3ACB-A022-06AE-767B3BEF9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171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E8917D4C-2013-5B20-C96C-4FB992521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1674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B7768372-4C4A-FDA2-91AD-29A3521FC4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1612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3E73C77D-E5A5-2EFA-0E1E-917BF82E5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1575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D052AC3D-78FE-E94E-E65E-38384D9E5C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151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A7B459F6-D5DD-0ACE-FFE9-6B66742E8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1479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40">
              <a:extLst>
                <a:ext uri="{FF2B5EF4-FFF2-40B4-BE49-F238E27FC236}">
                  <a16:creationId xmlns:a16="http://schemas.microsoft.com/office/drawing/2014/main" id="{4F83FA08-1A9C-0682-B1B3-03739F6986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1420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1055DCF2-C2B6-D3FE-561E-A67141BEA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" y="1383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Line 42">
              <a:extLst>
                <a:ext uri="{FF2B5EF4-FFF2-40B4-BE49-F238E27FC236}">
                  <a16:creationId xmlns:a16="http://schemas.microsoft.com/office/drawing/2014/main" id="{93E06997-5C9A-6AEB-304D-41A36F7255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" y="132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4A1B4320-EBA8-F260-CEFB-506012885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6" y="2959"/>
              <a:ext cx="93" cy="18"/>
            </a:xfrm>
            <a:custGeom>
              <a:avLst/>
              <a:gdLst>
                <a:gd name="T0" fmla="*/ 0 w 93"/>
                <a:gd name="T1" fmla="*/ 18 h 18"/>
                <a:gd name="T2" fmla="*/ 0 w 93"/>
                <a:gd name="T3" fmla="*/ 17 h 18"/>
                <a:gd name="T4" fmla="*/ 93 w 93"/>
                <a:gd name="T5" fmla="*/ 17 h 18"/>
                <a:gd name="T6" fmla="*/ 93 w 93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">
                  <a:moveTo>
                    <a:pt x="0" y="18"/>
                  </a:moveTo>
                  <a:lnTo>
                    <a:pt x="0" y="17"/>
                  </a:lnTo>
                  <a:lnTo>
                    <a:pt x="93" y="17"/>
                  </a:lnTo>
                  <a:lnTo>
                    <a:pt x="93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208DB790-F9FA-646C-8CEC-A2B1B96C1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105"/>
              <a:ext cx="2580" cy="872"/>
            </a:xfrm>
            <a:custGeom>
              <a:avLst/>
              <a:gdLst>
                <a:gd name="T0" fmla="*/ 19 w 2580"/>
                <a:gd name="T1" fmla="*/ 872 h 872"/>
                <a:gd name="T2" fmla="*/ 38 w 2580"/>
                <a:gd name="T3" fmla="*/ 872 h 872"/>
                <a:gd name="T4" fmla="*/ 58 w 2580"/>
                <a:gd name="T5" fmla="*/ 872 h 872"/>
                <a:gd name="T6" fmla="*/ 78 w 2580"/>
                <a:gd name="T7" fmla="*/ 872 h 872"/>
                <a:gd name="T8" fmla="*/ 98 w 2580"/>
                <a:gd name="T9" fmla="*/ 872 h 872"/>
                <a:gd name="T10" fmla="*/ 117 w 2580"/>
                <a:gd name="T11" fmla="*/ 872 h 872"/>
                <a:gd name="T12" fmla="*/ 137 w 2580"/>
                <a:gd name="T13" fmla="*/ 872 h 872"/>
                <a:gd name="T14" fmla="*/ 157 w 2580"/>
                <a:gd name="T15" fmla="*/ 872 h 872"/>
                <a:gd name="T16" fmla="*/ 177 w 2580"/>
                <a:gd name="T17" fmla="*/ 872 h 872"/>
                <a:gd name="T18" fmla="*/ 197 w 2580"/>
                <a:gd name="T19" fmla="*/ 872 h 872"/>
                <a:gd name="T20" fmla="*/ 216 w 2580"/>
                <a:gd name="T21" fmla="*/ 872 h 872"/>
                <a:gd name="T22" fmla="*/ 236 w 2580"/>
                <a:gd name="T23" fmla="*/ 872 h 872"/>
                <a:gd name="T24" fmla="*/ 256 w 2580"/>
                <a:gd name="T25" fmla="*/ 872 h 872"/>
                <a:gd name="T26" fmla="*/ 276 w 2580"/>
                <a:gd name="T27" fmla="*/ 872 h 872"/>
                <a:gd name="T28" fmla="*/ 295 w 2580"/>
                <a:gd name="T29" fmla="*/ 872 h 872"/>
                <a:gd name="T30" fmla="*/ 315 w 2580"/>
                <a:gd name="T31" fmla="*/ 872 h 872"/>
                <a:gd name="T32" fmla="*/ 335 w 2580"/>
                <a:gd name="T33" fmla="*/ 872 h 872"/>
                <a:gd name="T34" fmla="*/ 355 w 2580"/>
                <a:gd name="T35" fmla="*/ 872 h 872"/>
                <a:gd name="T36" fmla="*/ 375 w 2580"/>
                <a:gd name="T37" fmla="*/ 872 h 872"/>
                <a:gd name="T38" fmla="*/ 394 w 2580"/>
                <a:gd name="T39" fmla="*/ 872 h 872"/>
                <a:gd name="T40" fmla="*/ 414 w 2580"/>
                <a:gd name="T41" fmla="*/ 872 h 872"/>
                <a:gd name="T42" fmla="*/ 439 w 2580"/>
                <a:gd name="T43" fmla="*/ 872 h 872"/>
                <a:gd name="T44" fmla="*/ 486 w 2580"/>
                <a:gd name="T45" fmla="*/ 872 h 872"/>
                <a:gd name="T46" fmla="*/ 555 w 2580"/>
                <a:gd name="T47" fmla="*/ 872 h 872"/>
                <a:gd name="T48" fmla="*/ 624 w 2580"/>
                <a:gd name="T49" fmla="*/ 872 h 872"/>
                <a:gd name="T50" fmla="*/ 695 w 2580"/>
                <a:gd name="T51" fmla="*/ 872 h 872"/>
                <a:gd name="T52" fmla="*/ 765 w 2580"/>
                <a:gd name="T53" fmla="*/ 872 h 872"/>
                <a:gd name="T54" fmla="*/ 835 w 2580"/>
                <a:gd name="T55" fmla="*/ 872 h 872"/>
                <a:gd name="T56" fmla="*/ 905 w 2580"/>
                <a:gd name="T57" fmla="*/ 872 h 872"/>
                <a:gd name="T58" fmla="*/ 978 w 2580"/>
                <a:gd name="T59" fmla="*/ 872 h 872"/>
                <a:gd name="T60" fmla="*/ 1052 w 2580"/>
                <a:gd name="T61" fmla="*/ 872 h 872"/>
                <a:gd name="T62" fmla="*/ 1131 w 2580"/>
                <a:gd name="T63" fmla="*/ 872 h 872"/>
                <a:gd name="T64" fmla="*/ 1209 w 2580"/>
                <a:gd name="T65" fmla="*/ 870 h 872"/>
                <a:gd name="T66" fmla="*/ 1286 w 2580"/>
                <a:gd name="T67" fmla="*/ 872 h 872"/>
                <a:gd name="T68" fmla="*/ 1357 w 2580"/>
                <a:gd name="T69" fmla="*/ 872 h 872"/>
                <a:gd name="T70" fmla="*/ 1414 w 2580"/>
                <a:gd name="T71" fmla="*/ 872 h 872"/>
                <a:gd name="T72" fmla="*/ 1481 w 2580"/>
                <a:gd name="T73" fmla="*/ 869 h 872"/>
                <a:gd name="T74" fmla="*/ 1544 w 2580"/>
                <a:gd name="T75" fmla="*/ 871 h 872"/>
                <a:gd name="T76" fmla="*/ 1607 w 2580"/>
                <a:gd name="T77" fmla="*/ 871 h 872"/>
                <a:gd name="T78" fmla="*/ 1662 w 2580"/>
                <a:gd name="T79" fmla="*/ 872 h 872"/>
                <a:gd name="T80" fmla="*/ 1709 w 2580"/>
                <a:gd name="T81" fmla="*/ 869 h 872"/>
                <a:gd name="T82" fmla="*/ 1757 w 2580"/>
                <a:gd name="T83" fmla="*/ 872 h 872"/>
                <a:gd name="T84" fmla="*/ 1800 w 2580"/>
                <a:gd name="T85" fmla="*/ 870 h 872"/>
                <a:gd name="T86" fmla="*/ 1839 w 2580"/>
                <a:gd name="T87" fmla="*/ 865 h 872"/>
                <a:gd name="T88" fmla="*/ 1886 w 2580"/>
                <a:gd name="T89" fmla="*/ 871 h 872"/>
                <a:gd name="T90" fmla="*/ 1926 w 2580"/>
                <a:gd name="T91" fmla="*/ 870 h 872"/>
                <a:gd name="T92" fmla="*/ 1974 w 2580"/>
                <a:gd name="T93" fmla="*/ 872 h 872"/>
                <a:gd name="T94" fmla="*/ 2018 w 2580"/>
                <a:gd name="T95" fmla="*/ 336 h 872"/>
                <a:gd name="T96" fmla="*/ 2079 w 2580"/>
                <a:gd name="T97" fmla="*/ 855 h 872"/>
                <a:gd name="T98" fmla="*/ 2120 w 2580"/>
                <a:gd name="T99" fmla="*/ 862 h 872"/>
                <a:gd name="T100" fmla="*/ 2163 w 2580"/>
                <a:gd name="T101" fmla="*/ 867 h 872"/>
                <a:gd name="T102" fmla="*/ 2219 w 2580"/>
                <a:gd name="T103" fmla="*/ 839 h 872"/>
                <a:gd name="T104" fmla="*/ 2274 w 2580"/>
                <a:gd name="T105" fmla="*/ 842 h 872"/>
                <a:gd name="T106" fmla="*/ 2317 w 2580"/>
                <a:gd name="T107" fmla="*/ 862 h 872"/>
                <a:gd name="T108" fmla="*/ 2357 w 2580"/>
                <a:gd name="T109" fmla="*/ 869 h 872"/>
                <a:gd name="T110" fmla="*/ 2399 w 2580"/>
                <a:gd name="T111" fmla="*/ 872 h 872"/>
                <a:gd name="T112" fmla="*/ 2439 w 2580"/>
                <a:gd name="T113" fmla="*/ 872 h 872"/>
                <a:gd name="T114" fmla="*/ 2484 w 2580"/>
                <a:gd name="T115" fmla="*/ 871 h 872"/>
                <a:gd name="T116" fmla="*/ 2530 w 2580"/>
                <a:gd name="T117" fmla="*/ 872 h 872"/>
                <a:gd name="T118" fmla="*/ 2571 w 2580"/>
                <a:gd name="T119" fmla="*/ 87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872">
                  <a:moveTo>
                    <a:pt x="0" y="872"/>
                  </a:moveTo>
                  <a:lnTo>
                    <a:pt x="1" y="872"/>
                  </a:lnTo>
                  <a:lnTo>
                    <a:pt x="2" y="872"/>
                  </a:lnTo>
                  <a:lnTo>
                    <a:pt x="3" y="872"/>
                  </a:lnTo>
                  <a:lnTo>
                    <a:pt x="4" y="872"/>
                  </a:lnTo>
                  <a:lnTo>
                    <a:pt x="6" y="872"/>
                  </a:lnTo>
                  <a:lnTo>
                    <a:pt x="7" y="872"/>
                  </a:lnTo>
                  <a:lnTo>
                    <a:pt x="8" y="872"/>
                  </a:lnTo>
                  <a:lnTo>
                    <a:pt x="9" y="872"/>
                  </a:lnTo>
                  <a:lnTo>
                    <a:pt x="10" y="872"/>
                  </a:lnTo>
                  <a:lnTo>
                    <a:pt x="12" y="872"/>
                  </a:lnTo>
                  <a:lnTo>
                    <a:pt x="13" y="872"/>
                  </a:lnTo>
                  <a:lnTo>
                    <a:pt x="14" y="872"/>
                  </a:lnTo>
                  <a:lnTo>
                    <a:pt x="15" y="872"/>
                  </a:lnTo>
                  <a:lnTo>
                    <a:pt x="16" y="872"/>
                  </a:lnTo>
                  <a:lnTo>
                    <a:pt x="17" y="872"/>
                  </a:lnTo>
                  <a:lnTo>
                    <a:pt x="19" y="872"/>
                  </a:lnTo>
                  <a:lnTo>
                    <a:pt x="20" y="872"/>
                  </a:lnTo>
                  <a:lnTo>
                    <a:pt x="21" y="872"/>
                  </a:lnTo>
                  <a:lnTo>
                    <a:pt x="22" y="872"/>
                  </a:lnTo>
                  <a:lnTo>
                    <a:pt x="23" y="872"/>
                  </a:lnTo>
                  <a:lnTo>
                    <a:pt x="24" y="872"/>
                  </a:lnTo>
                  <a:lnTo>
                    <a:pt x="25" y="872"/>
                  </a:lnTo>
                  <a:lnTo>
                    <a:pt x="27" y="872"/>
                  </a:lnTo>
                  <a:lnTo>
                    <a:pt x="28" y="872"/>
                  </a:lnTo>
                  <a:lnTo>
                    <a:pt x="29" y="872"/>
                  </a:lnTo>
                  <a:lnTo>
                    <a:pt x="30" y="872"/>
                  </a:lnTo>
                  <a:lnTo>
                    <a:pt x="31" y="872"/>
                  </a:lnTo>
                  <a:lnTo>
                    <a:pt x="32" y="872"/>
                  </a:lnTo>
                  <a:lnTo>
                    <a:pt x="34" y="872"/>
                  </a:lnTo>
                  <a:lnTo>
                    <a:pt x="35" y="872"/>
                  </a:lnTo>
                  <a:lnTo>
                    <a:pt x="36" y="872"/>
                  </a:lnTo>
                  <a:lnTo>
                    <a:pt x="37" y="872"/>
                  </a:lnTo>
                  <a:lnTo>
                    <a:pt x="38" y="872"/>
                  </a:lnTo>
                  <a:lnTo>
                    <a:pt x="39" y="872"/>
                  </a:lnTo>
                  <a:lnTo>
                    <a:pt x="41" y="872"/>
                  </a:lnTo>
                  <a:lnTo>
                    <a:pt x="42" y="872"/>
                  </a:lnTo>
                  <a:lnTo>
                    <a:pt x="43" y="872"/>
                  </a:lnTo>
                  <a:lnTo>
                    <a:pt x="44" y="872"/>
                  </a:lnTo>
                  <a:lnTo>
                    <a:pt x="45" y="872"/>
                  </a:lnTo>
                  <a:lnTo>
                    <a:pt x="46" y="872"/>
                  </a:lnTo>
                  <a:lnTo>
                    <a:pt x="48" y="872"/>
                  </a:lnTo>
                  <a:lnTo>
                    <a:pt x="49" y="872"/>
                  </a:lnTo>
                  <a:lnTo>
                    <a:pt x="50" y="872"/>
                  </a:lnTo>
                  <a:lnTo>
                    <a:pt x="51" y="872"/>
                  </a:lnTo>
                  <a:lnTo>
                    <a:pt x="52" y="872"/>
                  </a:lnTo>
                  <a:lnTo>
                    <a:pt x="53" y="872"/>
                  </a:lnTo>
                  <a:lnTo>
                    <a:pt x="54" y="872"/>
                  </a:lnTo>
                  <a:lnTo>
                    <a:pt x="56" y="872"/>
                  </a:lnTo>
                  <a:lnTo>
                    <a:pt x="57" y="872"/>
                  </a:lnTo>
                  <a:lnTo>
                    <a:pt x="58" y="872"/>
                  </a:lnTo>
                  <a:lnTo>
                    <a:pt x="59" y="872"/>
                  </a:lnTo>
                  <a:lnTo>
                    <a:pt x="60" y="872"/>
                  </a:lnTo>
                  <a:lnTo>
                    <a:pt x="61" y="872"/>
                  </a:lnTo>
                  <a:lnTo>
                    <a:pt x="63" y="872"/>
                  </a:lnTo>
                  <a:lnTo>
                    <a:pt x="64" y="872"/>
                  </a:lnTo>
                  <a:lnTo>
                    <a:pt x="65" y="872"/>
                  </a:lnTo>
                  <a:lnTo>
                    <a:pt x="66" y="872"/>
                  </a:lnTo>
                  <a:lnTo>
                    <a:pt x="67" y="872"/>
                  </a:lnTo>
                  <a:lnTo>
                    <a:pt x="68" y="872"/>
                  </a:lnTo>
                  <a:lnTo>
                    <a:pt x="70" y="872"/>
                  </a:lnTo>
                  <a:lnTo>
                    <a:pt x="71" y="872"/>
                  </a:lnTo>
                  <a:lnTo>
                    <a:pt x="72" y="872"/>
                  </a:lnTo>
                  <a:lnTo>
                    <a:pt x="73" y="872"/>
                  </a:lnTo>
                  <a:lnTo>
                    <a:pt x="74" y="872"/>
                  </a:lnTo>
                  <a:lnTo>
                    <a:pt x="76" y="872"/>
                  </a:lnTo>
                  <a:lnTo>
                    <a:pt x="77" y="872"/>
                  </a:lnTo>
                  <a:lnTo>
                    <a:pt x="78" y="872"/>
                  </a:lnTo>
                  <a:lnTo>
                    <a:pt x="79" y="872"/>
                  </a:lnTo>
                  <a:lnTo>
                    <a:pt x="80" y="872"/>
                  </a:lnTo>
                  <a:lnTo>
                    <a:pt x="81" y="872"/>
                  </a:lnTo>
                  <a:lnTo>
                    <a:pt x="83" y="872"/>
                  </a:lnTo>
                  <a:lnTo>
                    <a:pt x="84" y="872"/>
                  </a:lnTo>
                  <a:lnTo>
                    <a:pt x="85" y="872"/>
                  </a:lnTo>
                  <a:lnTo>
                    <a:pt x="86" y="872"/>
                  </a:lnTo>
                  <a:lnTo>
                    <a:pt x="87" y="872"/>
                  </a:lnTo>
                  <a:lnTo>
                    <a:pt x="88" y="872"/>
                  </a:lnTo>
                  <a:lnTo>
                    <a:pt x="89" y="872"/>
                  </a:lnTo>
                  <a:lnTo>
                    <a:pt x="91" y="872"/>
                  </a:lnTo>
                  <a:lnTo>
                    <a:pt x="92" y="872"/>
                  </a:lnTo>
                  <a:lnTo>
                    <a:pt x="93" y="872"/>
                  </a:lnTo>
                  <a:lnTo>
                    <a:pt x="94" y="872"/>
                  </a:lnTo>
                  <a:lnTo>
                    <a:pt x="95" y="872"/>
                  </a:lnTo>
                  <a:lnTo>
                    <a:pt x="96" y="872"/>
                  </a:lnTo>
                  <a:lnTo>
                    <a:pt x="98" y="872"/>
                  </a:lnTo>
                  <a:lnTo>
                    <a:pt x="99" y="872"/>
                  </a:lnTo>
                  <a:lnTo>
                    <a:pt x="100" y="872"/>
                  </a:lnTo>
                  <a:lnTo>
                    <a:pt x="101" y="872"/>
                  </a:lnTo>
                  <a:lnTo>
                    <a:pt x="102" y="872"/>
                  </a:lnTo>
                  <a:lnTo>
                    <a:pt x="103" y="872"/>
                  </a:lnTo>
                  <a:lnTo>
                    <a:pt x="105" y="872"/>
                  </a:lnTo>
                  <a:lnTo>
                    <a:pt x="106" y="872"/>
                  </a:lnTo>
                  <a:lnTo>
                    <a:pt x="107" y="872"/>
                  </a:lnTo>
                  <a:lnTo>
                    <a:pt x="108" y="872"/>
                  </a:lnTo>
                  <a:lnTo>
                    <a:pt x="109" y="872"/>
                  </a:lnTo>
                  <a:lnTo>
                    <a:pt x="110" y="872"/>
                  </a:lnTo>
                  <a:lnTo>
                    <a:pt x="111" y="872"/>
                  </a:lnTo>
                  <a:lnTo>
                    <a:pt x="113" y="872"/>
                  </a:lnTo>
                  <a:lnTo>
                    <a:pt x="114" y="872"/>
                  </a:lnTo>
                  <a:lnTo>
                    <a:pt x="115" y="872"/>
                  </a:lnTo>
                  <a:lnTo>
                    <a:pt x="116" y="872"/>
                  </a:lnTo>
                  <a:lnTo>
                    <a:pt x="117" y="872"/>
                  </a:lnTo>
                  <a:lnTo>
                    <a:pt x="118" y="872"/>
                  </a:lnTo>
                  <a:lnTo>
                    <a:pt x="120" y="872"/>
                  </a:lnTo>
                  <a:lnTo>
                    <a:pt x="121" y="872"/>
                  </a:lnTo>
                  <a:lnTo>
                    <a:pt x="122" y="872"/>
                  </a:lnTo>
                  <a:lnTo>
                    <a:pt x="123" y="872"/>
                  </a:lnTo>
                  <a:lnTo>
                    <a:pt x="124" y="872"/>
                  </a:lnTo>
                  <a:lnTo>
                    <a:pt x="125" y="872"/>
                  </a:lnTo>
                  <a:lnTo>
                    <a:pt x="127" y="872"/>
                  </a:lnTo>
                  <a:lnTo>
                    <a:pt x="128" y="872"/>
                  </a:lnTo>
                  <a:lnTo>
                    <a:pt x="129" y="872"/>
                  </a:lnTo>
                  <a:lnTo>
                    <a:pt x="130" y="872"/>
                  </a:lnTo>
                  <a:lnTo>
                    <a:pt x="131" y="872"/>
                  </a:lnTo>
                  <a:lnTo>
                    <a:pt x="133" y="872"/>
                  </a:lnTo>
                  <a:lnTo>
                    <a:pt x="134" y="872"/>
                  </a:lnTo>
                  <a:lnTo>
                    <a:pt x="135" y="872"/>
                  </a:lnTo>
                  <a:lnTo>
                    <a:pt x="136" y="872"/>
                  </a:lnTo>
                  <a:lnTo>
                    <a:pt x="137" y="872"/>
                  </a:lnTo>
                  <a:lnTo>
                    <a:pt x="138" y="872"/>
                  </a:lnTo>
                  <a:lnTo>
                    <a:pt x="140" y="872"/>
                  </a:lnTo>
                  <a:lnTo>
                    <a:pt x="141" y="872"/>
                  </a:lnTo>
                  <a:lnTo>
                    <a:pt x="142" y="872"/>
                  </a:lnTo>
                  <a:lnTo>
                    <a:pt x="143" y="872"/>
                  </a:lnTo>
                  <a:lnTo>
                    <a:pt x="144" y="872"/>
                  </a:lnTo>
                  <a:lnTo>
                    <a:pt x="145" y="872"/>
                  </a:lnTo>
                  <a:lnTo>
                    <a:pt x="146" y="872"/>
                  </a:lnTo>
                  <a:lnTo>
                    <a:pt x="148" y="872"/>
                  </a:lnTo>
                  <a:lnTo>
                    <a:pt x="149" y="872"/>
                  </a:lnTo>
                  <a:lnTo>
                    <a:pt x="150" y="872"/>
                  </a:lnTo>
                  <a:lnTo>
                    <a:pt x="151" y="872"/>
                  </a:lnTo>
                  <a:lnTo>
                    <a:pt x="152" y="872"/>
                  </a:lnTo>
                  <a:lnTo>
                    <a:pt x="153" y="872"/>
                  </a:lnTo>
                  <a:lnTo>
                    <a:pt x="155" y="872"/>
                  </a:lnTo>
                  <a:lnTo>
                    <a:pt x="156" y="872"/>
                  </a:lnTo>
                  <a:lnTo>
                    <a:pt x="157" y="872"/>
                  </a:lnTo>
                  <a:lnTo>
                    <a:pt x="158" y="872"/>
                  </a:lnTo>
                  <a:lnTo>
                    <a:pt x="159" y="872"/>
                  </a:lnTo>
                  <a:lnTo>
                    <a:pt x="160" y="872"/>
                  </a:lnTo>
                  <a:lnTo>
                    <a:pt x="162" y="872"/>
                  </a:lnTo>
                  <a:lnTo>
                    <a:pt x="163" y="872"/>
                  </a:lnTo>
                  <a:lnTo>
                    <a:pt x="164" y="872"/>
                  </a:lnTo>
                  <a:lnTo>
                    <a:pt x="165" y="872"/>
                  </a:lnTo>
                  <a:lnTo>
                    <a:pt x="166" y="872"/>
                  </a:lnTo>
                  <a:lnTo>
                    <a:pt x="167" y="872"/>
                  </a:lnTo>
                  <a:lnTo>
                    <a:pt x="169" y="872"/>
                  </a:lnTo>
                  <a:lnTo>
                    <a:pt x="170" y="872"/>
                  </a:lnTo>
                  <a:lnTo>
                    <a:pt x="171" y="872"/>
                  </a:lnTo>
                  <a:lnTo>
                    <a:pt x="172" y="872"/>
                  </a:lnTo>
                  <a:lnTo>
                    <a:pt x="173" y="872"/>
                  </a:lnTo>
                  <a:lnTo>
                    <a:pt x="174" y="872"/>
                  </a:lnTo>
                  <a:lnTo>
                    <a:pt x="175" y="872"/>
                  </a:lnTo>
                  <a:lnTo>
                    <a:pt x="177" y="872"/>
                  </a:lnTo>
                  <a:lnTo>
                    <a:pt x="178" y="872"/>
                  </a:lnTo>
                  <a:lnTo>
                    <a:pt x="179" y="872"/>
                  </a:lnTo>
                  <a:lnTo>
                    <a:pt x="180" y="872"/>
                  </a:lnTo>
                  <a:lnTo>
                    <a:pt x="181" y="872"/>
                  </a:lnTo>
                  <a:lnTo>
                    <a:pt x="182" y="872"/>
                  </a:lnTo>
                  <a:lnTo>
                    <a:pt x="184" y="872"/>
                  </a:lnTo>
                  <a:lnTo>
                    <a:pt x="185" y="872"/>
                  </a:lnTo>
                  <a:lnTo>
                    <a:pt x="186" y="872"/>
                  </a:lnTo>
                  <a:lnTo>
                    <a:pt x="187" y="872"/>
                  </a:lnTo>
                  <a:lnTo>
                    <a:pt x="188" y="872"/>
                  </a:lnTo>
                  <a:lnTo>
                    <a:pt x="190" y="872"/>
                  </a:lnTo>
                  <a:lnTo>
                    <a:pt x="191" y="872"/>
                  </a:lnTo>
                  <a:lnTo>
                    <a:pt x="192" y="872"/>
                  </a:lnTo>
                  <a:lnTo>
                    <a:pt x="193" y="872"/>
                  </a:lnTo>
                  <a:lnTo>
                    <a:pt x="194" y="872"/>
                  </a:lnTo>
                  <a:lnTo>
                    <a:pt x="195" y="872"/>
                  </a:lnTo>
                  <a:lnTo>
                    <a:pt x="197" y="872"/>
                  </a:lnTo>
                  <a:lnTo>
                    <a:pt x="198" y="872"/>
                  </a:lnTo>
                  <a:lnTo>
                    <a:pt x="199" y="872"/>
                  </a:lnTo>
                  <a:lnTo>
                    <a:pt x="200" y="872"/>
                  </a:lnTo>
                  <a:lnTo>
                    <a:pt x="201" y="872"/>
                  </a:lnTo>
                  <a:lnTo>
                    <a:pt x="202" y="872"/>
                  </a:lnTo>
                  <a:lnTo>
                    <a:pt x="203" y="872"/>
                  </a:lnTo>
                  <a:lnTo>
                    <a:pt x="205" y="872"/>
                  </a:lnTo>
                  <a:lnTo>
                    <a:pt x="206" y="872"/>
                  </a:lnTo>
                  <a:lnTo>
                    <a:pt x="207" y="872"/>
                  </a:lnTo>
                  <a:lnTo>
                    <a:pt x="208" y="872"/>
                  </a:lnTo>
                  <a:lnTo>
                    <a:pt x="209" y="872"/>
                  </a:lnTo>
                  <a:lnTo>
                    <a:pt x="210" y="872"/>
                  </a:lnTo>
                  <a:lnTo>
                    <a:pt x="212" y="872"/>
                  </a:lnTo>
                  <a:lnTo>
                    <a:pt x="213" y="872"/>
                  </a:lnTo>
                  <a:lnTo>
                    <a:pt x="214" y="872"/>
                  </a:lnTo>
                  <a:lnTo>
                    <a:pt x="215" y="872"/>
                  </a:lnTo>
                  <a:lnTo>
                    <a:pt x="216" y="872"/>
                  </a:lnTo>
                  <a:lnTo>
                    <a:pt x="217" y="872"/>
                  </a:lnTo>
                  <a:lnTo>
                    <a:pt x="219" y="872"/>
                  </a:lnTo>
                  <a:lnTo>
                    <a:pt x="220" y="872"/>
                  </a:lnTo>
                  <a:lnTo>
                    <a:pt x="221" y="872"/>
                  </a:lnTo>
                  <a:lnTo>
                    <a:pt x="222" y="872"/>
                  </a:lnTo>
                  <a:lnTo>
                    <a:pt x="223" y="872"/>
                  </a:lnTo>
                  <a:lnTo>
                    <a:pt x="224" y="872"/>
                  </a:lnTo>
                  <a:lnTo>
                    <a:pt x="226" y="872"/>
                  </a:lnTo>
                  <a:lnTo>
                    <a:pt x="227" y="872"/>
                  </a:lnTo>
                  <a:lnTo>
                    <a:pt x="228" y="872"/>
                  </a:lnTo>
                  <a:lnTo>
                    <a:pt x="229" y="872"/>
                  </a:lnTo>
                  <a:lnTo>
                    <a:pt x="230" y="872"/>
                  </a:lnTo>
                  <a:lnTo>
                    <a:pt x="231" y="872"/>
                  </a:lnTo>
                  <a:lnTo>
                    <a:pt x="232" y="872"/>
                  </a:lnTo>
                  <a:lnTo>
                    <a:pt x="234" y="872"/>
                  </a:lnTo>
                  <a:lnTo>
                    <a:pt x="235" y="872"/>
                  </a:lnTo>
                  <a:lnTo>
                    <a:pt x="236" y="872"/>
                  </a:lnTo>
                  <a:lnTo>
                    <a:pt x="237" y="872"/>
                  </a:lnTo>
                  <a:lnTo>
                    <a:pt x="238" y="872"/>
                  </a:lnTo>
                  <a:lnTo>
                    <a:pt x="239" y="872"/>
                  </a:lnTo>
                  <a:lnTo>
                    <a:pt x="241" y="872"/>
                  </a:lnTo>
                  <a:lnTo>
                    <a:pt x="242" y="872"/>
                  </a:lnTo>
                  <a:lnTo>
                    <a:pt x="243" y="872"/>
                  </a:lnTo>
                  <a:lnTo>
                    <a:pt x="244" y="872"/>
                  </a:lnTo>
                  <a:lnTo>
                    <a:pt x="245" y="872"/>
                  </a:lnTo>
                  <a:lnTo>
                    <a:pt x="247" y="872"/>
                  </a:lnTo>
                  <a:lnTo>
                    <a:pt x="248" y="872"/>
                  </a:lnTo>
                  <a:lnTo>
                    <a:pt x="249" y="872"/>
                  </a:lnTo>
                  <a:lnTo>
                    <a:pt x="250" y="872"/>
                  </a:lnTo>
                  <a:lnTo>
                    <a:pt x="251" y="872"/>
                  </a:lnTo>
                  <a:lnTo>
                    <a:pt x="252" y="872"/>
                  </a:lnTo>
                  <a:lnTo>
                    <a:pt x="254" y="872"/>
                  </a:lnTo>
                  <a:lnTo>
                    <a:pt x="255" y="872"/>
                  </a:lnTo>
                  <a:lnTo>
                    <a:pt x="256" y="872"/>
                  </a:lnTo>
                  <a:lnTo>
                    <a:pt x="257" y="872"/>
                  </a:lnTo>
                  <a:lnTo>
                    <a:pt x="258" y="872"/>
                  </a:lnTo>
                  <a:lnTo>
                    <a:pt x="259" y="872"/>
                  </a:lnTo>
                  <a:lnTo>
                    <a:pt x="261" y="872"/>
                  </a:lnTo>
                  <a:lnTo>
                    <a:pt x="262" y="872"/>
                  </a:lnTo>
                  <a:lnTo>
                    <a:pt x="263" y="872"/>
                  </a:lnTo>
                  <a:lnTo>
                    <a:pt x="264" y="872"/>
                  </a:lnTo>
                  <a:lnTo>
                    <a:pt x="265" y="872"/>
                  </a:lnTo>
                  <a:lnTo>
                    <a:pt x="266" y="872"/>
                  </a:lnTo>
                  <a:lnTo>
                    <a:pt x="267" y="872"/>
                  </a:lnTo>
                  <a:lnTo>
                    <a:pt x="269" y="872"/>
                  </a:lnTo>
                  <a:lnTo>
                    <a:pt x="270" y="872"/>
                  </a:lnTo>
                  <a:lnTo>
                    <a:pt x="271" y="872"/>
                  </a:lnTo>
                  <a:lnTo>
                    <a:pt x="272" y="872"/>
                  </a:lnTo>
                  <a:lnTo>
                    <a:pt x="273" y="872"/>
                  </a:lnTo>
                  <a:lnTo>
                    <a:pt x="274" y="872"/>
                  </a:lnTo>
                  <a:lnTo>
                    <a:pt x="276" y="872"/>
                  </a:lnTo>
                  <a:lnTo>
                    <a:pt x="277" y="872"/>
                  </a:lnTo>
                  <a:lnTo>
                    <a:pt x="278" y="872"/>
                  </a:lnTo>
                  <a:lnTo>
                    <a:pt x="279" y="872"/>
                  </a:lnTo>
                  <a:lnTo>
                    <a:pt x="280" y="872"/>
                  </a:lnTo>
                  <a:lnTo>
                    <a:pt x="281" y="872"/>
                  </a:lnTo>
                  <a:lnTo>
                    <a:pt x="283" y="872"/>
                  </a:lnTo>
                  <a:lnTo>
                    <a:pt x="284" y="872"/>
                  </a:lnTo>
                  <a:lnTo>
                    <a:pt x="285" y="872"/>
                  </a:lnTo>
                  <a:lnTo>
                    <a:pt x="286" y="872"/>
                  </a:lnTo>
                  <a:lnTo>
                    <a:pt x="287" y="872"/>
                  </a:lnTo>
                  <a:lnTo>
                    <a:pt x="288" y="872"/>
                  </a:lnTo>
                  <a:lnTo>
                    <a:pt x="290" y="872"/>
                  </a:lnTo>
                  <a:lnTo>
                    <a:pt x="291" y="872"/>
                  </a:lnTo>
                  <a:lnTo>
                    <a:pt x="292" y="872"/>
                  </a:lnTo>
                  <a:lnTo>
                    <a:pt x="293" y="872"/>
                  </a:lnTo>
                  <a:lnTo>
                    <a:pt x="294" y="872"/>
                  </a:lnTo>
                  <a:lnTo>
                    <a:pt x="295" y="872"/>
                  </a:lnTo>
                  <a:lnTo>
                    <a:pt x="296" y="872"/>
                  </a:lnTo>
                  <a:lnTo>
                    <a:pt x="298" y="872"/>
                  </a:lnTo>
                  <a:lnTo>
                    <a:pt x="299" y="872"/>
                  </a:lnTo>
                  <a:lnTo>
                    <a:pt x="300" y="872"/>
                  </a:lnTo>
                  <a:lnTo>
                    <a:pt x="301" y="872"/>
                  </a:lnTo>
                  <a:lnTo>
                    <a:pt x="302" y="872"/>
                  </a:lnTo>
                  <a:lnTo>
                    <a:pt x="304" y="872"/>
                  </a:lnTo>
                  <a:lnTo>
                    <a:pt x="305" y="872"/>
                  </a:lnTo>
                  <a:lnTo>
                    <a:pt x="306" y="872"/>
                  </a:lnTo>
                  <a:lnTo>
                    <a:pt x="307" y="872"/>
                  </a:lnTo>
                  <a:lnTo>
                    <a:pt x="308" y="872"/>
                  </a:lnTo>
                  <a:lnTo>
                    <a:pt x="309" y="872"/>
                  </a:lnTo>
                  <a:lnTo>
                    <a:pt x="311" y="872"/>
                  </a:lnTo>
                  <a:lnTo>
                    <a:pt x="312" y="872"/>
                  </a:lnTo>
                  <a:lnTo>
                    <a:pt x="313" y="872"/>
                  </a:lnTo>
                  <a:lnTo>
                    <a:pt x="314" y="872"/>
                  </a:lnTo>
                  <a:lnTo>
                    <a:pt x="315" y="872"/>
                  </a:lnTo>
                  <a:lnTo>
                    <a:pt x="316" y="872"/>
                  </a:lnTo>
                  <a:lnTo>
                    <a:pt x="318" y="872"/>
                  </a:lnTo>
                  <a:lnTo>
                    <a:pt x="319" y="872"/>
                  </a:lnTo>
                  <a:lnTo>
                    <a:pt x="320" y="872"/>
                  </a:lnTo>
                  <a:lnTo>
                    <a:pt x="321" y="872"/>
                  </a:lnTo>
                  <a:lnTo>
                    <a:pt x="322" y="872"/>
                  </a:lnTo>
                  <a:lnTo>
                    <a:pt x="323" y="872"/>
                  </a:lnTo>
                  <a:lnTo>
                    <a:pt x="324" y="872"/>
                  </a:lnTo>
                  <a:lnTo>
                    <a:pt x="326" y="872"/>
                  </a:lnTo>
                  <a:lnTo>
                    <a:pt x="327" y="872"/>
                  </a:lnTo>
                  <a:lnTo>
                    <a:pt x="328" y="872"/>
                  </a:lnTo>
                  <a:lnTo>
                    <a:pt x="329" y="872"/>
                  </a:lnTo>
                  <a:lnTo>
                    <a:pt x="330" y="872"/>
                  </a:lnTo>
                  <a:lnTo>
                    <a:pt x="331" y="872"/>
                  </a:lnTo>
                  <a:lnTo>
                    <a:pt x="333" y="872"/>
                  </a:lnTo>
                  <a:lnTo>
                    <a:pt x="334" y="872"/>
                  </a:lnTo>
                  <a:lnTo>
                    <a:pt x="335" y="872"/>
                  </a:lnTo>
                  <a:lnTo>
                    <a:pt x="336" y="872"/>
                  </a:lnTo>
                  <a:lnTo>
                    <a:pt x="337" y="872"/>
                  </a:lnTo>
                  <a:lnTo>
                    <a:pt x="338" y="872"/>
                  </a:lnTo>
                  <a:lnTo>
                    <a:pt x="340" y="872"/>
                  </a:lnTo>
                  <a:lnTo>
                    <a:pt x="341" y="872"/>
                  </a:lnTo>
                  <a:lnTo>
                    <a:pt x="342" y="872"/>
                  </a:lnTo>
                  <a:lnTo>
                    <a:pt x="343" y="872"/>
                  </a:lnTo>
                  <a:lnTo>
                    <a:pt x="344" y="872"/>
                  </a:lnTo>
                  <a:lnTo>
                    <a:pt x="345" y="872"/>
                  </a:lnTo>
                  <a:lnTo>
                    <a:pt x="347" y="872"/>
                  </a:lnTo>
                  <a:lnTo>
                    <a:pt x="348" y="872"/>
                  </a:lnTo>
                  <a:lnTo>
                    <a:pt x="349" y="872"/>
                  </a:lnTo>
                  <a:lnTo>
                    <a:pt x="350" y="872"/>
                  </a:lnTo>
                  <a:lnTo>
                    <a:pt x="351" y="872"/>
                  </a:lnTo>
                  <a:lnTo>
                    <a:pt x="352" y="872"/>
                  </a:lnTo>
                  <a:lnTo>
                    <a:pt x="353" y="872"/>
                  </a:lnTo>
                  <a:lnTo>
                    <a:pt x="355" y="872"/>
                  </a:lnTo>
                  <a:lnTo>
                    <a:pt x="356" y="872"/>
                  </a:lnTo>
                  <a:lnTo>
                    <a:pt x="357" y="872"/>
                  </a:lnTo>
                  <a:lnTo>
                    <a:pt x="358" y="872"/>
                  </a:lnTo>
                  <a:lnTo>
                    <a:pt x="359" y="872"/>
                  </a:lnTo>
                  <a:lnTo>
                    <a:pt x="361" y="872"/>
                  </a:lnTo>
                  <a:lnTo>
                    <a:pt x="362" y="872"/>
                  </a:lnTo>
                  <a:lnTo>
                    <a:pt x="363" y="872"/>
                  </a:lnTo>
                  <a:lnTo>
                    <a:pt x="364" y="872"/>
                  </a:lnTo>
                  <a:lnTo>
                    <a:pt x="365" y="872"/>
                  </a:lnTo>
                  <a:lnTo>
                    <a:pt x="366" y="872"/>
                  </a:lnTo>
                  <a:lnTo>
                    <a:pt x="368" y="872"/>
                  </a:lnTo>
                  <a:lnTo>
                    <a:pt x="369" y="872"/>
                  </a:lnTo>
                  <a:lnTo>
                    <a:pt x="370" y="872"/>
                  </a:lnTo>
                  <a:lnTo>
                    <a:pt x="371" y="872"/>
                  </a:lnTo>
                  <a:lnTo>
                    <a:pt x="372" y="872"/>
                  </a:lnTo>
                  <a:lnTo>
                    <a:pt x="373" y="872"/>
                  </a:lnTo>
                  <a:lnTo>
                    <a:pt x="375" y="872"/>
                  </a:lnTo>
                  <a:lnTo>
                    <a:pt x="376" y="872"/>
                  </a:lnTo>
                  <a:lnTo>
                    <a:pt x="377" y="872"/>
                  </a:lnTo>
                  <a:lnTo>
                    <a:pt x="378" y="872"/>
                  </a:lnTo>
                  <a:lnTo>
                    <a:pt x="379" y="872"/>
                  </a:lnTo>
                  <a:lnTo>
                    <a:pt x="380" y="872"/>
                  </a:lnTo>
                  <a:lnTo>
                    <a:pt x="382" y="872"/>
                  </a:lnTo>
                  <a:lnTo>
                    <a:pt x="383" y="872"/>
                  </a:lnTo>
                  <a:lnTo>
                    <a:pt x="384" y="872"/>
                  </a:lnTo>
                  <a:lnTo>
                    <a:pt x="385" y="872"/>
                  </a:lnTo>
                  <a:lnTo>
                    <a:pt x="386" y="872"/>
                  </a:lnTo>
                  <a:lnTo>
                    <a:pt x="387" y="872"/>
                  </a:lnTo>
                  <a:lnTo>
                    <a:pt x="388" y="872"/>
                  </a:lnTo>
                  <a:lnTo>
                    <a:pt x="390" y="872"/>
                  </a:lnTo>
                  <a:lnTo>
                    <a:pt x="391" y="872"/>
                  </a:lnTo>
                  <a:lnTo>
                    <a:pt x="392" y="872"/>
                  </a:lnTo>
                  <a:lnTo>
                    <a:pt x="393" y="872"/>
                  </a:lnTo>
                  <a:lnTo>
                    <a:pt x="394" y="872"/>
                  </a:lnTo>
                  <a:lnTo>
                    <a:pt x="395" y="872"/>
                  </a:lnTo>
                  <a:lnTo>
                    <a:pt x="397" y="872"/>
                  </a:lnTo>
                  <a:lnTo>
                    <a:pt x="398" y="872"/>
                  </a:lnTo>
                  <a:lnTo>
                    <a:pt x="399" y="872"/>
                  </a:lnTo>
                  <a:lnTo>
                    <a:pt x="400" y="872"/>
                  </a:lnTo>
                  <a:lnTo>
                    <a:pt x="401" y="872"/>
                  </a:lnTo>
                  <a:lnTo>
                    <a:pt x="402" y="872"/>
                  </a:lnTo>
                  <a:lnTo>
                    <a:pt x="404" y="872"/>
                  </a:lnTo>
                  <a:lnTo>
                    <a:pt x="405" y="872"/>
                  </a:lnTo>
                  <a:lnTo>
                    <a:pt x="406" y="872"/>
                  </a:lnTo>
                  <a:lnTo>
                    <a:pt x="407" y="872"/>
                  </a:lnTo>
                  <a:lnTo>
                    <a:pt x="408" y="872"/>
                  </a:lnTo>
                  <a:lnTo>
                    <a:pt x="409" y="872"/>
                  </a:lnTo>
                  <a:lnTo>
                    <a:pt x="410" y="872"/>
                  </a:lnTo>
                  <a:lnTo>
                    <a:pt x="412" y="872"/>
                  </a:lnTo>
                  <a:lnTo>
                    <a:pt x="413" y="872"/>
                  </a:lnTo>
                  <a:lnTo>
                    <a:pt x="414" y="872"/>
                  </a:lnTo>
                  <a:lnTo>
                    <a:pt x="415" y="872"/>
                  </a:lnTo>
                  <a:lnTo>
                    <a:pt x="418" y="872"/>
                  </a:lnTo>
                  <a:lnTo>
                    <a:pt x="419" y="872"/>
                  </a:lnTo>
                  <a:lnTo>
                    <a:pt x="421" y="872"/>
                  </a:lnTo>
                  <a:lnTo>
                    <a:pt x="422" y="872"/>
                  </a:lnTo>
                  <a:lnTo>
                    <a:pt x="423" y="872"/>
                  </a:lnTo>
                  <a:lnTo>
                    <a:pt x="425" y="872"/>
                  </a:lnTo>
                  <a:lnTo>
                    <a:pt x="426" y="872"/>
                  </a:lnTo>
                  <a:lnTo>
                    <a:pt x="428" y="872"/>
                  </a:lnTo>
                  <a:lnTo>
                    <a:pt x="429" y="872"/>
                  </a:lnTo>
                  <a:lnTo>
                    <a:pt x="430" y="872"/>
                  </a:lnTo>
                  <a:lnTo>
                    <a:pt x="432" y="872"/>
                  </a:lnTo>
                  <a:lnTo>
                    <a:pt x="433" y="872"/>
                  </a:lnTo>
                  <a:lnTo>
                    <a:pt x="434" y="872"/>
                  </a:lnTo>
                  <a:lnTo>
                    <a:pt x="436" y="872"/>
                  </a:lnTo>
                  <a:lnTo>
                    <a:pt x="437" y="872"/>
                  </a:lnTo>
                  <a:lnTo>
                    <a:pt x="439" y="872"/>
                  </a:lnTo>
                  <a:lnTo>
                    <a:pt x="440" y="872"/>
                  </a:lnTo>
                  <a:lnTo>
                    <a:pt x="441" y="872"/>
                  </a:lnTo>
                  <a:lnTo>
                    <a:pt x="443" y="872"/>
                  </a:lnTo>
                  <a:lnTo>
                    <a:pt x="444" y="872"/>
                  </a:lnTo>
                  <a:lnTo>
                    <a:pt x="446" y="872"/>
                  </a:lnTo>
                  <a:lnTo>
                    <a:pt x="447" y="872"/>
                  </a:lnTo>
                  <a:lnTo>
                    <a:pt x="449" y="872"/>
                  </a:lnTo>
                  <a:lnTo>
                    <a:pt x="450" y="872"/>
                  </a:lnTo>
                  <a:lnTo>
                    <a:pt x="455" y="872"/>
                  </a:lnTo>
                  <a:lnTo>
                    <a:pt x="459" y="872"/>
                  </a:lnTo>
                  <a:lnTo>
                    <a:pt x="462" y="872"/>
                  </a:lnTo>
                  <a:lnTo>
                    <a:pt x="467" y="872"/>
                  </a:lnTo>
                  <a:lnTo>
                    <a:pt x="471" y="872"/>
                  </a:lnTo>
                  <a:lnTo>
                    <a:pt x="475" y="872"/>
                  </a:lnTo>
                  <a:lnTo>
                    <a:pt x="479" y="872"/>
                  </a:lnTo>
                  <a:lnTo>
                    <a:pt x="483" y="872"/>
                  </a:lnTo>
                  <a:lnTo>
                    <a:pt x="486" y="872"/>
                  </a:lnTo>
                  <a:lnTo>
                    <a:pt x="491" y="872"/>
                  </a:lnTo>
                  <a:lnTo>
                    <a:pt x="494" y="872"/>
                  </a:lnTo>
                  <a:lnTo>
                    <a:pt x="499" y="872"/>
                  </a:lnTo>
                  <a:lnTo>
                    <a:pt x="503" y="872"/>
                  </a:lnTo>
                  <a:lnTo>
                    <a:pt x="507" y="872"/>
                  </a:lnTo>
                  <a:lnTo>
                    <a:pt x="511" y="872"/>
                  </a:lnTo>
                  <a:lnTo>
                    <a:pt x="514" y="872"/>
                  </a:lnTo>
                  <a:lnTo>
                    <a:pt x="519" y="872"/>
                  </a:lnTo>
                  <a:lnTo>
                    <a:pt x="522" y="872"/>
                  </a:lnTo>
                  <a:lnTo>
                    <a:pt x="527" y="872"/>
                  </a:lnTo>
                  <a:lnTo>
                    <a:pt x="531" y="872"/>
                  </a:lnTo>
                  <a:lnTo>
                    <a:pt x="535" y="872"/>
                  </a:lnTo>
                  <a:lnTo>
                    <a:pt x="539" y="872"/>
                  </a:lnTo>
                  <a:lnTo>
                    <a:pt x="543" y="872"/>
                  </a:lnTo>
                  <a:lnTo>
                    <a:pt x="547" y="872"/>
                  </a:lnTo>
                  <a:lnTo>
                    <a:pt x="551" y="872"/>
                  </a:lnTo>
                  <a:lnTo>
                    <a:pt x="555" y="872"/>
                  </a:lnTo>
                  <a:lnTo>
                    <a:pt x="559" y="872"/>
                  </a:lnTo>
                  <a:lnTo>
                    <a:pt x="563" y="872"/>
                  </a:lnTo>
                  <a:lnTo>
                    <a:pt x="567" y="872"/>
                  </a:lnTo>
                  <a:lnTo>
                    <a:pt x="571" y="872"/>
                  </a:lnTo>
                  <a:lnTo>
                    <a:pt x="575" y="872"/>
                  </a:lnTo>
                  <a:lnTo>
                    <a:pt x="579" y="872"/>
                  </a:lnTo>
                  <a:lnTo>
                    <a:pt x="584" y="872"/>
                  </a:lnTo>
                  <a:lnTo>
                    <a:pt x="588" y="872"/>
                  </a:lnTo>
                  <a:lnTo>
                    <a:pt x="592" y="872"/>
                  </a:lnTo>
                  <a:lnTo>
                    <a:pt x="596" y="872"/>
                  </a:lnTo>
                  <a:lnTo>
                    <a:pt x="600" y="872"/>
                  </a:lnTo>
                  <a:lnTo>
                    <a:pt x="604" y="872"/>
                  </a:lnTo>
                  <a:lnTo>
                    <a:pt x="608" y="872"/>
                  </a:lnTo>
                  <a:lnTo>
                    <a:pt x="612" y="872"/>
                  </a:lnTo>
                  <a:lnTo>
                    <a:pt x="616" y="872"/>
                  </a:lnTo>
                  <a:lnTo>
                    <a:pt x="620" y="872"/>
                  </a:lnTo>
                  <a:lnTo>
                    <a:pt x="624" y="872"/>
                  </a:lnTo>
                  <a:lnTo>
                    <a:pt x="629" y="872"/>
                  </a:lnTo>
                  <a:lnTo>
                    <a:pt x="632" y="872"/>
                  </a:lnTo>
                  <a:lnTo>
                    <a:pt x="636" y="872"/>
                  </a:lnTo>
                  <a:lnTo>
                    <a:pt x="640" y="872"/>
                  </a:lnTo>
                  <a:lnTo>
                    <a:pt x="644" y="872"/>
                  </a:lnTo>
                  <a:lnTo>
                    <a:pt x="648" y="872"/>
                  </a:lnTo>
                  <a:lnTo>
                    <a:pt x="653" y="872"/>
                  </a:lnTo>
                  <a:lnTo>
                    <a:pt x="657" y="872"/>
                  </a:lnTo>
                  <a:lnTo>
                    <a:pt x="661" y="872"/>
                  </a:lnTo>
                  <a:lnTo>
                    <a:pt x="665" y="872"/>
                  </a:lnTo>
                  <a:lnTo>
                    <a:pt x="669" y="872"/>
                  </a:lnTo>
                  <a:lnTo>
                    <a:pt x="673" y="872"/>
                  </a:lnTo>
                  <a:lnTo>
                    <a:pt x="677" y="872"/>
                  </a:lnTo>
                  <a:lnTo>
                    <a:pt x="681" y="872"/>
                  </a:lnTo>
                  <a:lnTo>
                    <a:pt x="685" y="872"/>
                  </a:lnTo>
                  <a:lnTo>
                    <a:pt x="690" y="872"/>
                  </a:lnTo>
                  <a:lnTo>
                    <a:pt x="695" y="872"/>
                  </a:lnTo>
                  <a:lnTo>
                    <a:pt x="699" y="872"/>
                  </a:lnTo>
                  <a:lnTo>
                    <a:pt x="703" y="872"/>
                  </a:lnTo>
                  <a:lnTo>
                    <a:pt x="707" y="872"/>
                  </a:lnTo>
                  <a:lnTo>
                    <a:pt x="711" y="872"/>
                  </a:lnTo>
                  <a:lnTo>
                    <a:pt x="715" y="872"/>
                  </a:lnTo>
                  <a:lnTo>
                    <a:pt x="719" y="872"/>
                  </a:lnTo>
                  <a:lnTo>
                    <a:pt x="723" y="872"/>
                  </a:lnTo>
                  <a:lnTo>
                    <a:pt x="727" y="872"/>
                  </a:lnTo>
                  <a:lnTo>
                    <a:pt x="732" y="872"/>
                  </a:lnTo>
                  <a:lnTo>
                    <a:pt x="736" y="872"/>
                  </a:lnTo>
                  <a:lnTo>
                    <a:pt x="740" y="872"/>
                  </a:lnTo>
                  <a:lnTo>
                    <a:pt x="744" y="872"/>
                  </a:lnTo>
                  <a:lnTo>
                    <a:pt x="749" y="872"/>
                  </a:lnTo>
                  <a:lnTo>
                    <a:pt x="753" y="872"/>
                  </a:lnTo>
                  <a:lnTo>
                    <a:pt x="757" y="872"/>
                  </a:lnTo>
                  <a:lnTo>
                    <a:pt x="761" y="872"/>
                  </a:lnTo>
                  <a:lnTo>
                    <a:pt x="765" y="872"/>
                  </a:lnTo>
                  <a:lnTo>
                    <a:pt x="769" y="872"/>
                  </a:lnTo>
                  <a:lnTo>
                    <a:pt x="773" y="872"/>
                  </a:lnTo>
                  <a:lnTo>
                    <a:pt x="778" y="872"/>
                  </a:lnTo>
                  <a:lnTo>
                    <a:pt x="782" y="872"/>
                  </a:lnTo>
                  <a:lnTo>
                    <a:pt x="786" y="872"/>
                  </a:lnTo>
                  <a:lnTo>
                    <a:pt x="790" y="872"/>
                  </a:lnTo>
                  <a:lnTo>
                    <a:pt x="794" y="872"/>
                  </a:lnTo>
                  <a:lnTo>
                    <a:pt x="798" y="872"/>
                  </a:lnTo>
                  <a:lnTo>
                    <a:pt x="802" y="872"/>
                  </a:lnTo>
                  <a:lnTo>
                    <a:pt x="806" y="872"/>
                  </a:lnTo>
                  <a:lnTo>
                    <a:pt x="810" y="872"/>
                  </a:lnTo>
                  <a:lnTo>
                    <a:pt x="814" y="872"/>
                  </a:lnTo>
                  <a:lnTo>
                    <a:pt x="819" y="872"/>
                  </a:lnTo>
                  <a:lnTo>
                    <a:pt x="823" y="872"/>
                  </a:lnTo>
                  <a:lnTo>
                    <a:pt x="827" y="872"/>
                  </a:lnTo>
                  <a:lnTo>
                    <a:pt x="831" y="872"/>
                  </a:lnTo>
                  <a:lnTo>
                    <a:pt x="835" y="872"/>
                  </a:lnTo>
                  <a:lnTo>
                    <a:pt x="839" y="872"/>
                  </a:lnTo>
                  <a:lnTo>
                    <a:pt x="843" y="872"/>
                  </a:lnTo>
                  <a:lnTo>
                    <a:pt x="847" y="872"/>
                  </a:lnTo>
                  <a:lnTo>
                    <a:pt x="851" y="872"/>
                  </a:lnTo>
                  <a:lnTo>
                    <a:pt x="855" y="872"/>
                  </a:lnTo>
                  <a:lnTo>
                    <a:pt x="859" y="872"/>
                  </a:lnTo>
                  <a:lnTo>
                    <a:pt x="863" y="872"/>
                  </a:lnTo>
                  <a:lnTo>
                    <a:pt x="867" y="872"/>
                  </a:lnTo>
                  <a:lnTo>
                    <a:pt x="871" y="872"/>
                  </a:lnTo>
                  <a:lnTo>
                    <a:pt x="875" y="872"/>
                  </a:lnTo>
                  <a:lnTo>
                    <a:pt x="879" y="870"/>
                  </a:lnTo>
                  <a:lnTo>
                    <a:pt x="884" y="872"/>
                  </a:lnTo>
                  <a:lnTo>
                    <a:pt x="889" y="872"/>
                  </a:lnTo>
                  <a:lnTo>
                    <a:pt x="893" y="872"/>
                  </a:lnTo>
                  <a:lnTo>
                    <a:pt x="897" y="872"/>
                  </a:lnTo>
                  <a:lnTo>
                    <a:pt x="901" y="872"/>
                  </a:lnTo>
                  <a:lnTo>
                    <a:pt x="905" y="872"/>
                  </a:lnTo>
                  <a:lnTo>
                    <a:pt x="909" y="870"/>
                  </a:lnTo>
                  <a:lnTo>
                    <a:pt x="914" y="872"/>
                  </a:lnTo>
                  <a:lnTo>
                    <a:pt x="918" y="871"/>
                  </a:lnTo>
                  <a:lnTo>
                    <a:pt x="922" y="872"/>
                  </a:lnTo>
                  <a:lnTo>
                    <a:pt x="927" y="870"/>
                  </a:lnTo>
                  <a:lnTo>
                    <a:pt x="931" y="872"/>
                  </a:lnTo>
                  <a:lnTo>
                    <a:pt x="935" y="871"/>
                  </a:lnTo>
                  <a:lnTo>
                    <a:pt x="940" y="871"/>
                  </a:lnTo>
                  <a:lnTo>
                    <a:pt x="945" y="872"/>
                  </a:lnTo>
                  <a:lnTo>
                    <a:pt x="950" y="872"/>
                  </a:lnTo>
                  <a:lnTo>
                    <a:pt x="954" y="871"/>
                  </a:lnTo>
                  <a:lnTo>
                    <a:pt x="958" y="872"/>
                  </a:lnTo>
                  <a:lnTo>
                    <a:pt x="962" y="871"/>
                  </a:lnTo>
                  <a:lnTo>
                    <a:pt x="966" y="872"/>
                  </a:lnTo>
                  <a:lnTo>
                    <a:pt x="970" y="871"/>
                  </a:lnTo>
                  <a:lnTo>
                    <a:pt x="974" y="872"/>
                  </a:lnTo>
                  <a:lnTo>
                    <a:pt x="978" y="872"/>
                  </a:lnTo>
                  <a:lnTo>
                    <a:pt x="982" y="872"/>
                  </a:lnTo>
                  <a:lnTo>
                    <a:pt x="986" y="872"/>
                  </a:lnTo>
                  <a:lnTo>
                    <a:pt x="990" y="871"/>
                  </a:lnTo>
                  <a:lnTo>
                    <a:pt x="994" y="872"/>
                  </a:lnTo>
                  <a:lnTo>
                    <a:pt x="999" y="872"/>
                  </a:lnTo>
                  <a:lnTo>
                    <a:pt x="1003" y="871"/>
                  </a:lnTo>
                  <a:lnTo>
                    <a:pt x="1007" y="872"/>
                  </a:lnTo>
                  <a:lnTo>
                    <a:pt x="1011" y="871"/>
                  </a:lnTo>
                  <a:lnTo>
                    <a:pt x="1015" y="871"/>
                  </a:lnTo>
                  <a:lnTo>
                    <a:pt x="1020" y="872"/>
                  </a:lnTo>
                  <a:lnTo>
                    <a:pt x="1025" y="872"/>
                  </a:lnTo>
                  <a:lnTo>
                    <a:pt x="1029" y="872"/>
                  </a:lnTo>
                  <a:lnTo>
                    <a:pt x="1033" y="872"/>
                  </a:lnTo>
                  <a:lnTo>
                    <a:pt x="1038" y="872"/>
                  </a:lnTo>
                  <a:lnTo>
                    <a:pt x="1042" y="872"/>
                  </a:lnTo>
                  <a:lnTo>
                    <a:pt x="1047" y="872"/>
                  </a:lnTo>
                  <a:lnTo>
                    <a:pt x="1052" y="872"/>
                  </a:lnTo>
                  <a:lnTo>
                    <a:pt x="1057" y="872"/>
                  </a:lnTo>
                  <a:lnTo>
                    <a:pt x="1061" y="872"/>
                  </a:lnTo>
                  <a:lnTo>
                    <a:pt x="1066" y="872"/>
                  </a:lnTo>
                  <a:lnTo>
                    <a:pt x="1071" y="871"/>
                  </a:lnTo>
                  <a:lnTo>
                    <a:pt x="1075" y="872"/>
                  </a:lnTo>
                  <a:lnTo>
                    <a:pt x="1080" y="872"/>
                  </a:lnTo>
                  <a:lnTo>
                    <a:pt x="1084" y="872"/>
                  </a:lnTo>
                  <a:lnTo>
                    <a:pt x="1089" y="872"/>
                  </a:lnTo>
                  <a:lnTo>
                    <a:pt x="1094" y="871"/>
                  </a:lnTo>
                  <a:lnTo>
                    <a:pt x="1099" y="872"/>
                  </a:lnTo>
                  <a:lnTo>
                    <a:pt x="1103" y="872"/>
                  </a:lnTo>
                  <a:lnTo>
                    <a:pt x="1108" y="872"/>
                  </a:lnTo>
                  <a:lnTo>
                    <a:pt x="1112" y="872"/>
                  </a:lnTo>
                  <a:lnTo>
                    <a:pt x="1116" y="872"/>
                  </a:lnTo>
                  <a:lnTo>
                    <a:pt x="1121" y="872"/>
                  </a:lnTo>
                  <a:lnTo>
                    <a:pt x="1127" y="872"/>
                  </a:lnTo>
                  <a:lnTo>
                    <a:pt x="1131" y="872"/>
                  </a:lnTo>
                  <a:lnTo>
                    <a:pt x="1135" y="872"/>
                  </a:lnTo>
                  <a:lnTo>
                    <a:pt x="1140" y="872"/>
                  </a:lnTo>
                  <a:lnTo>
                    <a:pt x="1144" y="871"/>
                  </a:lnTo>
                  <a:lnTo>
                    <a:pt x="1148" y="872"/>
                  </a:lnTo>
                  <a:lnTo>
                    <a:pt x="1153" y="872"/>
                  </a:lnTo>
                  <a:lnTo>
                    <a:pt x="1158" y="872"/>
                  </a:lnTo>
                  <a:lnTo>
                    <a:pt x="1162" y="871"/>
                  </a:lnTo>
                  <a:lnTo>
                    <a:pt x="1167" y="872"/>
                  </a:lnTo>
                  <a:lnTo>
                    <a:pt x="1171" y="869"/>
                  </a:lnTo>
                  <a:lnTo>
                    <a:pt x="1175" y="870"/>
                  </a:lnTo>
                  <a:lnTo>
                    <a:pt x="1180" y="869"/>
                  </a:lnTo>
                  <a:lnTo>
                    <a:pt x="1185" y="872"/>
                  </a:lnTo>
                  <a:lnTo>
                    <a:pt x="1190" y="869"/>
                  </a:lnTo>
                  <a:lnTo>
                    <a:pt x="1195" y="870"/>
                  </a:lnTo>
                  <a:lnTo>
                    <a:pt x="1199" y="872"/>
                  </a:lnTo>
                  <a:lnTo>
                    <a:pt x="1204" y="872"/>
                  </a:lnTo>
                  <a:lnTo>
                    <a:pt x="1209" y="870"/>
                  </a:lnTo>
                  <a:lnTo>
                    <a:pt x="1214" y="868"/>
                  </a:lnTo>
                  <a:lnTo>
                    <a:pt x="1218" y="871"/>
                  </a:lnTo>
                  <a:lnTo>
                    <a:pt x="1222" y="872"/>
                  </a:lnTo>
                  <a:lnTo>
                    <a:pt x="1227" y="872"/>
                  </a:lnTo>
                  <a:lnTo>
                    <a:pt x="1231" y="872"/>
                  </a:lnTo>
                  <a:lnTo>
                    <a:pt x="1236" y="871"/>
                  </a:lnTo>
                  <a:lnTo>
                    <a:pt x="1240" y="868"/>
                  </a:lnTo>
                  <a:lnTo>
                    <a:pt x="1245" y="868"/>
                  </a:lnTo>
                  <a:lnTo>
                    <a:pt x="1250" y="872"/>
                  </a:lnTo>
                  <a:lnTo>
                    <a:pt x="1255" y="872"/>
                  </a:lnTo>
                  <a:lnTo>
                    <a:pt x="1259" y="872"/>
                  </a:lnTo>
                  <a:lnTo>
                    <a:pt x="1264" y="867"/>
                  </a:lnTo>
                  <a:lnTo>
                    <a:pt x="1268" y="871"/>
                  </a:lnTo>
                  <a:lnTo>
                    <a:pt x="1273" y="868"/>
                  </a:lnTo>
                  <a:lnTo>
                    <a:pt x="1277" y="872"/>
                  </a:lnTo>
                  <a:lnTo>
                    <a:pt x="1281" y="870"/>
                  </a:lnTo>
                  <a:lnTo>
                    <a:pt x="1286" y="872"/>
                  </a:lnTo>
                  <a:lnTo>
                    <a:pt x="1290" y="870"/>
                  </a:lnTo>
                  <a:lnTo>
                    <a:pt x="1295" y="872"/>
                  </a:lnTo>
                  <a:lnTo>
                    <a:pt x="1299" y="872"/>
                  </a:lnTo>
                  <a:lnTo>
                    <a:pt x="1303" y="870"/>
                  </a:lnTo>
                  <a:lnTo>
                    <a:pt x="1307" y="872"/>
                  </a:lnTo>
                  <a:lnTo>
                    <a:pt x="1312" y="872"/>
                  </a:lnTo>
                  <a:lnTo>
                    <a:pt x="1316" y="872"/>
                  </a:lnTo>
                  <a:lnTo>
                    <a:pt x="1320" y="872"/>
                  </a:lnTo>
                  <a:lnTo>
                    <a:pt x="1325" y="872"/>
                  </a:lnTo>
                  <a:lnTo>
                    <a:pt x="1330" y="872"/>
                  </a:lnTo>
                  <a:lnTo>
                    <a:pt x="1334" y="871"/>
                  </a:lnTo>
                  <a:lnTo>
                    <a:pt x="1338" y="869"/>
                  </a:lnTo>
                  <a:lnTo>
                    <a:pt x="1342" y="872"/>
                  </a:lnTo>
                  <a:lnTo>
                    <a:pt x="1344" y="872"/>
                  </a:lnTo>
                  <a:lnTo>
                    <a:pt x="1348" y="872"/>
                  </a:lnTo>
                  <a:lnTo>
                    <a:pt x="1353" y="872"/>
                  </a:lnTo>
                  <a:lnTo>
                    <a:pt x="1357" y="872"/>
                  </a:lnTo>
                  <a:lnTo>
                    <a:pt x="1358" y="872"/>
                  </a:lnTo>
                  <a:lnTo>
                    <a:pt x="1362" y="870"/>
                  </a:lnTo>
                  <a:lnTo>
                    <a:pt x="1366" y="872"/>
                  </a:lnTo>
                  <a:lnTo>
                    <a:pt x="1370" y="872"/>
                  </a:lnTo>
                  <a:lnTo>
                    <a:pt x="1371" y="872"/>
                  </a:lnTo>
                  <a:lnTo>
                    <a:pt x="1372" y="872"/>
                  </a:lnTo>
                  <a:lnTo>
                    <a:pt x="1376" y="872"/>
                  </a:lnTo>
                  <a:lnTo>
                    <a:pt x="1381" y="872"/>
                  </a:lnTo>
                  <a:lnTo>
                    <a:pt x="1384" y="872"/>
                  </a:lnTo>
                  <a:lnTo>
                    <a:pt x="1386" y="872"/>
                  </a:lnTo>
                  <a:lnTo>
                    <a:pt x="1390" y="870"/>
                  </a:lnTo>
                  <a:lnTo>
                    <a:pt x="1395" y="871"/>
                  </a:lnTo>
                  <a:lnTo>
                    <a:pt x="1399" y="871"/>
                  </a:lnTo>
                  <a:lnTo>
                    <a:pt x="1404" y="872"/>
                  </a:lnTo>
                  <a:lnTo>
                    <a:pt x="1409" y="870"/>
                  </a:lnTo>
                  <a:lnTo>
                    <a:pt x="1412" y="870"/>
                  </a:lnTo>
                  <a:lnTo>
                    <a:pt x="1414" y="872"/>
                  </a:lnTo>
                  <a:lnTo>
                    <a:pt x="1418" y="872"/>
                  </a:lnTo>
                  <a:lnTo>
                    <a:pt x="1423" y="871"/>
                  </a:lnTo>
                  <a:lnTo>
                    <a:pt x="1426" y="872"/>
                  </a:lnTo>
                  <a:lnTo>
                    <a:pt x="1430" y="872"/>
                  </a:lnTo>
                  <a:lnTo>
                    <a:pt x="1435" y="870"/>
                  </a:lnTo>
                  <a:lnTo>
                    <a:pt x="1440" y="869"/>
                  </a:lnTo>
                  <a:lnTo>
                    <a:pt x="1443" y="872"/>
                  </a:lnTo>
                  <a:lnTo>
                    <a:pt x="1447" y="871"/>
                  </a:lnTo>
                  <a:lnTo>
                    <a:pt x="1452" y="872"/>
                  </a:lnTo>
                  <a:lnTo>
                    <a:pt x="1454" y="872"/>
                  </a:lnTo>
                  <a:lnTo>
                    <a:pt x="1455" y="872"/>
                  </a:lnTo>
                  <a:lnTo>
                    <a:pt x="1460" y="869"/>
                  </a:lnTo>
                  <a:lnTo>
                    <a:pt x="1464" y="872"/>
                  </a:lnTo>
                  <a:lnTo>
                    <a:pt x="1468" y="870"/>
                  </a:lnTo>
                  <a:lnTo>
                    <a:pt x="1472" y="867"/>
                  </a:lnTo>
                  <a:lnTo>
                    <a:pt x="1477" y="865"/>
                  </a:lnTo>
                  <a:lnTo>
                    <a:pt x="1481" y="869"/>
                  </a:lnTo>
                  <a:lnTo>
                    <a:pt x="1486" y="868"/>
                  </a:lnTo>
                  <a:lnTo>
                    <a:pt x="1490" y="869"/>
                  </a:lnTo>
                  <a:lnTo>
                    <a:pt x="1495" y="870"/>
                  </a:lnTo>
                  <a:lnTo>
                    <a:pt x="1499" y="872"/>
                  </a:lnTo>
                  <a:lnTo>
                    <a:pt x="1503" y="871"/>
                  </a:lnTo>
                  <a:lnTo>
                    <a:pt x="1507" y="870"/>
                  </a:lnTo>
                  <a:lnTo>
                    <a:pt x="1509" y="871"/>
                  </a:lnTo>
                  <a:lnTo>
                    <a:pt x="1510" y="872"/>
                  </a:lnTo>
                  <a:lnTo>
                    <a:pt x="1512" y="872"/>
                  </a:lnTo>
                  <a:lnTo>
                    <a:pt x="1516" y="871"/>
                  </a:lnTo>
                  <a:lnTo>
                    <a:pt x="1520" y="871"/>
                  </a:lnTo>
                  <a:lnTo>
                    <a:pt x="1524" y="871"/>
                  </a:lnTo>
                  <a:lnTo>
                    <a:pt x="1529" y="868"/>
                  </a:lnTo>
                  <a:lnTo>
                    <a:pt x="1533" y="870"/>
                  </a:lnTo>
                  <a:lnTo>
                    <a:pt x="1538" y="870"/>
                  </a:lnTo>
                  <a:lnTo>
                    <a:pt x="1539" y="871"/>
                  </a:lnTo>
                  <a:lnTo>
                    <a:pt x="1544" y="871"/>
                  </a:lnTo>
                  <a:lnTo>
                    <a:pt x="1549" y="872"/>
                  </a:lnTo>
                  <a:lnTo>
                    <a:pt x="1550" y="870"/>
                  </a:lnTo>
                  <a:lnTo>
                    <a:pt x="1551" y="872"/>
                  </a:lnTo>
                  <a:lnTo>
                    <a:pt x="1553" y="872"/>
                  </a:lnTo>
                  <a:lnTo>
                    <a:pt x="1558" y="871"/>
                  </a:lnTo>
                  <a:lnTo>
                    <a:pt x="1562" y="872"/>
                  </a:lnTo>
                  <a:lnTo>
                    <a:pt x="1564" y="872"/>
                  </a:lnTo>
                  <a:lnTo>
                    <a:pt x="1567" y="872"/>
                  </a:lnTo>
                  <a:lnTo>
                    <a:pt x="1572" y="872"/>
                  </a:lnTo>
                  <a:lnTo>
                    <a:pt x="1577" y="872"/>
                  </a:lnTo>
                  <a:lnTo>
                    <a:pt x="1582" y="872"/>
                  </a:lnTo>
                  <a:lnTo>
                    <a:pt x="1586" y="870"/>
                  </a:lnTo>
                  <a:lnTo>
                    <a:pt x="1591" y="872"/>
                  </a:lnTo>
                  <a:lnTo>
                    <a:pt x="1595" y="871"/>
                  </a:lnTo>
                  <a:lnTo>
                    <a:pt x="1599" y="872"/>
                  </a:lnTo>
                  <a:lnTo>
                    <a:pt x="1604" y="872"/>
                  </a:lnTo>
                  <a:lnTo>
                    <a:pt x="1607" y="871"/>
                  </a:lnTo>
                  <a:lnTo>
                    <a:pt x="1611" y="871"/>
                  </a:lnTo>
                  <a:lnTo>
                    <a:pt x="1615" y="870"/>
                  </a:lnTo>
                  <a:lnTo>
                    <a:pt x="1621" y="871"/>
                  </a:lnTo>
                  <a:lnTo>
                    <a:pt x="1622" y="871"/>
                  </a:lnTo>
                  <a:lnTo>
                    <a:pt x="1626" y="869"/>
                  </a:lnTo>
                  <a:lnTo>
                    <a:pt x="1631" y="872"/>
                  </a:lnTo>
                  <a:lnTo>
                    <a:pt x="1635" y="869"/>
                  </a:lnTo>
                  <a:lnTo>
                    <a:pt x="1636" y="872"/>
                  </a:lnTo>
                  <a:lnTo>
                    <a:pt x="1641" y="871"/>
                  </a:lnTo>
                  <a:lnTo>
                    <a:pt x="1646" y="872"/>
                  </a:lnTo>
                  <a:lnTo>
                    <a:pt x="1647" y="872"/>
                  </a:lnTo>
                  <a:lnTo>
                    <a:pt x="1648" y="870"/>
                  </a:lnTo>
                  <a:lnTo>
                    <a:pt x="1650" y="871"/>
                  </a:lnTo>
                  <a:lnTo>
                    <a:pt x="1654" y="872"/>
                  </a:lnTo>
                  <a:lnTo>
                    <a:pt x="1659" y="872"/>
                  </a:lnTo>
                  <a:lnTo>
                    <a:pt x="1660" y="871"/>
                  </a:lnTo>
                  <a:lnTo>
                    <a:pt x="1662" y="872"/>
                  </a:lnTo>
                  <a:lnTo>
                    <a:pt x="1663" y="872"/>
                  </a:lnTo>
                  <a:lnTo>
                    <a:pt x="1664" y="872"/>
                  </a:lnTo>
                  <a:lnTo>
                    <a:pt x="1669" y="871"/>
                  </a:lnTo>
                  <a:lnTo>
                    <a:pt x="1673" y="869"/>
                  </a:lnTo>
                  <a:lnTo>
                    <a:pt x="1675" y="871"/>
                  </a:lnTo>
                  <a:lnTo>
                    <a:pt x="1676" y="871"/>
                  </a:lnTo>
                  <a:lnTo>
                    <a:pt x="1677" y="872"/>
                  </a:lnTo>
                  <a:lnTo>
                    <a:pt x="1682" y="872"/>
                  </a:lnTo>
                  <a:lnTo>
                    <a:pt x="1687" y="872"/>
                  </a:lnTo>
                  <a:lnTo>
                    <a:pt x="1690" y="871"/>
                  </a:lnTo>
                  <a:lnTo>
                    <a:pt x="1692" y="872"/>
                  </a:lnTo>
                  <a:lnTo>
                    <a:pt x="1696" y="871"/>
                  </a:lnTo>
                  <a:lnTo>
                    <a:pt x="1699" y="869"/>
                  </a:lnTo>
                  <a:lnTo>
                    <a:pt x="1703" y="869"/>
                  </a:lnTo>
                  <a:lnTo>
                    <a:pt x="1704" y="869"/>
                  </a:lnTo>
                  <a:lnTo>
                    <a:pt x="1705" y="869"/>
                  </a:lnTo>
                  <a:lnTo>
                    <a:pt x="1709" y="869"/>
                  </a:lnTo>
                  <a:lnTo>
                    <a:pt x="1713" y="865"/>
                  </a:lnTo>
                  <a:lnTo>
                    <a:pt x="1715" y="866"/>
                  </a:lnTo>
                  <a:lnTo>
                    <a:pt x="1716" y="864"/>
                  </a:lnTo>
                  <a:lnTo>
                    <a:pt x="1717" y="866"/>
                  </a:lnTo>
                  <a:lnTo>
                    <a:pt x="1719" y="870"/>
                  </a:lnTo>
                  <a:lnTo>
                    <a:pt x="1722" y="869"/>
                  </a:lnTo>
                  <a:lnTo>
                    <a:pt x="1726" y="869"/>
                  </a:lnTo>
                  <a:lnTo>
                    <a:pt x="1730" y="870"/>
                  </a:lnTo>
                  <a:lnTo>
                    <a:pt x="1734" y="871"/>
                  </a:lnTo>
                  <a:lnTo>
                    <a:pt x="1738" y="869"/>
                  </a:lnTo>
                  <a:lnTo>
                    <a:pt x="1743" y="872"/>
                  </a:lnTo>
                  <a:lnTo>
                    <a:pt x="1745" y="872"/>
                  </a:lnTo>
                  <a:lnTo>
                    <a:pt x="1746" y="869"/>
                  </a:lnTo>
                  <a:lnTo>
                    <a:pt x="1747" y="870"/>
                  </a:lnTo>
                  <a:lnTo>
                    <a:pt x="1752" y="872"/>
                  </a:lnTo>
                  <a:lnTo>
                    <a:pt x="1756" y="872"/>
                  </a:lnTo>
                  <a:lnTo>
                    <a:pt x="1757" y="872"/>
                  </a:lnTo>
                  <a:lnTo>
                    <a:pt x="1759" y="872"/>
                  </a:lnTo>
                  <a:lnTo>
                    <a:pt x="1760" y="872"/>
                  </a:lnTo>
                  <a:lnTo>
                    <a:pt x="1764" y="872"/>
                  </a:lnTo>
                  <a:lnTo>
                    <a:pt x="1768" y="872"/>
                  </a:lnTo>
                  <a:lnTo>
                    <a:pt x="1771" y="871"/>
                  </a:lnTo>
                  <a:lnTo>
                    <a:pt x="1773" y="872"/>
                  </a:lnTo>
                  <a:lnTo>
                    <a:pt x="1774" y="872"/>
                  </a:lnTo>
                  <a:lnTo>
                    <a:pt x="1776" y="872"/>
                  </a:lnTo>
                  <a:lnTo>
                    <a:pt x="1779" y="871"/>
                  </a:lnTo>
                  <a:lnTo>
                    <a:pt x="1783" y="872"/>
                  </a:lnTo>
                  <a:lnTo>
                    <a:pt x="1785" y="872"/>
                  </a:lnTo>
                  <a:lnTo>
                    <a:pt x="1786" y="870"/>
                  </a:lnTo>
                  <a:lnTo>
                    <a:pt x="1788" y="872"/>
                  </a:lnTo>
                  <a:lnTo>
                    <a:pt x="1789" y="869"/>
                  </a:lnTo>
                  <a:lnTo>
                    <a:pt x="1793" y="872"/>
                  </a:lnTo>
                  <a:lnTo>
                    <a:pt x="1797" y="871"/>
                  </a:lnTo>
                  <a:lnTo>
                    <a:pt x="1800" y="870"/>
                  </a:lnTo>
                  <a:lnTo>
                    <a:pt x="1802" y="871"/>
                  </a:lnTo>
                  <a:lnTo>
                    <a:pt x="1803" y="865"/>
                  </a:lnTo>
                  <a:lnTo>
                    <a:pt x="1807" y="860"/>
                  </a:lnTo>
                  <a:lnTo>
                    <a:pt x="1810" y="853"/>
                  </a:lnTo>
                  <a:lnTo>
                    <a:pt x="1812" y="848"/>
                  </a:lnTo>
                  <a:lnTo>
                    <a:pt x="1813" y="852"/>
                  </a:lnTo>
                  <a:lnTo>
                    <a:pt x="1815" y="845"/>
                  </a:lnTo>
                  <a:lnTo>
                    <a:pt x="1816" y="848"/>
                  </a:lnTo>
                  <a:lnTo>
                    <a:pt x="1820" y="850"/>
                  </a:lnTo>
                  <a:lnTo>
                    <a:pt x="1824" y="853"/>
                  </a:lnTo>
                  <a:lnTo>
                    <a:pt x="1825" y="860"/>
                  </a:lnTo>
                  <a:lnTo>
                    <a:pt x="1827" y="859"/>
                  </a:lnTo>
                  <a:lnTo>
                    <a:pt x="1828" y="856"/>
                  </a:lnTo>
                  <a:lnTo>
                    <a:pt x="1829" y="864"/>
                  </a:lnTo>
                  <a:lnTo>
                    <a:pt x="1831" y="862"/>
                  </a:lnTo>
                  <a:lnTo>
                    <a:pt x="1835" y="864"/>
                  </a:lnTo>
                  <a:lnTo>
                    <a:pt x="1839" y="865"/>
                  </a:lnTo>
                  <a:lnTo>
                    <a:pt x="1840" y="868"/>
                  </a:lnTo>
                  <a:lnTo>
                    <a:pt x="1843" y="866"/>
                  </a:lnTo>
                  <a:lnTo>
                    <a:pt x="1845" y="868"/>
                  </a:lnTo>
                  <a:lnTo>
                    <a:pt x="1849" y="870"/>
                  </a:lnTo>
                  <a:lnTo>
                    <a:pt x="1853" y="869"/>
                  </a:lnTo>
                  <a:lnTo>
                    <a:pt x="1857" y="870"/>
                  </a:lnTo>
                  <a:lnTo>
                    <a:pt x="1858" y="869"/>
                  </a:lnTo>
                  <a:lnTo>
                    <a:pt x="1863" y="872"/>
                  </a:lnTo>
                  <a:lnTo>
                    <a:pt x="1868" y="872"/>
                  </a:lnTo>
                  <a:lnTo>
                    <a:pt x="1869" y="872"/>
                  </a:lnTo>
                  <a:lnTo>
                    <a:pt x="1871" y="872"/>
                  </a:lnTo>
                  <a:lnTo>
                    <a:pt x="1872" y="871"/>
                  </a:lnTo>
                  <a:lnTo>
                    <a:pt x="1876" y="872"/>
                  </a:lnTo>
                  <a:lnTo>
                    <a:pt x="1880" y="872"/>
                  </a:lnTo>
                  <a:lnTo>
                    <a:pt x="1883" y="870"/>
                  </a:lnTo>
                  <a:lnTo>
                    <a:pt x="1885" y="872"/>
                  </a:lnTo>
                  <a:lnTo>
                    <a:pt x="1886" y="871"/>
                  </a:lnTo>
                  <a:lnTo>
                    <a:pt x="1890" y="871"/>
                  </a:lnTo>
                  <a:lnTo>
                    <a:pt x="1894" y="872"/>
                  </a:lnTo>
                  <a:lnTo>
                    <a:pt x="1895" y="870"/>
                  </a:lnTo>
                  <a:lnTo>
                    <a:pt x="1896" y="872"/>
                  </a:lnTo>
                  <a:lnTo>
                    <a:pt x="1898" y="872"/>
                  </a:lnTo>
                  <a:lnTo>
                    <a:pt x="1899" y="872"/>
                  </a:lnTo>
                  <a:lnTo>
                    <a:pt x="1901" y="871"/>
                  </a:lnTo>
                  <a:lnTo>
                    <a:pt x="1905" y="871"/>
                  </a:lnTo>
                  <a:lnTo>
                    <a:pt x="1909" y="871"/>
                  </a:lnTo>
                  <a:lnTo>
                    <a:pt x="1910" y="872"/>
                  </a:lnTo>
                  <a:lnTo>
                    <a:pt x="1911" y="872"/>
                  </a:lnTo>
                  <a:lnTo>
                    <a:pt x="1913" y="872"/>
                  </a:lnTo>
                  <a:lnTo>
                    <a:pt x="1914" y="872"/>
                  </a:lnTo>
                  <a:lnTo>
                    <a:pt x="1918" y="872"/>
                  </a:lnTo>
                  <a:lnTo>
                    <a:pt x="1922" y="872"/>
                  </a:lnTo>
                  <a:lnTo>
                    <a:pt x="1925" y="872"/>
                  </a:lnTo>
                  <a:lnTo>
                    <a:pt x="1926" y="870"/>
                  </a:lnTo>
                  <a:lnTo>
                    <a:pt x="1928" y="872"/>
                  </a:lnTo>
                  <a:lnTo>
                    <a:pt x="1932" y="872"/>
                  </a:lnTo>
                  <a:lnTo>
                    <a:pt x="1936" y="872"/>
                  </a:lnTo>
                  <a:lnTo>
                    <a:pt x="1937" y="871"/>
                  </a:lnTo>
                  <a:lnTo>
                    <a:pt x="1938" y="872"/>
                  </a:lnTo>
                  <a:lnTo>
                    <a:pt x="1940" y="872"/>
                  </a:lnTo>
                  <a:lnTo>
                    <a:pt x="1941" y="871"/>
                  </a:lnTo>
                  <a:lnTo>
                    <a:pt x="1945" y="871"/>
                  </a:lnTo>
                  <a:lnTo>
                    <a:pt x="1948" y="871"/>
                  </a:lnTo>
                  <a:lnTo>
                    <a:pt x="1952" y="871"/>
                  </a:lnTo>
                  <a:lnTo>
                    <a:pt x="1954" y="872"/>
                  </a:lnTo>
                  <a:lnTo>
                    <a:pt x="1955" y="872"/>
                  </a:lnTo>
                  <a:lnTo>
                    <a:pt x="1960" y="872"/>
                  </a:lnTo>
                  <a:lnTo>
                    <a:pt x="1964" y="871"/>
                  </a:lnTo>
                  <a:lnTo>
                    <a:pt x="1968" y="871"/>
                  </a:lnTo>
                  <a:lnTo>
                    <a:pt x="1969" y="871"/>
                  </a:lnTo>
                  <a:lnTo>
                    <a:pt x="1974" y="872"/>
                  </a:lnTo>
                  <a:lnTo>
                    <a:pt x="1977" y="872"/>
                  </a:lnTo>
                  <a:lnTo>
                    <a:pt x="1979" y="871"/>
                  </a:lnTo>
                  <a:lnTo>
                    <a:pt x="1980" y="872"/>
                  </a:lnTo>
                  <a:lnTo>
                    <a:pt x="1982" y="872"/>
                  </a:lnTo>
                  <a:lnTo>
                    <a:pt x="1983" y="871"/>
                  </a:lnTo>
                  <a:lnTo>
                    <a:pt x="1987" y="871"/>
                  </a:lnTo>
                  <a:lnTo>
                    <a:pt x="1990" y="872"/>
                  </a:lnTo>
                  <a:lnTo>
                    <a:pt x="1992" y="872"/>
                  </a:lnTo>
                  <a:lnTo>
                    <a:pt x="1993" y="872"/>
                  </a:lnTo>
                  <a:lnTo>
                    <a:pt x="1997" y="872"/>
                  </a:lnTo>
                  <a:lnTo>
                    <a:pt x="2001" y="871"/>
                  </a:lnTo>
                  <a:lnTo>
                    <a:pt x="2006" y="864"/>
                  </a:lnTo>
                  <a:lnTo>
                    <a:pt x="2007" y="864"/>
                  </a:lnTo>
                  <a:lnTo>
                    <a:pt x="2009" y="844"/>
                  </a:lnTo>
                  <a:lnTo>
                    <a:pt x="2010" y="829"/>
                  </a:lnTo>
                  <a:lnTo>
                    <a:pt x="2014" y="684"/>
                  </a:lnTo>
                  <a:lnTo>
                    <a:pt x="2018" y="336"/>
                  </a:lnTo>
                  <a:lnTo>
                    <a:pt x="2022" y="57"/>
                  </a:lnTo>
                  <a:lnTo>
                    <a:pt x="2027" y="0"/>
                  </a:lnTo>
                  <a:lnTo>
                    <a:pt x="2031" y="184"/>
                  </a:lnTo>
                  <a:lnTo>
                    <a:pt x="2035" y="383"/>
                  </a:lnTo>
                  <a:lnTo>
                    <a:pt x="2040" y="539"/>
                  </a:lnTo>
                  <a:lnTo>
                    <a:pt x="2044" y="620"/>
                  </a:lnTo>
                  <a:lnTo>
                    <a:pt x="2049" y="692"/>
                  </a:lnTo>
                  <a:lnTo>
                    <a:pt x="2050" y="711"/>
                  </a:lnTo>
                  <a:lnTo>
                    <a:pt x="2051" y="727"/>
                  </a:lnTo>
                  <a:lnTo>
                    <a:pt x="2055" y="763"/>
                  </a:lnTo>
                  <a:lnTo>
                    <a:pt x="2059" y="793"/>
                  </a:lnTo>
                  <a:lnTo>
                    <a:pt x="2064" y="819"/>
                  </a:lnTo>
                  <a:lnTo>
                    <a:pt x="2067" y="829"/>
                  </a:lnTo>
                  <a:lnTo>
                    <a:pt x="2072" y="840"/>
                  </a:lnTo>
                  <a:lnTo>
                    <a:pt x="2077" y="846"/>
                  </a:lnTo>
                  <a:lnTo>
                    <a:pt x="2078" y="851"/>
                  </a:lnTo>
                  <a:lnTo>
                    <a:pt x="2079" y="855"/>
                  </a:lnTo>
                  <a:lnTo>
                    <a:pt x="2081" y="853"/>
                  </a:lnTo>
                  <a:lnTo>
                    <a:pt x="2084" y="852"/>
                  </a:lnTo>
                  <a:lnTo>
                    <a:pt x="2089" y="854"/>
                  </a:lnTo>
                  <a:lnTo>
                    <a:pt x="2090" y="854"/>
                  </a:lnTo>
                  <a:lnTo>
                    <a:pt x="2091" y="854"/>
                  </a:lnTo>
                  <a:lnTo>
                    <a:pt x="2093" y="860"/>
                  </a:lnTo>
                  <a:lnTo>
                    <a:pt x="2094" y="860"/>
                  </a:lnTo>
                  <a:lnTo>
                    <a:pt x="2098" y="861"/>
                  </a:lnTo>
                  <a:lnTo>
                    <a:pt x="2101" y="855"/>
                  </a:lnTo>
                  <a:lnTo>
                    <a:pt x="2103" y="859"/>
                  </a:lnTo>
                  <a:lnTo>
                    <a:pt x="2104" y="862"/>
                  </a:lnTo>
                  <a:lnTo>
                    <a:pt x="2106" y="860"/>
                  </a:lnTo>
                  <a:lnTo>
                    <a:pt x="2107" y="863"/>
                  </a:lnTo>
                  <a:lnTo>
                    <a:pt x="2111" y="865"/>
                  </a:lnTo>
                  <a:lnTo>
                    <a:pt x="2114" y="864"/>
                  </a:lnTo>
                  <a:lnTo>
                    <a:pt x="2119" y="867"/>
                  </a:lnTo>
                  <a:lnTo>
                    <a:pt x="2120" y="862"/>
                  </a:lnTo>
                  <a:lnTo>
                    <a:pt x="2121" y="866"/>
                  </a:lnTo>
                  <a:lnTo>
                    <a:pt x="2123" y="865"/>
                  </a:lnTo>
                  <a:lnTo>
                    <a:pt x="2127" y="861"/>
                  </a:lnTo>
                  <a:lnTo>
                    <a:pt x="2131" y="865"/>
                  </a:lnTo>
                  <a:lnTo>
                    <a:pt x="2132" y="867"/>
                  </a:lnTo>
                  <a:lnTo>
                    <a:pt x="2134" y="866"/>
                  </a:lnTo>
                  <a:lnTo>
                    <a:pt x="2135" y="868"/>
                  </a:lnTo>
                  <a:lnTo>
                    <a:pt x="2136" y="868"/>
                  </a:lnTo>
                  <a:lnTo>
                    <a:pt x="2141" y="865"/>
                  </a:lnTo>
                  <a:lnTo>
                    <a:pt x="2145" y="866"/>
                  </a:lnTo>
                  <a:lnTo>
                    <a:pt x="2148" y="869"/>
                  </a:lnTo>
                  <a:lnTo>
                    <a:pt x="2150" y="867"/>
                  </a:lnTo>
                  <a:lnTo>
                    <a:pt x="2154" y="867"/>
                  </a:lnTo>
                  <a:lnTo>
                    <a:pt x="2159" y="869"/>
                  </a:lnTo>
                  <a:lnTo>
                    <a:pt x="2160" y="866"/>
                  </a:lnTo>
                  <a:lnTo>
                    <a:pt x="2161" y="871"/>
                  </a:lnTo>
                  <a:lnTo>
                    <a:pt x="2163" y="867"/>
                  </a:lnTo>
                  <a:lnTo>
                    <a:pt x="2164" y="868"/>
                  </a:lnTo>
                  <a:lnTo>
                    <a:pt x="2168" y="869"/>
                  </a:lnTo>
                  <a:lnTo>
                    <a:pt x="2172" y="866"/>
                  </a:lnTo>
                  <a:lnTo>
                    <a:pt x="2176" y="870"/>
                  </a:lnTo>
                  <a:lnTo>
                    <a:pt x="2177" y="867"/>
                  </a:lnTo>
                  <a:lnTo>
                    <a:pt x="2181" y="866"/>
                  </a:lnTo>
                  <a:lnTo>
                    <a:pt x="2185" y="865"/>
                  </a:lnTo>
                  <a:lnTo>
                    <a:pt x="2189" y="870"/>
                  </a:lnTo>
                  <a:lnTo>
                    <a:pt x="2192" y="869"/>
                  </a:lnTo>
                  <a:lnTo>
                    <a:pt x="2197" y="868"/>
                  </a:lnTo>
                  <a:lnTo>
                    <a:pt x="2201" y="869"/>
                  </a:lnTo>
                  <a:lnTo>
                    <a:pt x="2204" y="870"/>
                  </a:lnTo>
                  <a:lnTo>
                    <a:pt x="2206" y="869"/>
                  </a:lnTo>
                  <a:lnTo>
                    <a:pt x="2210" y="867"/>
                  </a:lnTo>
                  <a:lnTo>
                    <a:pt x="2214" y="864"/>
                  </a:lnTo>
                  <a:lnTo>
                    <a:pt x="2218" y="844"/>
                  </a:lnTo>
                  <a:lnTo>
                    <a:pt x="2219" y="839"/>
                  </a:lnTo>
                  <a:lnTo>
                    <a:pt x="2223" y="757"/>
                  </a:lnTo>
                  <a:lnTo>
                    <a:pt x="2228" y="618"/>
                  </a:lnTo>
                  <a:lnTo>
                    <a:pt x="2229" y="569"/>
                  </a:lnTo>
                  <a:lnTo>
                    <a:pt x="2231" y="531"/>
                  </a:lnTo>
                  <a:lnTo>
                    <a:pt x="2232" y="507"/>
                  </a:lnTo>
                  <a:lnTo>
                    <a:pt x="2236" y="502"/>
                  </a:lnTo>
                  <a:lnTo>
                    <a:pt x="2241" y="580"/>
                  </a:lnTo>
                  <a:lnTo>
                    <a:pt x="2245" y="654"/>
                  </a:lnTo>
                  <a:lnTo>
                    <a:pt x="2249" y="699"/>
                  </a:lnTo>
                  <a:lnTo>
                    <a:pt x="2253" y="760"/>
                  </a:lnTo>
                  <a:lnTo>
                    <a:pt x="2257" y="774"/>
                  </a:lnTo>
                  <a:lnTo>
                    <a:pt x="2259" y="786"/>
                  </a:lnTo>
                  <a:lnTo>
                    <a:pt x="2262" y="807"/>
                  </a:lnTo>
                  <a:lnTo>
                    <a:pt x="2267" y="818"/>
                  </a:lnTo>
                  <a:lnTo>
                    <a:pt x="2272" y="838"/>
                  </a:lnTo>
                  <a:lnTo>
                    <a:pt x="2273" y="842"/>
                  </a:lnTo>
                  <a:lnTo>
                    <a:pt x="2274" y="842"/>
                  </a:lnTo>
                  <a:lnTo>
                    <a:pt x="2276" y="841"/>
                  </a:lnTo>
                  <a:lnTo>
                    <a:pt x="2280" y="849"/>
                  </a:lnTo>
                  <a:lnTo>
                    <a:pt x="2284" y="851"/>
                  </a:lnTo>
                  <a:lnTo>
                    <a:pt x="2285" y="853"/>
                  </a:lnTo>
                  <a:lnTo>
                    <a:pt x="2287" y="858"/>
                  </a:lnTo>
                  <a:lnTo>
                    <a:pt x="2288" y="859"/>
                  </a:lnTo>
                  <a:lnTo>
                    <a:pt x="2290" y="857"/>
                  </a:lnTo>
                  <a:lnTo>
                    <a:pt x="2294" y="861"/>
                  </a:lnTo>
                  <a:lnTo>
                    <a:pt x="2297" y="861"/>
                  </a:lnTo>
                  <a:lnTo>
                    <a:pt x="2301" y="858"/>
                  </a:lnTo>
                  <a:lnTo>
                    <a:pt x="2302" y="862"/>
                  </a:lnTo>
                  <a:lnTo>
                    <a:pt x="2307" y="864"/>
                  </a:lnTo>
                  <a:lnTo>
                    <a:pt x="2311" y="863"/>
                  </a:lnTo>
                  <a:lnTo>
                    <a:pt x="2312" y="861"/>
                  </a:lnTo>
                  <a:lnTo>
                    <a:pt x="2314" y="865"/>
                  </a:lnTo>
                  <a:lnTo>
                    <a:pt x="2315" y="864"/>
                  </a:lnTo>
                  <a:lnTo>
                    <a:pt x="2317" y="862"/>
                  </a:lnTo>
                  <a:lnTo>
                    <a:pt x="2321" y="867"/>
                  </a:lnTo>
                  <a:lnTo>
                    <a:pt x="2325" y="865"/>
                  </a:lnTo>
                  <a:lnTo>
                    <a:pt x="2326" y="865"/>
                  </a:lnTo>
                  <a:lnTo>
                    <a:pt x="2328" y="868"/>
                  </a:lnTo>
                  <a:lnTo>
                    <a:pt x="2329" y="866"/>
                  </a:lnTo>
                  <a:lnTo>
                    <a:pt x="2331" y="864"/>
                  </a:lnTo>
                  <a:lnTo>
                    <a:pt x="2335" y="865"/>
                  </a:lnTo>
                  <a:lnTo>
                    <a:pt x="2339" y="867"/>
                  </a:lnTo>
                  <a:lnTo>
                    <a:pt x="2340" y="872"/>
                  </a:lnTo>
                  <a:lnTo>
                    <a:pt x="2342" y="870"/>
                  </a:lnTo>
                  <a:lnTo>
                    <a:pt x="2343" y="867"/>
                  </a:lnTo>
                  <a:lnTo>
                    <a:pt x="2344" y="869"/>
                  </a:lnTo>
                  <a:lnTo>
                    <a:pt x="2349" y="867"/>
                  </a:lnTo>
                  <a:lnTo>
                    <a:pt x="2353" y="867"/>
                  </a:lnTo>
                  <a:lnTo>
                    <a:pt x="2354" y="867"/>
                  </a:lnTo>
                  <a:lnTo>
                    <a:pt x="2356" y="870"/>
                  </a:lnTo>
                  <a:lnTo>
                    <a:pt x="2357" y="869"/>
                  </a:lnTo>
                  <a:lnTo>
                    <a:pt x="2359" y="870"/>
                  </a:lnTo>
                  <a:lnTo>
                    <a:pt x="2363" y="869"/>
                  </a:lnTo>
                  <a:lnTo>
                    <a:pt x="2367" y="871"/>
                  </a:lnTo>
                  <a:lnTo>
                    <a:pt x="2368" y="869"/>
                  </a:lnTo>
                  <a:lnTo>
                    <a:pt x="2370" y="870"/>
                  </a:lnTo>
                  <a:lnTo>
                    <a:pt x="2371" y="866"/>
                  </a:lnTo>
                  <a:lnTo>
                    <a:pt x="2372" y="868"/>
                  </a:lnTo>
                  <a:lnTo>
                    <a:pt x="2376" y="868"/>
                  </a:lnTo>
                  <a:lnTo>
                    <a:pt x="2381" y="869"/>
                  </a:lnTo>
                  <a:lnTo>
                    <a:pt x="2382" y="869"/>
                  </a:lnTo>
                  <a:lnTo>
                    <a:pt x="2383" y="870"/>
                  </a:lnTo>
                  <a:lnTo>
                    <a:pt x="2385" y="871"/>
                  </a:lnTo>
                  <a:lnTo>
                    <a:pt x="2386" y="870"/>
                  </a:lnTo>
                  <a:lnTo>
                    <a:pt x="2390" y="870"/>
                  </a:lnTo>
                  <a:lnTo>
                    <a:pt x="2394" y="868"/>
                  </a:lnTo>
                  <a:lnTo>
                    <a:pt x="2398" y="868"/>
                  </a:lnTo>
                  <a:lnTo>
                    <a:pt x="2399" y="872"/>
                  </a:lnTo>
                  <a:lnTo>
                    <a:pt x="2400" y="869"/>
                  </a:lnTo>
                  <a:lnTo>
                    <a:pt x="2405" y="871"/>
                  </a:lnTo>
                  <a:lnTo>
                    <a:pt x="2409" y="872"/>
                  </a:lnTo>
                  <a:lnTo>
                    <a:pt x="2410" y="868"/>
                  </a:lnTo>
                  <a:lnTo>
                    <a:pt x="2412" y="869"/>
                  </a:lnTo>
                  <a:lnTo>
                    <a:pt x="2413" y="871"/>
                  </a:lnTo>
                  <a:lnTo>
                    <a:pt x="2414" y="871"/>
                  </a:lnTo>
                  <a:lnTo>
                    <a:pt x="2419" y="871"/>
                  </a:lnTo>
                  <a:lnTo>
                    <a:pt x="2423" y="872"/>
                  </a:lnTo>
                  <a:lnTo>
                    <a:pt x="2424" y="872"/>
                  </a:lnTo>
                  <a:lnTo>
                    <a:pt x="2426" y="870"/>
                  </a:lnTo>
                  <a:lnTo>
                    <a:pt x="2427" y="871"/>
                  </a:lnTo>
                  <a:lnTo>
                    <a:pt x="2428" y="872"/>
                  </a:lnTo>
                  <a:lnTo>
                    <a:pt x="2432" y="869"/>
                  </a:lnTo>
                  <a:lnTo>
                    <a:pt x="2436" y="870"/>
                  </a:lnTo>
                  <a:lnTo>
                    <a:pt x="2438" y="872"/>
                  </a:lnTo>
                  <a:lnTo>
                    <a:pt x="2439" y="872"/>
                  </a:lnTo>
                  <a:lnTo>
                    <a:pt x="2440" y="871"/>
                  </a:lnTo>
                  <a:lnTo>
                    <a:pt x="2444" y="871"/>
                  </a:lnTo>
                  <a:lnTo>
                    <a:pt x="2448" y="871"/>
                  </a:lnTo>
                  <a:lnTo>
                    <a:pt x="2452" y="872"/>
                  </a:lnTo>
                  <a:lnTo>
                    <a:pt x="2454" y="869"/>
                  </a:lnTo>
                  <a:lnTo>
                    <a:pt x="2455" y="870"/>
                  </a:lnTo>
                  <a:lnTo>
                    <a:pt x="2459" y="870"/>
                  </a:lnTo>
                  <a:lnTo>
                    <a:pt x="2463" y="870"/>
                  </a:lnTo>
                  <a:lnTo>
                    <a:pt x="2464" y="871"/>
                  </a:lnTo>
                  <a:lnTo>
                    <a:pt x="2466" y="870"/>
                  </a:lnTo>
                  <a:lnTo>
                    <a:pt x="2467" y="871"/>
                  </a:lnTo>
                  <a:lnTo>
                    <a:pt x="2469" y="872"/>
                  </a:lnTo>
                  <a:lnTo>
                    <a:pt x="2470" y="872"/>
                  </a:lnTo>
                  <a:lnTo>
                    <a:pt x="2475" y="870"/>
                  </a:lnTo>
                  <a:lnTo>
                    <a:pt x="2479" y="872"/>
                  </a:lnTo>
                  <a:lnTo>
                    <a:pt x="2482" y="872"/>
                  </a:lnTo>
                  <a:lnTo>
                    <a:pt x="2484" y="871"/>
                  </a:lnTo>
                  <a:lnTo>
                    <a:pt x="2488" y="871"/>
                  </a:lnTo>
                  <a:lnTo>
                    <a:pt x="2492" y="869"/>
                  </a:lnTo>
                  <a:lnTo>
                    <a:pt x="2494" y="872"/>
                  </a:lnTo>
                  <a:lnTo>
                    <a:pt x="2495" y="871"/>
                  </a:lnTo>
                  <a:lnTo>
                    <a:pt x="2497" y="872"/>
                  </a:lnTo>
                  <a:lnTo>
                    <a:pt x="2498" y="871"/>
                  </a:lnTo>
                  <a:lnTo>
                    <a:pt x="2502" y="871"/>
                  </a:lnTo>
                  <a:lnTo>
                    <a:pt x="2506" y="872"/>
                  </a:lnTo>
                  <a:lnTo>
                    <a:pt x="2509" y="872"/>
                  </a:lnTo>
                  <a:lnTo>
                    <a:pt x="2511" y="871"/>
                  </a:lnTo>
                  <a:lnTo>
                    <a:pt x="2515" y="871"/>
                  </a:lnTo>
                  <a:lnTo>
                    <a:pt x="2520" y="872"/>
                  </a:lnTo>
                  <a:lnTo>
                    <a:pt x="2521" y="871"/>
                  </a:lnTo>
                  <a:lnTo>
                    <a:pt x="2523" y="872"/>
                  </a:lnTo>
                  <a:lnTo>
                    <a:pt x="2524" y="871"/>
                  </a:lnTo>
                  <a:lnTo>
                    <a:pt x="2526" y="870"/>
                  </a:lnTo>
                  <a:lnTo>
                    <a:pt x="2530" y="872"/>
                  </a:lnTo>
                  <a:lnTo>
                    <a:pt x="2534" y="872"/>
                  </a:lnTo>
                  <a:lnTo>
                    <a:pt x="2536" y="871"/>
                  </a:lnTo>
                  <a:lnTo>
                    <a:pt x="2537" y="872"/>
                  </a:lnTo>
                  <a:lnTo>
                    <a:pt x="2538" y="871"/>
                  </a:lnTo>
                  <a:lnTo>
                    <a:pt x="2543" y="871"/>
                  </a:lnTo>
                  <a:lnTo>
                    <a:pt x="2547" y="872"/>
                  </a:lnTo>
                  <a:lnTo>
                    <a:pt x="2549" y="871"/>
                  </a:lnTo>
                  <a:lnTo>
                    <a:pt x="2550" y="871"/>
                  </a:lnTo>
                  <a:lnTo>
                    <a:pt x="2552" y="872"/>
                  </a:lnTo>
                  <a:lnTo>
                    <a:pt x="2553" y="871"/>
                  </a:lnTo>
                  <a:lnTo>
                    <a:pt x="2557" y="871"/>
                  </a:lnTo>
                  <a:lnTo>
                    <a:pt x="2561" y="872"/>
                  </a:lnTo>
                  <a:lnTo>
                    <a:pt x="2563" y="871"/>
                  </a:lnTo>
                  <a:lnTo>
                    <a:pt x="2564" y="871"/>
                  </a:lnTo>
                  <a:lnTo>
                    <a:pt x="2566" y="871"/>
                  </a:lnTo>
                  <a:lnTo>
                    <a:pt x="2567" y="871"/>
                  </a:lnTo>
                  <a:lnTo>
                    <a:pt x="2571" y="870"/>
                  </a:lnTo>
                  <a:lnTo>
                    <a:pt x="2576" y="871"/>
                  </a:lnTo>
                  <a:lnTo>
                    <a:pt x="2577" y="871"/>
                  </a:lnTo>
                  <a:lnTo>
                    <a:pt x="2578" y="871"/>
                  </a:lnTo>
                  <a:lnTo>
                    <a:pt x="2580" y="87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CF59ED4C-0406-1A43-3B68-84DB3D76A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975"/>
              <a:ext cx="3738" cy="2"/>
            </a:xfrm>
            <a:custGeom>
              <a:avLst/>
              <a:gdLst>
                <a:gd name="T0" fmla="*/ 39 w 3738"/>
                <a:gd name="T1" fmla="*/ 1 h 2"/>
                <a:gd name="T2" fmla="*/ 71 w 3738"/>
                <a:gd name="T3" fmla="*/ 2 h 2"/>
                <a:gd name="T4" fmla="*/ 113 w 3738"/>
                <a:gd name="T5" fmla="*/ 2 h 2"/>
                <a:gd name="T6" fmla="*/ 153 w 3738"/>
                <a:gd name="T7" fmla="*/ 2 h 2"/>
                <a:gd name="T8" fmla="*/ 192 w 3738"/>
                <a:gd name="T9" fmla="*/ 2 h 2"/>
                <a:gd name="T10" fmla="*/ 227 w 3738"/>
                <a:gd name="T11" fmla="*/ 1 h 2"/>
                <a:gd name="T12" fmla="*/ 263 w 3738"/>
                <a:gd name="T13" fmla="*/ 2 h 2"/>
                <a:gd name="T14" fmla="*/ 304 w 3738"/>
                <a:gd name="T15" fmla="*/ 2 h 2"/>
                <a:gd name="T16" fmla="*/ 339 w 3738"/>
                <a:gd name="T17" fmla="*/ 2 h 2"/>
                <a:gd name="T18" fmla="*/ 374 w 3738"/>
                <a:gd name="T19" fmla="*/ 2 h 2"/>
                <a:gd name="T20" fmla="*/ 413 w 3738"/>
                <a:gd name="T21" fmla="*/ 2 h 2"/>
                <a:gd name="T22" fmla="*/ 456 w 3738"/>
                <a:gd name="T23" fmla="*/ 2 h 2"/>
                <a:gd name="T24" fmla="*/ 498 w 3738"/>
                <a:gd name="T25" fmla="*/ 2 h 2"/>
                <a:gd name="T26" fmla="*/ 544 w 3738"/>
                <a:gd name="T27" fmla="*/ 2 h 2"/>
                <a:gd name="T28" fmla="*/ 585 w 3738"/>
                <a:gd name="T29" fmla="*/ 2 h 2"/>
                <a:gd name="T30" fmla="*/ 644 w 3738"/>
                <a:gd name="T31" fmla="*/ 2 h 2"/>
                <a:gd name="T32" fmla="*/ 705 w 3738"/>
                <a:gd name="T33" fmla="*/ 2 h 2"/>
                <a:gd name="T34" fmla="*/ 756 w 3738"/>
                <a:gd name="T35" fmla="*/ 2 h 2"/>
                <a:gd name="T36" fmla="*/ 800 w 3738"/>
                <a:gd name="T37" fmla="*/ 2 h 2"/>
                <a:gd name="T38" fmla="*/ 847 w 3738"/>
                <a:gd name="T39" fmla="*/ 2 h 2"/>
                <a:gd name="T40" fmla="*/ 900 w 3738"/>
                <a:gd name="T41" fmla="*/ 2 h 2"/>
                <a:gd name="T42" fmla="*/ 959 w 3738"/>
                <a:gd name="T43" fmla="*/ 2 h 2"/>
                <a:gd name="T44" fmla="*/ 1020 w 3738"/>
                <a:gd name="T45" fmla="*/ 2 h 2"/>
                <a:gd name="T46" fmla="*/ 1082 w 3738"/>
                <a:gd name="T47" fmla="*/ 2 h 2"/>
                <a:gd name="T48" fmla="*/ 1145 w 3738"/>
                <a:gd name="T49" fmla="*/ 2 h 2"/>
                <a:gd name="T50" fmla="*/ 1210 w 3738"/>
                <a:gd name="T51" fmla="*/ 2 h 2"/>
                <a:gd name="T52" fmla="*/ 1278 w 3738"/>
                <a:gd name="T53" fmla="*/ 2 h 2"/>
                <a:gd name="T54" fmla="*/ 1344 w 3738"/>
                <a:gd name="T55" fmla="*/ 2 h 2"/>
                <a:gd name="T56" fmla="*/ 1410 w 3738"/>
                <a:gd name="T57" fmla="*/ 1 h 2"/>
                <a:gd name="T58" fmla="*/ 1478 w 3738"/>
                <a:gd name="T59" fmla="*/ 2 h 2"/>
                <a:gd name="T60" fmla="*/ 1546 w 3738"/>
                <a:gd name="T61" fmla="*/ 2 h 2"/>
                <a:gd name="T62" fmla="*/ 1613 w 3738"/>
                <a:gd name="T63" fmla="*/ 2 h 2"/>
                <a:gd name="T64" fmla="*/ 1680 w 3738"/>
                <a:gd name="T65" fmla="*/ 2 h 2"/>
                <a:gd name="T66" fmla="*/ 1746 w 3738"/>
                <a:gd name="T67" fmla="*/ 2 h 2"/>
                <a:gd name="T68" fmla="*/ 1810 w 3738"/>
                <a:gd name="T69" fmla="*/ 2 h 2"/>
                <a:gd name="T70" fmla="*/ 1876 w 3738"/>
                <a:gd name="T71" fmla="*/ 2 h 2"/>
                <a:gd name="T72" fmla="*/ 1943 w 3738"/>
                <a:gd name="T73" fmla="*/ 2 h 2"/>
                <a:gd name="T74" fmla="*/ 2010 w 3738"/>
                <a:gd name="T75" fmla="*/ 2 h 2"/>
                <a:gd name="T76" fmla="*/ 2078 w 3738"/>
                <a:gd name="T77" fmla="*/ 2 h 2"/>
                <a:gd name="T78" fmla="*/ 2145 w 3738"/>
                <a:gd name="T79" fmla="*/ 2 h 2"/>
                <a:gd name="T80" fmla="*/ 2212 w 3738"/>
                <a:gd name="T81" fmla="*/ 1 h 2"/>
                <a:gd name="T82" fmla="*/ 2280 w 3738"/>
                <a:gd name="T83" fmla="*/ 2 h 2"/>
                <a:gd name="T84" fmla="*/ 2346 w 3738"/>
                <a:gd name="T85" fmla="*/ 2 h 2"/>
                <a:gd name="T86" fmla="*/ 2411 w 3738"/>
                <a:gd name="T87" fmla="*/ 2 h 2"/>
                <a:gd name="T88" fmla="*/ 2477 w 3738"/>
                <a:gd name="T89" fmla="*/ 2 h 2"/>
                <a:gd name="T90" fmla="*/ 2543 w 3738"/>
                <a:gd name="T91" fmla="*/ 2 h 2"/>
                <a:gd name="T92" fmla="*/ 2607 w 3738"/>
                <a:gd name="T93" fmla="*/ 2 h 2"/>
                <a:gd name="T94" fmla="*/ 2673 w 3738"/>
                <a:gd name="T95" fmla="*/ 2 h 2"/>
                <a:gd name="T96" fmla="*/ 2739 w 3738"/>
                <a:gd name="T97" fmla="*/ 2 h 2"/>
                <a:gd name="T98" fmla="*/ 2803 w 3738"/>
                <a:gd name="T99" fmla="*/ 2 h 2"/>
                <a:gd name="T100" fmla="*/ 2868 w 3738"/>
                <a:gd name="T101" fmla="*/ 2 h 2"/>
                <a:gd name="T102" fmla="*/ 2934 w 3738"/>
                <a:gd name="T103" fmla="*/ 2 h 2"/>
                <a:gd name="T104" fmla="*/ 2999 w 3738"/>
                <a:gd name="T105" fmla="*/ 2 h 2"/>
                <a:gd name="T106" fmla="*/ 3065 w 3738"/>
                <a:gd name="T107" fmla="*/ 2 h 2"/>
                <a:gd name="T108" fmla="*/ 3132 w 3738"/>
                <a:gd name="T109" fmla="*/ 1 h 2"/>
                <a:gd name="T110" fmla="*/ 3198 w 3738"/>
                <a:gd name="T111" fmla="*/ 2 h 2"/>
                <a:gd name="T112" fmla="*/ 3264 w 3738"/>
                <a:gd name="T113" fmla="*/ 2 h 2"/>
                <a:gd name="T114" fmla="*/ 3331 w 3738"/>
                <a:gd name="T115" fmla="*/ 1 h 2"/>
                <a:gd name="T116" fmla="*/ 3399 w 3738"/>
                <a:gd name="T117" fmla="*/ 2 h 2"/>
                <a:gd name="T118" fmla="*/ 3468 w 3738"/>
                <a:gd name="T119" fmla="*/ 0 h 2"/>
                <a:gd name="T120" fmla="*/ 3537 w 3738"/>
                <a:gd name="T121" fmla="*/ 2 h 2"/>
                <a:gd name="T122" fmla="*/ 3607 w 3738"/>
                <a:gd name="T123" fmla="*/ 2 h 2"/>
                <a:gd name="T124" fmla="*/ 3677 w 3738"/>
                <a:gd name="T12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2">
                  <a:moveTo>
                    <a:pt x="0" y="2"/>
                  </a:moveTo>
                  <a:lnTo>
                    <a:pt x="1" y="2"/>
                  </a:lnTo>
                  <a:lnTo>
                    <a:pt x="6" y="1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7" y="2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4" y="1"/>
                  </a:lnTo>
                  <a:lnTo>
                    <a:pt x="55" y="2"/>
                  </a:lnTo>
                  <a:lnTo>
                    <a:pt x="57" y="1"/>
                  </a:lnTo>
                  <a:lnTo>
                    <a:pt x="61" y="1"/>
                  </a:lnTo>
                  <a:lnTo>
                    <a:pt x="65" y="2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5" y="2"/>
                  </a:lnTo>
                  <a:lnTo>
                    <a:pt x="80" y="2"/>
                  </a:lnTo>
                  <a:lnTo>
                    <a:pt x="81" y="2"/>
                  </a:lnTo>
                  <a:lnTo>
                    <a:pt x="83" y="1"/>
                  </a:lnTo>
                  <a:lnTo>
                    <a:pt x="84" y="2"/>
                  </a:lnTo>
                  <a:lnTo>
                    <a:pt x="88" y="2"/>
                  </a:lnTo>
                  <a:lnTo>
                    <a:pt x="92" y="2"/>
                  </a:lnTo>
                  <a:lnTo>
                    <a:pt x="94" y="2"/>
                  </a:lnTo>
                  <a:lnTo>
                    <a:pt x="97" y="2"/>
                  </a:lnTo>
                  <a:lnTo>
                    <a:pt x="101" y="1"/>
                  </a:lnTo>
                  <a:lnTo>
                    <a:pt x="106" y="2"/>
                  </a:lnTo>
                  <a:lnTo>
                    <a:pt x="110" y="2"/>
                  </a:lnTo>
                  <a:lnTo>
                    <a:pt x="111" y="1"/>
                  </a:lnTo>
                  <a:lnTo>
                    <a:pt x="113" y="2"/>
                  </a:lnTo>
                  <a:lnTo>
                    <a:pt x="117" y="2"/>
                  </a:lnTo>
                  <a:lnTo>
                    <a:pt x="121" y="2"/>
                  </a:lnTo>
                  <a:lnTo>
                    <a:pt x="123" y="2"/>
                  </a:lnTo>
                  <a:lnTo>
                    <a:pt x="126" y="2"/>
                  </a:lnTo>
                  <a:lnTo>
                    <a:pt x="131" y="2"/>
                  </a:lnTo>
                  <a:lnTo>
                    <a:pt x="135" y="2"/>
                  </a:lnTo>
                  <a:lnTo>
                    <a:pt x="137" y="1"/>
                  </a:lnTo>
                  <a:lnTo>
                    <a:pt x="138" y="1"/>
                  </a:lnTo>
                  <a:lnTo>
                    <a:pt x="140" y="1"/>
                  </a:lnTo>
                  <a:lnTo>
                    <a:pt x="144" y="2"/>
                  </a:lnTo>
                  <a:lnTo>
                    <a:pt x="148" y="1"/>
                  </a:lnTo>
                  <a:lnTo>
                    <a:pt x="150" y="2"/>
                  </a:lnTo>
                  <a:lnTo>
                    <a:pt x="151" y="2"/>
                  </a:lnTo>
                  <a:lnTo>
                    <a:pt x="153" y="2"/>
                  </a:lnTo>
                  <a:lnTo>
                    <a:pt x="154" y="2"/>
                  </a:lnTo>
                  <a:lnTo>
                    <a:pt x="159" y="2"/>
                  </a:lnTo>
                  <a:lnTo>
                    <a:pt x="163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2" y="1"/>
                  </a:lnTo>
                  <a:lnTo>
                    <a:pt x="176" y="2"/>
                  </a:lnTo>
                  <a:lnTo>
                    <a:pt x="178" y="2"/>
                  </a:lnTo>
                  <a:lnTo>
                    <a:pt x="179" y="2"/>
                  </a:lnTo>
                  <a:lnTo>
                    <a:pt x="181" y="1"/>
                  </a:lnTo>
                  <a:lnTo>
                    <a:pt x="182" y="2"/>
                  </a:lnTo>
                  <a:lnTo>
                    <a:pt x="186" y="1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3" y="2"/>
                  </a:lnTo>
                  <a:lnTo>
                    <a:pt x="194" y="2"/>
                  </a:lnTo>
                  <a:lnTo>
                    <a:pt x="196" y="1"/>
                  </a:lnTo>
                  <a:lnTo>
                    <a:pt x="201" y="2"/>
                  </a:lnTo>
                  <a:lnTo>
                    <a:pt x="205" y="2"/>
                  </a:lnTo>
                  <a:lnTo>
                    <a:pt x="206" y="2"/>
                  </a:lnTo>
                  <a:lnTo>
                    <a:pt x="208" y="2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8" y="2"/>
                  </a:lnTo>
                  <a:lnTo>
                    <a:pt x="220" y="2"/>
                  </a:lnTo>
                  <a:lnTo>
                    <a:pt x="221" y="2"/>
                  </a:lnTo>
                  <a:lnTo>
                    <a:pt x="223" y="2"/>
                  </a:lnTo>
                  <a:lnTo>
                    <a:pt x="227" y="1"/>
                  </a:lnTo>
                  <a:lnTo>
                    <a:pt x="231" y="2"/>
                  </a:lnTo>
                  <a:lnTo>
                    <a:pt x="232" y="2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7" y="2"/>
                  </a:lnTo>
                  <a:lnTo>
                    <a:pt x="241" y="1"/>
                  </a:lnTo>
                  <a:lnTo>
                    <a:pt x="245" y="2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9" y="2"/>
                  </a:lnTo>
                  <a:lnTo>
                    <a:pt x="251" y="2"/>
                  </a:lnTo>
                  <a:lnTo>
                    <a:pt x="255" y="1"/>
                  </a:lnTo>
                  <a:lnTo>
                    <a:pt x="259" y="2"/>
                  </a:lnTo>
                  <a:lnTo>
                    <a:pt x="263" y="2"/>
                  </a:lnTo>
                  <a:lnTo>
                    <a:pt x="264" y="1"/>
                  </a:lnTo>
                  <a:lnTo>
                    <a:pt x="268" y="2"/>
                  </a:lnTo>
                  <a:lnTo>
                    <a:pt x="272" y="2"/>
                  </a:lnTo>
                  <a:lnTo>
                    <a:pt x="277" y="2"/>
                  </a:lnTo>
                  <a:lnTo>
                    <a:pt x="278" y="1"/>
                  </a:lnTo>
                  <a:lnTo>
                    <a:pt x="283" y="2"/>
                  </a:lnTo>
                  <a:lnTo>
                    <a:pt x="287" y="2"/>
                  </a:lnTo>
                  <a:lnTo>
                    <a:pt x="289" y="2"/>
                  </a:lnTo>
                  <a:lnTo>
                    <a:pt x="290" y="2"/>
                  </a:lnTo>
                  <a:lnTo>
                    <a:pt x="292" y="2"/>
                  </a:lnTo>
                  <a:lnTo>
                    <a:pt x="293" y="2"/>
                  </a:lnTo>
                  <a:lnTo>
                    <a:pt x="298" y="1"/>
                  </a:lnTo>
                  <a:lnTo>
                    <a:pt x="302" y="2"/>
                  </a:lnTo>
                  <a:lnTo>
                    <a:pt x="304" y="2"/>
                  </a:lnTo>
                  <a:lnTo>
                    <a:pt x="305" y="2"/>
                  </a:lnTo>
                  <a:lnTo>
                    <a:pt x="307" y="1"/>
                  </a:lnTo>
                  <a:lnTo>
                    <a:pt x="311" y="2"/>
                  </a:lnTo>
                  <a:lnTo>
                    <a:pt x="315" y="2"/>
                  </a:lnTo>
                  <a:lnTo>
                    <a:pt x="317" y="2"/>
                  </a:lnTo>
                  <a:lnTo>
                    <a:pt x="318" y="1"/>
                  </a:lnTo>
                  <a:lnTo>
                    <a:pt x="320" y="2"/>
                  </a:lnTo>
                  <a:lnTo>
                    <a:pt x="321" y="2"/>
                  </a:lnTo>
                  <a:lnTo>
                    <a:pt x="325" y="2"/>
                  </a:lnTo>
                  <a:lnTo>
                    <a:pt x="330" y="2"/>
                  </a:lnTo>
                  <a:lnTo>
                    <a:pt x="331" y="2"/>
                  </a:lnTo>
                  <a:lnTo>
                    <a:pt x="333" y="2"/>
                  </a:lnTo>
                  <a:lnTo>
                    <a:pt x="334" y="2"/>
                  </a:lnTo>
                  <a:lnTo>
                    <a:pt x="339" y="2"/>
                  </a:lnTo>
                  <a:lnTo>
                    <a:pt x="343" y="1"/>
                  </a:lnTo>
                  <a:lnTo>
                    <a:pt x="345" y="1"/>
                  </a:lnTo>
                  <a:lnTo>
                    <a:pt x="346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7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1" y="2"/>
                  </a:lnTo>
                  <a:lnTo>
                    <a:pt x="363" y="2"/>
                  </a:lnTo>
                  <a:lnTo>
                    <a:pt x="367" y="2"/>
                  </a:lnTo>
                  <a:lnTo>
                    <a:pt x="372" y="0"/>
                  </a:lnTo>
                  <a:lnTo>
                    <a:pt x="373" y="2"/>
                  </a:lnTo>
                  <a:lnTo>
                    <a:pt x="374" y="2"/>
                  </a:lnTo>
                  <a:lnTo>
                    <a:pt x="376" y="2"/>
                  </a:lnTo>
                  <a:lnTo>
                    <a:pt x="380" y="2"/>
                  </a:lnTo>
                  <a:lnTo>
                    <a:pt x="384" y="1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9" y="2"/>
                  </a:lnTo>
                  <a:lnTo>
                    <a:pt x="390" y="2"/>
                  </a:lnTo>
                  <a:lnTo>
                    <a:pt x="395" y="2"/>
                  </a:lnTo>
                  <a:lnTo>
                    <a:pt x="399" y="2"/>
                  </a:lnTo>
                  <a:lnTo>
                    <a:pt x="401" y="2"/>
                  </a:lnTo>
                  <a:lnTo>
                    <a:pt x="402" y="2"/>
                  </a:lnTo>
                  <a:lnTo>
                    <a:pt x="404" y="2"/>
                  </a:lnTo>
                  <a:lnTo>
                    <a:pt x="408" y="2"/>
                  </a:lnTo>
                  <a:lnTo>
                    <a:pt x="413" y="2"/>
                  </a:lnTo>
                  <a:lnTo>
                    <a:pt x="414" y="2"/>
                  </a:lnTo>
                  <a:lnTo>
                    <a:pt x="416" y="2"/>
                  </a:lnTo>
                  <a:lnTo>
                    <a:pt x="417" y="2"/>
                  </a:lnTo>
                  <a:lnTo>
                    <a:pt x="422" y="2"/>
                  </a:lnTo>
                  <a:lnTo>
                    <a:pt x="426" y="2"/>
                  </a:lnTo>
                  <a:lnTo>
                    <a:pt x="430" y="2"/>
                  </a:lnTo>
                  <a:lnTo>
                    <a:pt x="431" y="2"/>
                  </a:lnTo>
                  <a:lnTo>
                    <a:pt x="435" y="2"/>
                  </a:lnTo>
                  <a:lnTo>
                    <a:pt x="440" y="2"/>
                  </a:lnTo>
                  <a:lnTo>
                    <a:pt x="441" y="1"/>
                  </a:lnTo>
                  <a:lnTo>
                    <a:pt x="442" y="2"/>
                  </a:lnTo>
                  <a:lnTo>
                    <a:pt x="446" y="2"/>
                  </a:lnTo>
                  <a:lnTo>
                    <a:pt x="451" y="2"/>
                  </a:lnTo>
                  <a:lnTo>
                    <a:pt x="456" y="2"/>
                  </a:lnTo>
                  <a:lnTo>
                    <a:pt x="457" y="2"/>
                  </a:lnTo>
                  <a:lnTo>
                    <a:pt x="458" y="1"/>
                  </a:lnTo>
                  <a:lnTo>
                    <a:pt x="460" y="2"/>
                  </a:lnTo>
                  <a:lnTo>
                    <a:pt x="465" y="2"/>
                  </a:lnTo>
                  <a:lnTo>
                    <a:pt x="469" y="2"/>
                  </a:lnTo>
                  <a:lnTo>
                    <a:pt x="473" y="2"/>
                  </a:lnTo>
                  <a:lnTo>
                    <a:pt x="478" y="2"/>
                  </a:lnTo>
                  <a:lnTo>
                    <a:pt x="483" y="2"/>
                  </a:lnTo>
                  <a:lnTo>
                    <a:pt x="484" y="2"/>
                  </a:lnTo>
                  <a:lnTo>
                    <a:pt x="486" y="2"/>
                  </a:lnTo>
                  <a:lnTo>
                    <a:pt x="487" y="2"/>
                  </a:lnTo>
                  <a:lnTo>
                    <a:pt x="493" y="2"/>
                  </a:lnTo>
                  <a:lnTo>
                    <a:pt x="497" y="2"/>
                  </a:lnTo>
                  <a:lnTo>
                    <a:pt x="498" y="2"/>
                  </a:lnTo>
                  <a:lnTo>
                    <a:pt x="500" y="2"/>
                  </a:lnTo>
                  <a:lnTo>
                    <a:pt x="501" y="2"/>
                  </a:lnTo>
                  <a:lnTo>
                    <a:pt x="506" y="2"/>
                  </a:lnTo>
                  <a:lnTo>
                    <a:pt x="511" y="2"/>
                  </a:lnTo>
                  <a:lnTo>
                    <a:pt x="514" y="2"/>
                  </a:lnTo>
                  <a:lnTo>
                    <a:pt x="516" y="2"/>
                  </a:lnTo>
                  <a:lnTo>
                    <a:pt x="521" y="2"/>
                  </a:lnTo>
                  <a:lnTo>
                    <a:pt x="526" y="2"/>
                  </a:lnTo>
                  <a:lnTo>
                    <a:pt x="529" y="2"/>
                  </a:lnTo>
                  <a:lnTo>
                    <a:pt x="534" y="2"/>
                  </a:lnTo>
                  <a:lnTo>
                    <a:pt x="539" y="2"/>
                  </a:lnTo>
                  <a:lnTo>
                    <a:pt x="541" y="2"/>
                  </a:lnTo>
                  <a:lnTo>
                    <a:pt x="542" y="2"/>
                  </a:lnTo>
                  <a:lnTo>
                    <a:pt x="544" y="2"/>
                  </a:lnTo>
                  <a:lnTo>
                    <a:pt x="549" y="2"/>
                  </a:lnTo>
                  <a:lnTo>
                    <a:pt x="553" y="2"/>
                  </a:lnTo>
                  <a:lnTo>
                    <a:pt x="555" y="2"/>
                  </a:lnTo>
                  <a:lnTo>
                    <a:pt x="556" y="2"/>
                  </a:lnTo>
                  <a:lnTo>
                    <a:pt x="561" y="2"/>
                  </a:lnTo>
                  <a:lnTo>
                    <a:pt x="566" y="2"/>
                  </a:lnTo>
                  <a:lnTo>
                    <a:pt x="568" y="2"/>
                  </a:lnTo>
                  <a:lnTo>
                    <a:pt x="569" y="1"/>
                  </a:lnTo>
                  <a:lnTo>
                    <a:pt x="570" y="2"/>
                  </a:lnTo>
                  <a:lnTo>
                    <a:pt x="575" y="2"/>
                  </a:lnTo>
                  <a:lnTo>
                    <a:pt x="580" y="2"/>
                  </a:lnTo>
                  <a:lnTo>
                    <a:pt x="582" y="2"/>
                  </a:lnTo>
                  <a:lnTo>
                    <a:pt x="583" y="2"/>
                  </a:lnTo>
                  <a:lnTo>
                    <a:pt x="585" y="2"/>
                  </a:lnTo>
                  <a:lnTo>
                    <a:pt x="590" y="2"/>
                  </a:lnTo>
                  <a:lnTo>
                    <a:pt x="595" y="2"/>
                  </a:lnTo>
                  <a:lnTo>
                    <a:pt x="598" y="2"/>
                  </a:lnTo>
                  <a:lnTo>
                    <a:pt x="603" y="2"/>
                  </a:lnTo>
                  <a:lnTo>
                    <a:pt x="608" y="2"/>
                  </a:lnTo>
                  <a:lnTo>
                    <a:pt x="609" y="2"/>
                  </a:lnTo>
                  <a:lnTo>
                    <a:pt x="613" y="2"/>
                  </a:lnTo>
                  <a:lnTo>
                    <a:pt x="618" y="2"/>
                  </a:lnTo>
                  <a:lnTo>
                    <a:pt x="623" y="2"/>
                  </a:lnTo>
                  <a:lnTo>
                    <a:pt x="626" y="2"/>
                  </a:lnTo>
                  <a:lnTo>
                    <a:pt x="631" y="2"/>
                  </a:lnTo>
                  <a:lnTo>
                    <a:pt x="636" y="2"/>
                  </a:lnTo>
                  <a:lnTo>
                    <a:pt x="640" y="2"/>
                  </a:lnTo>
                  <a:lnTo>
                    <a:pt x="644" y="2"/>
                  </a:lnTo>
                  <a:lnTo>
                    <a:pt x="649" y="2"/>
                  </a:lnTo>
                  <a:lnTo>
                    <a:pt x="653" y="2"/>
                  </a:lnTo>
                  <a:lnTo>
                    <a:pt x="654" y="2"/>
                  </a:lnTo>
                  <a:lnTo>
                    <a:pt x="659" y="2"/>
                  </a:lnTo>
                  <a:lnTo>
                    <a:pt x="664" y="1"/>
                  </a:lnTo>
                  <a:lnTo>
                    <a:pt x="668" y="2"/>
                  </a:lnTo>
                  <a:lnTo>
                    <a:pt x="673" y="2"/>
                  </a:lnTo>
                  <a:lnTo>
                    <a:pt x="678" y="1"/>
                  </a:lnTo>
                  <a:lnTo>
                    <a:pt x="682" y="2"/>
                  </a:lnTo>
                  <a:lnTo>
                    <a:pt x="687" y="1"/>
                  </a:lnTo>
                  <a:lnTo>
                    <a:pt x="692" y="2"/>
                  </a:lnTo>
                  <a:lnTo>
                    <a:pt x="695" y="2"/>
                  </a:lnTo>
                  <a:lnTo>
                    <a:pt x="700" y="2"/>
                  </a:lnTo>
                  <a:lnTo>
                    <a:pt x="705" y="2"/>
                  </a:lnTo>
                  <a:lnTo>
                    <a:pt x="709" y="2"/>
                  </a:lnTo>
                  <a:lnTo>
                    <a:pt x="714" y="2"/>
                  </a:lnTo>
                  <a:lnTo>
                    <a:pt x="718" y="2"/>
                  </a:lnTo>
                  <a:lnTo>
                    <a:pt x="722" y="2"/>
                  </a:lnTo>
                  <a:lnTo>
                    <a:pt x="723" y="2"/>
                  </a:lnTo>
                  <a:lnTo>
                    <a:pt x="728" y="2"/>
                  </a:lnTo>
                  <a:lnTo>
                    <a:pt x="733" y="1"/>
                  </a:lnTo>
                  <a:lnTo>
                    <a:pt x="735" y="2"/>
                  </a:lnTo>
                  <a:lnTo>
                    <a:pt x="738" y="2"/>
                  </a:lnTo>
                  <a:lnTo>
                    <a:pt x="743" y="2"/>
                  </a:lnTo>
                  <a:lnTo>
                    <a:pt x="748" y="2"/>
                  </a:lnTo>
                  <a:lnTo>
                    <a:pt x="750" y="2"/>
                  </a:lnTo>
                  <a:lnTo>
                    <a:pt x="751" y="1"/>
                  </a:lnTo>
                  <a:lnTo>
                    <a:pt x="756" y="2"/>
                  </a:lnTo>
                  <a:lnTo>
                    <a:pt x="761" y="2"/>
                  </a:lnTo>
                  <a:lnTo>
                    <a:pt x="765" y="2"/>
                  </a:lnTo>
                  <a:lnTo>
                    <a:pt x="769" y="2"/>
                  </a:lnTo>
                  <a:lnTo>
                    <a:pt x="774" y="2"/>
                  </a:lnTo>
                  <a:lnTo>
                    <a:pt x="775" y="2"/>
                  </a:lnTo>
                  <a:lnTo>
                    <a:pt x="777" y="2"/>
                  </a:lnTo>
                  <a:lnTo>
                    <a:pt x="778" y="2"/>
                  </a:lnTo>
                  <a:lnTo>
                    <a:pt x="779" y="2"/>
                  </a:lnTo>
                  <a:lnTo>
                    <a:pt x="784" y="2"/>
                  </a:lnTo>
                  <a:lnTo>
                    <a:pt x="789" y="2"/>
                  </a:lnTo>
                  <a:lnTo>
                    <a:pt x="790" y="1"/>
                  </a:lnTo>
                  <a:lnTo>
                    <a:pt x="792" y="2"/>
                  </a:lnTo>
                  <a:lnTo>
                    <a:pt x="795" y="2"/>
                  </a:lnTo>
                  <a:lnTo>
                    <a:pt x="800" y="2"/>
                  </a:lnTo>
                  <a:lnTo>
                    <a:pt x="805" y="2"/>
                  </a:lnTo>
                  <a:lnTo>
                    <a:pt x="806" y="2"/>
                  </a:lnTo>
                  <a:lnTo>
                    <a:pt x="811" y="2"/>
                  </a:lnTo>
                  <a:lnTo>
                    <a:pt x="816" y="2"/>
                  </a:lnTo>
                  <a:lnTo>
                    <a:pt x="819" y="2"/>
                  </a:lnTo>
                  <a:lnTo>
                    <a:pt x="821" y="2"/>
                  </a:lnTo>
                  <a:lnTo>
                    <a:pt x="825" y="2"/>
                  </a:lnTo>
                  <a:lnTo>
                    <a:pt x="831" y="2"/>
                  </a:lnTo>
                  <a:lnTo>
                    <a:pt x="832" y="2"/>
                  </a:lnTo>
                  <a:lnTo>
                    <a:pt x="833" y="2"/>
                  </a:lnTo>
                  <a:lnTo>
                    <a:pt x="835" y="2"/>
                  </a:lnTo>
                  <a:lnTo>
                    <a:pt x="840" y="2"/>
                  </a:lnTo>
                  <a:lnTo>
                    <a:pt x="845" y="2"/>
                  </a:lnTo>
                  <a:lnTo>
                    <a:pt x="847" y="2"/>
                  </a:lnTo>
                  <a:lnTo>
                    <a:pt x="848" y="2"/>
                  </a:lnTo>
                  <a:lnTo>
                    <a:pt x="852" y="2"/>
                  </a:lnTo>
                  <a:lnTo>
                    <a:pt x="857" y="2"/>
                  </a:lnTo>
                  <a:lnTo>
                    <a:pt x="861" y="2"/>
                  </a:lnTo>
                  <a:lnTo>
                    <a:pt x="864" y="2"/>
                  </a:lnTo>
                  <a:lnTo>
                    <a:pt x="869" y="2"/>
                  </a:lnTo>
                  <a:lnTo>
                    <a:pt x="874" y="2"/>
                  </a:lnTo>
                  <a:lnTo>
                    <a:pt x="877" y="2"/>
                  </a:lnTo>
                  <a:lnTo>
                    <a:pt x="882" y="2"/>
                  </a:lnTo>
                  <a:lnTo>
                    <a:pt x="887" y="2"/>
                  </a:lnTo>
                  <a:lnTo>
                    <a:pt x="889" y="1"/>
                  </a:lnTo>
                  <a:lnTo>
                    <a:pt x="890" y="1"/>
                  </a:lnTo>
                  <a:lnTo>
                    <a:pt x="895" y="2"/>
                  </a:lnTo>
                  <a:lnTo>
                    <a:pt x="900" y="2"/>
                  </a:lnTo>
                  <a:lnTo>
                    <a:pt x="903" y="2"/>
                  </a:lnTo>
                  <a:lnTo>
                    <a:pt x="908" y="2"/>
                  </a:lnTo>
                  <a:lnTo>
                    <a:pt x="913" y="2"/>
                  </a:lnTo>
                  <a:lnTo>
                    <a:pt x="917" y="2"/>
                  </a:lnTo>
                  <a:lnTo>
                    <a:pt x="922" y="1"/>
                  </a:lnTo>
                  <a:lnTo>
                    <a:pt x="927" y="2"/>
                  </a:lnTo>
                  <a:lnTo>
                    <a:pt x="930" y="2"/>
                  </a:lnTo>
                  <a:lnTo>
                    <a:pt x="932" y="2"/>
                  </a:lnTo>
                  <a:lnTo>
                    <a:pt x="937" y="2"/>
                  </a:lnTo>
                  <a:lnTo>
                    <a:pt x="941" y="2"/>
                  </a:lnTo>
                  <a:lnTo>
                    <a:pt x="946" y="2"/>
                  </a:lnTo>
                  <a:lnTo>
                    <a:pt x="951" y="1"/>
                  </a:lnTo>
                  <a:lnTo>
                    <a:pt x="956" y="2"/>
                  </a:lnTo>
                  <a:lnTo>
                    <a:pt x="959" y="2"/>
                  </a:lnTo>
                  <a:lnTo>
                    <a:pt x="964" y="2"/>
                  </a:lnTo>
                  <a:lnTo>
                    <a:pt x="969" y="1"/>
                  </a:lnTo>
                  <a:lnTo>
                    <a:pt x="973" y="2"/>
                  </a:lnTo>
                  <a:lnTo>
                    <a:pt x="974" y="2"/>
                  </a:lnTo>
                  <a:lnTo>
                    <a:pt x="979" y="2"/>
                  </a:lnTo>
                  <a:lnTo>
                    <a:pt x="984" y="2"/>
                  </a:lnTo>
                  <a:lnTo>
                    <a:pt x="988" y="1"/>
                  </a:lnTo>
                  <a:lnTo>
                    <a:pt x="993" y="2"/>
                  </a:lnTo>
                  <a:lnTo>
                    <a:pt x="998" y="2"/>
                  </a:lnTo>
                  <a:lnTo>
                    <a:pt x="1001" y="1"/>
                  </a:lnTo>
                  <a:lnTo>
                    <a:pt x="1006" y="2"/>
                  </a:lnTo>
                  <a:lnTo>
                    <a:pt x="1011" y="2"/>
                  </a:lnTo>
                  <a:lnTo>
                    <a:pt x="1015" y="2"/>
                  </a:lnTo>
                  <a:lnTo>
                    <a:pt x="1020" y="2"/>
                  </a:lnTo>
                  <a:lnTo>
                    <a:pt x="1025" y="2"/>
                  </a:lnTo>
                  <a:lnTo>
                    <a:pt x="1029" y="2"/>
                  </a:lnTo>
                  <a:lnTo>
                    <a:pt x="1034" y="2"/>
                  </a:lnTo>
                  <a:lnTo>
                    <a:pt x="1039" y="2"/>
                  </a:lnTo>
                  <a:lnTo>
                    <a:pt x="1041" y="2"/>
                  </a:lnTo>
                  <a:lnTo>
                    <a:pt x="1044" y="2"/>
                  </a:lnTo>
                  <a:lnTo>
                    <a:pt x="1049" y="2"/>
                  </a:lnTo>
                  <a:lnTo>
                    <a:pt x="1054" y="2"/>
                  </a:lnTo>
                  <a:lnTo>
                    <a:pt x="1058" y="2"/>
                  </a:lnTo>
                  <a:lnTo>
                    <a:pt x="1063" y="2"/>
                  </a:lnTo>
                  <a:lnTo>
                    <a:pt x="1068" y="2"/>
                  </a:lnTo>
                  <a:lnTo>
                    <a:pt x="1072" y="2"/>
                  </a:lnTo>
                  <a:lnTo>
                    <a:pt x="1077" y="2"/>
                  </a:lnTo>
                  <a:lnTo>
                    <a:pt x="1082" y="2"/>
                  </a:lnTo>
                  <a:lnTo>
                    <a:pt x="1085" y="2"/>
                  </a:lnTo>
                  <a:lnTo>
                    <a:pt x="1090" y="2"/>
                  </a:lnTo>
                  <a:lnTo>
                    <a:pt x="1095" y="2"/>
                  </a:lnTo>
                  <a:lnTo>
                    <a:pt x="1099" y="2"/>
                  </a:lnTo>
                  <a:lnTo>
                    <a:pt x="1104" y="2"/>
                  </a:lnTo>
                  <a:lnTo>
                    <a:pt x="1109" y="2"/>
                  </a:lnTo>
                  <a:lnTo>
                    <a:pt x="1113" y="2"/>
                  </a:lnTo>
                  <a:lnTo>
                    <a:pt x="1118" y="1"/>
                  </a:lnTo>
                  <a:lnTo>
                    <a:pt x="1123" y="2"/>
                  </a:lnTo>
                  <a:lnTo>
                    <a:pt x="1126" y="2"/>
                  </a:lnTo>
                  <a:lnTo>
                    <a:pt x="1131" y="2"/>
                  </a:lnTo>
                  <a:lnTo>
                    <a:pt x="1137" y="2"/>
                  </a:lnTo>
                  <a:lnTo>
                    <a:pt x="1140" y="2"/>
                  </a:lnTo>
                  <a:lnTo>
                    <a:pt x="1145" y="2"/>
                  </a:lnTo>
                  <a:lnTo>
                    <a:pt x="1150" y="2"/>
                  </a:lnTo>
                  <a:lnTo>
                    <a:pt x="1154" y="2"/>
                  </a:lnTo>
                  <a:lnTo>
                    <a:pt x="1159" y="2"/>
                  </a:lnTo>
                  <a:lnTo>
                    <a:pt x="1164" y="2"/>
                  </a:lnTo>
                  <a:lnTo>
                    <a:pt x="1167" y="1"/>
                  </a:lnTo>
                  <a:lnTo>
                    <a:pt x="1172" y="2"/>
                  </a:lnTo>
                  <a:lnTo>
                    <a:pt x="1177" y="2"/>
                  </a:lnTo>
                  <a:lnTo>
                    <a:pt x="1182" y="2"/>
                  </a:lnTo>
                  <a:lnTo>
                    <a:pt x="1187" y="2"/>
                  </a:lnTo>
                  <a:lnTo>
                    <a:pt x="1192" y="2"/>
                  </a:lnTo>
                  <a:lnTo>
                    <a:pt x="1196" y="2"/>
                  </a:lnTo>
                  <a:lnTo>
                    <a:pt x="1201" y="2"/>
                  </a:lnTo>
                  <a:lnTo>
                    <a:pt x="1206" y="2"/>
                  </a:lnTo>
                  <a:lnTo>
                    <a:pt x="1210" y="2"/>
                  </a:lnTo>
                  <a:lnTo>
                    <a:pt x="1215" y="2"/>
                  </a:lnTo>
                  <a:lnTo>
                    <a:pt x="1220" y="2"/>
                  </a:lnTo>
                  <a:lnTo>
                    <a:pt x="1225" y="2"/>
                  </a:lnTo>
                  <a:lnTo>
                    <a:pt x="1230" y="2"/>
                  </a:lnTo>
                  <a:lnTo>
                    <a:pt x="1235" y="2"/>
                  </a:lnTo>
                  <a:lnTo>
                    <a:pt x="1240" y="2"/>
                  </a:lnTo>
                  <a:lnTo>
                    <a:pt x="1245" y="2"/>
                  </a:lnTo>
                  <a:lnTo>
                    <a:pt x="1249" y="2"/>
                  </a:lnTo>
                  <a:lnTo>
                    <a:pt x="1254" y="2"/>
                  </a:lnTo>
                  <a:lnTo>
                    <a:pt x="1259" y="2"/>
                  </a:lnTo>
                  <a:lnTo>
                    <a:pt x="1264" y="2"/>
                  </a:lnTo>
                  <a:lnTo>
                    <a:pt x="1269" y="2"/>
                  </a:lnTo>
                  <a:lnTo>
                    <a:pt x="1275" y="2"/>
                  </a:lnTo>
                  <a:lnTo>
                    <a:pt x="1278" y="2"/>
                  </a:lnTo>
                  <a:lnTo>
                    <a:pt x="1281" y="2"/>
                  </a:lnTo>
                  <a:lnTo>
                    <a:pt x="1286" y="2"/>
                  </a:lnTo>
                  <a:lnTo>
                    <a:pt x="1292" y="2"/>
                  </a:lnTo>
                  <a:lnTo>
                    <a:pt x="1296" y="2"/>
                  </a:lnTo>
                  <a:lnTo>
                    <a:pt x="1301" y="2"/>
                  </a:lnTo>
                  <a:lnTo>
                    <a:pt x="1306" y="2"/>
                  </a:lnTo>
                  <a:lnTo>
                    <a:pt x="1310" y="2"/>
                  </a:lnTo>
                  <a:lnTo>
                    <a:pt x="1315" y="2"/>
                  </a:lnTo>
                  <a:lnTo>
                    <a:pt x="1320" y="2"/>
                  </a:lnTo>
                  <a:lnTo>
                    <a:pt x="1325" y="2"/>
                  </a:lnTo>
                  <a:lnTo>
                    <a:pt x="1330" y="2"/>
                  </a:lnTo>
                  <a:lnTo>
                    <a:pt x="1335" y="2"/>
                  </a:lnTo>
                  <a:lnTo>
                    <a:pt x="1340" y="2"/>
                  </a:lnTo>
                  <a:lnTo>
                    <a:pt x="1344" y="2"/>
                  </a:lnTo>
                  <a:lnTo>
                    <a:pt x="1349" y="2"/>
                  </a:lnTo>
                  <a:lnTo>
                    <a:pt x="1353" y="2"/>
                  </a:lnTo>
                  <a:lnTo>
                    <a:pt x="1358" y="2"/>
                  </a:lnTo>
                  <a:lnTo>
                    <a:pt x="1362" y="2"/>
                  </a:lnTo>
                  <a:lnTo>
                    <a:pt x="1367" y="2"/>
                  </a:lnTo>
                  <a:lnTo>
                    <a:pt x="1372" y="2"/>
                  </a:lnTo>
                  <a:lnTo>
                    <a:pt x="1377" y="2"/>
                  </a:lnTo>
                  <a:lnTo>
                    <a:pt x="1381" y="2"/>
                  </a:lnTo>
                  <a:lnTo>
                    <a:pt x="1386" y="2"/>
                  </a:lnTo>
                  <a:lnTo>
                    <a:pt x="1390" y="2"/>
                  </a:lnTo>
                  <a:lnTo>
                    <a:pt x="1396" y="2"/>
                  </a:lnTo>
                  <a:lnTo>
                    <a:pt x="1401" y="2"/>
                  </a:lnTo>
                  <a:lnTo>
                    <a:pt x="1405" y="2"/>
                  </a:lnTo>
                  <a:lnTo>
                    <a:pt x="1410" y="1"/>
                  </a:lnTo>
                  <a:lnTo>
                    <a:pt x="1415" y="2"/>
                  </a:lnTo>
                  <a:lnTo>
                    <a:pt x="1419" y="2"/>
                  </a:lnTo>
                  <a:lnTo>
                    <a:pt x="1424" y="2"/>
                  </a:lnTo>
                  <a:lnTo>
                    <a:pt x="1430" y="2"/>
                  </a:lnTo>
                  <a:lnTo>
                    <a:pt x="1433" y="2"/>
                  </a:lnTo>
                  <a:lnTo>
                    <a:pt x="1438" y="2"/>
                  </a:lnTo>
                  <a:lnTo>
                    <a:pt x="1443" y="2"/>
                  </a:lnTo>
                  <a:lnTo>
                    <a:pt x="1447" y="1"/>
                  </a:lnTo>
                  <a:lnTo>
                    <a:pt x="1452" y="2"/>
                  </a:lnTo>
                  <a:lnTo>
                    <a:pt x="1457" y="2"/>
                  </a:lnTo>
                  <a:lnTo>
                    <a:pt x="1463" y="2"/>
                  </a:lnTo>
                  <a:lnTo>
                    <a:pt x="1468" y="2"/>
                  </a:lnTo>
                  <a:lnTo>
                    <a:pt x="1473" y="1"/>
                  </a:lnTo>
                  <a:lnTo>
                    <a:pt x="1478" y="2"/>
                  </a:lnTo>
                  <a:lnTo>
                    <a:pt x="1483" y="2"/>
                  </a:lnTo>
                  <a:lnTo>
                    <a:pt x="1488" y="2"/>
                  </a:lnTo>
                  <a:lnTo>
                    <a:pt x="1493" y="2"/>
                  </a:lnTo>
                  <a:lnTo>
                    <a:pt x="1498" y="2"/>
                  </a:lnTo>
                  <a:lnTo>
                    <a:pt x="1503" y="2"/>
                  </a:lnTo>
                  <a:lnTo>
                    <a:pt x="1508" y="2"/>
                  </a:lnTo>
                  <a:lnTo>
                    <a:pt x="1513" y="2"/>
                  </a:lnTo>
                  <a:lnTo>
                    <a:pt x="1518" y="2"/>
                  </a:lnTo>
                  <a:lnTo>
                    <a:pt x="1523" y="2"/>
                  </a:lnTo>
                  <a:lnTo>
                    <a:pt x="1528" y="2"/>
                  </a:lnTo>
                  <a:lnTo>
                    <a:pt x="1532" y="2"/>
                  </a:lnTo>
                  <a:lnTo>
                    <a:pt x="1536" y="2"/>
                  </a:lnTo>
                  <a:lnTo>
                    <a:pt x="1541" y="2"/>
                  </a:lnTo>
                  <a:lnTo>
                    <a:pt x="1546" y="2"/>
                  </a:lnTo>
                  <a:lnTo>
                    <a:pt x="1551" y="2"/>
                  </a:lnTo>
                  <a:lnTo>
                    <a:pt x="1556" y="2"/>
                  </a:lnTo>
                  <a:lnTo>
                    <a:pt x="1560" y="2"/>
                  </a:lnTo>
                  <a:lnTo>
                    <a:pt x="1565" y="2"/>
                  </a:lnTo>
                  <a:lnTo>
                    <a:pt x="1569" y="2"/>
                  </a:lnTo>
                  <a:lnTo>
                    <a:pt x="1574" y="2"/>
                  </a:lnTo>
                  <a:lnTo>
                    <a:pt x="1579" y="2"/>
                  </a:lnTo>
                  <a:lnTo>
                    <a:pt x="1584" y="2"/>
                  </a:lnTo>
                  <a:lnTo>
                    <a:pt x="1588" y="2"/>
                  </a:lnTo>
                  <a:lnTo>
                    <a:pt x="1593" y="2"/>
                  </a:lnTo>
                  <a:lnTo>
                    <a:pt x="1598" y="2"/>
                  </a:lnTo>
                  <a:lnTo>
                    <a:pt x="1603" y="2"/>
                  </a:lnTo>
                  <a:lnTo>
                    <a:pt x="1608" y="2"/>
                  </a:lnTo>
                  <a:lnTo>
                    <a:pt x="1613" y="2"/>
                  </a:lnTo>
                  <a:lnTo>
                    <a:pt x="1617" y="2"/>
                  </a:lnTo>
                  <a:lnTo>
                    <a:pt x="1622" y="2"/>
                  </a:lnTo>
                  <a:lnTo>
                    <a:pt x="1627" y="2"/>
                  </a:lnTo>
                  <a:lnTo>
                    <a:pt x="1631" y="2"/>
                  </a:lnTo>
                  <a:lnTo>
                    <a:pt x="1636" y="2"/>
                  </a:lnTo>
                  <a:lnTo>
                    <a:pt x="1641" y="2"/>
                  </a:lnTo>
                  <a:lnTo>
                    <a:pt x="1645" y="2"/>
                  </a:lnTo>
                  <a:lnTo>
                    <a:pt x="1650" y="2"/>
                  </a:lnTo>
                  <a:lnTo>
                    <a:pt x="1656" y="2"/>
                  </a:lnTo>
                  <a:lnTo>
                    <a:pt x="1660" y="2"/>
                  </a:lnTo>
                  <a:lnTo>
                    <a:pt x="1665" y="1"/>
                  </a:lnTo>
                  <a:lnTo>
                    <a:pt x="1670" y="2"/>
                  </a:lnTo>
                  <a:lnTo>
                    <a:pt x="1675" y="2"/>
                  </a:lnTo>
                  <a:lnTo>
                    <a:pt x="1680" y="2"/>
                  </a:lnTo>
                  <a:lnTo>
                    <a:pt x="1685" y="2"/>
                  </a:lnTo>
                  <a:lnTo>
                    <a:pt x="1689" y="2"/>
                  </a:lnTo>
                  <a:lnTo>
                    <a:pt x="1694" y="2"/>
                  </a:lnTo>
                  <a:lnTo>
                    <a:pt x="1699" y="2"/>
                  </a:lnTo>
                  <a:lnTo>
                    <a:pt x="1703" y="2"/>
                  </a:lnTo>
                  <a:lnTo>
                    <a:pt x="1708" y="2"/>
                  </a:lnTo>
                  <a:lnTo>
                    <a:pt x="1712" y="2"/>
                  </a:lnTo>
                  <a:lnTo>
                    <a:pt x="1717" y="2"/>
                  </a:lnTo>
                  <a:lnTo>
                    <a:pt x="1722" y="2"/>
                  </a:lnTo>
                  <a:lnTo>
                    <a:pt x="1726" y="2"/>
                  </a:lnTo>
                  <a:lnTo>
                    <a:pt x="1731" y="2"/>
                  </a:lnTo>
                  <a:lnTo>
                    <a:pt x="1736" y="2"/>
                  </a:lnTo>
                  <a:lnTo>
                    <a:pt x="1741" y="2"/>
                  </a:lnTo>
                  <a:lnTo>
                    <a:pt x="1746" y="2"/>
                  </a:lnTo>
                  <a:lnTo>
                    <a:pt x="1750" y="2"/>
                  </a:lnTo>
                  <a:lnTo>
                    <a:pt x="1755" y="2"/>
                  </a:lnTo>
                  <a:lnTo>
                    <a:pt x="1760" y="2"/>
                  </a:lnTo>
                  <a:lnTo>
                    <a:pt x="1764" y="2"/>
                  </a:lnTo>
                  <a:lnTo>
                    <a:pt x="1768" y="2"/>
                  </a:lnTo>
                  <a:lnTo>
                    <a:pt x="1773" y="2"/>
                  </a:lnTo>
                  <a:lnTo>
                    <a:pt x="1778" y="2"/>
                  </a:lnTo>
                  <a:lnTo>
                    <a:pt x="1782" y="2"/>
                  </a:lnTo>
                  <a:lnTo>
                    <a:pt x="1787" y="2"/>
                  </a:lnTo>
                  <a:lnTo>
                    <a:pt x="1792" y="2"/>
                  </a:lnTo>
                  <a:lnTo>
                    <a:pt x="1796" y="2"/>
                  </a:lnTo>
                  <a:lnTo>
                    <a:pt x="1801" y="2"/>
                  </a:lnTo>
                  <a:lnTo>
                    <a:pt x="1805" y="2"/>
                  </a:lnTo>
                  <a:lnTo>
                    <a:pt x="1810" y="2"/>
                  </a:lnTo>
                  <a:lnTo>
                    <a:pt x="1815" y="1"/>
                  </a:lnTo>
                  <a:lnTo>
                    <a:pt x="1820" y="2"/>
                  </a:lnTo>
                  <a:lnTo>
                    <a:pt x="1824" y="2"/>
                  </a:lnTo>
                  <a:lnTo>
                    <a:pt x="1829" y="2"/>
                  </a:lnTo>
                  <a:lnTo>
                    <a:pt x="1834" y="2"/>
                  </a:lnTo>
                  <a:lnTo>
                    <a:pt x="1838" y="2"/>
                  </a:lnTo>
                  <a:lnTo>
                    <a:pt x="1843" y="2"/>
                  </a:lnTo>
                  <a:lnTo>
                    <a:pt x="1848" y="2"/>
                  </a:lnTo>
                  <a:lnTo>
                    <a:pt x="1852" y="2"/>
                  </a:lnTo>
                  <a:lnTo>
                    <a:pt x="1857" y="2"/>
                  </a:lnTo>
                  <a:lnTo>
                    <a:pt x="1862" y="2"/>
                  </a:lnTo>
                  <a:lnTo>
                    <a:pt x="1866" y="2"/>
                  </a:lnTo>
                  <a:lnTo>
                    <a:pt x="1871" y="2"/>
                  </a:lnTo>
                  <a:lnTo>
                    <a:pt x="1876" y="2"/>
                  </a:lnTo>
                  <a:lnTo>
                    <a:pt x="1881" y="2"/>
                  </a:lnTo>
                  <a:lnTo>
                    <a:pt x="1886" y="2"/>
                  </a:lnTo>
                  <a:lnTo>
                    <a:pt x="1891" y="2"/>
                  </a:lnTo>
                  <a:lnTo>
                    <a:pt x="1895" y="2"/>
                  </a:lnTo>
                  <a:lnTo>
                    <a:pt x="1900" y="2"/>
                  </a:lnTo>
                  <a:lnTo>
                    <a:pt x="1905" y="2"/>
                  </a:lnTo>
                  <a:lnTo>
                    <a:pt x="1910" y="2"/>
                  </a:lnTo>
                  <a:lnTo>
                    <a:pt x="1915" y="2"/>
                  </a:lnTo>
                  <a:lnTo>
                    <a:pt x="1920" y="2"/>
                  </a:lnTo>
                  <a:lnTo>
                    <a:pt x="1924" y="1"/>
                  </a:lnTo>
                  <a:lnTo>
                    <a:pt x="1929" y="2"/>
                  </a:lnTo>
                  <a:lnTo>
                    <a:pt x="1934" y="2"/>
                  </a:lnTo>
                  <a:lnTo>
                    <a:pt x="1938" y="2"/>
                  </a:lnTo>
                  <a:lnTo>
                    <a:pt x="1943" y="2"/>
                  </a:lnTo>
                  <a:lnTo>
                    <a:pt x="1948" y="2"/>
                  </a:lnTo>
                  <a:lnTo>
                    <a:pt x="1953" y="2"/>
                  </a:lnTo>
                  <a:lnTo>
                    <a:pt x="1957" y="2"/>
                  </a:lnTo>
                  <a:lnTo>
                    <a:pt x="1962" y="1"/>
                  </a:lnTo>
                  <a:lnTo>
                    <a:pt x="1966" y="2"/>
                  </a:lnTo>
                  <a:lnTo>
                    <a:pt x="1971" y="2"/>
                  </a:lnTo>
                  <a:lnTo>
                    <a:pt x="1976" y="2"/>
                  </a:lnTo>
                  <a:lnTo>
                    <a:pt x="1981" y="2"/>
                  </a:lnTo>
                  <a:lnTo>
                    <a:pt x="1985" y="2"/>
                  </a:lnTo>
                  <a:lnTo>
                    <a:pt x="1990" y="2"/>
                  </a:lnTo>
                  <a:lnTo>
                    <a:pt x="1995" y="2"/>
                  </a:lnTo>
                  <a:lnTo>
                    <a:pt x="2000" y="2"/>
                  </a:lnTo>
                  <a:lnTo>
                    <a:pt x="2005" y="2"/>
                  </a:lnTo>
                  <a:lnTo>
                    <a:pt x="2010" y="2"/>
                  </a:lnTo>
                  <a:lnTo>
                    <a:pt x="2014" y="2"/>
                  </a:lnTo>
                  <a:lnTo>
                    <a:pt x="2020" y="2"/>
                  </a:lnTo>
                  <a:lnTo>
                    <a:pt x="2024" y="2"/>
                  </a:lnTo>
                  <a:lnTo>
                    <a:pt x="2029" y="2"/>
                  </a:lnTo>
                  <a:lnTo>
                    <a:pt x="2034" y="2"/>
                  </a:lnTo>
                  <a:lnTo>
                    <a:pt x="2039" y="2"/>
                  </a:lnTo>
                  <a:lnTo>
                    <a:pt x="2044" y="2"/>
                  </a:lnTo>
                  <a:lnTo>
                    <a:pt x="2048" y="2"/>
                  </a:lnTo>
                  <a:lnTo>
                    <a:pt x="2053" y="2"/>
                  </a:lnTo>
                  <a:lnTo>
                    <a:pt x="2058" y="2"/>
                  </a:lnTo>
                  <a:lnTo>
                    <a:pt x="2063" y="2"/>
                  </a:lnTo>
                  <a:lnTo>
                    <a:pt x="2068" y="2"/>
                  </a:lnTo>
                  <a:lnTo>
                    <a:pt x="2073" y="2"/>
                  </a:lnTo>
                  <a:lnTo>
                    <a:pt x="2078" y="2"/>
                  </a:lnTo>
                  <a:lnTo>
                    <a:pt x="2082" y="2"/>
                  </a:lnTo>
                  <a:lnTo>
                    <a:pt x="2087" y="2"/>
                  </a:lnTo>
                  <a:lnTo>
                    <a:pt x="2092" y="1"/>
                  </a:lnTo>
                  <a:lnTo>
                    <a:pt x="2097" y="2"/>
                  </a:lnTo>
                  <a:lnTo>
                    <a:pt x="2102" y="2"/>
                  </a:lnTo>
                  <a:lnTo>
                    <a:pt x="2106" y="2"/>
                  </a:lnTo>
                  <a:lnTo>
                    <a:pt x="2111" y="2"/>
                  </a:lnTo>
                  <a:lnTo>
                    <a:pt x="2116" y="2"/>
                  </a:lnTo>
                  <a:lnTo>
                    <a:pt x="2121" y="2"/>
                  </a:lnTo>
                  <a:lnTo>
                    <a:pt x="2126" y="2"/>
                  </a:lnTo>
                  <a:lnTo>
                    <a:pt x="2131" y="2"/>
                  </a:lnTo>
                  <a:lnTo>
                    <a:pt x="2135" y="2"/>
                  </a:lnTo>
                  <a:lnTo>
                    <a:pt x="2140" y="2"/>
                  </a:lnTo>
                  <a:lnTo>
                    <a:pt x="2145" y="2"/>
                  </a:lnTo>
                  <a:lnTo>
                    <a:pt x="2150" y="2"/>
                  </a:lnTo>
                  <a:lnTo>
                    <a:pt x="2155" y="2"/>
                  </a:lnTo>
                  <a:lnTo>
                    <a:pt x="2160" y="2"/>
                  </a:lnTo>
                  <a:lnTo>
                    <a:pt x="2165" y="2"/>
                  </a:lnTo>
                  <a:lnTo>
                    <a:pt x="2170" y="2"/>
                  </a:lnTo>
                  <a:lnTo>
                    <a:pt x="2174" y="2"/>
                  </a:lnTo>
                  <a:lnTo>
                    <a:pt x="2179" y="0"/>
                  </a:lnTo>
                  <a:lnTo>
                    <a:pt x="2184" y="2"/>
                  </a:lnTo>
                  <a:lnTo>
                    <a:pt x="2188" y="2"/>
                  </a:lnTo>
                  <a:lnTo>
                    <a:pt x="2193" y="2"/>
                  </a:lnTo>
                  <a:lnTo>
                    <a:pt x="2198" y="2"/>
                  </a:lnTo>
                  <a:lnTo>
                    <a:pt x="2203" y="2"/>
                  </a:lnTo>
                  <a:lnTo>
                    <a:pt x="2207" y="2"/>
                  </a:lnTo>
                  <a:lnTo>
                    <a:pt x="2212" y="1"/>
                  </a:lnTo>
                  <a:lnTo>
                    <a:pt x="2217" y="2"/>
                  </a:lnTo>
                  <a:lnTo>
                    <a:pt x="2222" y="2"/>
                  </a:lnTo>
                  <a:lnTo>
                    <a:pt x="2227" y="2"/>
                  </a:lnTo>
                  <a:lnTo>
                    <a:pt x="2231" y="2"/>
                  </a:lnTo>
                  <a:lnTo>
                    <a:pt x="2236" y="2"/>
                  </a:lnTo>
                  <a:lnTo>
                    <a:pt x="2241" y="2"/>
                  </a:lnTo>
                  <a:lnTo>
                    <a:pt x="2246" y="2"/>
                  </a:lnTo>
                  <a:lnTo>
                    <a:pt x="2251" y="2"/>
                  </a:lnTo>
                  <a:lnTo>
                    <a:pt x="2256" y="1"/>
                  </a:lnTo>
                  <a:lnTo>
                    <a:pt x="2261" y="2"/>
                  </a:lnTo>
                  <a:lnTo>
                    <a:pt x="2265" y="2"/>
                  </a:lnTo>
                  <a:lnTo>
                    <a:pt x="2270" y="2"/>
                  </a:lnTo>
                  <a:lnTo>
                    <a:pt x="2275" y="2"/>
                  </a:lnTo>
                  <a:lnTo>
                    <a:pt x="2280" y="2"/>
                  </a:lnTo>
                  <a:lnTo>
                    <a:pt x="2284" y="2"/>
                  </a:lnTo>
                  <a:lnTo>
                    <a:pt x="2289" y="1"/>
                  </a:lnTo>
                  <a:lnTo>
                    <a:pt x="2294" y="2"/>
                  </a:lnTo>
                  <a:lnTo>
                    <a:pt x="2298" y="1"/>
                  </a:lnTo>
                  <a:lnTo>
                    <a:pt x="2303" y="2"/>
                  </a:lnTo>
                  <a:lnTo>
                    <a:pt x="2308" y="1"/>
                  </a:lnTo>
                  <a:lnTo>
                    <a:pt x="2313" y="2"/>
                  </a:lnTo>
                  <a:lnTo>
                    <a:pt x="2317" y="2"/>
                  </a:lnTo>
                  <a:lnTo>
                    <a:pt x="2322" y="1"/>
                  </a:lnTo>
                  <a:lnTo>
                    <a:pt x="2327" y="0"/>
                  </a:lnTo>
                  <a:lnTo>
                    <a:pt x="2332" y="2"/>
                  </a:lnTo>
                  <a:lnTo>
                    <a:pt x="2337" y="2"/>
                  </a:lnTo>
                  <a:lnTo>
                    <a:pt x="2341" y="2"/>
                  </a:lnTo>
                  <a:lnTo>
                    <a:pt x="2346" y="2"/>
                  </a:lnTo>
                  <a:lnTo>
                    <a:pt x="2351" y="2"/>
                  </a:lnTo>
                  <a:lnTo>
                    <a:pt x="2356" y="2"/>
                  </a:lnTo>
                  <a:lnTo>
                    <a:pt x="2360" y="2"/>
                  </a:lnTo>
                  <a:lnTo>
                    <a:pt x="2365" y="2"/>
                  </a:lnTo>
                  <a:lnTo>
                    <a:pt x="2370" y="1"/>
                  </a:lnTo>
                  <a:lnTo>
                    <a:pt x="2374" y="2"/>
                  </a:lnTo>
                  <a:lnTo>
                    <a:pt x="2379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3" y="2"/>
                  </a:lnTo>
                  <a:lnTo>
                    <a:pt x="2397" y="2"/>
                  </a:lnTo>
                  <a:lnTo>
                    <a:pt x="2402" y="2"/>
                  </a:lnTo>
                  <a:lnTo>
                    <a:pt x="2407" y="2"/>
                  </a:lnTo>
                  <a:lnTo>
                    <a:pt x="2411" y="2"/>
                  </a:lnTo>
                  <a:lnTo>
                    <a:pt x="2416" y="2"/>
                  </a:lnTo>
                  <a:lnTo>
                    <a:pt x="2421" y="2"/>
                  </a:lnTo>
                  <a:lnTo>
                    <a:pt x="2425" y="2"/>
                  </a:lnTo>
                  <a:lnTo>
                    <a:pt x="2430" y="2"/>
                  </a:lnTo>
                  <a:lnTo>
                    <a:pt x="2435" y="2"/>
                  </a:lnTo>
                  <a:lnTo>
                    <a:pt x="2440" y="2"/>
                  </a:lnTo>
                  <a:lnTo>
                    <a:pt x="2444" y="2"/>
                  </a:lnTo>
                  <a:lnTo>
                    <a:pt x="2449" y="1"/>
                  </a:lnTo>
                  <a:lnTo>
                    <a:pt x="2454" y="2"/>
                  </a:lnTo>
                  <a:lnTo>
                    <a:pt x="2458" y="2"/>
                  </a:lnTo>
                  <a:lnTo>
                    <a:pt x="2463" y="2"/>
                  </a:lnTo>
                  <a:lnTo>
                    <a:pt x="2468" y="2"/>
                  </a:lnTo>
                  <a:lnTo>
                    <a:pt x="2472" y="2"/>
                  </a:lnTo>
                  <a:lnTo>
                    <a:pt x="2477" y="2"/>
                  </a:lnTo>
                  <a:lnTo>
                    <a:pt x="2482" y="2"/>
                  </a:lnTo>
                  <a:lnTo>
                    <a:pt x="2486" y="2"/>
                  </a:lnTo>
                  <a:lnTo>
                    <a:pt x="2491" y="1"/>
                  </a:lnTo>
                  <a:lnTo>
                    <a:pt x="2496" y="2"/>
                  </a:lnTo>
                  <a:lnTo>
                    <a:pt x="2500" y="2"/>
                  </a:lnTo>
                  <a:lnTo>
                    <a:pt x="2506" y="2"/>
                  </a:lnTo>
                  <a:lnTo>
                    <a:pt x="2510" y="1"/>
                  </a:lnTo>
                  <a:lnTo>
                    <a:pt x="2515" y="2"/>
                  </a:lnTo>
                  <a:lnTo>
                    <a:pt x="2520" y="2"/>
                  </a:lnTo>
                  <a:lnTo>
                    <a:pt x="2524" y="2"/>
                  </a:lnTo>
                  <a:lnTo>
                    <a:pt x="2529" y="2"/>
                  </a:lnTo>
                  <a:lnTo>
                    <a:pt x="2533" y="2"/>
                  </a:lnTo>
                  <a:lnTo>
                    <a:pt x="2538" y="2"/>
                  </a:lnTo>
                  <a:lnTo>
                    <a:pt x="2543" y="2"/>
                  </a:lnTo>
                  <a:lnTo>
                    <a:pt x="2547" y="2"/>
                  </a:lnTo>
                  <a:lnTo>
                    <a:pt x="2552" y="2"/>
                  </a:lnTo>
                  <a:lnTo>
                    <a:pt x="2556" y="2"/>
                  </a:lnTo>
                  <a:lnTo>
                    <a:pt x="2561" y="2"/>
                  </a:lnTo>
                  <a:lnTo>
                    <a:pt x="2565" y="2"/>
                  </a:lnTo>
                  <a:lnTo>
                    <a:pt x="2569" y="2"/>
                  </a:lnTo>
                  <a:lnTo>
                    <a:pt x="2574" y="2"/>
                  </a:lnTo>
                  <a:lnTo>
                    <a:pt x="2579" y="2"/>
                  </a:lnTo>
                  <a:lnTo>
                    <a:pt x="2584" y="2"/>
                  </a:lnTo>
                  <a:lnTo>
                    <a:pt x="2589" y="2"/>
                  </a:lnTo>
                  <a:lnTo>
                    <a:pt x="2593" y="2"/>
                  </a:lnTo>
                  <a:lnTo>
                    <a:pt x="2598" y="2"/>
                  </a:lnTo>
                  <a:lnTo>
                    <a:pt x="2603" y="2"/>
                  </a:lnTo>
                  <a:lnTo>
                    <a:pt x="2607" y="2"/>
                  </a:lnTo>
                  <a:lnTo>
                    <a:pt x="2612" y="1"/>
                  </a:lnTo>
                  <a:lnTo>
                    <a:pt x="2617" y="2"/>
                  </a:lnTo>
                  <a:lnTo>
                    <a:pt x="2622" y="2"/>
                  </a:lnTo>
                  <a:lnTo>
                    <a:pt x="2626" y="2"/>
                  </a:lnTo>
                  <a:lnTo>
                    <a:pt x="2631" y="1"/>
                  </a:lnTo>
                  <a:lnTo>
                    <a:pt x="2635" y="2"/>
                  </a:lnTo>
                  <a:lnTo>
                    <a:pt x="2640" y="2"/>
                  </a:lnTo>
                  <a:lnTo>
                    <a:pt x="2644" y="1"/>
                  </a:lnTo>
                  <a:lnTo>
                    <a:pt x="2649" y="2"/>
                  </a:lnTo>
                  <a:lnTo>
                    <a:pt x="2654" y="2"/>
                  </a:lnTo>
                  <a:lnTo>
                    <a:pt x="2658" y="2"/>
                  </a:lnTo>
                  <a:lnTo>
                    <a:pt x="2663" y="2"/>
                  </a:lnTo>
                  <a:lnTo>
                    <a:pt x="2668" y="2"/>
                  </a:lnTo>
                  <a:lnTo>
                    <a:pt x="2673" y="2"/>
                  </a:lnTo>
                  <a:lnTo>
                    <a:pt x="2677" y="1"/>
                  </a:lnTo>
                  <a:lnTo>
                    <a:pt x="2682" y="2"/>
                  </a:lnTo>
                  <a:lnTo>
                    <a:pt x="2687" y="2"/>
                  </a:lnTo>
                  <a:lnTo>
                    <a:pt x="2691" y="2"/>
                  </a:lnTo>
                  <a:lnTo>
                    <a:pt x="2696" y="2"/>
                  </a:lnTo>
                  <a:lnTo>
                    <a:pt x="2701" y="2"/>
                  </a:lnTo>
                  <a:lnTo>
                    <a:pt x="2705" y="1"/>
                  </a:lnTo>
                  <a:lnTo>
                    <a:pt x="2710" y="2"/>
                  </a:lnTo>
                  <a:lnTo>
                    <a:pt x="2715" y="2"/>
                  </a:lnTo>
                  <a:lnTo>
                    <a:pt x="2719" y="2"/>
                  </a:lnTo>
                  <a:lnTo>
                    <a:pt x="2724" y="2"/>
                  </a:lnTo>
                  <a:lnTo>
                    <a:pt x="2729" y="2"/>
                  </a:lnTo>
                  <a:lnTo>
                    <a:pt x="2733" y="2"/>
                  </a:lnTo>
                  <a:lnTo>
                    <a:pt x="2739" y="2"/>
                  </a:lnTo>
                  <a:lnTo>
                    <a:pt x="2743" y="2"/>
                  </a:lnTo>
                  <a:lnTo>
                    <a:pt x="2748" y="2"/>
                  </a:lnTo>
                  <a:lnTo>
                    <a:pt x="2753" y="2"/>
                  </a:lnTo>
                  <a:lnTo>
                    <a:pt x="2757" y="2"/>
                  </a:lnTo>
                  <a:lnTo>
                    <a:pt x="2762" y="2"/>
                  </a:lnTo>
                  <a:lnTo>
                    <a:pt x="2767" y="2"/>
                  </a:lnTo>
                  <a:lnTo>
                    <a:pt x="2771" y="2"/>
                  </a:lnTo>
                  <a:lnTo>
                    <a:pt x="2776" y="2"/>
                  </a:lnTo>
                  <a:lnTo>
                    <a:pt x="2781" y="2"/>
                  </a:lnTo>
                  <a:lnTo>
                    <a:pt x="2785" y="2"/>
                  </a:lnTo>
                  <a:lnTo>
                    <a:pt x="2789" y="2"/>
                  </a:lnTo>
                  <a:lnTo>
                    <a:pt x="2794" y="2"/>
                  </a:lnTo>
                  <a:lnTo>
                    <a:pt x="2799" y="2"/>
                  </a:lnTo>
                  <a:lnTo>
                    <a:pt x="2803" y="2"/>
                  </a:lnTo>
                  <a:lnTo>
                    <a:pt x="2808" y="2"/>
                  </a:lnTo>
                  <a:lnTo>
                    <a:pt x="2812" y="2"/>
                  </a:lnTo>
                  <a:lnTo>
                    <a:pt x="2817" y="2"/>
                  </a:lnTo>
                  <a:lnTo>
                    <a:pt x="2822" y="2"/>
                  </a:lnTo>
                  <a:lnTo>
                    <a:pt x="2826" y="2"/>
                  </a:lnTo>
                  <a:lnTo>
                    <a:pt x="2831" y="1"/>
                  </a:lnTo>
                  <a:lnTo>
                    <a:pt x="2835" y="2"/>
                  </a:lnTo>
                  <a:lnTo>
                    <a:pt x="2840" y="2"/>
                  </a:lnTo>
                  <a:lnTo>
                    <a:pt x="2844" y="2"/>
                  </a:lnTo>
                  <a:lnTo>
                    <a:pt x="2849" y="2"/>
                  </a:lnTo>
                  <a:lnTo>
                    <a:pt x="2854" y="2"/>
                  </a:lnTo>
                  <a:lnTo>
                    <a:pt x="2858" y="2"/>
                  </a:lnTo>
                  <a:lnTo>
                    <a:pt x="2863" y="2"/>
                  </a:lnTo>
                  <a:lnTo>
                    <a:pt x="2868" y="2"/>
                  </a:lnTo>
                  <a:lnTo>
                    <a:pt x="2873" y="2"/>
                  </a:lnTo>
                  <a:lnTo>
                    <a:pt x="2877" y="2"/>
                  </a:lnTo>
                  <a:lnTo>
                    <a:pt x="2882" y="2"/>
                  </a:lnTo>
                  <a:lnTo>
                    <a:pt x="2886" y="2"/>
                  </a:lnTo>
                  <a:lnTo>
                    <a:pt x="2891" y="2"/>
                  </a:lnTo>
                  <a:lnTo>
                    <a:pt x="2896" y="2"/>
                  </a:lnTo>
                  <a:lnTo>
                    <a:pt x="2900" y="2"/>
                  </a:lnTo>
                  <a:lnTo>
                    <a:pt x="2905" y="2"/>
                  </a:lnTo>
                  <a:lnTo>
                    <a:pt x="2910" y="2"/>
                  </a:lnTo>
                  <a:lnTo>
                    <a:pt x="2915" y="2"/>
                  </a:lnTo>
                  <a:lnTo>
                    <a:pt x="2920" y="1"/>
                  </a:lnTo>
                  <a:lnTo>
                    <a:pt x="2924" y="2"/>
                  </a:lnTo>
                  <a:lnTo>
                    <a:pt x="2929" y="2"/>
                  </a:lnTo>
                  <a:lnTo>
                    <a:pt x="2934" y="2"/>
                  </a:lnTo>
                  <a:lnTo>
                    <a:pt x="2938" y="2"/>
                  </a:lnTo>
                  <a:lnTo>
                    <a:pt x="2943" y="2"/>
                  </a:lnTo>
                  <a:lnTo>
                    <a:pt x="2948" y="2"/>
                  </a:lnTo>
                  <a:lnTo>
                    <a:pt x="2952" y="2"/>
                  </a:lnTo>
                  <a:lnTo>
                    <a:pt x="2957" y="2"/>
                  </a:lnTo>
                  <a:lnTo>
                    <a:pt x="2962" y="2"/>
                  </a:lnTo>
                  <a:lnTo>
                    <a:pt x="2966" y="2"/>
                  </a:lnTo>
                  <a:lnTo>
                    <a:pt x="2971" y="2"/>
                  </a:lnTo>
                  <a:lnTo>
                    <a:pt x="2976" y="2"/>
                  </a:lnTo>
                  <a:lnTo>
                    <a:pt x="2980" y="2"/>
                  </a:lnTo>
                  <a:lnTo>
                    <a:pt x="2985" y="1"/>
                  </a:lnTo>
                  <a:lnTo>
                    <a:pt x="2990" y="2"/>
                  </a:lnTo>
                  <a:lnTo>
                    <a:pt x="2994" y="2"/>
                  </a:lnTo>
                  <a:lnTo>
                    <a:pt x="2999" y="2"/>
                  </a:lnTo>
                  <a:lnTo>
                    <a:pt x="3004" y="2"/>
                  </a:lnTo>
                  <a:lnTo>
                    <a:pt x="3008" y="2"/>
                  </a:lnTo>
                  <a:lnTo>
                    <a:pt x="3013" y="2"/>
                  </a:lnTo>
                  <a:lnTo>
                    <a:pt x="3018" y="2"/>
                  </a:lnTo>
                  <a:lnTo>
                    <a:pt x="3023" y="2"/>
                  </a:lnTo>
                  <a:lnTo>
                    <a:pt x="3027" y="2"/>
                  </a:lnTo>
                  <a:lnTo>
                    <a:pt x="3032" y="2"/>
                  </a:lnTo>
                  <a:lnTo>
                    <a:pt x="3036" y="2"/>
                  </a:lnTo>
                  <a:lnTo>
                    <a:pt x="3041" y="1"/>
                  </a:lnTo>
                  <a:lnTo>
                    <a:pt x="3046" y="2"/>
                  </a:lnTo>
                  <a:lnTo>
                    <a:pt x="3050" y="2"/>
                  </a:lnTo>
                  <a:lnTo>
                    <a:pt x="3055" y="2"/>
                  </a:lnTo>
                  <a:lnTo>
                    <a:pt x="3060" y="1"/>
                  </a:lnTo>
                  <a:lnTo>
                    <a:pt x="3065" y="2"/>
                  </a:lnTo>
                  <a:lnTo>
                    <a:pt x="3069" y="1"/>
                  </a:lnTo>
                  <a:lnTo>
                    <a:pt x="3074" y="2"/>
                  </a:lnTo>
                  <a:lnTo>
                    <a:pt x="3079" y="2"/>
                  </a:lnTo>
                  <a:lnTo>
                    <a:pt x="3084" y="2"/>
                  </a:lnTo>
                  <a:lnTo>
                    <a:pt x="3089" y="2"/>
                  </a:lnTo>
                  <a:lnTo>
                    <a:pt x="3093" y="2"/>
                  </a:lnTo>
                  <a:lnTo>
                    <a:pt x="3098" y="1"/>
                  </a:lnTo>
                  <a:lnTo>
                    <a:pt x="3103" y="2"/>
                  </a:lnTo>
                  <a:lnTo>
                    <a:pt x="3107" y="2"/>
                  </a:lnTo>
                  <a:lnTo>
                    <a:pt x="3112" y="0"/>
                  </a:lnTo>
                  <a:lnTo>
                    <a:pt x="3117" y="1"/>
                  </a:lnTo>
                  <a:lnTo>
                    <a:pt x="3121" y="2"/>
                  </a:lnTo>
                  <a:lnTo>
                    <a:pt x="3126" y="2"/>
                  </a:lnTo>
                  <a:lnTo>
                    <a:pt x="3132" y="1"/>
                  </a:lnTo>
                  <a:lnTo>
                    <a:pt x="3136" y="2"/>
                  </a:lnTo>
                  <a:lnTo>
                    <a:pt x="3140" y="2"/>
                  </a:lnTo>
                  <a:lnTo>
                    <a:pt x="3145" y="2"/>
                  </a:lnTo>
                  <a:lnTo>
                    <a:pt x="3149" y="2"/>
                  </a:lnTo>
                  <a:lnTo>
                    <a:pt x="3155" y="2"/>
                  </a:lnTo>
                  <a:lnTo>
                    <a:pt x="3159" y="2"/>
                  </a:lnTo>
                  <a:lnTo>
                    <a:pt x="3164" y="1"/>
                  </a:lnTo>
                  <a:lnTo>
                    <a:pt x="3169" y="2"/>
                  </a:lnTo>
                  <a:lnTo>
                    <a:pt x="3174" y="2"/>
                  </a:lnTo>
                  <a:lnTo>
                    <a:pt x="3178" y="2"/>
                  </a:lnTo>
                  <a:lnTo>
                    <a:pt x="3183" y="2"/>
                  </a:lnTo>
                  <a:lnTo>
                    <a:pt x="3188" y="2"/>
                  </a:lnTo>
                  <a:lnTo>
                    <a:pt x="3192" y="2"/>
                  </a:lnTo>
                  <a:lnTo>
                    <a:pt x="3198" y="2"/>
                  </a:lnTo>
                  <a:lnTo>
                    <a:pt x="3202" y="2"/>
                  </a:lnTo>
                  <a:lnTo>
                    <a:pt x="3207" y="0"/>
                  </a:lnTo>
                  <a:lnTo>
                    <a:pt x="3212" y="1"/>
                  </a:lnTo>
                  <a:lnTo>
                    <a:pt x="3217" y="2"/>
                  </a:lnTo>
                  <a:lnTo>
                    <a:pt x="3221" y="2"/>
                  </a:lnTo>
                  <a:lnTo>
                    <a:pt x="3226" y="2"/>
                  </a:lnTo>
                  <a:lnTo>
                    <a:pt x="3231" y="0"/>
                  </a:lnTo>
                  <a:lnTo>
                    <a:pt x="3236" y="2"/>
                  </a:lnTo>
                  <a:lnTo>
                    <a:pt x="3241" y="2"/>
                  </a:lnTo>
                  <a:lnTo>
                    <a:pt x="3245" y="2"/>
                  </a:lnTo>
                  <a:lnTo>
                    <a:pt x="3250" y="2"/>
                  </a:lnTo>
                  <a:lnTo>
                    <a:pt x="3255" y="0"/>
                  </a:lnTo>
                  <a:lnTo>
                    <a:pt x="3259" y="2"/>
                  </a:lnTo>
                  <a:lnTo>
                    <a:pt x="3264" y="2"/>
                  </a:lnTo>
                  <a:lnTo>
                    <a:pt x="3270" y="2"/>
                  </a:lnTo>
                  <a:lnTo>
                    <a:pt x="3274" y="2"/>
                  </a:lnTo>
                  <a:lnTo>
                    <a:pt x="3278" y="2"/>
                  </a:lnTo>
                  <a:lnTo>
                    <a:pt x="3284" y="2"/>
                  </a:lnTo>
                  <a:lnTo>
                    <a:pt x="3288" y="1"/>
                  </a:lnTo>
                  <a:lnTo>
                    <a:pt x="3293" y="2"/>
                  </a:lnTo>
                  <a:lnTo>
                    <a:pt x="3297" y="1"/>
                  </a:lnTo>
                  <a:lnTo>
                    <a:pt x="3302" y="2"/>
                  </a:lnTo>
                  <a:lnTo>
                    <a:pt x="3307" y="2"/>
                  </a:lnTo>
                  <a:lnTo>
                    <a:pt x="3312" y="2"/>
                  </a:lnTo>
                  <a:lnTo>
                    <a:pt x="3317" y="1"/>
                  </a:lnTo>
                  <a:lnTo>
                    <a:pt x="3321" y="1"/>
                  </a:lnTo>
                  <a:lnTo>
                    <a:pt x="3326" y="2"/>
                  </a:lnTo>
                  <a:lnTo>
                    <a:pt x="3331" y="1"/>
                  </a:lnTo>
                  <a:lnTo>
                    <a:pt x="3336" y="2"/>
                  </a:lnTo>
                  <a:lnTo>
                    <a:pt x="3341" y="2"/>
                  </a:lnTo>
                  <a:lnTo>
                    <a:pt x="3345" y="2"/>
                  </a:lnTo>
                  <a:lnTo>
                    <a:pt x="3350" y="2"/>
                  </a:lnTo>
                  <a:lnTo>
                    <a:pt x="3355" y="2"/>
                  </a:lnTo>
                  <a:lnTo>
                    <a:pt x="3360" y="2"/>
                  </a:lnTo>
                  <a:lnTo>
                    <a:pt x="3365" y="2"/>
                  </a:lnTo>
                  <a:lnTo>
                    <a:pt x="3370" y="2"/>
                  </a:lnTo>
                  <a:lnTo>
                    <a:pt x="3374" y="2"/>
                  </a:lnTo>
                  <a:lnTo>
                    <a:pt x="3380" y="2"/>
                  </a:lnTo>
                  <a:lnTo>
                    <a:pt x="3384" y="1"/>
                  </a:lnTo>
                  <a:lnTo>
                    <a:pt x="3389" y="2"/>
                  </a:lnTo>
                  <a:lnTo>
                    <a:pt x="3394" y="2"/>
                  </a:lnTo>
                  <a:lnTo>
                    <a:pt x="3399" y="2"/>
                  </a:lnTo>
                  <a:lnTo>
                    <a:pt x="3404" y="1"/>
                  </a:lnTo>
                  <a:lnTo>
                    <a:pt x="3409" y="2"/>
                  </a:lnTo>
                  <a:lnTo>
                    <a:pt x="3414" y="1"/>
                  </a:lnTo>
                  <a:lnTo>
                    <a:pt x="3419" y="2"/>
                  </a:lnTo>
                  <a:lnTo>
                    <a:pt x="3423" y="2"/>
                  </a:lnTo>
                  <a:lnTo>
                    <a:pt x="3428" y="2"/>
                  </a:lnTo>
                  <a:lnTo>
                    <a:pt x="3433" y="2"/>
                  </a:lnTo>
                  <a:lnTo>
                    <a:pt x="3438" y="2"/>
                  </a:lnTo>
                  <a:lnTo>
                    <a:pt x="3443" y="2"/>
                  </a:lnTo>
                  <a:lnTo>
                    <a:pt x="3448" y="1"/>
                  </a:lnTo>
                  <a:lnTo>
                    <a:pt x="3453" y="2"/>
                  </a:lnTo>
                  <a:lnTo>
                    <a:pt x="3458" y="1"/>
                  </a:lnTo>
                  <a:lnTo>
                    <a:pt x="3463" y="2"/>
                  </a:lnTo>
                  <a:lnTo>
                    <a:pt x="3468" y="0"/>
                  </a:lnTo>
                  <a:lnTo>
                    <a:pt x="3472" y="2"/>
                  </a:lnTo>
                  <a:lnTo>
                    <a:pt x="3478" y="2"/>
                  </a:lnTo>
                  <a:lnTo>
                    <a:pt x="3483" y="2"/>
                  </a:lnTo>
                  <a:lnTo>
                    <a:pt x="3488" y="2"/>
                  </a:lnTo>
                  <a:lnTo>
                    <a:pt x="3493" y="1"/>
                  </a:lnTo>
                  <a:lnTo>
                    <a:pt x="3497" y="2"/>
                  </a:lnTo>
                  <a:lnTo>
                    <a:pt x="3503" y="1"/>
                  </a:lnTo>
                  <a:lnTo>
                    <a:pt x="3507" y="2"/>
                  </a:lnTo>
                  <a:lnTo>
                    <a:pt x="3512" y="1"/>
                  </a:lnTo>
                  <a:lnTo>
                    <a:pt x="3517" y="2"/>
                  </a:lnTo>
                  <a:lnTo>
                    <a:pt x="3522" y="2"/>
                  </a:lnTo>
                  <a:lnTo>
                    <a:pt x="3527" y="2"/>
                  </a:lnTo>
                  <a:lnTo>
                    <a:pt x="3532" y="2"/>
                  </a:lnTo>
                  <a:lnTo>
                    <a:pt x="3537" y="2"/>
                  </a:lnTo>
                  <a:lnTo>
                    <a:pt x="3542" y="2"/>
                  </a:lnTo>
                  <a:lnTo>
                    <a:pt x="3547" y="2"/>
                  </a:lnTo>
                  <a:lnTo>
                    <a:pt x="3552" y="2"/>
                  </a:lnTo>
                  <a:lnTo>
                    <a:pt x="3557" y="2"/>
                  </a:lnTo>
                  <a:lnTo>
                    <a:pt x="3562" y="2"/>
                  </a:lnTo>
                  <a:lnTo>
                    <a:pt x="3566" y="0"/>
                  </a:lnTo>
                  <a:lnTo>
                    <a:pt x="3572" y="2"/>
                  </a:lnTo>
                  <a:lnTo>
                    <a:pt x="3577" y="2"/>
                  </a:lnTo>
                  <a:lnTo>
                    <a:pt x="3581" y="2"/>
                  </a:lnTo>
                  <a:lnTo>
                    <a:pt x="3587" y="1"/>
                  </a:lnTo>
                  <a:lnTo>
                    <a:pt x="3592" y="1"/>
                  </a:lnTo>
                  <a:lnTo>
                    <a:pt x="3597" y="2"/>
                  </a:lnTo>
                  <a:lnTo>
                    <a:pt x="3602" y="2"/>
                  </a:lnTo>
                  <a:lnTo>
                    <a:pt x="3607" y="2"/>
                  </a:lnTo>
                  <a:lnTo>
                    <a:pt x="3612" y="2"/>
                  </a:lnTo>
                  <a:lnTo>
                    <a:pt x="3617" y="2"/>
                  </a:lnTo>
                  <a:lnTo>
                    <a:pt x="3622" y="2"/>
                  </a:lnTo>
                  <a:lnTo>
                    <a:pt x="3627" y="2"/>
                  </a:lnTo>
                  <a:lnTo>
                    <a:pt x="3632" y="2"/>
                  </a:lnTo>
                  <a:lnTo>
                    <a:pt x="3637" y="2"/>
                  </a:lnTo>
                  <a:lnTo>
                    <a:pt x="3642" y="2"/>
                  </a:lnTo>
                  <a:lnTo>
                    <a:pt x="3647" y="2"/>
                  </a:lnTo>
                  <a:lnTo>
                    <a:pt x="3651" y="1"/>
                  </a:lnTo>
                  <a:lnTo>
                    <a:pt x="3656" y="2"/>
                  </a:lnTo>
                  <a:lnTo>
                    <a:pt x="3661" y="2"/>
                  </a:lnTo>
                  <a:lnTo>
                    <a:pt x="3667" y="2"/>
                  </a:lnTo>
                  <a:lnTo>
                    <a:pt x="3672" y="2"/>
                  </a:lnTo>
                  <a:lnTo>
                    <a:pt x="3677" y="2"/>
                  </a:lnTo>
                  <a:lnTo>
                    <a:pt x="3681" y="0"/>
                  </a:lnTo>
                  <a:lnTo>
                    <a:pt x="3687" y="2"/>
                  </a:lnTo>
                  <a:lnTo>
                    <a:pt x="3692" y="2"/>
                  </a:lnTo>
                  <a:lnTo>
                    <a:pt x="3696" y="2"/>
                  </a:lnTo>
                  <a:lnTo>
                    <a:pt x="3701" y="1"/>
                  </a:lnTo>
                  <a:lnTo>
                    <a:pt x="3706" y="2"/>
                  </a:lnTo>
                  <a:lnTo>
                    <a:pt x="3711" y="2"/>
                  </a:lnTo>
                  <a:lnTo>
                    <a:pt x="3716" y="2"/>
                  </a:lnTo>
                  <a:lnTo>
                    <a:pt x="3720" y="2"/>
                  </a:lnTo>
                  <a:lnTo>
                    <a:pt x="3725" y="0"/>
                  </a:lnTo>
                  <a:lnTo>
                    <a:pt x="3730" y="2"/>
                  </a:lnTo>
                  <a:lnTo>
                    <a:pt x="3735" y="2"/>
                  </a:lnTo>
                  <a:lnTo>
                    <a:pt x="3738" y="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4E019DEE-09E2-252A-46FD-A1B649D73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" y="2977"/>
              <a:ext cx="92" cy="0"/>
            </a:xfrm>
            <a:custGeom>
              <a:avLst/>
              <a:gdLst>
                <a:gd name="T0" fmla="*/ 0 w 92"/>
                <a:gd name="T1" fmla="*/ 0 w 92"/>
                <a:gd name="T2" fmla="*/ 92 w 92"/>
                <a:gd name="T3" fmla="*/ 92 w 9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2">
                  <a:moveTo>
                    <a:pt x="0" y="0"/>
                  </a:moveTo>
                  <a:lnTo>
                    <a:pt x="0" y="0"/>
                  </a:lnTo>
                  <a:lnTo>
                    <a:pt x="92" y="0"/>
                  </a:lnTo>
                  <a:lnTo>
                    <a:pt x="92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62E2C53A-66F1-2436-A865-01E28A6B7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976"/>
              <a:ext cx="2580" cy="1"/>
            </a:xfrm>
            <a:custGeom>
              <a:avLst/>
              <a:gdLst>
                <a:gd name="T0" fmla="*/ 19 w 2580"/>
                <a:gd name="T1" fmla="*/ 1 h 1"/>
                <a:gd name="T2" fmla="*/ 38 w 2580"/>
                <a:gd name="T3" fmla="*/ 1 h 1"/>
                <a:gd name="T4" fmla="*/ 58 w 2580"/>
                <a:gd name="T5" fmla="*/ 1 h 1"/>
                <a:gd name="T6" fmla="*/ 78 w 2580"/>
                <a:gd name="T7" fmla="*/ 1 h 1"/>
                <a:gd name="T8" fmla="*/ 98 w 2580"/>
                <a:gd name="T9" fmla="*/ 1 h 1"/>
                <a:gd name="T10" fmla="*/ 117 w 2580"/>
                <a:gd name="T11" fmla="*/ 1 h 1"/>
                <a:gd name="T12" fmla="*/ 137 w 2580"/>
                <a:gd name="T13" fmla="*/ 1 h 1"/>
                <a:gd name="T14" fmla="*/ 157 w 2580"/>
                <a:gd name="T15" fmla="*/ 1 h 1"/>
                <a:gd name="T16" fmla="*/ 177 w 2580"/>
                <a:gd name="T17" fmla="*/ 1 h 1"/>
                <a:gd name="T18" fmla="*/ 197 w 2580"/>
                <a:gd name="T19" fmla="*/ 1 h 1"/>
                <a:gd name="T20" fmla="*/ 216 w 2580"/>
                <a:gd name="T21" fmla="*/ 1 h 1"/>
                <a:gd name="T22" fmla="*/ 236 w 2580"/>
                <a:gd name="T23" fmla="*/ 1 h 1"/>
                <a:gd name="T24" fmla="*/ 256 w 2580"/>
                <a:gd name="T25" fmla="*/ 1 h 1"/>
                <a:gd name="T26" fmla="*/ 276 w 2580"/>
                <a:gd name="T27" fmla="*/ 1 h 1"/>
                <a:gd name="T28" fmla="*/ 295 w 2580"/>
                <a:gd name="T29" fmla="*/ 1 h 1"/>
                <a:gd name="T30" fmla="*/ 315 w 2580"/>
                <a:gd name="T31" fmla="*/ 1 h 1"/>
                <a:gd name="T32" fmla="*/ 335 w 2580"/>
                <a:gd name="T33" fmla="*/ 1 h 1"/>
                <a:gd name="T34" fmla="*/ 355 w 2580"/>
                <a:gd name="T35" fmla="*/ 1 h 1"/>
                <a:gd name="T36" fmla="*/ 375 w 2580"/>
                <a:gd name="T37" fmla="*/ 1 h 1"/>
                <a:gd name="T38" fmla="*/ 394 w 2580"/>
                <a:gd name="T39" fmla="*/ 1 h 1"/>
                <a:gd name="T40" fmla="*/ 414 w 2580"/>
                <a:gd name="T41" fmla="*/ 1 h 1"/>
                <a:gd name="T42" fmla="*/ 439 w 2580"/>
                <a:gd name="T43" fmla="*/ 1 h 1"/>
                <a:gd name="T44" fmla="*/ 486 w 2580"/>
                <a:gd name="T45" fmla="*/ 1 h 1"/>
                <a:gd name="T46" fmla="*/ 555 w 2580"/>
                <a:gd name="T47" fmla="*/ 1 h 1"/>
                <a:gd name="T48" fmla="*/ 624 w 2580"/>
                <a:gd name="T49" fmla="*/ 1 h 1"/>
                <a:gd name="T50" fmla="*/ 695 w 2580"/>
                <a:gd name="T51" fmla="*/ 1 h 1"/>
                <a:gd name="T52" fmla="*/ 765 w 2580"/>
                <a:gd name="T53" fmla="*/ 1 h 1"/>
                <a:gd name="T54" fmla="*/ 835 w 2580"/>
                <a:gd name="T55" fmla="*/ 1 h 1"/>
                <a:gd name="T56" fmla="*/ 905 w 2580"/>
                <a:gd name="T57" fmla="*/ 1 h 1"/>
                <a:gd name="T58" fmla="*/ 978 w 2580"/>
                <a:gd name="T59" fmla="*/ 1 h 1"/>
                <a:gd name="T60" fmla="*/ 1052 w 2580"/>
                <a:gd name="T61" fmla="*/ 1 h 1"/>
                <a:gd name="T62" fmla="*/ 1131 w 2580"/>
                <a:gd name="T63" fmla="*/ 1 h 1"/>
                <a:gd name="T64" fmla="*/ 1209 w 2580"/>
                <a:gd name="T65" fmla="*/ 1 h 1"/>
                <a:gd name="T66" fmla="*/ 1286 w 2580"/>
                <a:gd name="T67" fmla="*/ 1 h 1"/>
                <a:gd name="T68" fmla="*/ 1357 w 2580"/>
                <a:gd name="T69" fmla="*/ 1 h 1"/>
                <a:gd name="T70" fmla="*/ 1414 w 2580"/>
                <a:gd name="T71" fmla="*/ 1 h 1"/>
                <a:gd name="T72" fmla="*/ 1481 w 2580"/>
                <a:gd name="T73" fmla="*/ 1 h 1"/>
                <a:gd name="T74" fmla="*/ 1544 w 2580"/>
                <a:gd name="T75" fmla="*/ 1 h 1"/>
                <a:gd name="T76" fmla="*/ 1607 w 2580"/>
                <a:gd name="T77" fmla="*/ 1 h 1"/>
                <a:gd name="T78" fmla="*/ 1662 w 2580"/>
                <a:gd name="T79" fmla="*/ 1 h 1"/>
                <a:gd name="T80" fmla="*/ 1709 w 2580"/>
                <a:gd name="T81" fmla="*/ 1 h 1"/>
                <a:gd name="T82" fmla="*/ 1757 w 2580"/>
                <a:gd name="T83" fmla="*/ 1 h 1"/>
                <a:gd name="T84" fmla="*/ 1800 w 2580"/>
                <a:gd name="T85" fmla="*/ 1 h 1"/>
                <a:gd name="T86" fmla="*/ 1839 w 2580"/>
                <a:gd name="T87" fmla="*/ 1 h 1"/>
                <a:gd name="T88" fmla="*/ 1886 w 2580"/>
                <a:gd name="T89" fmla="*/ 1 h 1"/>
                <a:gd name="T90" fmla="*/ 1926 w 2580"/>
                <a:gd name="T91" fmla="*/ 1 h 1"/>
                <a:gd name="T92" fmla="*/ 1974 w 2580"/>
                <a:gd name="T93" fmla="*/ 1 h 1"/>
                <a:gd name="T94" fmla="*/ 2018 w 2580"/>
                <a:gd name="T95" fmla="*/ 1 h 1"/>
                <a:gd name="T96" fmla="*/ 2079 w 2580"/>
                <a:gd name="T97" fmla="*/ 1 h 1"/>
                <a:gd name="T98" fmla="*/ 2120 w 2580"/>
                <a:gd name="T99" fmla="*/ 1 h 1"/>
                <a:gd name="T100" fmla="*/ 2163 w 2580"/>
                <a:gd name="T101" fmla="*/ 0 h 1"/>
                <a:gd name="T102" fmla="*/ 2219 w 2580"/>
                <a:gd name="T103" fmla="*/ 1 h 1"/>
                <a:gd name="T104" fmla="*/ 2274 w 2580"/>
                <a:gd name="T105" fmla="*/ 1 h 1"/>
                <a:gd name="T106" fmla="*/ 2317 w 2580"/>
                <a:gd name="T107" fmla="*/ 1 h 1"/>
                <a:gd name="T108" fmla="*/ 2357 w 2580"/>
                <a:gd name="T109" fmla="*/ 1 h 1"/>
                <a:gd name="T110" fmla="*/ 2399 w 2580"/>
                <a:gd name="T111" fmla="*/ 1 h 1"/>
                <a:gd name="T112" fmla="*/ 2439 w 2580"/>
                <a:gd name="T113" fmla="*/ 1 h 1"/>
                <a:gd name="T114" fmla="*/ 2484 w 2580"/>
                <a:gd name="T115" fmla="*/ 1 h 1"/>
                <a:gd name="T116" fmla="*/ 2530 w 2580"/>
                <a:gd name="T117" fmla="*/ 1 h 1"/>
                <a:gd name="T118" fmla="*/ 2571 w 2580"/>
                <a:gd name="T1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1">
                  <a:moveTo>
                    <a:pt x="0" y="1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4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3" y="1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49" y="1"/>
                  </a:lnTo>
                  <a:lnTo>
                    <a:pt x="50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3" y="1"/>
                  </a:lnTo>
                  <a:lnTo>
                    <a:pt x="54" y="1"/>
                  </a:lnTo>
                  <a:lnTo>
                    <a:pt x="56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1" y="1"/>
                  </a:lnTo>
                  <a:lnTo>
                    <a:pt x="63" y="1"/>
                  </a:lnTo>
                  <a:lnTo>
                    <a:pt x="64" y="1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70" y="1"/>
                  </a:lnTo>
                  <a:lnTo>
                    <a:pt x="71" y="1"/>
                  </a:lnTo>
                  <a:lnTo>
                    <a:pt x="72" y="1"/>
                  </a:lnTo>
                  <a:lnTo>
                    <a:pt x="73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7" y="1"/>
                  </a:lnTo>
                  <a:lnTo>
                    <a:pt x="78" y="1"/>
                  </a:lnTo>
                  <a:lnTo>
                    <a:pt x="79" y="1"/>
                  </a:lnTo>
                  <a:lnTo>
                    <a:pt x="80" y="1"/>
                  </a:lnTo>
                  <a:lnTo>
                    <a:pt x="81" y="1"/>
                  </a:lnTo>
                  <a:lnTo>
                    <a:pt x="83" y="1"/>
                  </a:lnTo>
                  <a:lnTo>
                    <a:pt x="84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7" y="1"/>
                  </a:lnTo>
                  <a:lnTo>
                    <a:pt x="88" y="1"/>
                  </a:lnTo>
                  <a:lnTo>
                    <a:pt x="89" y="1"/>
                  </a:lnTo>
                  <a:lnTo>
                    <a:pt x="91" y="1"/>
                  </a:lnTo>
                  <a:lnTo>
                    <a:pt x="92" y="1"/>
                  </a:lnTo>
                  <a:lnTo>
                    <a:pt x="93" y="1"/>
                  </a:lnTo>
                  <a:lnTo>
                    <a:pt x="94" y="1"/>
                  </a:lnTo>
                  <a:lnTo>
                    <a:pt x="95" y="1"/>
                  </a:lnTo>
                  <a:lnTo>
                    <a:pt x="96" y="1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100" y="1"/>
                  </a:lnTo>
                  <a:lnTo>
                    <a:pt x="101" y="1"/>
                  </a:lnTo>
                  <a:lnTo>
                    <a:pt x="102" y="1"/>
                  </a:lnTo>
                  <a:lnTo>
                    <a:pt x="103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7" y="1"/>
                  </a:lnTo>
                  <a:lnTo>
                    <a:pt x="108" y="1"/>
                  </a:lnTo>
                  <a:lnTo>
                    <a:pt x="109" y="1"/>
                  </a:lnTo>
                  <a:lnTo>
                    <a:pt x="110" y="1"/>
                  </a:lnTo>
                  <a:lnTo>
                    <a:pt x="111" y="1"/>
                  </a:lnTo>
                  <a:lnTo>
                    <a:pt x="113" y="1"/>
                  </a:lnTo>
                  <a:lnTo>
                    <a:pt x="114" y="1"/>
                  </a:lnTo>
                  <a:lnTo>
                    <a:pt x="115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8" y="1"/>
                  </a:lnTo>
                  <a:lnTo>
                    <a:pt x="120" y="1"/>
                  </a:lnTo>
                  <a:lnTo>
                    <a:pt x="121" y="1"/>
                  </a:lnTo>
                  <a:lnTo>
                    <a:pt x="122" y="1"/>
                  </a:lnTo>
                  <a:lnTo>
                    <a:pt x="123" y="1"/>
                  </a:lnTo>
                  <a:lnTo>
                    <a:pt x="124" y="1"/>
                  </a:lnTo>
                  <a:lnTo>
                    <a:pt x="125" y="1"/>
                  </a:lnTo>
                  <a:lnTo>
                    <a:pt x="127" y="1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1"/>
                  </a:lnTo>
                  <a:lnTo>
                    <a:pt x="133" y="1"/>
                  </a:lnTo>
                  <a:lnTo>
                    <a:pt x="134" y="1"/>
                  </a:lnTo>
                  <a:lnTo>
                    <a:pt x="135" y="1"/>
                  </a:lnTo>
                  <a:lnTo>
                    <a:pt x="136" y="1"/>
                  </a:lnTo>
                  <a:lnTo>
                    <a:pt x="137" y="1"/>
                  </a:lnTo>
                  <a:lnTo>
                    <a:pt x="138" y="1"/>
                  </a:lnTo>
                  <a:lnTo>
                    <a:pt x="140" y="1"/>
                  </a:lnTo>
                  <a:lnTo>
                    <a:pt x="141" y="1"/>
                  </a:lnTo>
                  <a:lnTo>
                    <a:pt x="142" y="1"/>
                  </a:lnTo>
                  <a:lnTo>
                    <a:pt x="143" y="1"/>
                  </a:lnTo>
                  <a:lnTo>
                    <a:pt x="144" y="1"/>
                  </a:lnTo>
                  <a:lnTo>
                    <a:pt x="145" y="1"/>
                  </a:lnTo>
                  <a:lnTo>
                    <a:pt x="146" y="1"/>
                  </a:lnTo>
                  <a:lnTo>
                    <a:pt x="148" y="1"/>
                  </a:lnTo>
                  <a:lnTo>
                    <a:pt x="149" y="1"/>
                  </a:lnTo>
                  <a:lnTo>
                    <a:pt x="150" y="1"/>
                  </a:lnTo>
                  <a:lnTo>
                    <a:pt x="151" y="1"/>
                  </a:lnTo>
                  <a:lnTo>
                    <a:pt x="152" y="1"/>
                  </a:lnTo>
                  <a:lnTo>
                    <a:pt x="153" y="1"/>
                  </a:lnTo>
                  <a:lnTo>
                    <a:pt x="155" y="1"/>
                  </a:lnTo>
                  <a:lnTo>
                    <a:pt x="156" y="1"/>
                  </a:lnTo>
                  <a:lnTo>
                    <a:pt x="157" y="1"/>
                  </a:lnTo>
                  <a:lnTo>
                    <a:pt x="158" y="1"/>
                  </a:lnTo>
                  <a:lnTo>
                    <a:pt x="159" y="1"/>
                  </a:lnTo>
                  <a:lnTo>
                    <a:pt x="160" y="1"/>
                  </a:lnTo>
                  <a:lnTo>
                    <a:pt x="162" y="1"/>
                  </a:lnTo>
                  <a:lnTo>
                    <a:pt x="163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7" y="1"/>
                  </a:lnTo>
                  <a:lnTo>
                    <a:pt x="169" y="1"/>
                  </a:lnTo>
                  <a:lnTo>
                    <a:pt x="170" y="1"/>
                  </a:lnTo>
                  <a:lnTo>
                    <a:pt x="171" y="1"/>
                  </a:lnTo>
                  <a:lnTo>
                    <a:pt x="172" y="1"/>
                  </a:lnTo>
                  <a:lnTo>
                    <a:pt x="173" y="1"/>
                  </a:lnTo>
                  <a:lnTo>
                    <a:pt x="174" y="1"/>
                  </a:lnTo>
                  <a:lnTo>
                    <a:pt x="175" y="1"/>
                  </a:lnTo>
                  <a:lnTo>
                    <a:pt x="177" y="1"/>
                  </a:lnTo>
                  <a:lnTo>
                    <a:pt x="178" y="1"/>
                  </a:lnTo>
                  <a:lnTo>
                    <a:pt x="179" y="1"/>
                  </a:lnTo>
                  <a:lnTo>
                    <a:pt x="180" y="1"/>
                  </a:lnTo>
                  <a:lnTo>
                    <a:pt x="181" y="1"/>
                  </a:lnTo>
                  <a:lnTo>
                    <a:pt x="182" y="1"/>
                  </a:lnTo>
                  <a:lnTo>
                    <a:pt x="184" y="1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87" y="1"/>
                  </a:lnTo>
                  <a:lnTo>
                    <a:pt x="188" y="1"/>
                  </a:lnTo>
                  <a:lnTo>
                    <a:pt x="190" y="1"/>
                  </a:lnTo>
                  <a:lnTo>
                    <a:pt x="191" y="1"/>
                  </a:lnTo>
                  <a:lnTo>
                    <a:pt x="192" y="1"/>
                  </a:lnTo>
                  <a:lnTo>
                    <a:pt x="193" y="1"/>
                  </a:lnTo>
                  <a:lnTo>
                    <a:pt x="194" y="1"/>
                  </a:lnTo>
                  <a:lnTo>
                    <a:pt x="195" y="1"/>
                  </a:lnTo>
                  <a:lnTo>
                    <a:pt x="197" y="1"/>
                  </a:lnTo>
                  <a:lnTo>
                    <a:pt x="198" y="1"/>
                  </a:lnTo>
                  <a:lnTo>
                    <a:pt x="199" y="1"/>
                  </a:lnTo>
                  <a:lnTo>
                    <a:pt x="200" y="1"/>
                  </a:lnTo>
                  <a:lnTo>
                    <a:pt x="201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6" y="1"/>
                  </a:lnTo>
                  <a:lnTo>
                    <a:pt x="207" y="1"/>
                  </a:lnTo>
                  <a:lnTo>
                    <a:pt x="208" y="1"/>
                  </a:lnTo>
                  <a:lnTo>
                    <a:pt x="209" y="1"/>
                  </a:lnTo>
                  <a:lnTo>
                    <a:pt x="210" y="1"/>
                  </a:lnTo>
                  <a:lnTo>
                    <a:pt x="212" y="1"/>
                  </a:lnTo>
                  <a:lnTo>
                    <a:pt x="213" y="1"/>
                  </a:lnTo>
                  <a:lnTo>
                    <a:pt x="214" y="1"/>
                  </a:lnTo>
                  <a:lnTo>
                    <a:pt x="215" y="1"/>
                  </a:lnTo>
                  <a:lnTo>
                    <a:pt x="216" y="1"/>
                  </a:lnTo>
                  <a:lnTo>
                    <a:pt x="217" y="1"/>
                  </a:lnTo>
                  <a:lnTo>
                    <a:pt x="219" y="1"/>
                  </a:lnTo>
                  <a:lnTo>
                    <a:pt x="220" y="1"/>
                  </a:lnTo>
                  <a:lnTo>
                    <a:pt x="221" y="1"/>
                  </a:lnTo>
                  <a:lnTo>
                    <a:pt x="222" y="1"/>
                  </a:lnTo>
                  <a:lnTo>
                    <a:pt x="223" y="1"/>
                  </a:lnTo>
                  <a:lnTo>
                    <a:pt x="224" y="1"/>
                  </a:lnTo>
                  <a:lnTo>
                    <a:pt x="226" y="1"/>
                  </a:lnTo>
                  <a:lnTo>
                    <a:pt x="227" y="1"/>
                  </a:lnTo>
                  <a:lnTo>
                    <a:pt x="228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1" y="1"/>
                  </a:lnTo>
                  <a:lnTo>
                    <a:pt x="232" y="1"/>
                  </a:lnTo>
                  <a:lnTo>
                    <a:pt x="234" y="1"/>
                  </a:lnTo>
                  <a:lnTo>
                    <a:pt x="235" y="1"/>
                  </a:lnTo>
                  <a:lnTo>
                    <a:pt x="236" y="1"/>
                  </a:lnTo>
                  <a:lnTo>
                    <a:pt x="237" y="1"/>
                  </a:lnTo>
                  <a:lnTo>
                    <a:pt x="238" y="1"/>
                  </a:lnTo>
                  <a:lnTo>
                    <a:pt x="239" y="1"/>
                  </a:lnTo>
                  <a:lnTo>
                    <a:pt x="241" y="1"/>
                  </a:lnTo>
                  <a:lnTo>
                    <a:pt x="242" y="1"/>
                  </a:lnTo>
                  <a:lnTo>
                    <a:pt x="243" y="1"/>
                  </a:lnTo>
                  <a:lnTo>
                    <a:pt x="244" y="1"/>
                  </a:lnTo>
                  <a:lnTo>
                    <a:pt x="245" y="1"/>
                  </a:lnTo>
                  <a:lnTo>
                    <a:pt x="247" y="1"/>
                  </a:lnTo>
                  <a:lnTo>
                    <a:pt x="248" y="1"/>
                  </a:lnTo>
                  <a:lnTo>
                    <a:pt x="249" y="1"/>
                  </a:lnTo>
                  <a:lnTo>
                    <a:pt x="250" y="1"/>
                  </a:lnTo>
                  <a:lnTo>
                    <a:pt x="251" y="1"/>
                  </a:lnTo>
                  <a:lnTo>
                    <a:pt x="252" y="1"/>
                  </a:lnTo>
                  <a:lnTo>
                    <a:pt x="254" y="1"/>
                  </a:lnTo>
                  <a:lnTo>
                    <a:pt x="255" y="1"/>
                  </a:lnTo>
                  <a:lnTo>
                    <a:pt x="256" y="1"/>
                  </a:lnTo>
                  <a:lnTo>
                    <a:pt x="257" y="1"/>
                  </a:lnTo>
                  <a:lnTo>
                    <a:pt x="258" y="1"/>
                  </a:lnTo>
                  <a:lnTo>
                    <a:pt x="259" y="1"/>
                  </a:lnTo>
                  <a:lnTo>
                    <a:pt x="261" y="1"/>
                  </a:lnTo>
                  <a:lnTo>
                    <a:pt x="262" y="1"/>
                  </a:lnTo>
                  <a:lnTo>
                    <a:pt x="263" y="1"/>
                  </a:lnTo>
                  <a:lnTo>
                    <a:pt x="264" y="1"/>
                  </a:lnTo>
                  <a:lnTo>
                    <a:pt x="265" y="1"/>
                  </a:lnTo>
                  <a:lnTo>
                    <a:pt x="266" y="1"/>
                  </a:lnTo>
                  <a:lnTo>
                    <a:pt x="267" y="1"/>
                  </a:lnTo>
                  <a:lnTo>
                    <a:pt x="269" y="1"/>
                  </a:lnTo>
                  <a:lnTo>
                    <a:pt x="270" y="1"/>
                  </a:lnTo>
                  <a:lnTo>
                    <a:pt x="271" y="1"/>
                  </a:lnTo>
                  <a:lnTo>
                    <a:pt x="272" y="1"/>
                  </a:lnTo>
                  <a:lnTo>
                    <a:pt x="273" y="1"/>
                  </a:lnTo>
                  <a:lnTo>
                    <a:pt x="274" y="1"/>
                  </a:lnTo>
                  <a:lnTo>
                    <a:pt x="276" y="1"/>
                  </a:lnTo>
                  <a:lnTo>
                    <a:pt x="277" y="1"/>
                  </a:lnTo>
                  <a:lnTo>
                    <a:pt x="278" y="1"/>
                  </a:lnTo>
                  <a:lnTo>
                    <a:pt x="279" y="1"/>
                  </a:lnTo>
                  <a:lnTo>
                    <a:pt x="280" y="1"/>
                  </a:lnTo>
                  <a:lnTo>
                    <a:pt x="281" y="1"/>
                  </a:lnTo>
                  <a:lnTo>
                    <a:pt x="283" y="1"/>
                  </a:lnTo>
                  <a:lnTo>
                    <a:pt x="284" y="1"/>
                  </a:lnTo>
                  <a:lnTo>
                    <a:pt x="285" y="1"/>
                  </a:lnTo>
                  <a:lnTo>
                    <a:pt x="286" y="1"/>
                  </a:lnTo>
                  <a:lnTo>
                    <a:pt x="287" y="1"/>
                  </a:lnTo>
                  <a:lnTo>
                    <a:pt x="288" y="1"/>
                  </a:lnTo>
                  <a:lnTo>
                    <a:pt x="290" y="1"/>
                  </a:lnTo>
                  <a:lnTo>
                    <a:pt x="291" y="1"/>
                  </a:lnTo>
                  <a:lnTo>
                    <a:pt x="292" y="1"/>
                  </a:lnTo>
                  <a:lnTo>
                    <a:pt x="293" y="1"/>
                  </a:lnTo>
                  <a:lnTo>
                    <a:pt x="294" y="1"/>
                  </a:lnTo>
                  <a:lnTo>
                    <a:pt x="295" y="1"/>
                  </a:lnTo>
                  <a:lnTo>
                    <a:pt x="296" y="1"/>
                  </a:lnTo>
                  <a:lnTo>
                    <a:pt x="298" y="1"/>
                  </a:lnTo>
                  <a:lnTo>
                    <a:pt x="299" y="1"/>
                  </a:lnTo>
                  <a:lnTo>
                    <a:pt x="300" y="1"/>
                  </a:lnTo>
                  <a:lnTo>
                    <a:pt x="301" y="1"/>
                  </a:lnTo>
                  <a:lnTo>
                    <a:pt x="302" y="1"/>
                  </a:lnTo>
                  <a:lnTo>
                    <a:pt x="304" y="1"/>
                  </a:lnTo>
                  <a:lnTo>
                    <a:pt x="305" y="1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8" y="1"/>
                  </a:lnTo>
                  <a:lnTo>
                    <a:pt x="309" y="1"/>
                  </a:lnTo>
                  <a:lnTo>
                    <a:pt x="311" y="1"/>
                  </a:lnTo>
                  <a:lnTo>
                    <a:pt x="312" y="1"/>
                  </a:lnTo>
                  <a:lnTo>
                    <a:pt x="313" y="1"/>
                  </a:lnTo>
                  <a:lnTo>
                    <a:pt x="314" y="1"/>
                  </a:lnTo>
                  <a:lnTo>
                    <a:pt x="315" y="1"/>
                  </a:lnTo>
                  <a:lnTo>
                    <a:pt x="316" y="1"/>
                  </a:lnTo>
                  <a:lnTo>
                    <a:pt x="318" y="1"/>
                  </a:lnTo>
                  <a:lnTo>
                    <a:pt x="319" y="1"/>
                  </a:lnTo>
                  <a:lnTo>
                    <a:pt x="320" y="1"/>
                  </a:lnTo>
                  <a:lnTo>
                    <a:pt x="321" y="1"/>
                  </a:lnTo>
                  <a:lnTo>
                    <a:pt x="322" y="1"/>
                  </a:lnTo>
                  <a:lnTo>
                    <a:pt x="323" y="1"/>
                  </a:lnTo>
                  <a:lnTo>
                    <a:pt x="324" y="1"/>
                  </a:lnTo>
                  <a:lnTo>
                    <a:pt x="326" y="1"/>
                  </a:lnTo>
                  <a:lnTo>
                    <a:pt x="327" y="1"/>
                  </a:lnTo>
                  <a:lnTo>
                    <a:pt x="328" y="1"/>
                  </a:lnTo>
                  <a:lnTo>
                    <a:pt x="329" y="1"/>
                  </a:lnTo>
                  <a:lnTo>
                    <a:pt x="330" y="1"/>
                  </a:lnTo>
                  <a:lnTo>
                    <a:pt x="331" y="1"/>
                  </a:lnTo>
                  <a:lnTo>
                    <a:pt x="333" y="1"/>
                  </a:lnTo>
                  <a:lnTo>
                    <a:pt x="334" y="1"/>
                  </a:lnTo>
                  <a:lnTo>
                    <a:pt x="335" y="1"/>
                  </a:lnTo>
                  <a:lnTo>
                    <a:pt x="336" y="1"/>
                  </a:lnTo>
                  <a:lnTo>
                    <a:pt x="337" y="1"/>
                  </a:lnTo>
                  <a:lnTo>
                    <a:pt x="338" y="1"/>
                  </a:lnTo>
                  <a:lnTo>
                    <a:pt x="340" y="1"/>
                  </a:lnTo>
                  <a:lnTo>
                    <a:pt x="341" y="1"/>
                  </a:lnTo>
                  <a:lnTo>
                    <a:pt x="342" y="1"/>
                  </a:lnTo>
                  <a:lnTo>
                    <a:pt x="343" y="1"/>
                  </a:lnTo>
                  <a:lnTo>
                    <a:pt x="344" y="1"/>
                  </a:lnTo>
                  <a:lnTo>
                    <a:pt x="345" y="1"/>
                  </a:lnTo>
                  <a:lnTo>
                    <a:pt x="347" y="1"/>
                  </a:lnTo>
                  <a:lnTo>
                    <a:pt x="348" y="1"/>
                  </a:lnTo>
                  <a:lnTo>
                    <a:pt x="349" y="1"/>
                  </a:lnTo>
                  <a:lnTo>
                    <a:pt x="350" y="1"/>
                  </a:lnTo>
                  <a:lnTo>
                    <a:pt x="351" y="1"/>
                  </a:lnTo>
                  <a:lnTo>
                    <a:pt x="352" y="1"/>
                  </a:lnTo>
                  <a:lnTo>
                    <a:pt x="353" y="1"/>
                  </a:lnTo>
                  <a:lnTo>
                    <a:pt x="355" y="1"/>
                  </a:lnTo>
                  <a:lnTo>
                    <a:pt x="356" y="1"/>
                  </a:lnTo>
                  <a:lnTo>
                    <a:pt x="357" y="1"/>
                  </a:lnTo>
                  <a:lnTo>
                    <a:pt x="358" y="1"/>
                  </a:lnTo>
                  <a:lnTo>
                    <a:pt x="359" y="1"/>
                  </a:lnTo>
                  <a:lnTo>
                    <a:pt x="361" y="1"/>
                  </a:lnTo>
                  <a:lnTo>
                    <a:pt x="362" y="1"/>
                  </a:lnTo>
                  <a:lnTo>
                    <a:pt x="363" y="1"/>
                  </a:lnTo>
                  <a:lnTo>
                    <a:pt x="364" y="1"/>
                  </a:lnTo>
                  <a:lnTo>
                    <a:pt x="365" y="1"/>
                  </a:lnTo>
                  <a:lnTo>
                    <a:pt x="366" y="1"/>
                  </a:lnTo>
                  <a:lnTo>
                    <a:pt x="368" y="1"/>
                  </a:lnTo>
                  <a:lnTo>
                    <a:pt x="369" y="1"/>
                  </a:lnTo>
                  <a:lnTo>
                    <a:pt x="370" y="1"/>
                  </a:lnTo>
                  <a:lnTo>
                    <a:pt x="371" y="1"/>
                  </a:lnTo>
                  <a:lnTo>
                    <a:pt x="372" y="1"/>
                  </a:lnTo>
                  <a:lnTo>
                    <a:pt x="373" y="1"/>
                  </a:lnTo>
                  <a:lnTo>
                    <a:pt x="375" y="1"/>
                  </a:lnTo>
                  <a:lnTo>
                    <a:pt x="376" y="1"/>
                  </a:lnTo>
                  <a:lnTo>
                    <a:pt x="377" y="1"/>
                  </a:lnTo>
                  <a:lnTo>
                    <a:pt x="378" y="1"/>
                  </a:lnTo>
                  <a:lnTo>
                    <a:pt x="379" y="1"/>
                  </a:lnTo>
                  <a:lnTo>
                    <a:pt x="380" y="1"/>
                  </a:lnTo>
                  <a:lnTo>
                    <a:pt x="382" y="1"/>
                  </a:lnTo>
                  <a:lnTo>
                    <a:pt x="383" y="1"/>
                  </a:lnTo>
                  <a:lnTo>
                    <a:pt x="384" y="1"/>
                  </a:lnTo>
                  <a:lnTo>
                    <a:pt x="385" y="1"/>
                  </a:lnTo>
                  <a:lnTo>
                    <a:pt x="386" y="1"/>
                  </a:lnTo>
                  <a:lnTo>
                    <a:pt x="387" y="1"/>
                  </a:lnTo>
                  <a:lnTo>
                    <a:pt x="388" y="1"/>
                  </a:lnTo>
                  <a:lnTo>
                    <a:pt x="390" y="1"/>
                  </a:lnTo>
                  <a:lnTo>
                    <a:pt x="391" y="1"/>
                  </a:lnTo>
                  <a:lnTo>
                    <a:pt x="392" y="1"/>
                  </a:lnTo>
                  <a:lnTo>
                    <a:pt x="393" y="1"/>
                  </a:lnTo>
                  <a:lnTo>
                    <a:pt x="394" y="1"/>
                  </a:lnTo>
                  <a:lnTo>
                    <a:pt x="395" y="1"/>
                  </a:lnTo>
                  <a:lnTo>
                    <a:pt x="397" y="1"/>
                  </a:lnTo>
                  <a:lnTo>
                    <a:pt x="398" y="1"/>
                  </a:lnTo>
                  <a:lnTo>
                    <a:pt x="399" y="1"/>
                  </a:lnTo>
                  <a:lnTo>
                    <a:pt x="400" y="1"/>
                  </a:lnTo>
                  <a:lnTo>
                    <a:pt x="401" y="1"/>
                  </a:lnTo>
                  <a:lnTo>
                    <a:pt x="402" y="1"/>
                  </a:lnTo>
                  <a:lnTo>
                    <a:pt x="404" y="1"/>
                  </a:lnTo>
                  <a:lnTo>
                    <a:pt x="405" y="1"/>
                  </a:lnTo>
                  <a:lnTo>
                    <a:pt x="406" y="1"/>
                  </a:lnTo>
                  <a:lnTo>
                    <a:pt x="407" y="1"/>
                  </a:lnTo>
                  <a:lnTo>
                    <a:pt x="408" y="1"/>
                  </a:lnTo>
                  <a:lnTo>
                    <a:pt x="409" y="1"/>
                  </a:lnTo>
                  <a:lnTo>
                    <a:pt x="410" y="1"/>
                  </a:lnTo>
                  <a:lnTo>
                    <a:pt x="412" y="1"/>
                  </a:lnTo>
                  <a:lnTo>
                    <a:pt x="413" y="1"/>
                  </a:lnTo>
                  <a:lnTo>
                    <a:pt x="414" y="1"/>
                  </a:lnTo>
                  <a:lnTo>
                    <a:pt x="415" y="1"/>
                  </a:lnTo>
                  <a:lnTo>
                    <a:pt x="418" y="1"/>
                  </a:lnTo>
                  <a:lnTo>
                    <a:pt x="419" y="1"/>
                  </a:lnTo>
                  <a:lnTo>
                    <a:pt x="421" y="1"/>
                  </a:lnTo>
                  <a:lnTo>
                    <a:pt x="422" y="1"/>
                  </a:lnTo>
                  <a:lnTo>
                    <a:pt x="423" y="1"/>
                  </a:lnTo>
                  <a:lnTo>
                    <a:pt x="425" y="1"/>
                  </a:lnTo>
                  <a:lnTo>
                    <a:pt x="426" y="1"/>
                  </a:lnTo>
                  <a:lnTo>
                    <a:pt x="428" y="1"/>
                  </a:lnTo>
                  <a:lnTo>
                    <a:pt x="429" y="1"/>
                  </a:lnTo>
                  <a:lnTo>
                    <a:pt x="430" y="1"/>
                  </a:lnTo>
                  <a:lnTo>
                    <a:pt x="432" y="1"/>
                  </a:lnTo>
                  <a:lnTo>
                    <a:pt x="433" y="1"/>
                  </a:lnTo>
                  <a:lnTo>
                    <a:pt x="434" y="1"/>
                  </a:lnTo>
                  <a:lnTo>
                    <a:pt x="436" y="1"/>
                  </a:lnTo>
                  <a:lnTo>
                    <a:pt x="437" y="1"/>
                  </a:lnTo>
                  <a:lnTo>
                    <a:pt x="439" y="1"/>
                  </a:lnTo>
                  <a:lnTo>
                    <a:pt x="440" y="1"/>
                  </a:lnTo>
                  <a:lnTo>
                    <a:pt x="441" y="1"/>
                  </a:lnTo>
                  <a:lnTo>
                    <a:pt x="443" y="1"/>
                  </a:lnTo>
                  <a:lnTo>
                    <a:pt x="444" y="1"/>
                  </a:lnTo>
                  <a:lnTo>
                    <a:pt x="446" y="1"/>
                  </a:lnTo>
                  <a:lnTo>
                    <a:pt x="447" y="1"/>
                  </a:lnTo>
                  <a:lnTo>
                    <a:pt x="449" y="1"/>
                  </a:lnTo>
                  <a:lnTo>
                    <a:pt x="450" y="1"/>
                  </a:lnTo>
                  <a:lnTo>
                    <a:pt x="455" y="1"/>
                  </a:lnTo>
                  <a:lnTo>
                    <a:pt x="459" y="1"/>
                  </a:lnTo>
                  <a:lnTo>
                    <a:pt x="462" y="1"/>
                  </a:lnTo>
                  <a:lnTo>
                    <a:pt x="467" y="1"/>
                  </a:lnTo>
                  <a:lnTo>
                    <a:pt x="471" y="1"/>
                  </a:lnTo>
                  <a:lnTo>
                    <a:pt x="475" y="1"/>
                  </a:lnTo>
                  <a:lnTo>
                    <a:pt x="479" y="1"/>
                  </a:lnTo>
                  <a:lnTo>
                    <a:pt x="483" y="1"/>
                  </a:lnTo>
                  <a:lnTo>
                    <a:pt x="486" y="1"/>
                  </a:lnTo>
                  <a:lnTo>
                    <a:pt x="491" y="1"/>
                  </a:lnTo>
                  <a:lnTo>
                    <a:pt x="494" y="1"/>
                  </a:lnTo>
                  <a:lnTo>
                    <a:pt x="499" y="1"/>
                  </a:lnTo>
                  <a:lnTo>
                    <a:pt x="503" y="1"/>
                  </a:lnTo>
                  <a:lnTo>
                    <a:pt x="507" y="1"/>
                  </a:lnTo>
                  <a:lnTo>
                    <a:pt x="511" y="1"/>
                  </a:lnTo>
                  <a:lnTo>
                    <a:pt x="514" y="1"/>
                  </a:lnTo>
                  <a:lnTo>
                    <a:pt x="519" y="1"/>
                  </a:lnTo>
                  <a:lnTo>
                    <a:pt x="522" y="1"/>
                  </a:lnTo>
                  <a:lnTo>
                    <a:pt x="527" y="1"/>
                  </a:lnTo>
                  <a:lnTo>
                    <a:pt x="531" y="1"/>
                  </a:lnTo>
                  <a:lnTo>
                    <a:pt x="535" y="1"/>
                  </a:lnTo>
                  <a:lnTo>
                    <a:pt x="539" y="1"/>
                  </a:lnTo>
                  <a:lnTo>
                    <a:pt x="543" y="1"/>
                  </a:lnTo>
                  <a:lnTo>
                    <a:pt x="547" y="1"/>
                  </a:lnTo>
                  <a:lnTo>
                    <a:pt x="551" y="1"/>
                  </a:lnTo>
                  <a:lnTo>
                    <a:pt x="555" y="1"/>
                  </a:lnTo>
                  <a:lnTo>
                    <a:pt x="559" y="1"/>
                  </a:lnTo>
                  <a:lnTo>
                    <a:pt x="563" y="1"/>
                  </a:lnTo>
                  <a:lnTo>
                    <a:pt x="567" y="1"/>
                  </a:lnTo>
                  <a:lnTo>
                    <a:pt x="571" y="1"/>
                  </a:lnTo>
                  <a:lnTo>
                    <a:pt x="575" y="1"/>
                  </a:lnTo>
                  <a:lnTo>
                    <a:pt x="579" y="1"/>
                  </a:lnTo>
                  <a:lnTo>
                    <a:pt x="584" y="1"/>
                  </a:lnTo>
                  <a:lnTo>
                    <a:pt x="588" y="1"/>
                  </a:lnTo>
                  <a:lnTo>
                    <a:pt x="592" y="1"/>
                  </a:lnTo>
                  <a:lnTo>
                    <a:pt x="596" y="1"/>
                  </a:lnTo>
                  <a:lnTo>
                    <a:pt x="600" y="1"/>
                  </a:lnTo>
                  <a:lnTo>
                    <a:pt x="604" y="1"/>
                  </a:lnTo>
                  <a:lnTo>
                    <a:pt x="608" y="1"/>
                  </a:lnTo>
                  <a:lnTo>
                    <a:pt x="612" y="1"/>
                  </a:lnTo>
                  <a:lnTo>
                    <a:pt x="616" y="1"/>
                  </a:lnTo>
                  <a:lnTo>
                    <a:pt x="620" y="1"/>
                  </a:lnTo>
                  <a:lnTo>
                    <a:pt x="624" y="1"/>
                  </a:lnTo>
                  <a:lnTo>
                    <a:pt x="629" y="1"/>
                  </a:lnTo>
                  <a:lnTo>
                    <a:pt x="632" y="1"/>
                  </a:lnTo>
                  <a:lnTo>
                    <a:pt x="636" y="1"/>
                  </a:lnTo>
                  <a:lnTo>
                    <a:pt x="640" y="1"/>
                  </a:lnTo>
                  <a:lnTo>
                    <a:pt x="644" y="1"/>
                  </a:lnTo>
                  <a:lnTo>
                    <a:pt x="648" y="1"/>
                  </a:lnTo>
                  <a:lnTo>
                    <a:pt x="653" y="1"/>
                  </a:lnTo>
                  <a:lnTo>
                    <a:pt x="657" y="1"/>
                  </a:lnTo>
                  <a:lnTo>
                    <a:pt x="661" y="1"/>
                  </a:lnTo>
                  <a:lnTo>
                    <a:pt x="665" y="1"/>
                  </a:lnTo>
                  <a:lnTo>
                    <a:pt x="669" y="1"/>
                  </a:lnTo>
                  <a:lnTo>
                    <a:pt x="673" y="1"/>
                  </a:lnTo>
                  <a:lnTo>
                    <a:pt x="677" y="1"/>
                  </a:lnTo>
                  <a:lnTo>
                    <a:pt x="681" y="1"/>
                  </a:lnTo>
                  <a:lnTo>
                    <a:pt x="685" y="1"/>
                  </a:lnTo>
                  <a:lnTo>
                    <a:pt x="690" y="1"/>
                  </a:lnTo>
                  <a:lnTo>
                    <a:pt x="695" y="1"/>
                  </a:lnTo>
                  <a:lnTo>
                    <a:pt x="699" y="1"/>
                  </a:lnTo>
                  <a:lnTo>
                    <a:pt x="703" y="1"/>
                  </a:lnTo>
                  <a:lnTo>
                    <a:pt x="707" y="1"/>
                  </a:lnTo>
                  <a:lnTo>
                    <a:pt x="711" y="1"/>
                  </a:lnTo>
                  <a:lnTo>
                    <a:pt x="715" y="1"/>
                  </a:lnTo>
                  <a:lnTo>
                    <a:pt x="719" y="1"/>
                  </a:lnTo>
                  <a:lnTo>
                    <a:pt x="723" y="1"/>
                  </a:lnTo>
                  <a:lnTo>
                    <a:pt x="727" y="1"/>
                  </a:lnTo>
                  <a:lnTo>
                    <a:pt x="732" y="1"/>
                  </a:lnTo>
                  <a:lnTo>
                    <a:pt x="736" y="1"/>
                  </a:lnTo>
                  <a:lnTo>
                    <a:pt x="740" y="1"/>
                  </a:lnTo>
                  <a:lnTo>
                    <a:pt x="744" y="1"/>
                  </a:lnTo>
                  <a:lnTo>
                    <a:pt x="749" y="1"/>
                  </a:lnTo>
                  <a:lnTo>
                    <a:pt x="753" y="1"/>
                  </a:lnTo>
                  <a:lnTo>
                    <a:pt x="757" y="1"/>
                  </a:lnTo>
                  <a:lnTo>
                    <a:pt x="761" y="1"/>
                  </a:lnTo>
                  <a:lnTo>
                    <a:pt x="765" y="1"/>
                  </a:lnTo>
                  <a:lnTo>
                    <a:pt x="769" y="1"/>
                  </a:lnTo>
                  <a:lnTo>
                    <a:pt x="773" y="1"/>
                  </a:lnTo>
                  <a:lnTo>
                    <a:pt x="778" y="1"/>
                  </a:lnTo>
                  <a:lnTo>
                    <a:pt x="782" y="1"/>
                  </a:lnTo>
                  <a:lnTo>
                    <a:pt x="786" y="1"/>
                  </a:lnTo>
                  <a:lnTo>
                    <a:pt x="790" y="1"/>
                  </a:lnTo>
                  <a:lnTo>
                    <a:pt x="794" y="1"/>
                  </a:lnTo>
                  <a:lnTo>
                    <a:pt x="798" y="1"/>
                  </a:lnTo>
                  <a:lnTo>
                    <a:pt x="802" y="1"/>
                  </a:lnTo>
                  <a:lnTo>
                    <a:pt x="806" y="1"/>
                  </a:lnTo>
                  <a:lnTo>
                    <a:pt x="810" y="1"/>
                  </a:lnTo>
                  <a:lnTo>
                    <a:pt x="814" y="1"/>
                  </a:lnTo>
                  <a:lnTo>
                    <a:pt x="819" y="1"/>
                  </a:lnTo>
                  <a:lnTo>
                    <a:pt x="823" y="1"/>
                  </a:lnTo>
                  <a:lnTo>
                    <a:pt x="827" y="1"/>
                  </a:lnTo>
                  <a:lnTo>
                    <a:pt x="831" y="1"/>
                  </a:lnTo>
                  <a:lnTo>
                    <a:pt x="835" y="1"/>
                  </a:lnTo>
                  <a:lnTo>
                    <a:pt x="839" y="1"/>
                  </a:lnTo>
                  <a:lnTo>
                    <a:pt x="843" y="1"/>
                  </a:lnTo>
                  <a:lnTo>
                    <a:pt x="847" y="1"/>
                  </a:lnTo>
                  <a:lnTo>
                    <a:pt x="851" y="1"/>
                  </a:lnTo>
                  <a:lnTo>
                    <a:pt x="855" y="1"/>
                  </a:lnTo>
                  <a:lnTo>
                    <a:pt x="859" y="1"/>
                  </a:lnTo>
                  <a:lnTo>
                    <a:pt x="863" y="1"/>
                  </a:lnTo>
                  <a:lnTo>
                    <a:pt x="867" y="1"/>
                  </a:lnTo>
                  <a:lnTo>
                    <a:pt x="871" y="1"/>
                  </a:lnTo>
                  <a:lnTo>
                    <a:pt x="875" y="1"/>
                  </a:lnTo>
                  <a:lnTo>
                    <a:pt x="879" y="1"/>
                  </a:lnTo>
                  <a:lnTo>
                    <a:pt x="884" y="1"/>
                  </a:lnTo>
                  <a:lnTo>
                    <a:pt x="889" y="1"/>
                  </a:lnTo>
                  <a:lnTo>
                    <a:pt x="893" y="1"/>
                  </a:lnTo>
                  <a:lnTo>
                    <a:pt x="897" y="1"/>
                  </a:lnTo>
                  <a:lnTo>
                    <a:pt x="901" y="1"/>
                  </a:lnTo>
                  <a:lnTo>
                    <a:pt x="905" y="1"/>
                  </a:lnTo>
                  <a:lnTo>
                    <a:pt x="909" y="1"/>
                  </a:lnTo>
                  <a:lnTo>
                    <a:pt x="914" y="1"/>
                  </a:lnTo>
                  <a:lnTo>
                    <a:pt x="918" y="1"/>
                  </a:lnTo>
                  <a:lnTo>
                    <a:pt x="922" y="1"/>
                  </a:lnTo>
                  <a:lnTo>
                    <a:pt x="927" y="1"/>
                  </a:lnTo>
                  <a:lnTo>
                    <a:pt x="931" y="1"/>
                  </a:lnTo>
                  <a:lnTo>
                    <a:pt x="935" y="1"/>
                  </a:lnTo>
                  <a:lnTo>
                    <a:pt x="940" y="1"/>
                  </a:lnTo>
                  <a:lnTo>
                    <a:pt x="945" y="1"/>
                  </a:lnTo>
                  <a:lnTo>
                    <a:pt x="950" y="1"/>
                  </a:lnTo>
                  <a:lnTo>
                    <a:pt x="954" y="1"/>
                  </a:lnTo>
                  <a:lnTo>
                    <a:pt x="958" y="1"/>
                  </a:lnTo>
                  <a:lnTo>
                    <a:pt x="962" y="1"/>
                  </a:lnTo>
                  <a:lnTo>
                    <a:pt x="966" y="1"/>
                  </a:lnTo>
                  <a:lnTo>
                    <a:pt x="970" y="1"/>
                  </a:lnTo>
                  <a:lnTo>
                    <a:pt x="974" y="1"/>
                  </a:lnTo>
                  <a:lnTo>
                    <a:pt x="978" y="1"/>
                  </a:lnTo>
                  <a:lnTo>
                    <a:pt x="982" y="1"/>
                  </a:lnTo>
                  <a:lnTo>
                    <a:pt x="986" y="1"/>
                  </a:lnTo>
                  <a:lnTo>
                    <a:pt x="990" y="1"/>
                  </a:lnTo>
                  <a:lnTo>
                    <a:pt x="994" y="1"/>
                  </a:lnTo>
                  <a:lnTo>
                    <a:pt x="999" y="0"/>
                  </a:lnTo>
                  <a:lnTo>
                    <a:pt x="1003" y="1"/>
                  </a:lnTo>
                  <a:lnTo>
                    <a:pt x="1007" y="1"/>
                  </a:lnTo>
                  <a:lnTo>
                    <a:pt x="1011" y="1"/>
                  </a:lnTo>
                  <a:lnTo>
                    <a:pt x="1015" y="1"/>
                  </a:lnTo>
                  <a:lnTo>
                    <a:pt x="1020" y="0"/>
                  </a:lnTo>
                  <a:lnTo>
                    <a:pt x="1025" y="1"/>
                  </a:lnTo>
                  <a:lnTo>
                    <a:pt x="1029" y="1"/>
                  </a:lnTo>
                  <a:lnTo>
                    <a:pt x="1033" y="1"/>
                  </a:lnTo>
                  <a:lnTo>
                    <a:pt x="1038" y="1"/>
                  </a:lnTo>
                  <a:lnTo>
                    <a:pt x="1042" y="1"/>
                  </a:lnTo>
                  <a:lnTo>
                    <a:pt x="1047" y="1"/>
                  </a:lnTo>
                  <a:lnTo>
                    <a:pt x="1052" y="1"/>
                  </a:lnTo>
                  <a:lnTo>
                    <a:pt x="1057" y="1"/>
                  </a:lnTo>
                  <a:lnTo>
                    <a:pt x="1061" y="1"/>
                  </a:lnTo>
                  <a:lnTo>
                    <a:pt x="1066" y="1"/>
                  </a:lnTo>
                  <a:lnTo>
                    <a:pt x="1071" y="1"/>
                  </a:lnTo>
                  <a:lnTo>
                    <a:pt x="1075" y="1"/>
                  </a:lnTo>
                  <a:lnTo>
                    <a:pt x="1080" y="1"/>
                  </a:lnTo>
                  <a:lnTo>
                    <a:pt x="1084" y="1"/>
                  </a:lnTo>
                  <a:lnTo>
                    <a:pt x="1089" y="1"/>
                  </a:lnTo>
                  <a:lnTo>
                    <a:pt x="1094" y="1"/>
                  </a:lnTo>
                  <a:lnTo>
                    <a:pt x="1099" y="1"/>
                  </a:lnTo>
                  <a:lnTo>
                    <a:pt x="1103" y="1"/>
                  </a:lnTo>
                  <a:lnTo>
                    <a:pt x="1108" y="1"/>
                  </a:lnTo>
                  <a:lnTo>
                    <a:pt x="1112" y="1"/>
                  </a:lnTo>
                  <a:lnTo>
                    <a:pt x="1116" y="1"/>
                  </a:lnTo>
                  <a:lnTo>
                    <a:pt x="1121" y="1"/>
                  </a:lnTo>
                  <a:lnTo>
                    <a:pt x="1127" y="1"/>
                  </a:lnTo>
                  <a:lnTo>
                    <a:pt x="1131" y="1"/>
                  </a:lnTo>
                  <a:lnTo>
                    <a:pt x="1135" y="1"/>
                  </a:lnTo>
                  <a:lnTo>
                    <a:pt x="1140" y="1"/>
                  </a:lnTo>
                  <a:lnTo>
                    <a:pt x="1144" y="1"/>
                  </a:lnTo>
                  <a:lnTo>
                    <a:pt x="1148" y="1"/>
                  </a:lnTo>
                  <a:lnTo>
                    <a:pt x="1153" y="1"/>
                  </a:lnTo>
                  <a:lnTo>
                    <a:pt x="1158" y="1"/>
                  </a:lnTo>
                  <a:lnTo>
                    <a:pt x="1162" y="1"/>
                  </a:lnTo>
                  <a:lnTo>
                    <a:pt x="1167" y="1"/>
                  </a:lnTo>
                  <a:lnTo>
                    <a:pt x="1171" y="1"/>
                  </a:lnTo>
                  <a:lnTo>
                    <a:pt x="1175" y="1"/>
                  </a:lnTo>
                  <a:lnTo>
                    <a:pt x="1180" y="1"/>
                  </a:lnTo>
                  <a:lnTo>
                    <a:pt x="1185" y="1"/>
                  </a:lnTo>
                  <a:lnTo>
                    <a:pt x="1190" y="1"/>
                  </a:lnTo>
                  <a:lnTo>
                    <a:pt x="1195" y="1"/>
                  </a:lnTo>
                  <a:lnTo>
                    <a:pt x="1199" y="1"/>
                  </a:lnTo>
                  <a:lnTo>
                    <a:pt x="1204" y="1"/>
                  </a:lnTo>
                  <a:lnTo>
                    <a:pt x="1209" y="1"/>
                  </a:lnTo>
                  <a:lnTo>
                    <a:pt x="1214" y="1"/>
                  </a:lnTo>
                  <a:lnTo>
                    <a:pt x="1218" y="1"/>
                  </a:lnTo>
                  <a:lnTo>
                    <a:pt x="1222" y="0"/>
                  </a:lnTo>
                  <a:lnTo>
                    <a:pt x="1227" y="1"/>
                  </a:lnTo>
                  <a:lnTo>
                    <a:pt x="1231" y="1"/>
                  </a:lnTo>
                  <a:lnTo>
                    <a:pt x="1236" y="1"/>
                  </a:lnTo>
                  <a:lnTo>
                    <a:pt x="1240" y="1"/>
                  </a:lnTo>
                  <a:lnTo>
                    <a:pt x="1245" y="1"/>
                  </a:lnTo>
                  <a:lnTo>
                    <a:pt x="1250" y="1"/>
                  </a:lnTo>
                  <a:lnTo>
                    <a:pt x="1255" y="1"/>
                  </a:lnTo>
                  <a:lnTo>
                    <a:pt x="1259" y="1"/>
                  </a:lnTo>
                  <a:lnTo>
                    <a:pt x="1264" y="1"/>
                  </a:lnTo>
                  <a:lnTo>
                    <a:pt x="1268" y="1"/>
                  </a:lnTo>
                  <a:lnTo>
                    <a:pt x="1273" y="1"/>
                  </a:lnTo>
                  <a:lnTo>
                    <a:pt x="1277" y="0"/>
                  </a:lnTo>
                  <a:lnTo>
                    <a:pt x="1281" y="1"/>
                  </a:lnTo>
                  <a:lnTo>
                    <a:pt x="1286" y="1"/>
                  </a:lnTo>
                  <a:lnTo>
                    <a:pt x="1290" y="1"/>
                  </a:lnTo>
                  <a:lnTo>
                    <a:pt x="1295" y="1"/>
                  </a:lnTo>
                  <a:lnTo>
                    <a:pt x="1299" y="1"/>
                  </a:lnTo>
                  <a:lnTo>
                    <a:pt x="1303" y="1"/>
                  </a:lnTo>
                  <a:lnTo>
                    <a:pt x="1307" y="1"/>
                  </a:lnTo>
                  <a:lnTo>
                    <a:pt x="1312" y="0"/>
                  </a:lnTo>
                  <a:lnTo>
                    <a:pt x="1316" y="1"/>
                  </a:lnTo>
                  <a:lnTo>
                    <a:pt x="1320" y="1"/>
                  </a:lnTo>
                  <a:lnTo>
                    <a:pt x="1325" y="1"/>
                  </a:lnTo>
                  <a:lnTo>
                    <a:pt x="1330" y="1"/>
                  </a:lnTo>
                  <a:lnTo>
                    <a:pt x="1334" y="1"/>
                  </a:lnTo>
                  <a:lnTo>
                    <a:pt x="1338" y="1"/>
                  </a:lnTo>
                  <a:lnTo>
                    <a:pt x="1342" y="1"/>
                  </a:lnTo>
                  <a:lnTo>
                    <a:pt x="1344" y="1"/>
                  </a:lnTo>
                  <a:lnTo>
                    <a:pt x="1348" y="1"/>
                  </a:lnTo>
                  <a:lnTo>
                    <a:pt x="1353" y="1"/>
                  </a:lnTo>
                  <a:lnTo>
                    <a:pt x="1357" y="1"/>
                  </a:lnTo>
                  <a:lnTo>
                    <a:pt x="1358" y="1"/>
                  </a:lnTo>
                  <a:lnTo>
                    <a:pt x="1362" y="1"/>
                  </a:lnTo>
                  <a:lnTo>
                    <a:pt x="1366" y="1"/>
                  </a:lnTo>
                  <a:lnTo>
                    <a:pt x="1370" y="1"/>
                  </a:lnTo>
                  <a:lnTo>
                    <a:pt x="1371" y="1"/>
                  </a:lnTo>
                  <a:lnTo>
                    <a:pt x="1372" y="1"/>
                  </a:lnTo>
                  <a:lnTo>
                    <a:pt x="1376" y="1"/>
                  </a:lnTo>
                  <a:lnTo>
                    <a:pt x="1381" y="1"/>
                  </a:lnTo>
                  <a:lnTo>
                    <a:pt x="1384" y="1"/>
                  </a:lnTo>
                  <a:lnTo>
                    <a:pt x="1386" y="1"/>
                  </a:lnTo>
                  <a:lnTo>
                    <a:pt x="1390" y="1"/>
                  </a:lnTo>
                  <a:lnTo>
                    <a:pt x="1395" y="1"/>
                  </a:lnTo>
                  <a:lnTo>
                    <a:pt x="1399" y="1"/>
                  </a:lnTo>
                  <a:lnTo>
                    <a:pt x="1404" y="1"/>
                  </a:lnTo>
                  <a:lnTo>
                    <a:pt x="1409" y="1"/>
                  </a:lnTo>
                  <a:lnTo>
                    <a:pt x="1412" y="1"/>
                  </a:lnTo>
                  <a:lnTo>
                    <a:pt x="1414" y="1"/>
                  </a:lnTo>
                  <a:lnTo>
                    <a:pt x="1418" y="1"/>
                  </a:lnTo>
                  <a:lnTo>
                    <a:pt x="1423" y="1"/>
                  </a:lnTo>
                  <a:lnTo>
                    <a:pt x="1426" y="1"/>
                  </a:lnTo>
                  <a:lnTo>
                    <a:pt x="1430" y="1"/>
                  </a:lnTo>
                  <a:lnTo>
                    <a:pt x="1435" y="1"/>
                  </a:lnTo>
                  <a:lnTo>
                    <a:pt x="1440" y="1"/>
                  </a:lnTo>
                  <a:lnTo>
                    <a:pt x="1443" y="1"/>
                  </a:lnTo>
                  <a:lnTo>
                    <a:pt x="1447" y="1"/>
                  </a:lnTo>
                  <a:lnTo>
                    <a:pt x="1452" y="1"/>
                  </a:lnTo>
                  <a:lnTo>
                    <a:pt x="1454" y="1"/>
                  </a:lnTo>
                  <a:lnTo>
                    <a:pt x="1455" y="1"/>
                  </a:lnTo>
                  <a:lnTo>
                    <a:pt x="1460" y="1"/>
                  </a:lnTo>
                  <a:lnTo>
                    <a:pt x="1464" y="1"/>
                  </a:lnTo>
                  <a:lnTo>
                    <a:pt x="1468" y="1"/>
                  </a:lnTo>
                  <a:lnTo>
                    <a:pt x="1472" y="1"/>
                  </a:lnTo>
                  <a:lnTo>
                    <a:pt x="1477" y="1"/>
                  </a:lnTo>
                  <a:lnTo>
                    <a:pt x="1481" y="1"/>
                  </a:lnTo>
                  <a:lnTo>
                    <a:pt x="1486" y="1"/>
                  </a:lnTo>
                  <a:lnTo>
                    <a:pt x="1490" y="1"/>
                  </a:lnTo>
                  <a:lnTo>
                    <a:pt x="1495" y="1"/>
                  </a:lnTo>
                  <a:lnTo>
                    <a:pt x="1499" y="1"/>
                  </a:lnTo>
                  <a:lnTo>
                    <a:pt x="1503" y="1"/>
                  </a:lnTo>
                  <a:lnTo>
                    <a:pt x="1507" y="1"/>
                  </a:lnTo>
                  <a:lnTo>
                    <a:pt x="1509" y="1"/>
                  </a:lnTo>
                  <a:lnTo>
                    <a:pt x="1510" y="1"/>
                  </a:lnTo>
                  <a:lnTo>
                    <a:pt x="1512" y="1"/>
                  </a:lnTo>
                  <a:lnTo>
                    <a:pt x="1516" y="1"/>
                  </a:lnTo>
                  <a:lnTo>
                    <a:pt x="1520" y="1"/>
                  </a:lnTo>
                  <a:lnTo>
                    <a:pt x="1524" y="1"/>
                  </a:lnTo>
                  <a:lnTo>
                    <a:pt x="1529" y="1"/>
                  </a:lnTo>
                  <a:lnTo>
                    <a:pt x="1533" y="1"/>
                  </a:lnTo>
                  <a:lnTo>
                    <a:pt x="1538" y="1"/>
                  </a:lnTo>
                  <a:lnTo>
                    <a:pt x="1539" y="1"/>
                  </a:lnTo>
                  <a:lnTo>
                    <a:pt x="1544" y="1"/>
                  </a:lnTo>
                  <a:lnTo>
                    <a:pt x="1549" y="1"/>
                  </a:lnTo>
                  <a:lnTo>
                    <a:pt x="1550" y="1"/>
                  </a:lnTo>
                  <a:lnTo>
                    <a:pt x="1551" y="1"/>
                  </a:lnTo>
                  <a:lnTo>
                    <a:pt x="1553" y="1"/>
                  </a:lnTo>
                  <a:lnTo>
                    <a:pt x="1558" y="1"/>
                  </a:lnTo>
                  <a:lnTo>
                    <a:pt x="1562" y="1"/>
                  </a:lnTo>
                  <a:lnTo>
                    <a:pt x="1564" y="1"/>
                  </a:lnTo>
                  <a:lnTo>
                    <a:pt x="1567" y="1"/>
                  </a:lnTo>
                  <a:lnTo>
                    <a:pt x="1572" y="1"/>
                  </a:lnTo>
                  <a:lnTo>
                    <a:pt x="1577" y="1"/>
                  </a:lnTo>
                  <a:lnTo>
                    <a:pt x="1582" y="1"/>
                  </a:lnTo>
                  <a:lnTo>
                    <a:pt x="1586" y="0"/>
                  </a:lnTo>
                  <a:lnTo>
                    <a:pt x="1591" y="1"/>
                  </a:lnTo>
                  <a:lnTo>
                    <a:pt x="1595" y="1"/>
                  </a:lnTo>
                  <a:lnTo>
                    <a:pt x="1599" y="1"/>
                  </a:lnTo>
                  <a:lnTo>
                    <a:pt x="1604" y="1"/>
                  </a:lnTo>
                  <a:lnTo>
                    <a:pt x="1607" y="1"/>
                  </a:lnTo>
                  <a:lnTo>
                    <a:pt x="1611" y="1"/>
                  </a:lnTo>
                  <a:lnTo>
                    <a:pt x="1615" y="1"/>
                  </a:lnTo>
                  <a:lnTo>
                    <a:pt x="1621" y="1"/>
                  </a:lnTo>
                  <a:lnTo>
                    <a:pt x="1622" y="1"/>
                  </a:lnTo>
                  <a:lnTo>
                    <a:pt x="1626" y="1"/>
                  </a:lnTo>
                  <a:lnTo>
                    <a:pt x="1631" y="1"/>
                  </a:lnTo>
                  <a:lnTo>
                    <a:pt x="1635" y="1"/>
                  </a:lnTo>
                  <a:lnTo>
                    <a:pt x="1636" y="1"/>
                  </a:lnTo>
                  <a:lnTo>
                    <a:pt x="1641" y="1"/>
                  </a:lnTo>
                  <a:lnTo>
                    <a:pt x="1646" y="1"/>
                  </a:lnTo>
                  <a:lnTo>
                    <a:pt x="1647" y="1"/>
                  </a:lnTo>
                  <a:lnTo>
                    <a:pt x="1648" y="1"/>
                  </a:lnTo>
                  <a:lnTo>
                    <a:pt x="1650" y="1"/>
                  </a:lnTo>
                  <a:lnTo>
                    <a:pt x="1654" y="1"/>
                  </a:lnTo>
                  <a:lnTo>
                    <a:pt x="1659" y="1"/>
                  </a:lnTo>
                  <a:lnTo>
                    <a:pt x="1660" y="1"/>
                  </a:lnTo>
                  <a:lnTo>
                    <a:pt x="1662" y="1"/>
                  </a:lnTo>
                  <a:lnTo>
                    <a:pt x="1663" y="1"/>
                  </a:lnTo>
                  <a:lnTo>
                    <a:pt x="1664" y="1"/>
                  </a:lnTo>
                  <a:lnTo>
                    <a:pt x="1669" y="1"/>
                  </a:lnTo>
                  <a:lnTo>
                    <a:pt x="1673" y="1"/>
                  </a:lnTo>
                  <a:lnTo>
                    <a:pt x="1675" y="1"/>
                  </a:lnTo>
                  <a:lnTo>
                    <a:pt x="1676" y="1"/>
                  </a:lnTo>
                  <a:lnTo>
                    <a:pt x="1677" y="1"/>
                  </a:lnTo>
                  <a:lnTo>
                    <a:pt x="1682" y="1"/>
                  </a:lnTo>
                  <a:lnTo>
                    <a:pt x="1687" y="1"/>
                  </a:lnTo>
                  <a:lnTo>
                    <a:pt x="1690" y="1"/>
                  </a:lnTo>
                  <a:lnTo>
                    <a:pt x="1692" y="1"/>
                  </a:lnTo>
                  <a:lnTo>
                    <a:pt x="1696" y="1"/>
                  </a:lnTo>
                  <a:lnTo>
                    <a:pt x="1699" y="1"/>
                  </a:lnTo>
                  <a:lnTo>
                    <a:pt x="1703" y="1"/>
                  </a:lnTo>
                  <a:lnTo>
                    <a:pt x="1704" y="1"/>
                  </a:lnTo>
                  <a:lnTo>
                    <a:pt x="1705" y="1"/>
                  </a:lnTo>
                  <a:lnTo>
                    <a:pt x="1709" y="1"/>
                  </a:lnTo>
                  <a:lnTo>
                    <a:pt x="1713" y="1"/>
                  </a:lnTo>
                  <a:lnTo>
                    <a:pt x="1715" y="1"/>
                  </a:lnTo>
                  <a:lnTo>
                    <a:pt x="1716" y="1"/>
                  </a:lnTo>
                  <a:lnTo>
                    <a:pt x="1717" y="1"/>
                  </a:lnTo>
                  <a:lnTo>
                    <a:pt x="1719" y="1"/>
                  </a:lnTo>
                  <a:lnTo>
                    <a:pt x="1722" y="1"/>
                  </a:lnTo>
                  <a:lnTo>
                    <a:pt x="1726" y="1"/>
                  </a:lnTo>
                  <a:lnTo>
                    <a:pt x="1730" y="1"/>
                  </a:lnTo>
                  <a:lnTo>
                    <a:pt x="1734" y="1"/>
                  </a:lnTo>
                  <a:lnTo>
                    <a:pt x="1738" y="1"/>
                  </a:lnTo>
                  <a:lnTo>
                    <a:pt x="1743" y="1"/>
                  </a:lnTo>
                  <a:lnTo>
                    <a:pt x="1745" y="1"/>
                  </a:lnTo>
                  <a:lnTo>
                    <a:pt x="1746" y="1"/>
                  </a:lnTo>
                  <a:lnTo>
                    <a:pt x="1747" y="1"/>
                  </a:lnTo>
                  <a:lnTo>
                    <a:pt x="1752" y="1"/>
                  </a:lnTo>
                  <a:lnTo>
                    <a:pt x="1756" y="1"/>
                  </a:lnTo>
                  <a:lnTo>
                    <a:pt x="1757" y="1"/>
                  </a:lnTo>
                  <a:lnTo>
                    <a:pt x="1759" y="1"/>
                  </a:lnTo>
                  <a:lnTo>
                    <a:pt x="1760" y="1"/>
                  </a:lnTo>
                  <a:lnTo>
                    <a:pt x="1764" y="1"/>
                  </a:lnTo>
                  <a:lnTo>
                    <a:pt x="1768" y="1"/>
                  </a:lnTo>
                  <a:lnTo>
                    <a:pt x="1771" y="1"/>
                  </a:lnTo>
                  <a:lnTo>
                    <a:pt x="1773" y="1"/>
                  </a:lnTo>
                  <a:lnTo>
                    <a:pt x="1774" y="1"/>
                  </a:lnTo>
                  <a:lnTo>
                    <a:pt x="1776" y="1"/>
                  </a:lnTo>
                  <a:lnTo>
                    <a:pt x="1779" y="1"/>
                  </a:lnTo>
                  <a:lnTo>
                    <a:pt x="1783" y="1"/>
                  </a:lnTo>
                  <a:lnTo>
                    <a:pt x="1785" y="1"/>
                  </a:lnTo>
                  <a:lnTo>
                    <a:pt x="1786" y="1"/>
                  </a:lnTo>
                  <a:lnTo>
                    <a:pt x="1788" y="1"/>
                  </a:lnTo>
                  <a:lnTo>
                    <a:pt x="1789" y="1"/>
                  </a:lnTo>
                  <a:lnTo>
                    <a:pt x="1793" y="1"/>
                  </a:lnTo>
                  <a:lnTo>
                    <a:pt x="1797" y="1"/>
                  </a:lnTo>
                  <a:lnTo>
                    <a:pt x="1800" y="1"/>
                  </a:lnTo>
                  <a:lnTo>
                    <a:pt x="1802" y="1"/>
                  </a:lnTo>
                  <a:lnTo>
                    <a:pt x="1803" y="1"/>
                  </a:lnTo>
                  <a:lnTo>
                    <a:pt x="1807" y="1"/>
                  </a:lnTo>
                  <a:lnTo>
                    <a:pt x="1810" y="1"/>
                  </a:lnTo>
                  <a:lnTo>
                    <a:pt x="1812" y="1"/>
                  </a:lnTo>
                  <a:lnTo>
                    <a:pt x="1813" y="1"/>
                  </a:lnTo>
                  <a:lnTo>
                    <a:pt x="1815" y="1"/>
                  </a:lnTo>
                  <a:lnTo>
                    <a:pt x="1816" y="1"/>
                  </a:lnTo>
                  <a:lnTo>
                    <a:pt x="1820" y="1"/>
                  </a:lnTo>
                  <a:lnTo>
                    <a:pt x="1824" y="1"/>
                  </a:lnTo>
                  <a:lnTo>
                    <a:pt x="1825" y="1"/>
                  </a:lnTo>
                  <a:lnTo>
                    <a:pt x="1827" y="1"/>
                  </a:lnTo>
                  <a:lnTo>
                    <a:pt x="1828" y="1"/>
                  </a:lnTo>
                  <a:lnTo>
                    <a:pt x="1829" y="1"/>
                  </a:lnTo>
                  <a:lnTo>
                    <a:pt x="1831" y="1"/>
                  </a:lnTo>
                  <a:lnTo>
                    <a:pt x="1835" y="1"/>
                  </a:lnTo>
                  <a:lnTo>
                    <a:pt x="1839" y="1"/>
                  </a:lnTo>
                  <a:lnTo>
                    <a:pt x="1840" y="1"/>
                  </a:lnTo>
                  <a:lnTo>
                    <a:pt x="1843" y="1"/>
                  </a:lnTo>
                  <a:lnTo>
                    <a:pt x="1845" y="1"/>
                  </a:lnTo>
                  <a:lnTo>
                    <a:pt x="1849" y="1"/>
                  </a:lnTo>
                  <a:lnTo>
                    <a:pt x="1853" y="1"/>
                  </a:lnTo>
                  <a:lnTo>
                    <a:pt x="1857" y="1"/>
                  </a:lnTo>
                  <a:lnTo>
                    <a:pt x="1858" y="1"/>
                  </a:lnTo>
                  <a:lnTo>
                    <a:pt x="1863" y="1"/>
                  </a:lnTo>
                  <a:lnTo>
                    <a:pt x="1868" y="1"/>
                  </a:lnTo>
                  <a:lnTo>
                    <a:pt x="1869" y="1"/>
                  </a:lnTo>
                  <a:lnTo>
                    <a:pt x="1871" y="1"/>
                  </a:lnTo>
                  <a:lnTo>
                    <a:pt x="1872" y="1"/>
                  </a:lnTo>
                  <a:lnTo>
                    <a:pt x="1876" y="1"/>
                  </a:lnTo>
                  <a:lnTo>
                    <a:pt x="1880" y="1"/>
                  </a:lnTo>
                  <a:lnTo>
                    <a:pt x="1883" y="1"/>
                  </a:lnTo>
                  <a:lnTo>
                    <a:pt x="1885" y="1"/>
                  </a:lnTo>
                  <a:lnTo>
                    <a:pt x="1886" y="1"/>
                  </a:lnTo>
                  <a:lnTo>
                    <a:pt x="1890" y="1"/>
                  </a:lnTo>
                  <a:lnTo>
                    <a:pt x="1894" y="1"/>
                  </a:lnTo>
                  <a:lnTo>
                    <a:pt x="1895" y="1"/>
                  </a:lnTo>
                  <a:lnTo>
                    <a:pt x="1896" y="1"/>
                  </a:lnTo>
                  <a:lnTo>
                    <a:pt x="1898" y="1"/>
                  </a:lnTo>
                  <a:lnTo>
                    <a:pt x="1899" y="1"/>
                  </a:lnTo>
                  <a:lnTo>
                    <a:pt x="1901" y="1"/>
                  </a:lnTo>
                  <a:lnTo>
                    <a:pt x="1905" y="1"/>
                  </a:lnTo>
                  <a:lnTo>
                    <a:pt x="1909" y="1"/>
                  </a:lnTo>
                  <a:lnTo>
                    <a:pt x="1910" y="1"/>
                  </a:lnTo>
                  <a:lnTo>
                    <a:pt x="1911" y="1"/>
                  </a:lnTo>
                  <a:lnTo>
                    <a:pt x="1913" y="1"/>
                  </a:lnTo>
                  <a:lnTo>
                    <a:pt x="1914" y="1"/>
                  </a:lnTo>
                  <a:lnTo>
                    <a:pt x="1918" y="1"/>
                  </a:lnTo>
                  <a:lnTo>
                    <a:pt x="1922" y="1"/>
                  </a:lnTo>
                  <a:lnTo>
                    <a:pt x="1925" y="1"/>
                  </a:lnTo>
                  <a:lnTo>
                    <a:pt x="1926" y="1"/>
                  </a:lnTo>
                  <a:lnTo>
                    <a:pt x="1928" y="1"/>
                  </a:lnTo>
                  <a:lnTo>
                    <a:pt x="1932" y="1"/>
                  </a:lnTo>
                  <a:lnTo>
                    <a:pt x="1936" y="1"/>
                  </a:lnTo>
                  <a:lnTo>
                    <a:pt x="1937" y="1"/>
                  </a:lnTo>
                  <a:lnTo>
                    <a:pt x="1938" y="1"/>
                  </a:lnTo>
                  <a:lnTo>
                    <a:pt x="1940" y="1"/>
                  </a:lnTo>
                  <a:lnTo>
                    <a:pt x="1941" y="1"/>
                  </a:lnTo>
                  <a:lnTo>
                    <a:pt x="1945" y="1"/>
                  </a:lnTo>
                  <a:lnTo>
                    <a:pt x="1948" y="1"/>
                  </a:lnTo>
                  <a:lnTo>
                    <a:pt x="1952" y="1"/>
                  </a:lnTo>
                  <a:lnTo>
                    <a:pt x="1954" y="1"/>
                  </a:lnTo>
                  <a:lnTo>
                    <a:pt x="1955" y="1"/>
                  </a:lnTo>
                  <a:lnTo>
                    <a:pt x="1960" y="1"/>
                  </a:lnTo>
                  <a:lnTo>
                    <a:pt x="1964" y="1"/>
                  </a:lnTo>
                  <a:lnTo>
                    <a:pt x="1968" y="1"/>
                  </a:lnTo>
                  <a:lnTo>
                    <a:pt x="1969" y="1"/>
                  </a:lnTo>
                  <a:lnTo>
                    <a:pt x="1974" y="1"/>
                  </a:lnTo>
                  <a:lnTo>
                    <a:pt x="1977" y="1"/>
                  </a:lnTo>
                  <a:lnTo>
                    <a:pt x="1979" y="1"/>
                  </a:lnTo>
                  <a:lnTo>
                    <a:pt x="1980" y="1"/>
                  </a:lnTo>
                  <a:lnTo>
                    <a:pt x="1982" y="1"/>
                  </a:lnTo>
                  <a:lnTo>
                    <a:pt x="1983" y="1"/>
                  </a:lnTo>
                  <a:lnTo>
                    <a:pt x="1987" y="1"/>
                  </a:lnTo>
                  <a:lnTo>
                    <a:pt x="1990" y="1"/>
                  </a:lnTo>
                  <a:lnTo>
                    <a:pt x="1992" y="1"/>
                  </a:lnTo>
                  <a:lnTo>
                    <a:pt x="1993" y="1"/>
                  </a:lnTo>
                  <a:lnTo>
                    <a:pt x="1997" y="1"/>
                  </a:lnTo>
                  <a:lnTo>
                    <a:pt x="2001" y="1"/>
                  </a:lnTo>
                  <a:lnTo>
                    <a:pt x="2006" y="1"/>
                  </a:lnTo>
                  <a:lnTo>
                    <a:pt x="2007" y="1"/>
                  </a:lnTo>
                  <a:lnTo>
                    <a:pt x="2009" y="1"/>
                  </a:lnTo>
                  <a:lnTo>
                    <a:pt x="2010" y="1"/>
                  </a:lnTo>
                  <a:lnTo>
                    <a:pt x="2014" y="1"/>
                  </a:lnTo>
                  <a:lnTo>
                    <a:pt x="2018" y="1"/>
                  </a:lnTo>
                  <a:lnTo>
                    <a:pt x="2022" y="1"/>
                  </a:lnTo>
                  <a:lnTo>
                    <a:pt x="2027" y="1"/>
                  </a:lnTo>
                  <a:lnTo>
                    <a:pt x="2031" y="1"/>
                  </a:lnTo>
                  <a:lnTo>
                    <a:pt x="2035" y="1"/>
                  </a:lnTo>
                  <a:lnTo>
                    <a:pt x="2040" y="1"/>
                  </a:lnTo>
                  <a:lnTo>
                    <a:pt x="2044" y="1"/>
                  </a:lnTo>
                  <a:lnTo>
                    <a:pt x="2049" y="1"/>
                  </a:lnTo>
                  <a:lnTo>
                    <a:pt x="2050" y="1"/>
                  </a:lnTo>
                  <a:lnTo>
                    <a:pt x="2051" y="1"/>
                  </a:lnTo>
                  <a:lnTo>
                    <a:pt x="2055" y="1"/>
                  </a:lnTo>
                  <a:lnTo>
                    <a:pt x="2059" y="1"/>
                  </a:lnTo>
                  <a:lnTo>
                    <a:pt x="2064" y="1"/>
                  </a:lnTo>
                  <a:lnTo>
                    <a:pt x="2067" y="1"/>
                  </a:lnTo>
                  <a:lnTo>
                    <a:pt x="2072" y="0"/>
                  </a:lnTo>
                  <a:lnTo>
                    <a:pt x="2077" y="1"/>
                  </a:lnTo>
                  <a:lnTo>
                    <a:pt x="2078" y="1"/>
                  </a:lnTo>
                  <a:lnTo>
                    <a:pt x="2079" y="1"/>
                  </a:lnTo>
                  <a:lnTo>
                    <a:pt x="2081" y="1"/>
                  </a:lnTo>
                  <a:lnTo>
                    <a:pt x="2084" y="1"/>
                  </a:lnTo>
                  <a:lnTo>
                    <a:pt x="2089" y="1"/>
                  </a:lnTo>
                  <a:lnTo>
                    <a:pt x="2090" y="1"/>
                  </a:lnTo>
                  <a:lnTo>
                    <a:pt x="2091" y="1"/>
                  </a:lnTo>
                  <a:lnTo>
                    <a:pt x="2093" y="1"/>
                  </a:lnTo>
                  <a:lnTo>
                    <a:pt x="2094" y="1"/>
                  </a:lnTo>
                  <a:lnTo>
                    <a:pt x="2098" y="1"/>
                  </a:lnTo>
                  <a:lnTo>
                    <a:pt x="2101" y="1"/>
                  </a:lnTo>
                  <a:lnTo>
                    <a:pt x="2103" y="1"/>
                  </a:lnTo>
                  <a:lnTo>
                    <a:pt x="2104" y="1"/>
                  </a:lnTo>
                  <a:lnTo>
                    <a:pt x="2106" y="1"/>
                  </a:lnTo>
                  <a:lnTo>
                    <a:pt x="2107" y="1"/>
                  </a:lnTo>
                  <a:lnTo>
                    <a:pt x="2111" y="1"/>
                  </a:lnTo>
                  <a:lnTo>
                    <a:pt x="2114" y="1"/>
                  </a:lnTo>
                  <a:lnTo>
                    <a:pt x="2119" y="1"/>
                  </a:lnTo>
                  <a:lnTo>
                    <a:pt x="2120" y="1"/>
                  </a:lnTo>
                  <a:lnTo>
                    <a:pt x="2121" y="1"/>
                  </a:lnTo>
                  <a:lnTo>
                    <a:pt x="2123" y="1"/>
                  </a:lnTo>
                  <a:lnTo>
                    <a:pt x="2127" y="1"/>
                  </a:lnTo>
                  <a:lnTo>
                    <a:pt x="2131" y="1"/>
                  </a:lnTo>
                  <a:lnTo>
                    <a:pt x="2132" y="1"/>
                  </a:lnTo>
                  <a:lnTo>
                    <a:pt x="2134" y="1"/>
                  </a:lnTo>
                  <a:lnTo>
                    <a:pt x="2135" y="1"/>
                  </a:lnTo>
                  <a:lnTo>
                    <a:pt x="2136" y="1"/>
                  </a:lnTo>
                  <a:lnTo>
                    <a:pt x="2141" y="1"/>
                  </a:lnTo>
                  <a:lnTo>
                    <a:pt x="2145" y="1"/>
                  </a:lnTo>
                  <a:lnTo>
                    <a:pt x="2148" y="1"/>
                  </a:lnTo>
                  <a:lnTo>
                    <a:pt x="2150" y="1"/>
                  </a:lnTo>
                  <a:lnTo>
                    <a:pt x="2154" y="1"/>
                  </a:lnTo>
                  <a:lnTo>
                    <a:pt x="2159" y="1"/>
                  </a:lnTo>
                  <a:lnTo>
                    <a:pt x="2160" y="1"/>
                  </a:lnTo>
                  <a:lnTo>
                    <a:pt x="2161" y="0"/>
                  </a:lnTo>
                  <a:lnTo>
                    <a:pt x="2163" y="0"/>
                  </a:lnTo>
                  <a:lnTo>
                    <a:pt x="2164" y="1"/>
                  </a:lnTo>
                  <a:lnTo>
                    <a:pt x="2168" y="1"/>
                  </a:lnTo>
                  <a:lnTo>
                    <a:pt x="2172" y="1"/>
                  </a:lnTo>
                  <a:lnTo>
                    <a:pt x="2176" y="1"/>
                  </a:lnTo>
                  <a:lnTo>
                    <a:pt x="2177" y="1"/>
                  </a:lnTo>
                  <a:lnTo>
                    <a:pt x="2181" y="1"/>
                  </a:lnTo>
                  <a:lnTo>
                    <a:pt x="2185" y="1"/>
                  </a:lnTo>
                  <a:lnTo>
                    <a:pt x="2189" y="1"/>
                  </a:lnTo>
                  <a:lnTo>
                    <a:pt x="2192" y="1"/>
                  </a:lnTo>
                  <a:lnTo>
                    <a:pt x="2197" y="1"/>
                  </a:lnTo>
                  <a:lnTo>
                    <a:pt x="2201" y="1"/>
                  </a:lnTo>
                  <a:lnTo>
                    <a:pt x="2204" y="1"/>
                  </a:lnTo>
                  <a:lnTo>
                    <a:pt x="2206" y="1"/>
                  </a:lnTo>
                  <a:lnTo>
                    <a:pt x="2210" y="1"/>
                  </a:lnTo>
                  <a:lnTo>
                    <a:pt x="2214" y="1"/>
                  </a:lnTo>
                  <a:lnTo>
                    <a:pt x="2218" y="1"/>
                  </a:lnTo>
                  <a:lnTo>
                    <a:pt x="2219" y="1"/>
                  </a:lnTo>
                  <a:lnTo>
                    <a:pt x="2223" y="1"/>
                  </a:lnTo>
                  <a:lnTo>
                    <a:pt x="2228" y="1"/>
                  </a:lnTo>
                  <a:lnTo>
                    <a:pt x="2229" y="1"/>
                  </a:lnTo>
                  <a:lnTo>
                    <a:pt x="2231" y="1"/>
                  </a:lnTo>
                  <a:lnTo>
                    <a:pt x="2232" y="1"/>
                  </a:lnTo>
                  <a:lnTo>
                    <a:pt x="2236" y="1"/>
                  </a:lnTo>
                  <a:lnTo>
                    <a:pt x="2241" y="0"/>
                  </a:lnTo>
                  <a:lnTo>
                    <a:pt x="2245" y="1"/>
                  </a:lnTo>
                  <a:lnTo>
                    <a:pt x="2249" y="1"/>
                  </a:lnTo>
                  <a:lnTo>
                    <a:pt x="2253" y="1"/>
                  </a:lnTo>
                  <a:lnTo>
                    <a:pt x="2257" y="1"/>
                  </a:lnTo>
                  <a:lnTo>
                    <a:pt x="2259" y="1"/>
                  </a:lnTo>
                  <a:lnTo>
                    <a:pt x="2262" y="1"/>
                  </a:lnTo>
                  <a:lnTo>
                    <a:pt x="2267" y="1"/>
                  </a:lnTo>
                  <a:lnTo>
                    <a:pt x="2272" y="1"/>
                  </a:lnTo>
                  <a:lnTo>
                    <a:pt x="2273" y="1"/>
                  </a:lnTo>
                  <a:lnTo>
                    <a:pt x="2274" y="1"/>
                  </a:lnTo>
                  <a:lnTo>
                    <a:pt x="2276" y="1"/>
                  </a:lnTo>
                  <a:lnTo>
                    <a:pt x="2280" y="1"/>
                  </a:lnTo>
                  <a:lnTo>
                    <a:pt x="2284" y="1"/>
                  </a:lnTo>
                  <a:lnTo>
                    <a:pt x="2285" y="1"/>
                  </a:lnTo>
                  <a:lnTo>
                    <a:pt x="2287" y="1"/>
                  </a:lnTo>
                  <a:lnTo>
                    <a:pt x="2288" y="1"/>
                  </a:lnTo>
                  <a:lnTo>
                    <a:pt x="2290" y="1"/>
                  </a:lnTo>
                  <a:lnTo>
                    <a:pt x="2294" y="1"/>
                  </a:lnTo>
                  <a:lnTo>
                    <a:pt x="2297" y="1"/>
                  </a:lnTo>
                  <a:lnTo>
                    <a:pt x="2301" y="1"/>
                  </a:lnTo>
                  <a:lnTo>
                    <a:pt x="2302" y="1"/>
                  </a:lnTo>
                  <a:lnTo>
                    <a:pt x="2307" y="1"/>
                  </a:lnTo>
                  <a:lnTo>
                    <a:pt x="2311" y="1"/>
                  </a:lnTo>
                  <a:lnTo>
                    <a:pt x="2312" y="1"/>
                  </a:lnTo>
                  <a:lnTo>
                    <a:pt x="2314" y="1"/>
                  </a:lnTo>
                  <a:lnTo>
                    <a:pt x="2315" y="1"/>
                  </a:lnTo>
                  <a:lnTo>
                    <a:pt x="2317" y="1"/>
                  </a:lnTo>
                  <a:lnTo>
                    <a:pt x="2321" y="1"/>
                  </a:lnTo>
                  <a:lnTo>
                    <a:pt x="2325" y="1"/>
                  </a:lnTo>
                  <a:lnTo>
                    <a:pt x="2326" y="1"/>
                  </a:lnTo>
                  <a:lnTo>
                    <a:pt x="2328" y="1"/>
                  </a:lnTo>
                  <a:lnTo>
                    <a:pt x="2329" y="1"/>
                  </a:lnTo>
                  <a:lnTo>
                    <a:pt x="2331" y="1"/>
                  </a:lnTo>
                  <a:lnTo>
                    <a:pt x="2335" y="1"/>
                  </a:lnTo>
                  <a:lnTo>
                    <a:pt x="2339" y="1"/>
                  </a:lnTo>
                  <a:lnTo>
                    <a:pt x="2340" y="1"/>
                  </a:lnTo>
                  <a:lnTo>
                    <a:pt x="2342" y="1"/>
                  </a:lnTo>
                  <a:lnTo>
                    <a:pt x="2343" y="1"/>
                  </a:lnTo>
                  <a:lnTo>
                    <a:pt x="2344" y="1"/>
                  </a:lnTo>
                  <a:lnTo>
                    <a:pt x="2349" y="1"/>
                  </a:lnTo>
                  <a:lnTo>
                    <a:pt x="2353" y="1"/>
                  </a:lnTo>
                  <a:lnTo>
                    <a:pt x="2354" y="1"/>
                  </a:lnTo>
                  <a:lnTo>
                    <a:pt x="2356" y="1"/>
                  </a:lnTo>
                  <a:lnTo>
                    <a:pt x="2357" y="1"/>
                  </a:lnTo>
                  <a:lnTo>
                    <a:pt x="2359" y="1"/>
                  </a:lnTo>
                  <a:lnTo>
                    <a:pt x="2363" y="1"/>
                  </a:lnTo>
                  <a:lnTo>
                    <a:pt x="2367" y="1"/>
                  </a:lnTo>
                  <a:lnTo>
                    <a:pt x="2368" y="1"/>
                  </a:lnTo>
                  <a:lnTo>
                    <a:pt x="2370" y="1"/>
                  </a:lnTo>
                  <a:lnTo>
                    <a:pt x="2371" y="1"/>
                  </a:lnTo>
                  <a:lnTo>
                    <a:pt x="2372" y="1"/>
                  </a:lnTo>
                  <a:lnTo>
                    <a:pt x="2376" y="1"/>
                  </a:lnTo>
                  <a:lnTo>
                    <a:pt x="2381" y="1"/>
                  </a:lnTo>
                  <a:lnTo>
                    <a:pt x="2382" y="1"/>
                  </a:lnTo>
                  <a:lnTo>
                    <a:pt x="2383" y="1"/>
                  </a:lnTo>
                  <a:lnTo>
                    <a:pt x="2385" y="1"/>
                  </a:lnTo>
                  <a:lnTo>
                    <a:pt x="2386" y="1"/>
                  </a:lnTo>
                  <a:lnTo>
                    <a:pt x="2390" y="1"/>
                  </a:lnTo>
                  <a:lnTo>
                    <a:pt x="2394" y="1"/>
                  </a:lnTo>
                  <a:lnTo>
                    <a:pt x="2398" y="1"/>
                  </a:lnTo>
                  <a:lnTo>
                    <a:pt x="2399" y="1"/>
                  </a:lnTo>
                  <a:lnTo>
                    <a:pt x="2400" y="1"/>
                  </a:lnTo>
                  <a:lnTo>
                    <a:pt x="2405" y="1"/>
                  </a:lnTo>
                  <a:lnTo>
                    <a:pt x="2409" y="1"/>
                  </a:lnTo>
                  <a:lnTo>
                    <a:pt x="2410" y="1"/>
                  </a:lnTo>
                  <a:lnTo>
                    <a:pt x="2412" y="1"/>
                  </a:lnTo>
                  <a:lnTo>
                    <a:pt x="2413" y="1"/>
                  </a:lnTo>
                  <a:lnTo>
                    <a:pt x="2414" y="1"/>
                  </a:lnTo>
                  <a:lnTo>
                    <a:pt x="2419" y="1"/>
                  </a:lnTo>
                  <a:lnTo>
                    <a:pt x="2423" y="1"/>
                  </a:lnTo>
                  <a:lnTo>
                    <a:pt x="2424" y="1"/>
                  </a:lnTo>
                  <a:lnTo>
                    <a:pt x="2426" y="1"/>
                  </a:lnTo>
                  <a:lnTo>
                    <a:pt x="2427" y="1"/>
                  </a:lnTo>
                  <a:lnTo>
                    <a:pt x="2428" y="1"/>
                  </a:lnTo>
                  <a:lnTo>
                    <a:pt x="2432" y="1"/>
                  </a:lnTo>
                  <a:lnTo>
                    <a:pt x="2436" y="1"/>
                  </a:lnTo>
                  <a:lnTo>
                    <a:pt x="2438" y="1"/>
                  </a:lnTo>
                  <a:lnTo>
                    <a:pt x="2439" y="1"/>
                  </a:lnTo>
                  <a:lnTo>
                    <a:pt x="2440" y="1"/>
                  </a:lnTo>
                  <a:lnTo>
                    <a:pt x="2444" y="1"/>
                  </a:lnTo>
                  <a:lnTo>
                    <a:pt x="2448" y="1"/>
                  </a:lnTo>
                  <a:lnTo>
                    <a:pt x="2452" y="1"/>
                  </a:lnTo>
                  <a:lnTo>
                    <a:pt x="2454" y="1"/>
                  </a:lnTo>
                  <a:lnTo>
                    <a:pt x="2455" y="1"/>
                  </a:lnTo>
                  <a:lnTo>
                    <a:pt x="2459" y="1"/>
                  </a:lnTo>
                  <a:lnTo>
                    <a:pt x="2463" y="1"/>
                  </a:lnTo>
                  <a:lnTo>
                    <a:pt x="2464" y="1"/>
                  </a:lnTo>
                  <a:lnTo>
                    <a:pt x="2466" y="1"/>
                  </a:lnTo>
                  <a:lnTo>
                    <a:pt x="2467" y="1"/>
                  </a:lnTo>
                  <a:lnTo>
                    <a:pt x="2469" y="1"/>
                  </a:lnTo>
                  <a:lnTo>
                    <a:pt x="2470" y="1"/>
                  </a:lnTo>
                  <a:lnTo>
                    <a:pt x="2475" y="1"/>
                  </a:lnTo>
                  <a:lnTo>
                    <a:pt x="2479" y="1"/>
                  </a:lnTo>
                  <a:lnTo>
                    <a:pt x="2482" y="1"/>
                  </a:lnTo>
                  <a:lnTo>
                    <a:pt x="2484" y="1"/>
                  </a:lnTo>
                  <a:lnTo>
                    <a:pt x="2488" y="1"/>
                  </a:lnTo>
                  <a:lnTo>
                    <a:pt x="2492" y="1"/>
                  </a:lnTo>
                  <a:lnTo>
                    <a:pt x="2494" y="1"/>
                  </a:lnTo>
                  <a:lnTo>
                    <a:pt x="2495" y="1"/>
                  </a:lnTo>
                  <a:lnTo>
                    <a:pt x="2497" y="1"/>
                  </a:lnTo>
                  <a:lnTo>
                    <a:pt x="2498" y="1"/>
                  </a:lnTo>
                  <a:lnTo>
                    <a:pt x="2502" y="1"/>
                  </a:lnTo>
                  <a:lnTo>
                    <a:pt x="2506" y="1"/>
                  </a:lnTo>
                  <a:lnTo>
                    <a:pt x="2509" y="1"/>
                  </a:lnTo>
                  <a:lnTo>
                    <a:pt x="2511" y="1"/>
                  </a:lnTo>
                  <a:lnTo>
                    <a:pt x="2515" y="1"/>
                  </a:lnTo>
                  <a:lnTo>
                    <a:pt x="2520" y="1"/>
                  </a:lnTo>
                  <a:lnTo>
                    <a:pt x="2521" y="1"/>
                  </a:lnTo>
                  <a:lnTo>
                    <a:pt x="2523" y="1"/>
                  </a:lnTo>
                  <a:lnTo>
                    <a:pt x="2524" y="1"/>
                  </a:lnTo>
                  <a:lnTo>
                    <a:pt x="2526" y="1"/>
                  </a:lnTo>
                  <a:lnTo>
                    <a:pt x="2530" y="1"/>
                  </a:lnTo>
                  <a:lnTo>
                    <a:pt x="2534" y="1"/>
                  </a:lnTo>
                  <a:lnTo>
                    <a:pt x="2536" y="1"/>
                  </a:lnTo>
                  <a:lnTo>
                    <a:pt x="2537" y="1"/>
                  </a:lnTo>
                  <a:lnTo>
                    <a:pt x="2538" y="1"/>
                  </a:lnTo>
                  <a:lnTo>
                    <a:pt x="2543" y="1"/>
                  </a:lnTo>
                  <a:lnTo>
                    <a:pt x="2547" y="1"/>
                  </a:lnTo>
                  <a:lnTo>
                    <a:pt x="2549" y="1"/>
                  </a:lnTo>
                  <a:lnTo>
                    <a:pt x="2550" y="1"/>
                  </a:lnTo>
                  <a:lnTo>
                    <a:pt x="2552" y="1"/>
                  </a:lnTo>
                  <a:lnTo>
                    <a:pt x="2553" y="1"/>
                  </a:lnTo>
                  <a:lnTo>
                    <a:pt x="2557" y="1"/>
                  </a:lnTo>
                  <a:lnTo>
                    <a:pt x="2561" y="1"/>
                  </a:lnTo>
                  <a:lnTo>
                    <a:pt x="2563" y="1"/>
                  </a:lnTo>
                  <a:lnTo>
                    <a:pt x="2564" y="1"/>
                  </a:lnTo>
                  <a:lnTo>
                    <a:pt x="2566" y="1"/>
                  </a:lnTo>
                  <a:lnTo>
                    <a:pt x="2567" y="1"/>
                  </a:lnTo>
                  <a:lnTo>
                    <a:pt x="2571" y="1"/>
                  </a:lnTo>
                  <a:lnTo>
                    <a:pt x="2576" y="1"/>
                  </a:lnTo>
                  <a:lnTo>
                    <a:pt x="2577" y="1"/>
                  </a:lnTo>
                  <a:lnTo>
                    <a:pt x="2578" y="1"/>
                  </a:lnTo>
                  <a:lnTo>
                    <a:pt x="2580" y="1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125E6336-0F56-BFA8-3106-649925D1D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846"/>
              <a:ext cx="3738" cy="131"/>
            </a:xfrm>
            <a:custGeom>
              <a:avLst/>
              <a:gdLst>
                <a:gd name="T0" fmla="*/ 39 w 3738"/>
                <a:gd name="T1" fmla="*/ 131 h 131"/>
                <a:gd name="T2" fmla="*/ 71 w 3738"/>
                <a:gd name="T3" fmla="*/ 131 h 131"/>
                <a:gd name="T4" fmla="*/ 113 w 3738"/>
                <a:gd name="T5" fmla="*/ 131 h 131"/>
                <a:gd name="T6" fmla="*/ 153 w 3738"/>
                <a:gd name="T7" fmla="*/ 131 h 131"/>
                <a:gd name="T8" fmla="*/ 192 w 3738"/>
                <a:gd name="T9" fmla="*/ 131 h 131"/>
                <a:gd name="T10" fmla="*/ 227 w 3738"/>
                <a:gd name="T11" fmla="*/ 131 h 131"/>
                <a:gd name="T12" fmla="*/ 263 w 3738"/>
                <a:gd name="T13" fmla="*/ 131 h 131"/>
                <a:gd name="T14" fmla="*/ 304 w 3738"/>
                <a:gd name="T15" fmla="*/ 130 h 131"/>
                <a:gd name="T16" fmla="*/ 339 w 3738"/>
                <a:gd name="T17" fmla="*/ 131 h 131"/>
                <a:gd name="T18" fmla="*/ 374 w 3738"/>
                <a:gd name="T19" fmla="*/ 131 h 131"/>
                <a:gd name="T20" fmla="*/ 413 w 3738"/>
                <a:gd name="T21" fmla="*/ 131 h 131"/>
                <a:gd name="T22" fmla="*/ 456 w 3738"/>
                <a:gd name="T23" fmla="*/ 131 h 131"/>
                <a:gd name="T24" fmla="*/ 498 w 3738"/>
                <a:gd name="T25" fmla="*/ 131 h 131"/>
                <a:gd name="T26" fmla="*/ 544 w 3738"/>
                <a:gd name="T27" fmla="*/ 131 h 131"/>
                <a:gd name="T28" fmla="*/ 585 w 3738"/>
                <a:gd name="T29" fmla="*/ 131 h 131"/>
                <a:gd name="T30" fmla="*/ 644 w 3738"/>
                <a:gd name="T31" fmla="*/ 131 h 131"/>
                <a:gd name="T32" fmla="*/ 705 w 3738"/>
                <a:gd name="T33" fmla="*/ 131 h 131"/>
                <a:gd name="T34" fmla="*/ 756 w 3738"/>
                <a:gd name="T35" fmla="*/ 131 h 131"/>
                <a:gd name="T36" fmla="*/ 800 w 3738"/>
                <a:gd name="T37" fmla="*/ 131 h 131"/>
                <a:gd name="T38" fmla="*/ 847 w 3738"/>
                <a:gd name="T39" fmla="*/ 131 h 131"/>
                <a:gd name="T40" fmla="*/ 900 w 3738"/>
                <a:gd name="T41" fmla="*/ 131 h 131"/>
                <a:gd name="T42" fmla="*/ 959 w 3738"/>
                <a:gd name="T43" fmla="*/ 131 h 131"/>
                <a:gd name="T44" fmla="*/ 1020 w 3738"/>
                <a:gd name="T45" fmla="*/ 131 h 131"/>
                <a:gd name="T46" fmla="*/ 1082 w 3738"/>
                <a:gd name="T47" fmla="*/ 131 h 131"/>
                <a:gd name="T48" fmla="*/ 1145 w 3738"/>
                <a:gd name="T49" fmla="*/ 131 h 131"/>
                <a:gd name="T50" fmla="*/ 1210 w 3738"/>
                <a:gd name="T51" fmla="*/ 131 h 131"/>
                <a:gd name="T52" fmla="*/ 1278 w 3738"/>
                <a:gd name="T53" fmla="*/ 131 h 131"/>
                <a:gd name="T54" fmla="*/ 1344 w 3738"/>
                <a:gd name="T55" fmla="*/ 131 h 131"/>
                <a:gd name="T56" fmla="*/ 1410 w 3738"/>
                <a:gd name="T57" fmla="*/ 131 h 131"/>
                <a:gd name="T58" fmla="*/ 1478 w 3738"/>
                <a:gd name="T59" fmla="*/ 131 h 131"/>
                <a:gd name="T60" fmla="*/ 1546 w 3738"/>
                <a:gd name="T61" fmla="*/ 131 h 131"/>
                <a:gd name="T62" fmla="*/ 1613 w 3738"/>
                <a:gd name="T63" fmla="*/ 131 h 131"/>
                <a:gd name="T64" fmla="*/ 1680 w 3738"/>
                <a:gd name="T65" fmla="*/ 131 h 131"/>
                <a:gd name="T66" fmla="*/ 1746 w 3738"/>
                <a:gd name="T67" fmla="*/ 131 h 131"/>
                <a:gd name="T68" fmla="*/ 1810 w 3738"/>
                <a:gd name="T69" fmla="*/ 131 h 131"/>
                <a:gd name="T70" fmla="*/ 1876 w 3738"/>
                <a:gd name="T71" fmla="*/ 131 h 131"/>
                <a:gd name="T72" fmla="*/ 1943 w 3738"/>
                <a:gd name="T73" fmla="*/ 129 h 131"/>
                <a:gd name="T74" fmla="*/ 2010 w 3738"/>
                <a:gd name="T75" fmla="*/ 131 h 131"/>
                <a:gd name="T76" fmla="*/ 2078 w 3738"/>
                <a:gd name="T77" fmla="*/ 131 h 131"/>
                <a:gd name="T78" fmla="*/ 2145 w 3738"/>
                <a:gd name="T79" fmla="*/ 131 h 131"/>
                <a:gd name="T80" fmla="*/ 2212 w 3738"/>
                <a:gd name="T81" fmla="*/ 131 h 131"/>
                <a:gd name="T82" fmla="*/ 2280 w 3738"/>
                <a:gd name="T83" fmla="*/ 131 h 131"/>
                <a:gd name="T84" fmla="*/ 2346 w 3738"/>
                <a:gd name="T85" fmla="*/ 110 h 131"/>
                <a:gd name="T86" fmla="*/ 2411 w 3738"/>
                <a:gd name="T87" fmla="*/ 127 h 131"/>
                <a:gd name="T88" fmla="*/ 2477 w 3738"/>
                <a:gd name="T89" fmla="*/ 131 h 131"/>
                <a:gd name="T90" fmla="*/ 2543 w 3738"/>
                <a:gd name="T91" fmla="*/ 129 h 131"/>
                <a:gd name="T92" fmla="*/ 2607 w 3738"/>
                <a:gd name="T93" fmla="*/ 131 h 131"/>
                <a:gd name="T94" fmla="*/ 2673 w 3738"/>
                <a:gd name="T95" fmla="*/ 131 h 131"/>
                <a:gd name="T96" fmla="*/ 2739 w 3738"/>
                <a:gd name="T97" fmla="*/ 131 h 131"/>
                <a:gd name="T98" fmla="*/ 2803 w 3738"/>
                <a:gd name="T99" fmla="*/ 130 h 131"/>
                <a:gd name="T100" fmla="*/ 2868 w 3738"/>
                <a:gd name="T101" fmla="*/ 131 h 131"/>
                <a:gd name="T102" fmla="*/ 2934 w 3738"/>
                <a:gd name="T103" fmla="*/ 131 h 131"/>
                <a:gd name="T104" fmla="*/ 2999 w 3738"/>
                <a:gd name="T105" fmla="*/ 131 h 131"/>
                <a:gd name="T106" fmla="*/ 3065 w 3738"/>
                <a:gd name="T107" fmla="*/ 130 h 131"/>
                <a:gd name="T108" fmla="*/ 3132 w 3738"/>
                <a:gd name="T109" fmla="*/ 130 h 131"/>
                <a:gd name="T110" fmla="*/ 3198 w 3738"/>
                <a:gd name="T111" fmla="*/ 129 h 131"/>
                <a:gd name="T112" fmla="*/ 3264 w 3738"/>
                <a:gd name="T113" fmla="*/ 130 h 131"/>
                <a:gd name="T114" fmla="*/ 3331 w 3738"/>
                <a:gd name="T115" fmla="*/ 131 h 131"/>
                <a:gd name="T116" fmla="*/ 3399 w 3738"/>
                <a:gd name="T117" fmla="*/ 131 h 131"/>
                <a:gd name="T118" fmla="*/ 3468 w 3738"/>
                <a:gd name="T119" fmla="*/ 131 h 131"/>
                <a:gd name="T120" fmla="*/ 3537 w 3738"/>
                <a:gd name="T121" fmla="*/ 131 h 131"/>
                <a:gd name="T122" fmla="*/ 3607 w 3738"/>
                <a:gd name="T123" fmla="*/ 131 h 131"/>
                <a:gd name="T124" fmla="*/ 3677 w 3738"/>
                <a:gd name="T12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131">
                  <a:moveTo>
                    <a:pt x="0" y="131"/>
                  </a:moveTo>
                  <a:lnTo>
                    <a:pt x="1" y="131"/>
                  </a:lnTo>
                  <a:lnTo>
                    <a:pt x="6" y="131"/>
                  </a:lnTo>
                  <a:lnTo>
                    <a:pt x="10" y="131"/>
                  </a:lnTo>
                  <a:lnTo>
                    <a:pt x="12" y="131"/>
                  </a:lnTo>
                  <a:lnTo>
                    <a:pt x="13" y="131"/>
                  </a:lnTo>
                  <a:lnTo>
                    <a:pt x="17" y="131"/>
                  </a:lnTo>
                  <a:lnTo>
                    <a:pt x="22" y="131"/>
                  </a:lnTo>
                  <a:lnTo>
                    <a:pt x="27" y="131"/>
                  </a:lnTo>
                  <a:lnTo>
                    <a:pt x="28" y="131"/>
                  </a:lnTo>
                  <a:lnTo>
                    <a:pt x="33" y="131"/>
                  </a:lnTo>
                  <a:lnTo>
                    <a:pt x="37" y="131"/>
                  </a:lnTo>
                  <a:lnTo>
                    <a:pt x="38" y="131"/>
                  </a:lnTo>
                  <a:lnTo>
                    <a:pt x="39" y="131"/>
                  </a:lnTo>
                  <a:lnTo>
                    <a:pt x="41" y="131"/>
                  </a:lnTo>
                  <a:lnTo>
                    <a:pt x="42" y="131"/>
                  </a:lnTo>
                  <a:lnTo>
                    <a:pt x="46" y="131"/>
                  </a:lnTo>
                  <a:lnTo>
                    <a:pt x="51" y="131"/>
                  </a:lnTo>
                  <a:lnTo>
                    <a:pt x="53" y="131"/>
                  </a:lnTo>
                  <a:lnTo>
                    <a:pt x="54" y="131"/>
                  </a:lnTo>
                  <a:lnTo>
                    <a:pt x="55" y="131"/>
                  </a:lnTo>
                  <a:lnTo>
                    <a:pt x="57" y="131"/>
                  </a:lnTo>
                  <a:lnTo>
                    <a:pt x="61" y="131"/>
                  </a:lnTo>
                  <a:lnTo>
                    <a:pt x="65" y="131"/>
                  </a:lnTo>
                  <a:lnTo>
                    <a:pt x="67" y="131"/>
                  </a:lnTo>
                  <a:lnTo>
                    <a:pt x="68" y="131"/>
                  </a:lnTo>
                  <a:lnTo>
                    <a:pt x="69" y="131"/>
                  </a:lnTo>
                  <a:lnTo>
                    <a:pt x="71" y="131"/>
                  </a:lnTo>
                  <a:lnTo>
                    <a:pt x="75" y="131"/>
                  </a:lnTo>
                  <a:lnTo>
                    <a:pt x="80" y="131"/>
                  </a:lnTo>
                  <a:lnTo>
                    <a:pt x="81" y="131"/>
                  </a:lnTo>
                  <a:lnTo>
                    <a:pt x="83" y="130"/>
                  </a:lnTo>
                  <a:lnTo>
                    <a:pt x="84" y="131"/>
                  </a:lnTo>
                  <a:lnTo>
                    <a:pt x="88" y="131"/>
                  </a:lnTo>
                  <a:lnTo>
                    <a:pt x="92" y="131"/>
                  </a:lnTo>
                  <a:lnTo>
                    <a:pt x="94" y="131"/>
                  </a:lnTo>
                  <a:lnTo>
                    <a:pt x="97" y="131"/>
                  </a:lnTo>
                  <a:lnTo>
                    <a:pt x="101" y="131"/>
                  </a:lnTo>
                  <a:lnTo>
                    <a:pt x="106" y="131"/>
                  </a:lnTo>
                  <a:lnTo>
                    <a:pt x="110" y="131"/>
                  </a:lnTo>
                  <a:lnTo>
                    <a:pt x="111" y="131"/>
                  </a:lnTo>
                  <a:lnTo>
                    <a:pt x="113" y="131"/>
                  </a:lnTo>
                  <a:lnTo>
                    <a:pt x="117" y="131"/>
                  </a:lnTo>
                  <a:lnTo>
                    <a:pt x="121" y="131"/>
                  </a:lnTo>
                  <a:lnTo>
                    <a:pt x="123" y="131"/>
                  </a:lnTo>
                  <a:lnTo>
                    <a:pt x="126" y="131"/>
                  </a:lnTo>
                  <a:lnTo>
                    <a:pt x="131" y="131"/>
                  </a:lnTo>
                  <a:lnTo>
                    <a:pt x="135" y="131"/>
                  </a:lnTo>
                  <a:lnTo>
                    <a:pt x="137" y="131"/>
                  </a:lnTo>
                  <a:lnTo>
                    <a:pt x="138" y="131"/>
                  </a:lnTo>
                  <a:lnTo>
                    <a:pt x="140" y="131"/>
                  </a:lnTo>
                  <a:lnTo>
                    <a:pt x="144" y="131"/>
                  </a:lnTo>
                  <a:lnTo>
                    <a:pt x="148" y="131"/>
                  </a:lnTo>
                  <a:lnTo>
                    <a:pt x="150" y="131"/>
                  </a:lnTo>
                  <a:lnTo>
                    <a:pt x="151" y="131"/>
                  </a:lnTo>
                  <a:lnTo>
                    <a:pt x="153" y="131"/>
                  </a:lnTo>
                  <a:lnTo>
                    <a:pt x="154" y="131"/>
                  </a:lnTo>
                  <a:lnTo>
                    <a:pt x="159" y="131"/>
                  </a:lnTo>
                  <a:lnTo>
                    <a:pt x="163" y="131"/>
                  </a:lnTo>
                  <a:lnTo>
                    <a:pt x="164" y="131"/>
                  </a:lnTo>
                  <a:lnTo>
                    <a:pt x="168" y="131"/>
                  </a:lnTo>
                  <a:lnTo>
                    <a:pt x="172" y="131"/>
                  </a:lnTo>
                  <a:lnTo>
                    <a:pt x="176" y="131"/>
                  </a:lnTo>
                  <a:lnTo>
                    <a:pt x="178" y="131"/>
                  </a:lnTo>
                  <a:lnTo>
                    <a:pt x="179" y="131"/>
                  </a:lnTo>
                  <a:lnTo>
                    <a:pt x="181" y="131"/>
                  </a:lnTo>
                  <a:lnTo>
                    <a:pt x="182" y="131"/>
                  </a:lnTo>
                  <a:lnTo>
                    <a:pt x="186" y="131"/>
                  </a:lnTo>
                  <a:lnTo>
                    <a:pt x="190" y="131"/>
                  </a:lnTo>
                  <a:lnTo>
                    <a:pt x="192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6" y="131"/>
                  </a:lnTo>
                  <a:lnTo>
                    <a:pt x="201" y="131"/>
                  </a:lnTo>
                  <a:lnTo>
                    <a:pt x="205" y="131"/>
                  </a:lnTo>
                  <a:lnTo>
                    <a:pt x="206" y="131"/>
                  </a:lnTo>
                  <a:lnTo>
                    <a:pt x="208" y="131"/>
                  </a:lnTo>
                  <a:lnTo>
                    <a:pt x="210" y="131"/>
                  </a:lnTo>
                  <a:lnTo>
                    <a:pt x="214" y="131"/>
                  </a:lnTo>
                  <a:lnTo>
                    <a:pt x="218" y="131"/>
                  </a:lnTo>
                  <a:lnTo>
                    <a:pt x="220" y="131"/>
                  </a:lnTo>
                  <a:lnTo>
                    <a:pt x="221" y="131"/>
                  </a:lnTo>
                  <a:lnTo>
                    <a:pt x="223" y="131"/>
                  </a:lnTo>
                  <a:lnTo>
                    <a:pt x="227" y="131"/>
                  </a:lnTo>
                  <a:lnTo>
                    <a:pt x="231" y="131"/>
                  </a:lnTo>
                  <a:lnTo>
                    <a:pt x="232" y="131"/>
                  </a:lnTo>
                  <a:lnTo>
                    <a:pt x="234" y="131"/>
                  </a:lnTo>
                  <a:lnTo>
                    <a:pt x="235" y="131"/>
                  </a:lnTo>
                  <a:lnTo>
                    <a:pt x="237" y="131"/>
                  </a:lnTo>
                  <a:lnTo>
                    <a:pt x="241" y="131"/>
                  </a:lnTo>
                  <a:lnTo>
                    <a:pt x="245" y="131"/>
                  </a:lnTo>
                  <a:lnTo>
                    <a:pt x="246" y="131"/>
                  </a:lnTo>
                  <a:lnTo>
                    <a:pt x="248" y="131"/>
                  </a:lnTo>
                  <a:lnTo>
                    <a:pt x="249" y="131"/>
                  </a:lnTo>
                  <a:lnTo>
                    <a:pt x="251" y="131"/>
                  </a:lnTo>
                  <a:lnTo>
                    <a:pt x="255" y="131"/>
                  </a:lnTo>
                  <a:lnTo>
                    <a:pt x="259" y="131"/>
                  </a:lnTo>
                  <a:lnTo>
                    <a:pt x="263" y="131"/>
                  </a:lnTo>
                  <a:lnTo>
                    <a:pt x="264" y="131"/>
                  </a:lnTo>
                  <a:lnTo>
                    <a:pt x="268" y="131"/>
                  </a:lnTo>
                  <a:lnTo>
                    <a:pt x="272" y="131"/>
                  </a:lnTo>
                  <a:lnTo>
                    <a:pt x="277" y="131"/>
                  </a:lnTo>
                  <a:lnTo>
                    <a:pt x="278" y="131"/>
                  </a:lnTo>
                  <a:lnTo>
                    <a:pt x="283" y="131"/>
                  </a:lnTo>
                  <a:lnTo>
                    <a:pt x="287" y="131"/>
                  </a:lnTo>
                  <a:lnTo>
                    <a:pt x="289" y="130"/>
                  </a:lnTo>
                  <a:lnTo>
                    <a:pt x="290" y="131"/>
                  </a:lnTo>
                  <a:lnTo>
                    <a:pt x="292" y="131"/>
                  </a:lnTo>
                  <a:lnTo>
                    <a:pt x="293" y="131"/>
                  </a:lnTo>
                  <a:lnTo>
                    <a:pt x="298" y="131"/>
                  </a:lnTo>
                  <a:lnTo>
                    <a:pt x="302" y="131"/>
                  </a:lnTo>
                  <a:lnTo>
                    <a:pt x="304" y="130"/>
                  </a:lnTo>
                  <a:lnTo>
                    <a:pt x="305" y="130"/>
                  </a:lnTo>
                  <a:lnTo>
                    <a:pt x="307" y="131"/>
                  </a:lnTo>
                  <a:lnTo>
                    <a:pt x="311" y="130"/>
                  </a:lnTo>
                  <a:lnTo>
                    <a:pt x="315" y="130"/>
                  </a:lnTo>
                  <a:lnTo>
                    <a:pt x="317" y="131"/>
                  </a:lnTo>
                  <a:lnTo>
                    <a:pt x="318" y="131"/>
                  </a:lnTo>
                  <a:lnTo>
                    <a:pt x="320" y="131"/>
                  </a:lnTo>
                  <a:lnTo>
                    <a:pt x="321" y="131"/>
                  </a:lnTo>
                  <a:lnTo>
                    <a:pt x="325" y="131"/>
                  </a:lnTo>
                  <a:lnTo>
                    <a:pt x="330" y="131"/>
                  </a:lnTo>
                  <a:lnTo>
                    <a:pt x="331" y="131"/>
                  </a:lnTo>
                  <a:lnTo>
                    <a:pt x="333" y="131"/>
                  </a:lnTo>
                  <a:lnTo>
                    <a:pt x="334" y="131"/>
                  </a:lnTo>
                  <a:lnTo>
                    <a:pt x="339" y="131"/>
                  </a:lnTo>
                  <a:lnTo>
                    <a:pt x="343" y="131"/>
                  </a:lnTo>
                  <a:lnTo>
                    <a:pt x="345" y="130"/>
                  </a:lnTo>
                  <a:lnTo>
                    <a:pt x="346" y="130"/>
                  </a:lnTo>
                  <a:lnTo>
                    <a:pt x="348" y="130"/>
                  </a:lnTo>
                  <a:lnTo>
                    <a:pt x="352" y="131"/>
                  </a:lnTo>
                  <a:lnTo>
                    <a:pt x="357" y="131"/>
                  </a:lnTo>
                  <a:lnTo>
                    <a:pt x="358" y="131"/>
                  </a:lnTo>
                  <a:lnTo>
                    <a:pt x="360" y="131"/>
                  </a:lnTo>
                  <a:lnTo>
                    <a:pt x="361" y="131"/>
                  </a:lnTo>
                  <a:lnTo>
                    <a:pt x="363" y="131"/>
                  </a:lnTo>
                  <a:lnTo>
                    <a:pt x="367" y="131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4" y="131"/>
                  </a:lnTo>
                  <a:lnTo>
                    <a:pt x="376" y="131"/>
                  </a:lnTo>
                  <a:lnTo>
                    <a:pt x="380" y="131"/>
                  </a:lnTo>
                  <a:lnTo>
                    <a:pt x="384" y="131"/>
                  </a:lnTo>
                  <a:lnTo>
                    <a:pt x="386" y="131"/>
                  </a:lnTo>
                  <a:lnTo>
                    <a:pt x="387" y="131"/>
                  </a:lnTo>
                  <a:lnTo>
                    <a:pt x="389" y="131"/>
                  </a:lnTo>
                  <a:lnTo>
                    <a:pt x="390" y="131"/>
                  </a:lnTo>
                  <a:lnTo>
                    <a:pt x="395" y="131"/>
                  </a:lnTo>
                  <a:lnTo>
                    <a:pt x="399" y="131"/>
                  </a:lnTo>
                  <a:lnTo>
                    <a:pt x="401" y="131"/>
                  </a:lnTo>
                  <a:lnTo>
                    <a:pt x="402" y="131"/>
                  </a:lnTo>
                  <a:lnTo>
                    <a:pt x="404" y="131"/>
                  </a:lnTo>
                  <a:lnTo>
                    <a:pt x="408" y="131"/>
                  </a:lnTo>
                  <a:lnTo>
                    <a:pt x="413" y="131"/>
                  </a:lnTo>
                  <a:lnTo>
                    <a:pt x="414" y="131"/>
                  </a:lnTo>
                  <a:lnTo>
                    <a:pt x="416" y="131"/>
                  </a:lnTo>
                  <a:lnTo>
                    <a:pt x="417" y="131"/>
                  </a:lnTo>
                  <a:lnTo>
                    <a:pt x="422" y="131"/>
                  </a:lnTo>
                  <a:lnTo>
                    <a:pt x="426" y="131"/>
                  </a:lnTo>
                  <a:lnTo>
                    <a:pt x="430" y="131"/>
                  </a:lnTo>
                  <a:lnTo>
                    <a:pt x="431" y="131"/>
                  </a:lnTo>
                  <a:lnTo>
                    <a:pt x="435" y="131"/>
                  </a:lnTo>
                  <a:lnTo>
                    <a:pt x="440" y="131"/>
                  </a:lnTo>
                  <a:lnTo>
                    <a:pt x="441" y="131"/>
                  </a:lnTo>
                  <a:lnTo>
                    <a:pt x="442" y="131"/>
                  </a:lnTo>
                  <a:lnTo>
                    <a:pt x="446" y="131"/>
                  </a:lnTo>
                  <a:lnTo>
                    <a:pt x="451" y="131"/>
                  </a:lnTo>
                  <a:lnTo>
                    <a:pt x="456" y="131"/>
                  </a:lnTo>
                  <a:lnTo>
                    <a:pt x="457" y="131"/>
                  </a:lnTo>
                  <a:lnTo>
                    <a:pt x="458" y="131"/>
                  </a:lnTo>
                  <a:lnTo>
                    <a:pt x="460" y="131"/>
                  </a:lnTo>
                  <a:lnTo>
                    <a:pt x="465" y="131"/>
                  </a:lnTo>
                  <a:lnTo>
                    <a:pt x="469" y="131"/>
                  </a:lnTo>
                  <a:lnTo>
                    <a:pt x="473" y="131"/>
                  </a:lnTo>
                  <a:lnTo>
                    <a:pt x="478" y="131"/>
                  </a:lnTo>
                  <a:lnTo>
                    <a:pt x="483" y="131"/>
                  </a:lnTo>
                  <a:lnTo>
                    <a:pt x="484" y="131"/>
                  </a:lnTo>
                  <a:lnTo>
                    <a:pt x="486" y="131"/>
                  </a:lnTo>
                  <a:lnTo>
                    <a:pt x="487" y="131"/>
                  </a:lnTo>
                  <a:lnTo>
                    <a:pt x="493" y="131"/>
                  </a:lnTo>
                  <a:lnTo>
                    <a:pt x="497" y="131"/>
                  </a:lnTo>
                  <a:lnTo>
                    <a:pt x="498" y="131"/>
                  </a:lnTo>
                  <a:lnTo>
                    <a:pt x="500" y="131"/>
                  </a:lnTo>
                  <a:lnTo>
                    <a:pt x="501" y="131"/>
                  </a:lnTo>
                  <a:lnTo>
                    <a:pt x="506" y="131"/>
                  </a:lnTo>
                  <a:lnTo>
                    <a:pt x="511" y="131"/>
                  </a:lnTo>
                  <a:lnTo>
                    <a:pt x="514" y="131"/>
                  </a:lnTo>
                  <a:lnTo>
                    <a:pt x="516" y="131"/>
                  </a:lnTo>
                  <a:lnTo>
                    <a:pt x="521" y="131"/>
                  </a:lnTo>
                  <a:lnTo>
                    <a:pt x="526" y="131"/>
                  </a:lnTo>
                  <a:lnTo>
                    <a:pt x="529" y="131"/>
                  </a:lnTo>
                  <a:lnTo>
                    <a:pt x="534" y="131"/>
                  </a:lnTo>
                  <a:lnTo>
                    <a:pt x="539" y="131"/>
                  </a:lnTo>
                  <a:lnTo>
                    <a:pt x="541" y="131"/>
                  </a:lnTo>
                  <a:lnTo>
                    <a:pt x="542" y="131"/>
                  </a:lnTo>
                  <a:lnTo>
                    <a:pt x="544" y="131"/>
                  </a:lnTo>
                  <a:lnTo>
                    <a:pt x="549" y="131"/>
                  </a:lnTo>
                  <a:lnTo>
                    <a:pt x="553" y="131"/>
                  </a:lnTo>
                  <a:lnTo>
                    <a:pt x="555" y="131"/>
                  </a:lnTo>
                  <a:lnTo>
                    <a:pt x="556" y="131"/>
                  </a:lnTo>
                  <a:lnTo>
                    <a:pt x="561" y="131"/>
                  </a:lnTo>
                  <a:lnTo>
                    <a:pt x="566" y="131"/>
                  </a:lnTo>
                  <a:lnTo>
                    <a:pt x="568" y="131"/>
                  </a:lnTo>
                  <a:lnTo>
                    <a:pt x="569" y="131"/>
                  </a:lnTo>
                  <a:lnTo>
                    <a:pt x="570" y="131"/>
                  </a:lnTo>
                  <a:lnTo>
                    <a:pt x="575" y="131"/>
                  </a:lnTo>
                  <a:lnTo>
                    <a:pt x="580" y="131"/>
                  </a:lnTo>
                  <a:lnTo>
                    <a:pt x="582" y="131"/>
                  </a:lnTo>
                  <a:lnTo>
                    <a:pt x="583" y="131"/>
                  </a:lnTo>
                  <a:lnTo>
                    <a:pt x="585" y="131"/>
                  </a:lnTo>
                  <a:lnTo>
                    <a:pt x="590" y="131"/>
                  </a:lnTo>
                  <a:lnTo>
                    <a:pt x="595" y="131"/>
                  </a:lnTo>
                  <a:lnTo>
                    <a:pt x="598" y="131"/>
                  </a:lnTo>
                  <a:lnTo>
                    <a:pt x="603" y="131"/>
                  </a:lnTo>
                  <a:lnTo>
                    <a:pt x="608" y="131"/>
                  </a:lnTo>
                  <a:lnTo>
                    <a:pt x="609" y="131"/>
                  </a:lnTo>
                  <a:lnTo>
                    <a:pt x="613" y="131"/>
                  </a:lnTo>
                  <a:lnTo>
                    <a:pt x="618" y="131"/>
                  </a:lnTo>
                  <a:lnTo>
                    <a:pt x="623" y="131"/>
                  </a:lnTo>
                  <a:lnTo>
                    <a:pt x="626" y="131"/>
                  </a:lnTo>
                  <a:lnTo>
                    <a:pt x="631" y="131"/>
                  </a:lnTo>
                  <a:lnTo>
                    <a:pt x="636" y="131"/>
                  </a:lnTo>
                  <a:lnTo>
                    <a:pt x="640" y="131"/>
                  </a:lnTo>
                  <a:lnTo>
                    <a:pt x="644" y="131"/>
                  </a:lnTo>
                  <a:lnTo>
                    <a:pt x="649" y="131"/>
                  </a:lnTo>
                  <a:lnTo>
                    <a:pt x="653" y="131"/>
                  </a:lnTo>
                  <a:lnTo>
                    <a:pt x="654" y="131"/>
                  </a:lnTo>
                  <a:lnTo>
                    <a:pt x="659" y="131"/>
                  </a:lnTo>
                  <a:lnTo>
                    <a:pt x="664" y="131"/>
                  </a:lnTo>
                  <a:lnTo>
                    <a:pt x="668" y="131"/>
                  </a:lnTo>
                  <a:lnTo>
                    <a:pt x="673" y="131"/>
                  </a:lnTo>
                  <a:lnTo>
                    <a:pt x="678" y="131"/>
                  </a:lnTo>
                  <a:lnTo>
                    <a:pt x="682" y="131"/>
                  </a:lnTo>
                  <a:lnTo>
                    <a:pt x="687" y="131"/>
                  </a:lnTo>
                  <a:lnTo>
                    <a:pt x="692" y="131"/>
                  </a:lnTo>
                  <a:lnTo>
                    <a:pt x="695" y="131"/>
                  </a:lnTo>
                  <a:lnTo>
                    <a:pt x="700" y="131"/>
                  </a:lnTo>
                  <a:lnTo>
                    <a:pt x="705" y="131"/>
                  </a:lnTo>
                  <a:lnTo>
                    <a:pt x="709" y="131"/>
                  </a:lnTo>
                  <a:lnTo>
                    <a:pt x="714" y="131"/>
                  </a:lnTo>
                  <a:lnTo>
                    <a:pt x="718" y="131"/>
                  </a:lnTo>
                  <a:lnTo>
                    <a:pt x="722" y="131"/>
                  </a:lnTo>
                  <a:lnTo>
                    <a:pt x="723" y="131"/>
                  </a:lnTo>
                  <a:lnTo>
                    <a:pt x="728" y="131"/>
                  </a:lnTo>
                  <a:lnTo>
                    <a:pt x="733" y="131"/>
                  </a:lnTo>
                  <a:lnTo>
                    <a:pt x="735" y="131"/>
                  </a:lnTo>
                  <a:lnTo>
                    <a:pt x="738" y="131"/>
                  </a:lnTo>
                  <a:lnTo>
                    <a:pt x="743" y="131"/>
                  </a:lnTo>
                  <a:lnTo>
                    <a:pt x="748" y="131"/>
                  </a:lnTo>
                  <a:lnTo>
                    <a:pt x="750" y="131"/>
                  </a:lnTo>
                  <a:lnTo>
                    <a:pt x="751" y="131"/>
                  </a:lnTo>
                  <a:lnTo>
                    <a:pt x="756" y="131"/>
                  </a:lnTo>
                  <a:lnTo>
                    <a:pt x="761" y="131"/>
                  </a:lnTo>
                  <a:lnTo>
                    <a:pt x="765" y="131"/>
                  </a:lnTo>
                  <a:lnTo>
                    <a:pt x="769" y="131"/>
                  </a:lnTo>
                  <a:lnTo>
                    <a:pt x="774" y="131"/>
                  </a:lnTo>
                  <a:lnTo>
                    <a:pt x="775" y="131"/>
                  </a:lnTo>
                  <a:lnTo>
                    <a:pt x="777" y="131"/>
                  </a:lnTo>
                  <a:lnTo>
                    <a:pt x="778" y="131"/>
                  </a:lnTo>
                  <a:lnTo>
                    <a:pt x="779" y="131"/>
                  </a:lnTo>
                  <a:lnTo>
                    <a:pt x="784" y="131"/>
                  </a:lnTo>
                  <a:lnTo>
                    <a:pt x="789" y="131"/>
                  </a:lnTo>
                  <a:lnTo>
                    <a:pt x="790" y="131"/>
                  </a:lnTo>
                  <a:lnTo>
                    <a:pt x="792" y="131"/>
                  </a:lnTo>
                  <a:lnTo>
                    <a:pt x="795" y="131"/>
                  </a:lnTo>
                  <a:lnTo>
                    <a:pt x="800" y="131"/>
                  </a:lnTo>
                  <a:lnTo>
                    <a:pt x="805" y="131"/>
                  </a:lnTo>
                  <a:lnTo>
                    <a:pt x="806" y="131"/>
                  </a:lnTo>
                  <a:lnTo>
                    <a:pt x="811" y="131"/>
                  </a:lnTo>
                  <a:lnTo>
                    <a:pt x="816" y="131"/>
                  </a:lnTo>
                  <a:lnTo>
                    <a:pt x="819" y="131"/>
                  </a:lnTo>
                  <a:lnTo>
                    <a:pt x="821" y="131"/>
                  </a:lnTo>
                  <a:lnTo>
                    <a:pt x="825" y="131"/>
                  </a:lnTo>
                  <a:lnTo>
                    <a:pt x="831" y="131"/>
                  </a:lnTo>
                  <a:lnTo>
                    <a:pt x="832" y="131"/>
                  </a:lnTo>
                  <a:lnTo>
                    <a:pt x="833" y="131"/>
                  </a:lnTo>
                  <a:lnTo>
                    <a:pt x="835" y="131"/>
                  </a:lnTo>
                  <a:lnTo>
                    <a:pt x="840" y="131"/>
                  </a:lnTo>
                  <a:lnTo>
                    <a:pt x="845" y="131"/>
                  </a:lnTo>
                  <a:lnTo>
                    <a:pt x="847" y="131"/>
                  </a:lnTo>
                  <a:lnTo>
                    <a:pt x="848" y="131"/>
                  </a:lnTo>
                  <a:lnTo>
                    <a:pt x="852" y="131"/>
                  </a:lnTo>
                  <a:lnTo>
                    <a:pt x="857" y="131"/>
                  </a:lnTo>
                  <a:lnTo>
                    <a:pt x="861" y="131"/>
                  </a:lnTo>
                  <a:lnTo>
                    <a:pt x="864" y="131"/>
                  </a:lnTo>
                  <a:lnTo>
                    <a:pt x="869" y="131"/>
                  </a:lnTo>
                  <a:lnTo>
                    <a:pt x="874" y="131"/>
                  </a:lnTo>
                  <a:lnTo>
                    <a:pt x="877" y="131"/>
                  </a:lnTo>
                  <a:lnTo>
                    <a:pt x="882" y="131"/>
                  </a:lnTo>
                  <a:lnTo>
                    <a:pt x="887" y="131"/>
                  </a:lnTo>
                  <a:lnTo>
                    <a:pt x="889" y="131"/>
                  </a:lnTo>
                  <a:lnTo>
                    <a:pt x="890" y="131"/>
                  </a:lnTo>
                  <a:lnTo>
                    <a:pt x="895" y="131"/>
                  </a:lnTo>
                  <a:lnTo>
                    <a:pt x="900" y="131"/>
                  </a:lnTo>
                  <a:lnTo>
                    <a:pt x="903" y="131"/>
                  </a:lnTo>
                  <a:lnTo>
                    <a:pt x="908" y="131"/>
                  </a:lnTo>
                  <a:lnTo>
                    <a:pt x="913" y="131"/>
                  </a:lnTo>
                  <a:lnTo>
                    <a:pt x="917" y="131"/>
                  </a:lnTo>
                  <a:lnTo>
                    <a:pt x="922" y="131"/>
                  </a:lnTo>
                  <a:lnTo>
                    <a:pt x="927" y="131"/>
                  </a:lnTo>
                  <a:lnTo>
                    <a:pt x="930" y="131"/>
                  </a:lnTo>
                  <a:lnTo>
                    <a:pt x="932" y="131"/>
                  </a:lnTo>
                  <a:lnTo>
                    <a:pt x="937" y="131"/>
                  </a:lnTo>
                  <a:lnTo>
                    <a:pt x="941" y="131"/>
                  </a:lnTo>
                  <a:lnTo>
                    <a:pt x="946" y="131"/>
                  </a:lnTo>
                  <a:lnTo>
                    <a:pt x="951" y="131"/>
                  </a:lnTo>
                  <a:lnTo>
                    <a:pt x="956" y="131"/>
                  </a:lnTo>
                  <a:lnTo>
                    <a:pt x="959" y="131"/>
                  </a:lnTo>
                  <a:lnTo>
                    <a:pt x="964" y="131"/>
                  </a:lnTo>
                  <a:lnTo>
                    <a:pt x="969" y="131"/>
                  </a:lnTo>
                  <a:lnTo>
                    <a:pt x="973" y="131"/>
                  </a:lnTo>
                  <a:lnTo>
                    <a:pt x="974" y="131"/>
                  </a:lnTo>
                  <a:lnTo>
                    <a:pt x="979" y="131"/>
                  </a:lnTo>
                  <a:lnTo>
                    <a:pt x="984" y="131"/>
                  </a:lnTo>
                  <a:lnTo>
                    <a:pt x="988" y="131"/>
                  </a:lnTo>
                  <a:lnTo>
                    <a:pt x="993" y="131"/>
                  </a:lnTo>
                  <a:lnTo>
                    <a:pt x="998" y="131"/>
                  </a:lnTo>
                  <a:lnTo>
                    <a:pt x="1001" y="131"/>
                  </a:lnTo>
                  <a:lnTo>
                    <a:pt x="1006" y="131"/>
                  </a:lnTo>
                  <a:lnTo>
                    <a:pt x="1011" y="131"/>
                  </a:lnTo>
                  <a:lnTo>
                    <a:pt x="1015" y="131"/>
                  </a:lnTo>
                  <a:lnTo>
                    <a:pt x="1020" y="131"/>
                  </a:lnTo>
                  <a:lnTo>
                    <a:pt x="1025" y="131"/>
                  </a:lnTo>
                  <a:lnTo>
                    <a:pt x="1029" y="131"/>
                  </a:lnTo>
                  <a:lnTo>
                    <a:pt x="1034" y="131"/>
                  </a:lnTo>
                  <a:lnTo>
                    <a:pt x="1039" y="131"/>
                  </a:lnTo>
                  <a:lnTo>
                    <a:pt x="1041" y="131"/>
                  </a:lnTo>
                  <a:lnTo>
                    <a:pt x="1044" y="131"/>
                  </a:lnTo>
                  <a:lnTo>
                    <a:pt x="1049" y="131"/>
                  </a:lnTo>
                  <a:lnTo>
                    <a:pt x="1054" y="131"/>
                  </a:lnTo>
                  <a:lnTo>
                    <a:pt x="1058" y="130"/>
                  </a:lnTo>
                  <a:lnTo>
                    <a:pt x="1063" y="131"/>
                  </a:lnTo>
                  <a:lnTo>
                    <a:pt x="1068" y="131"/>
                  </a:lnTo>
                  <a:lnTo>
                    <a:pt x="1072" y="131"/>
                  </a:lnTo>
                  <a:lnTo>
                    <a:pt x="1077" y="131"/>
                  </a:lnTo>
                  <a:lnTo>
                    <a:pt x="1082" y="131"/>
                  </a:lnTo>
                  <a:lnTo>
                    <a:pt x="1085" y="131"/>
                  </a:lnTo>
                  <a:lnTo>
                    <a:pt x="1090" y="131"/>
                  </a:lnTo>
                  <a:lnTo>
                    <a:pt x="1095" y="131"/>
                  </a:lnTo>
                  <a:lnTo>
                    <a:pt x="1099" y="131"/>
                  </a:lnTo>
                  <a:lnTo>
                    <a:pt x="1104" y="131"/>
                  </a:lnTo>
                  <a:lnTo>
                    <a:pt x="1109" y="131"/>
                  </a:lnTo>
                  <a:lnTo>
                    <a:pt x="1113" y="131"/>
                  </a:lnTo>
                  <a:lnTo>
                    <a:pt x="1118" y="131"/>
                  </a:lnTo>
                  <a:lnTo>
                    <a:pt x="1123" y="131"/>
                  </a:lnTo>
                  <a:lnTo>
                    <a:pt x="1126" y="131"/>
                  </a:lnTo>
                  <a:lnTo>
                    <a:pt x="1131" y="131"/>
                  </a:lnTo>
                  <a:lnTo>
                    <a:pt x="1137" y="131"/>
                  </a:lnTo>
                  <a:lnTo>
                    <a:pt x="1140" y="131"/>
                  </a:lnTo>
                  <a:lnTo>
                    <a:pt x="1145" y="131"/>
                  </a:lnTo>
                  <a:lnTo>
                    <a:pt x="1150" y="131"/>
                  </a:lnTo>
                  <a:lnTo>
                    <a:pt x="1154" y="131"/>
                  </a:lnTo>
                  <a:lnTo>
                    <a:pt x="1159" y="131"/>
                  </a:lnTo>
                  <a:lnTo>
                    <a:pt x="1164" y="131"/>
                  </a:lnTo>
                  <a:lnTo>
                    <a:pt x="1167" y="131"/>
                  </a:lnTo>
                  <a:lnTo>
                    <a:pt x="1172" y="131"/>
                  </a:lnTo>
                  <a:lnTo>
                    <a:pt x="1177" y="131"/>
                  </a:lnTo>
                  <a:lnTo>
                    <a:pt x="1182" y="131"/>
                  </a:lnTo>
                  <a:lnTo>
                    <a:pt x="1187" y="131"/>
                  </a:lnTo>
                  <a:lnTo>
                    <a:pt x="1192" y="131"/>
                  </a:lnTo>
                  <a:lnTo>
                    <a:pt x="1196" y="131"/>
                  </a:lnTo>
                  <a:lnTo>
                    <a:pt x="1201" y="131"/>
                  </a:lnTo>
                  <a:lnTo>
                    <a:pt x="1206" y="131"/>
                  </a:lnTo>
                  <a:lnTo>
                    <a:pt x="1210" y="131"/>
                  </a:lnTo>
                  <a:lnTo>
                    <a:pt x="1215" y="131"/>
                  </a:lnTo>
                  <a:lnTo>
                    <a:pt x="1220" y="131"/>
                  </a:lnTo>
                  <a:lnTo>
                    <a:pt x="1225" y="131"/>
                  </a:lnTo>
                  <a:lnTo>
                    <a:pt x="1230" y="131"/>
                  </a:lnTo>
                  <a:lnTo>
                    <a:pt x="1235" y="131"/>
                  </a:lnTo>
                  <a:lnTo>
                    <a:pt x="1240" y="131"/>
                  </a:lnTo>
                  <a:lnTo>
                    <a:pt x="1245" y="131"/>
                  </a:lnTo>
                  <a:lnTo>
                    <a:pt x="1249" y="131"/>
                  </a:lnTo>
                  <a:lnTo>
                    <a:pt x="1254" y="131"/>
                  </a:lnTo>
                  <a:lnTo>
                    <a:pt x="1259" y="131"/>
                  </a:lnTo>
                  <a:lnTo>
                    <a:pt x="1264" y="131"/>
                  </a:lnTo>
                  <a:lnTo>
                    <a:pt x="1269" y="131"/>
                  </a:lnTo>
                  <a:lnTo>
                    <a:pt x="1275" y="131"/>
                  </a:lnTo>
                  <a:lnTo>
                    <a:pt x="1278" y="131"/>
                  </a:lnTo>
                  <a:lnTo>
                    <a:pt x="1281" y="131"/>
                  </a:lnTo>
                  <a:lnTo>
                    <a:pt x="1286" y="131"/>
                  </a:lnTo>
                  <a:lnTo>
                    <a:pt x="1292" y="131"/>
                  </a:lnTo>
                  <a:lnTo>
                    <a:pt x="1296" y="131"/>
                  </a:lnTo>
                  <a:lnTo>
                    <a:pt x="1301" y="131"/>
                  </a:lnTo>
                  <a:lnTo>
                    <a:pt x="1306" y="131"/>
                  </a:lnTo>
                  <a:lnTo>
                    <a:pt x="1310" y="131"/>
                  </a:lnTo>
                  <a:lnTo>
                    <a:pt x="1315" y="131"/>
                  </a:lnTo>
                  <a:lnTo>
                    <a:pt x="1320" y="131"/>
                  </a:lnTo>
                  <a:lnTo>
                    <a:pt x="1325" y="131"/>
                  </a:lnTo>
                  <a:lnTo>
                    <a:pt x="1330" y="131"/>
                  </a:lnTo>
                  <a:lnTo>
                    <a:pt x="1335" y="131"/>
                  </a:lnTo>
                  <a:lnTo>
                    <a:pt x="1340" y="131"/>
                  </a:lnTo>
                  <a:lnTo>
                    <a:pt x="1344" y="131"/>
                  </a:lnTo>
                  <a:lnTo>
                    <a:pt x="1349" y="131"/>
                  </a:lnTo>
                  <a:lnTo>
                    <a:pt x="1353" y="131"/>
                  </a:lnTo>
                  <a:lnTo>
                    <a:pt x="1358" y="131"/>
                  </a:lnTo>
                  <a:lnTo>
                    <a:pt x="1362" y="131"/>
                  </a:lnTo>
                  <a:lnTo>
                    <a:pt x="1367" y="131"/>
                  </a:lnTo>
                  <a:lnTo>
                    <a:pt x="1372" y="131"/>
                  </a:lnTo>
                  <a:lnTo>
                    <a:pt x="1377" y="131"/>
                  </a:lnTo>
                  <a:lnTo>
                    <a:pt x="1381" y="131"/>
                  </a:lnTo>
                  <a:lnTo>
                    <a:pt x="1386" y="131"/>
                  </a:lnTo>
                  <a:lnTo>
                    <a:pt x="1390" y="131"/>
                  </a:lnTo>
                  <a:lnTo>
                    <a:pt x="1396" y="131"/>
                  </a:lnTo>
                  <a:lnTo>
                    <a:pt x="1401" y="131"/>
                  </a:lnTo>
                  <a:lnTo>
                    <a:pt x="1405" y="131"/>
                  </a:lnTo>
                  <a:lnTo>
                    <a:pt x="1410" y="131"/>
                  </a:lnTo>
                  <a:lnTo>
                    <a:pt x="1415" y="131"/>
                  </a:lnTo>
                  <a:lnTo>
                    <a:pt x="1419" y="131"/>
                  </a:lnTo>
                  <a:lnTo>
                    <a:pt x="1424" y="131"/>
                  </a:lnTo>
                  <a:lnTo>
                    <a:pt x="1430" y="131"/>
                  </a:lnTo>
                  <a:lnTo>
                    <a:pt x="1433" y="131"/>
                  </a:lnTo>
                  <a:lnTo>
                    <a:pt x="1438" y="131"/>
                  </a:lnTo>
                  <a:lnTo>
                    <a:pt x="1443" y="131"/>
                  </a:lnTo>
                  <a:lnTo>
                    <a:pt x="1447" y="131"/>
                  </a:lnTo>
                  <a:lnTo>
                    <a:pt x="1452" y="131"/>
                  </a:lnTo>
                  <a:lnTo>
                    <a:pt x="1457" y="131"/>
                  </a:lnTo>
                  <a:lnTo>
                    <a:pt x="1463" y="131"/>
                  </a:lnTo>
                  <a:lnTo>
                    <a:pt x="1468" y="131"/>
                  </a:lnTo>
                  <a:lnTo>
                    <a:pt x="1473" y="131"/>
                  </a:lnTo>
                  <a:lnTo>
                    <a:pt x="1478" y="131"/>
                  </a:lnTo>
                  <a:lnTo>
                    <a:pt x="1483" y="131"/>
                  </a:lnTo>
                  <a:lnTo>
                    <a:pt x="1488" y="131"/>
                  </a:lnTo>
                  <a:lnTo>
                    <a:pt x="1493" y="131"/>
                  </a:lnTo>
                  <a:lnTo>
                    <a:pt x="1498" y="131"/>
                  </a:lnTo>
                  <a:lnTo>
                    <a:pt x="1503" y="131"/>
                  </a:lnTo>
                  <a:lnTo>
                    <a:pt x="1508" y="131"/>
                  </a:lnTo>
                  <a:lnTo>
                    <a:pt x="1513" y="131"/>
                  </a:lnTo>
                  <a:lnTo>
                    <a:pt x="1518" y="131"/>
                  </a:lnTo>
                  <a:lnTo>
                    <a:pt x="1523" y="131"/>
                  </a:lnTo>
                  <a:lnTo>
                    <a:pt x="1528" y="131"/>
                  </a:lnTo>
                  <a:lnTo>
                    <a:pt x="1532" y="131"/>
                  </a:lnTo>
                  <a:lnTo>
                    <a:pt x="1536" y="131"/>
                  </a:lnTo>
                  <a:lnTo>
                    <a:pt x="1541" y="131"/>
                  </a:lnTo>
                  <a:lnTo>
                    <a:pt x="1546" y="131"/>
                  </a:lnTo>
                  <a:lnTo>
                    <a:pt x="1551" y="131"/>
                  </a:lnTo>
                  <a:lnTo>
                    <a:pt x="1556" y="131"/>
                  </a:lnTo>
                  <a:lnTo>
                    <a:pt x="1560" y="131"/>
                  </a:lnTo>
                  <a:lnTo>
                    <a:pt x="1565" y="131"/>
                  </a:lnTo>
                  <a:lnTo>
                    <a:pt x="1569" y="131"/>
                  </a:lnTo>
                  <a:lnTo>
                    <a:pt x="1574" y="131"/>
                  </a:lnTo>
                  <a:lnTo>
                    <a:pt x="1579" y="130"/>
                  </a:lnTo>
                  <a:lnTo>
                    <a:pt x="1584" y="131"/>
                  </a:lnTo>
                  <a:lnTo>
                    <a:pt x="1588" y="131"/>
                  </a:lnTo>
                  <a:lnTo>
                    <a:pt x="1593" y="131"/>
                  </a:lnTo>
                  <a:lnTo>
                    <a:pt x="1598" y="131"/>
                  </a:lnTo>
                  <a:lnTo>
                    <a:pt x="1603" y="131"/>
                  </a:lnTo>
                  <a:lnTo>
                    <a:pt x="1608" y="131"/>
                  </a:lnTo>
                  <a:lnTo>
                    <a:pt x="1613" y="131"/>
                  </a:lnTo>
                  <a:lnTo>
                    <a:pt x="1617" y="131"/>
                  </a:lnTo>
                  <a:lnTo>
                    <a:pt x="1622" y="130"/>
                  </a:lnTo>
                  <a:lnTo>
                    <a:pt x="1627" y="131"/>
                  </a:lnTo>
                  <a:lnTo>
                    <a:pt x="1631" y="131"/>
                  </a:lnTo>
                  <a:lnTo>
                    <a:pt x="1636" y="131"/>
                  </a:lnTo>
                  <a:lnTo>
                    <a:pt x="1641" y="131"/>
                  </a:lnTo>
                  <a:lnTo>
                    <a:pt x="1645" y="131"/>
                  </a:lnTo>
                  <a:lnTo>
                    <a:pt x="1650" y="131"/>
                  </a:lnTo>
                  <a:lnTo>
                    <a:pt x="1656" y="131"/>
                  </a:lnTo>
                  <a:lnTo>
                    <a:pt x="1660" y="131"/>
                  </a:lnTo>
                  <a:lnTo>
                    <a:pt x="1665" y="131"/>
                  </a:lnTo>
                  <a:lnTo>
                    <a:pt x="1670" y="131"/>
                  </a:lnTo>
                  <a:lnTo>
                    <a:pt x="1675" y="131"/>
                  </a:lnTo>
                  <a:lnTo>
                    <a:pt x="1680" y="131"/>
                  </a:lnTo>
                  <a:lnTo>
                    <a:pt x="1685" y="130"/>
                  </a:lnTo>
                  <a:lnTo>
                    <a:pt x="1689" y="131"/>
                  </a:lnTo>
                  <a:lnTo>
                    <a:pt x="1694" y="131"/>
                  </a:lnTo>
                  <a:lnTo>
                    <a:pt x="1699" y="131"/>
                  </a:lnTo>
                  <a:lnTo>
                    <a:pt x="1703" y="131"/>
                  </a:lnTo>
                  <a:lnTo>
                    <a:pt x="1708" y="131"/>
                  </a:lnTo>
                  <a:lnTo>
                    <a:pt x="1712" y="131"/>
                  </a:lnTo>
                  <a:lnTo>
                    <a:pt x="1717" y="131"/>
                  </a:lnTo>
                  <a:lnTo>
                    <a:pt x="1722" y="131"/>
                  </a:lnTo>
                  <a:lnTo>
                    <a:pt x="1726" y="131"/>
                  </a:lnTo>
                  <a:lnTo>
                    <a:pt x="1731" y="131"/>
                  </a:lnTo>
                  <a:lnTo>
                    <a:pt x="1736" y="131"/>
                  </a:lnTo>
                  <a:lnTo>
                    <a:pt x="1741" y="131"/>
                  </a:lnTo>
                  <a:lnTo>
                    <a:pt x="1746" y="131"/>
                  </a:lnTo>
                  <a:lnTo>
                    <a:pt x="1750" y="131"/>
                  </a:lnTo>
                  <a:lnTo>
                    <a:pt x="1755" y="131"/>
                  </a:lnTo>
                  <a:lnTo>
                    <a:pt x="1760" y="131"/>
                  </a:lnTo>
                  <a:lnTo>
                    <a:pt x="1764" y="131"/>
                  </a:lnTo>
                  <a:lnTo>
                    <a:pt x="1768" y="131"/>
                  </a:lnTo>
                  <a:lnTo>
                    <a:pt x="1773" y="131"/>
                  </a:lnTo>
                  <a:lnTo>
                    <a:pt x="1778" y="131"/>
                  </a:lnTo>
                  <a:lnTo>
                    <a:pt x="1782" y="131"/>
                  </a:lnTo>
                  <a:lnTo>
                    <a:pt x="1787" y="131"/>
                  </a:lnTo>
                  <a:lnTo>
                    <a:pt x="1792" y="131"/>
                  </a:lnTo>
                  <a:lnTo>
                    <a:pt x="1796" y="131"/>
                  </a:lnTo>
                  <a:lnTo>
                    <a:pt x="1801" y="131"/>
                  </a:lnTo>
                  <a:lnTo>
                    <a:pt x="1805" y="131"/>
                  </a:lnTo>
                  <a:lnTo>
                    <a:pt x="1810" y="131"/>
                  </a:lnTo>
                  <a:lnTo>
                    <a:pt x="1815" y="131"/>
                  </a:lnTo>
                  <a:lnTo>
                    <a:pt x="1820" y="131"/>
                  </a:lnTo>
                  <a:lnTo>
                    <a:pt x="1824" y="131"/>
                  </a:lnTo>
                  <a:lnTo>
                    <a:pt x="1829" y="131"/>
                  </a:lnTo>
                  <a:lnTo>
                    <a:pt x="1834" y="131"/>
                  </a:lnTo>
                  <a:lnTo>
                    <a:pt x="1838" y="131"/>
                  </a:lnTo>
                  <a:lnTo>
                    <a:pt x="1843" y="131"/>
                  </a:lnTo>
                  <a:lnTo>
                    <a:pt x="1848" y="131"/>
                  </a:lnTo>
                  <a:lnTo>
                    <a:pt x="1852" y="131"/>
                  </a:lnTo>
                  <a:lnTo>
                    <a:pt x="1857" y="131"/>
                  </a:lnTo>
                  <a:lnTo>
                    <a:pt x="1862" y="131"/>
                  </a:lnTo>
                  <a:lnTo>
                    <a:pt x="1866" y="131"/>
                  </a:lnTo>
                  <a:lnTo>
                    <a:pt x="1871" y="131"/>
                  </a:lnTo>
                  <a:lnTo>
                    <a:pt x="1876" y="131"/>
                  </a:lnTo>
                  <a:lnTo>
                    <a:pt x="1881" y="131"/>
                  </a:lnTo>
                  <a:lnTo>
                    <a:pt x="1886" y="131"/>
                  </a:lnTo>
                  <a:lnTo>
                    <a:pt x="1891" y="131"/>
                  </a:lnTo>
                  <a:lnTo>
                    <a:pt x="1895" y="130"/>
                  </a:lnTo>
                  <a:lnTo>
                    <a:pt x="1900" y="131"/>
                  </a:lnTo>
                  <a:lnTo>
                    <a:pt x="1905" y="131"/>
                  </a:lnTo>
                  <a:lnTo>
                    <a:pt x="1910" y="131"/>
                  </a:lnTo>
                  <a:lnTo>
                    <a:pt x="1915" y="131"/>
                  </a:lnTo>
                  <a:lnTo>
                    <a:pt x="1920" y="131"/>
                  </a:lnTo>
                  <a:lnTo>
                    <a:pt x="1924" y="131"/>
                  </a:lnTo>
                  <a:lnTo>
                    <a:pt x="1929" y="131"/>
                  </a:lnTo>
                  <a:lnTo>
                    <a:pt x="1934" y="131"/>
                  </a:lnTo>
                  <a:lnTo>
                    <a:pt x="1938" y="131"/>
                  </a:lnTo>
                  <a:lnTo>
                    <a:pt x="1943" y="129"/>
                  </a:lnTo>
                  <a:lnTo>
                    <a:pt x="1948" y="131"/>
                  </a:lnTo>
                  <a:lnTo>
                    <a:pt x="1953" y="131"/>
                  </a:lnTo>
                  <a:lnTo>
                    <a:pt x="1957" y="131"/>
                  </a:lnTo>
                  <a:lnTo>
                    <a:pt x="1962" y="131"/>
                  </a:lnTo>
                  <a:lnTo>
                    <a:pt x="1966" y="131"/>
                  </a:lnTo>
                  <a:lnTo>
                    <a:pt x="1971" y="131"/>
                  </a:lnTo>
                  <a:lnTo>
                    <a:pt x="1976" y="131"/>
                  </a:lnTo>
                  <a:lnTo>
                    <a:pt x="1981" y="131"/>
                  </a:lnTo>
                  <a:lnTo>
                    <a:pt x="1985" y="131"/>
                  </a:lnTo>
                  <a:lnTo>
                    <a:pt x="1990" y="131"/>
                  </a:lnTo>
                  <a:lnTo>
                    <a:pt x="1995" y="129"/>
                  </a:lnTo>
                  <a:lnTo>
                    <a:pt x="2000" y="131"/>
                  </a:lnTo>
                  <a:lnTo>
                    <a:pt x="2005" y="131"/>
                  </a:lnTo>
                  <a:lnTo>
                    <a:pt x="2010" y="131"/>
                  </a:lnTo>
                  <a:lnTo>
                    <a:pt x="2014" y="131"/>
                  </a:lnTo>
                  <a:lnTo>
                    <a:pt x="2020" y="131"/>
                  </a:lnTo>
                  <a:lnTo>
                    <a:pt x="2024" y="131"/>
                  </a:lnTo>
                  <a:lnTo>
                    <a:pt x="2029" y="131"/>
                  </a:lnTo>
                  <a:lnTo>
                    <a:pt x="2034" y="131"/>
                  </a:lnTo>
                  <a:lnTo>
                    <a:pt x="2039" y="131"/>
                  </a:lnTo>
                  <a:lnTo>
                    <a:pt x="2044" y="131"/>
                  </a:lnTo>
                  <a:lnTo>
                    <a:pt x="2048" y="131"/>
                  </a:lnTo>
                  <a:lnTo>
                    <a:pt x="2053" y="131"/>
                  </a:lnTo>
                  <a:lnTo>
                    <a:pt x="2058" y="131"/>
                  </a:lnTo>
                  <a:lnTo>
                    <a:pt x="2063" y="131"/>
                  </a:lnTo>
                  <a:lnTo>
                    <a:pt x="2068" y="130"/>
                  </a:lnTo>
                  <a:lnTo>
                    <a:pt x="2073" y="131"/>
                  </a:lnTo>
                  <a:lnTo>
                    <a:pt x="2078" y="131"/>
                  </a:lnTo>
                  <a:lnTo>
                    <a:pt x="2082" y="131"/>
                  </a:lnTo>
                  <a:lnTo>
                    <a:pt x="2087" y="131"/>
                  </a:lnTo>
                  <a:lnTo>
                    <a:pt x="2092" y="131"/>
                  </a:lnTo>
                  <a:lnTo>
                    <a:pt x="2097" y="131"/>
                  </a:lnTo>
                  <a:lnTo>
                    <a:pt x="2102" y="131"/>
                  </a:lnTo>
                  <a:lnTo>
                    <a:pt x="2106" y="131"/>
                  </a:lnTo>
                  <a:lnTo>
                    <a:pt x="2111" y="131"/>
                  </a:lnTo>
                  <a:lnTo>
                    <a:pt x="2116" y="131"/>
                  </a:lnTo>
                  <a:lnTo>
                    <a:pt x="2121" y="131"/>
                  </a:lnTo>
                  <a:lnTo>
                    <a:pt x="2126" y="131"/>
                  </a:lnTo>
                  <a:lnTo>
                    <a:pt x="2131" y="131"/>
                  </a:lnTo>
                  <a:lnTo>
                    <a:pt x="2135" y="131"/>
                  </a:lnTo>
                  <a:lnTo>
                    <a:pt x="2140" y="131"/>
                  </a:lnTo>
                  <a:lnTo>
                    <a:pt x="2145" y="131"/>
                  </a:lnTo>
                  <a:lnTo>
                    <a:pt x="2150" y="131"/>
                  </a:lnTo>
                  <a:lnTo>
                    <a:pt x="2155" y="130"/>
                  </a:lnTo>
                  <a:lnTo>
                    <a:pt x="2160" y="131"/>
                  </a:lnTo>
                  <a:lnTo>
                    <a:pt x="2165" y="131"/>
                  </a:lnTo>
                  <a:lnTo>
                    <a:pt x="2170" y="130"/>
                  </a:lnTo>
                  <a:lnTo>
                    <a:pt x="2174" y="131"/>
                  </a:lnTo>
                  <a:lnTo>
                    <a:pt x="2179" y="131"/>
                  </a:lnTo>
                  <a:lnTo>
                    <a:pt x="2184" y="131"/>
                  </a:lnTo>
                  <a:lnTo>
                    <a:pt x="2188" y="131"/>
                  </a:lnTo>
                  <a:lnTo>
                    <a:pt x="2193" y="131"/>
                  </a:lnTo>
                  <a:lnTo>
                    <a:pt x="2198" y="130"/>
                  </a:lnTo>
                  <a:lnTo>
                    <a:pt x="2203" y="131"/>
                  </a:lnTo>
                  <a:lnTo>
                    <a:pt x="2207" y="131"/>
                  </a:lnTo>
                  <a:lnTo>
                    <a:pt x="2212" y="131"/>
                  </a:lnTo>
                  <a:lnTo>
                    <a:pt x="2217" y="131"/>
                  </a:lnTo>
                  <a:lnTo>
                    <a:pt x="2222" y="131"/>
                  </a:lnTo>
                  <a:lnTo>
                    <a:pt x="2227" y="131"/>
                  </a:lnTo>
                  <a:lnTo>
                    <a:pt x="2231" y="131"/>
                  </a:lnTo>
                  <a:lnTo>
                    <a:pt x="2236" y="131"/>
                  </a:lnTo>
                  <a:lnTo>
                    <a:pt x="2241" y="131"/>
                  </a:lnTo>
                  <a:lnTo>
                    <a:pt x="2246" y="131"/>
                  </a:lnTo>
                  <a:lnTo>
                    <a:pt x="2251" y="130"/>
                  </a:lnTo>
                  <a:lnTo>
                    <a:pt x="2256" y="131"/>
                  </a:lnTo>
                  <a:lnTo>
                    <a:pt x="2261" y="131"/>
                  </a:lnTo>
                  <a:lnTo>
                    <a:pt x="2265" y="131"/>
                  </a:lnTo>
                  <a:lnTo>
                    <a:pt x="2270" y="131"/>
                  </a:lnTo>
                  <a:lnTo>
                    <a:pt x="2275" y="130"/>
                  </a:lnTo>
                  <a:lnTo>
                    <a:pt x="2280" y="131"/>
                  </a:lnTo>
                  <a:lnTo>
                    <a:pt x="2284" y="131"/>
                  </a:lnTo>
                  <a:lnTo>
                    <a:pt x="2289" y="131"/>
                  </a:lnTo>
                  <a:lnTo>
                    <a:pt x="2294" y="131"/>
                  </a:lnTo>
                  <a:lnTo>
                    <a:pt x="2298" y="131"/>
                  </a:lnTo>
                  <a:lnTo>
                    <a:pt x="2303" y="131"/>
                  </a:lnTo>
                  <a:lnTo>
                    <a:pt x="2308" y="131"/>
                  </a:lnTo>
                  <a:lnTo>
                    <a:pt x="2313" y="131"/>
                  </a:lnTo>
                  <a:lnTo>
                    <a:pt x="2317" y="131"/>
                  </a:lnTo>
                  <a:lnTo>
                    <a:pt x="2322" y="131"/>
                  </a:lnTo>
                  <a:lnTo>
                    <a:pt x="2327" y="131"/>
                  </a:lnTo>
                  <a:lnTo>
                    <a:pt x="2332" y="131"/>
                  </a:lnTo>
                  <a:lnTo>
                    <a:pt x="2337" y="130"/>
                  </a:lnTo>
                  <a:lnTo>
                    <a:pt x="2341" y="125"/>
                  </a:lnTo>
                  <a:lnTo>
                    <a:pt x="2346" y="110"/>
                  </a:lnTo>
                  <a:lnTo>
                    <a:pt x="2351" y="77"/>
                  </a:lnTo>
                  <a:lnTo>
                    <a:pt x="2356" y="33"/>
                  </a:lnTo>
                  <a:lnTo>
                    <a:pt x="2360" y="0"/>
                  </a:lnTo>
                  <a:lnTo>
                    <a:pt x="2365" y="9"/>
                  </a:lnTo>
                  <a:lnTo>
                    <a:pt x="2370" y="43"/>
                  </a:lnTo>
                  <a:lnTo>
                    <a:pt x="2374" y="71"/>
                  </a:lnTo>
                  <a:lnTo>
                    <a:pt x="2379" y="89"/>
                  </a:lnTo>
                  <a:lnTo>
                    <a:pt x="2384" y="105"/>
                  </a:lnTo>
                  <a:lnTo>
                    <a:pt x="2388" y="121"/>
                  </a:lnTo>
                  <a:lnTo>
                    <a:pt x="2393" y="123"/>
                  </a:lnTo>
                  <a:lnTo>
                    <a:pt x="2397" y="123"/>
                  </a:lnTo>
                  <a:lnTo>
                    <a:pt x="2402" y="125"/>
                  </a:lnTo>
                  <a:lnTo>
                    <a:pt x="2407" y="127"/>
                  </a:lnTo>
                  <a:lnTo>
                    <a:pt x="2411" y="127"/>
                  </a:lnTo>
                  <a:lnTo>
                    <a:pt x="2416" y="129"/>
                  </a:lnTo>
                  <a:lnTo>
                    <a:pt x="2421" y="129"/>
                  </a:lnTo>
                  <a:lnTo>
                    <a:pt x="2425" y="131"/>
                  </a:lnTo>
                  <a:lnTo>
                    <a:pt x="2430" y="130"/>
                  </a:lnTo>
                  <a:lnTo>
                    <a:pt x="2435" y="129"/>
                  </a:lnTo>
                  <a:lnTo>
                    <a:pt x="2440" y="129"/>
                  </a:lnTo>
                  <a:lnTo>
                    <a:pt x="2444" y="130"/>
                  </a:lnTo>
                  <a:lnTo>
                    <a:pt x="2449" y="130"/>
                  </a:lnTo>
                  <a:lnTo>
                    <a:pt x="2454" y="131"/>
                  </a:lnTo>
                  <a:lnTo>
                    <a:pt x="2458" y="131"/>
                  </a:lnTo>
                  <a:lnTo>
                    <a:pt x="2463" y="131"/>
                  </a:lnTo>
                  <a:lnTo>
                    <a:pt x="2468" y="129"/>
                  </a:lnTo>
                  <a:lnTo>
                    <a:pt x="2472" y="129"/>
                  </a:lnTo>
                  <a:lnTo>
                    <a:pt x="2477" y="131"/>
                  </a:lnTo>
                  <a:lnTo>
                    <a:pt x="2482" y="129"/>
                  </a:lnTo>
                  <a:lnTo>
                    <a:pt x="2486" y="131"/>
                  </a:lnTo>
                  <a:lnTo>
                    <a:pt x="2491" y="131"/>
                  </a:lnTo>
                  <a:lnTo>
                    <a:pt x="2496" y="130"/>
                  </a:lnTo>
                  <a:lnTo>
                    <a:pt x="2500" y="131"/>
                  </a:lnTo>
                  <a:lnTo>
                    <a:pt x="2506" y="131"/>
                  </a:lnTo>
                  <a:lnTo>
                    <a:pt x="2510" y="130"/>
                  </a:lnTo>
                  <a:lnTo>
                    <a:pt x="2515" y="129"/>
                  </a:lnTo>
                  <a:lnTo>
                    <a:pt x="2520" y="131"/>
                  </a:lnTo>
                  <a:lnTo>
                    <a:pt x="2524" y="131"/>
                  </a:lnTo>
                  <a:lnTo>
                    <a:pt x="2529" y="131"/>
                  </a:lnTo>
                  <a:lnTo>
                    <a:pt x="2533" y="131"/>
                  </a:lnTo>
                  <a:lnTo>
                    <a:pt x="2538" y="131"/>
                  </a:lnTo>
                  <a:lnTo>
                    <a:pt x="2543" y="129"/>
                  </a:lnTo>
                  <a:lnTo>
                    <a:pt x="2547" y="131"/>
                  </a:lnTo>
                  <a:lnTo>
                    <a:pt x="2552" y="131"/>
                  </a:lnTo>
                  <a:lnTo>
                    <a:pt x="2556" y="131"/>
                  </a:lnTo>
                  <a:lnTo>
                    <a:pt x="2561" y="131"/>
                  </a:lnTo>
                  <a:lnTo>
                    <a:pt x="2565" y="131"/>
                  </a:lnTo>
                  <a:lnTo>
                    <a:pt x="2569" y="130"/>
                  </a:lnTo>
                  <a:lnTo>
                    <a:pt x="2574" y="130"/>
                  </a:lnTo>
                  <a:lnTo>
                    <a:pt x="2579" y="130"/>
                  </a:lnTo>
                  <a:lnTo>
                    <a:pt x="2584" y="131"/>
                  </a:lnTo>
                  <a:lnTo>
                    <a:pt x="2589" y="131"/>
                  </a:lnTo>
                  <a:lnTo>
                    <a:pt x="2593" y="130"/>
                  </a:lnTo>
                  <a:lnTo>
                    <a:pt x="2598" y="131"/>
                  </a:lnTo>
                  <a:lnTo>
                    <a:pt x="2603" y="131"/>
                  </a:lnTo>
                  <a:lnTo>
                    <a:pt x="2607" y="131"/>
                  </a:lnTo>
                  <a:lnTo>
                    <a:pt x="2612" y="131"/>
                  </a:lnTo>
                  <a:lnTo>
                    <a:pt x="2617" y="130"/>
                  </a:lnTo>
                  <a:lnTo>
                    <a:pt x="2622" y="131"/>
                  </a:lnTo>
                  <a:lnTo>
                    <a:pt x="2626" y="131"/>
                  </a:lnTo>
                  <a:lnTo>
                    <a:pt x="2631" y="131"/>
                  </a:lnTo>
                  <a:lnTo>
                    <a:pt x="2635" y="131"/>
                  </a:lnTo>
                  <a:lnTo>
                    <a:pt x="2640" y="131"/>
                  </a:lnTo>
                  <a:lnTo>
                    <a:pt x="2644" y="131"/>
                  </a:lnTo>
                  <a:lnTo>
                    <a:pt x="2649" y="130"/>
                  </a:lnTo>
                  <a:lnTo>
                    <a:pt x="2654" y="130"/>
                  </a:lnTo>
                  <a:lnTo>
                    <a:pt x="2658" y="131"/>
                  </a:lnTo>
                  <a:lnTo>
                    <a:pt x="2663" y="130"/>
                  </a:lnTo>
                  <a:lnTo>
                    <a:pt x="2668" y="131"/>
                  </a:lnTo>
                  <a:lnTo>
                    <a:pt x="2673" y="131"/>
                  </a:lnTo>
                  <a:lnTo>
                    <a:pt x="2677" y="131"/>
                  </a:lnTo>
                  <a:lnTo>
                    <a:pt x="2682" y="130"/>
                  </a:lnTo>
                  <a:lnTo>
                    <a:pt x="2687" y="131"/>
                  </a:lnTo>
                  <a:lnTo>
                    <a:pt x="2691" y="130"/>
                  </a:lnTo>
                  <a:lnTo>
                    <a:pt x="2696" y="131"/>
                  </a:lnTo>
                  <a:lnTo>
                    <a:pt x="2701" y="131"/>
                  </a:lnTo>
                  <a:lnTo>
                    <a:pt x="2705" y="131"/>
                  </a:lnTo>
                  <a:lnTo>
                    <a:pt x="2710" y="131"/>
                  </a:lnTo>
                  <a:lnTo>
                    <a:pt x="2715" y="131"/>
                  </a:lnTo>
                  <a:lnTo>
                    <a:pt x="2719" y="131"/>
                  </a:lnTo>
                  <a:lnTo>
                    <a:pt x="2724" y="131"/>
                  </a:lnTo>
                  <a:lnTo>
                    <a:pt x="2729" y="129"/>
                  </a:lnTo>
                  <a:lnTo>
                    <a:pt x="2733" y="131"/>
                  </a:lnTo>
                  <a:lnTo>
                    <a:pt x="2739" y="131"/>
                  </a:lnTo>
                  <a:lnTo>
                    <a:pt x="2743" y="131"/>
                  </a:lnTo>
                  <a:lnTo>
                    <a:pt x="2748" y="131"/>
                  </a:lnTo>
                  <a:lnTo>
                    <a:pt x="2753" y="131"/>
                  </a:lnTo>
                  <a:lnTo>
                    <a:pt x="2757" y="130"/>
                  </a:lnTo>
                  <a:lnTo>
                    <a:pt x="2762" y="130"/>
                  </a:lnTo>
                  <a:lnTo>
                    <a:pt x="2767" y="131"/>
                  </a:lnTo>
                  <a:lnTo>
                    <a:pt x="2771" y="131"/>
                  </a:lnTo>
                  <a:lnTo>
                    <a:pt x="2776" y="131"/>
                  </a:lnTo>
                  <a:lnTo>
                    <a:pt x="2781" y="131"/>
                  </a:lnTo>
                  <a:lnTo>
                    <a:pt x="2785" y="131"/>
                  </a:lnTo>
                  <a:lnTo>
                    <a:pt x="2789" y="131"/>
                  </a:lnTo>
                  <a:lnTo>
                    <a:pt x="2794" y="131"/>
                  </a:lnTo>
                  <a:lnTo>
                    <a:pt x="2799" y="131"/>
                  </a:lnTo>
                  <a:lnTo>
                    <a:pt x="2803" y="130"/>
                  </a:lnTo>
                  <a:lnTo>
                    <a:pt x="2808" y="131"/>
                  </a:lnTo>
                  <a:lnTo>
                    <a:pt x="2812" y="131"/>
                  </a:lnTo>
                  <a:lnTo>
                    <a:pt x="2817" y="131"/>
                  </a:lnTo>
                  <a:lnTo>
                    <a:pt x="2822" y="130"/>
                  </a:lnTo>
                  <a:lnTo>
                    <a:pt x="2826" y="131"/>
                  </a:lnTo>
                  <a:lnTo>
                    <a:pt x="2831" y="131"/>
                  </a:lnTo>
                  <a:lnTo>
                    <a:pt x="2835" y="131"/>
                  </a:lnTo>
                  <a:lnTo>
                    <a:pt x="2840" y="131"/>
                  </a:lnTo>
                  <a:lnTo>
                    <a:pt x="2844" y="131"/>
                  </a:lnTo>
                  <a:lnTo>
                    <a:pt x="2849" y="131"/>
                  </a:lnTo>
                  <a:lnTo>
                    <a:pt x="2854" y="129"/>
                  </a:lnTo>
                  <a:lnTo>
                    <a:pt x="2858" y="131"/>
                  </a:lnTo>
                  <a:lnTo>
                    <a:pt x="2863" y="131"/>
                  </a:lnTo>
                  <a:lnTo>
                    <a:pt x="2868" y="131"/>
                  </a:lnTo>
                  <a:lnTo>
                    <a:pt x="2873" y="131"/>
                  </a:lnTo>
                  <a:lnTo>
                    <a:pt x="2877" y="131"/>
                  </a:lnTo>
                  <a:lnTo>
                    <a:pt x="2882" y="131"/>
                  </a:lnTo>
                  <a:lnTo>
                    <a:pt x="2886" y="131"/>
                  </a:lnTo>
                  <a:lnTo>
                    <a:pt x="2891" y="131"/>
                  </a:lnTo>
                  <a:lnTo>
                    <a:pt x="2896" y="131"/>
                  </a:lnTo>
                  <a:lnTo>
                    <a:pt x="2900" y="131"/>
                  </a:lnTo>
                  <a:lnTo>
                    <a:pt x="2905" y="131"/>
                  </a:lnTo>
                  <a:lnTo>
                    <a:pt x="2910" y="131"/>
                  </a:lnTo>
                  <a:lnTo>
                    <a:pt x="2915" y="131"/>
                  </a:lnTo>
                  <a:lnTo>
                    <a:pt x="2920" y="131"/>
                  </a:lnTo>
                  <a:lnTo>
                    <a:pt x="2924" y="131"/>
                  </a:lnTo>
                  <a:lnTo>
                    <a:pt x="2929" y="131"/>
                  </a:lnTo>
                  <a:lnTo>
                    <a:pt x="2934" y="131"/>
                  </a:lnTo>
                  <a:lnTo>
                    <a:pt x="2938" y="131"/>
                  </a:lnTo>
                  <a:lnTo>
                    <a:pt x="2943" y="131"/>
                  </a:lnTo>
                  <a:lnTo>
                    <a:pt x="2948" y="131"/>
                  </a:lnTo>
                  <a:lnTo>
                    <a:pt x="2952" y="130"/>
                  </a:lnTo>
                  <a:lnTo>
                    <a:pt x="2957" y="131"/>
                  </a:lnTo>
                  <a:lnTo>
                    <a:pt x="2962" y="131"/>
                  </a:lnTo>
                  <a:lnTo>
                    <a:pt x="2966" y="131"/>
                  </a:lnTo>
                  <a:lnTo>
                    <a:pt x="2971" y="131"/>
                  </a:lnTo>
                  <a:lnTo>
                    <a:pt x="2976" y="131"/>
                  </a:lnTo>
                  <a:lnTo>
                    <a:pt x="2980" y="130"/>
                  </a:lnTo>
                  <a:lnTo>
                    <a:pt x="2985" y="131"/>
                  </a:lnTo>
                  <a:lnTo>
                    <a:pt x="2990" y="131"/>
                  </a:lnTo>
                  <a:lnTo>
                    <a:pt x="2994" y="131"/>
                  </a:lnTo>
                  <a:lnTo>
                    <a:pt x="2999" y="131"/>
                  </a:lnTo>
                  <a:lnTo>
                    <a:pt x="3004" y="131"/>
                  </a:lnTo>
                  <a:lnTo>
                    <a:pt x="3008" y="131"/>
                  </a:lnTo>
                  <a:lnTo>
                    <a:pt x="3013" y="131"/>
                  </a:lnTo>
                  <a:lnTo>
                    <a:pt x="3018" y="131"/>
                  </a:lnTo>
                  <a:lnTo>
                    <a:pt x="3023" y="131"/>
                  </a:lnTo>
                  <a:lnTo>
                    <a:pt x="3027" y="131"/>
                  </a:lnTo>
                  <a:lnTo>
                    <a:pt x="3032" y="131"/>
                  </a:lnTo>
                  <a:lnTo>
                    <a:pt x="3036" y="130"/>
                  </a:lnTo>
                  <a:lnTo>
                    <a:pt x="3041" y="131"/>
                  </a:lnTo>
                  <a:lnTo>
                    <a:pt x="3046" y="131"/>
                  </a:lnTo>
                  <a:lnTo>
                    <a:pt x="3050" y="131"/>
                  </a:lnTo>
                  <a:lnTo>
                    <a:pt x="3055" y="131"/>
                  </a:lnTo>
                  <a:lnTo>
                    <a:pt x="3060" y="131"/>
                  </a:lnTo>
                  <a:lnTo>
                    <a:pt x="3065" y="130"/>
                  </a:lnTo>
                  <a:lnTo>
                    <a:pt x="3069" y="131"/>
                  </a:lnTo>
                  <a:lnTo>
                    <a:pt x="3074" y="131"/>
                  </a:lnTo>
                  <a:lnTo>
                    <a:pt x="3079" y="131"/>
                  </a:lnTo>
                  <a:lnTo>
                    <a:pt x="3084" y="131"/>
                  </a:lnTo>
                  <a:lnTo>
                    <a:pt x="3089" y="131"/>
                  </a:lnTo>
                  <a:lnTo>
                    <a:pt x="3093" y="131"/>
                  </a:lnTo>
                  <a:lnTo>
                    <a:pt x="3098" y="131"/>
                  </a:lnTo>
                  <a:lnTo>
                    <a:pt x="3103" y="131"/>
                  </a:lnTo>
                  <a:lnTo>
                    <a:pt x="3107" y="131"/>
                  </a:lnTo>
                  <a:lnTo>
                    <a:pt x="3112" y="130"/>
                  </a:lnTo>
                  <a:lnTo>
                    <a:pt x="3117" y="131"/>
                  </a:lnTo>
                  <a:lnTo>
                    <a:pt x="3121" y="131"/>
                  </a:lnTo>
                  <a:lnTo>
                    <a:pt x="3126" y="130"/>
                  </a:lnTo>
                  <a:lnTo>
                    <a:pt x="3132" y="130"/>
                  </a:lnTo>
                  <a:lnTo>
                    <a:pt x="3136" y="131"/>
                  </a:lnTo>
                  <a:lnTo>
                    <a:pt x="3140" y="128"/>
                  </a:lnTo>
                  <a:lnTo>
                    <a:pt x="3145" y="131"/>
                  </a:lnTo>
                  <a:lnTo>
                    <a:pt x="3149" y="131"/>
                  </a:lnTo>
                  <a:lnTo>
                    <a:pt x="3155" y="130"/>
                  </a:lnTo>
                  <a:lnTo>
                    <a:pt x="3159" y="129"/>
                  </a:lnTo>
                  <a:lnTo>
                    <a:pt x="3164" y="131"/>
                  </a:lnTo>
                  <a:lnTo>
                    <a:pt x="3169" y="131"/>
                  </a:lnTo>
                  <a:lnTo>
                    <a:pt x="3174" y="131"/>
                  </a:lnTo>
                  <a:lnTo>
                    <a:pt x="3178" y="131"/>
                  </a:lnTo>
                  <a:lnTo>
                    <a:pt x="3183" y="131"/>
                  </a:lnTo>
                  <a:lnTo>
                    <a:pt x="3188" y="131"/>
                  </a:lnTo>
                  <a:lnTo>
                    <a:pt x="3192" y="131"/>
                  </a:lnTo>
                  <a:lnTo>
                    <a:pt x="3198" y="129"/>
                  </a:lnTo>
                  <a:lnTo>
                    <a:pt x="3202" y="131"/>
                  </a:lnTo>
                  <a:lnTo>
                    <a:pt x="3207" y="130"/>
                  </a:lnTo>
                  <a:lnTo>
                    <a:pt x="3212" y="131"/>
                  </a:lnTo>
                  <a:lnTo>
                    <a:pt x="3217" y="131"/>
                  </a:lnTo>
                  <a:lnTo>
                    <a:pt x="3221" y="129"/>
                  </a:lnTo>
                  <a:lnTo>
                    <a:pt x="3226" y="131"/>
                  </a:lnTo>
                  <a:lnTo>
                    <a:pt x="3231" y="128"/>
                  </a:lnTo>
                  <a:lnTo>
                    <a:pt x="3236" y="131"/>
                  </a:lnTo>
                  <a:lnTo>
                    <a:pt x="3241" y="128"/>
                  </a:lnTo>
                  <a:lnTo>
                    <a:pt x="3245" y="128"/>
                  </a:lnTo>
                  <a:lnTo>
                    <a:pt x="3250" y="129"/>
                  </a:lnTo>
                  <a:lnTo>
                    <a:pt x="3255" y="130"/>
                  </a:lnTo>
                  <a:lnTo>
                    <a:pt x="3259" y="129"/>
                  </a:lnTo>
                  <a:lnTo>
                    <a:pt x="3264" y="130"/>
                  </a:lnTo>
                  <a:lnTo>
                    <a:pt x="3270" y="131"/>
                  </a:lnTo>
                  <a:lnTo>
                    <a:pt x="3274" y="131"/>
                  </a:lnTo>
                  <a:lnTo>
                    <a:pt x="3278" y="130"/>
                  </a:lnTo>
                  <a:lnTo>
                    <a:pt x="3284" y="131"/>
                  </a:lnTo>
                  <a:lnTo>
                    <a:pt x="3288" y="131"/>
                  </a:lnTo>
                  <a:lnTo>
                    <a:pt x="3293" y="131"/>
                  </a:lnTo>
                  <a:lnTo>
                    <a:pt x="3297" y="129"/>
                  </a:lnTo>
                  <a:lnTo>
                    <a:pt x="3302" y="131"/>
                  </a:lnTo>
                  <a:lnTo>
                    <a:pt x="3307" y="131"/>
                  </a:lnTo>
                  <a:lnTo>
                    <a:pt x="3312" y="131"/>
                  </a:lnTo>
                  <a:lnTo>
                    <a:pt x="3317" y="131"/>
                  </a:lnTo>
                  <a:lnTo>
                    <a:pt x="3321" y="131"/>
                  </a:lnTo>
                  <a:lnTo>
                    <a:pt x="3326" y="131"/>
                  </a:lnTo>
                  <a:lnTo>
                    <a:pt x="3331" y="131"/>
                  </a:lnTo>
                  <a:lnTo>
                    <a:pt x="3336" y="131"/>
                  </a:lnTo>
                  <a:lnTo>
                    <a:pt x="3341" y="131"/>
                  </a:lnTo>
                  <a:lnTo>
                    <a:pt x="3345" y="130"/>
                  </a:lnTo>
                  <a:lnTo>
                    <a:pt x="3350" y="131"/>
                  </a:lnTo>
                  <a:lnTo>
                    <a:pt x="3355" y="130"/>
                  </a:lnTo>
                  <a:lnTo>
                    <a:pt x="3360" y="131"/>
                  </a:lnTo>
                  <a:lnTo>
                    <a:pt x="3365" y="131"/>
                  </a:lnTo>
                  <a:lnTo>
                    <a:pt x="3370" y="131"/>
                  </a:lnTo>
                  <a:lnTo>
                    <a:pt x="3374" y="131"/>
                  </a:lnTo>
                  <a:lnTo>
                    <a:pt x="3380" y="131"/>
                  </a:lnTo>
                  <a:lnTo>
                    <a:pt x="3384" y="129"/>
                  </a:lnTo>
                  <a:lnTo>
                    <a:pt x="3389" y="131"/>
                  </a:lnTo>
                  <a:lnTo>
                    <a:pt x="3394" y="131"/>
                  </a:lnTo>
                  <a:lnTo>
                    <a:pt x="3399" y="131"/>
                  </a:lnTo>
                  <a:lnTo>
                    <a:pt x="3404" y="131"/>
                  </a:lnTo>
                  <a:lnTo>
                    <a:pt x="3409" y="131"/>
                  </a:lnTo>
                  <a:lnTo>
                    <a:pt x="3414" y="130"/>
                  </a:lnTo>
                  <a:lnTo>
                    <a:pt x="3419" y="131"/>
                  </a:lnTo>
                  <a:lnTo>
                    <a:pt x="3423" y="131"/>
                  </a:lnTo>
                  <a:lnTo>
                    <a:pt x="3428" y="131"/>
                  </a:lnTo>
                  <a:lnTo>
                    <a:pt x="3433" y="131"/>
                  </a:lnTo>
                  <a:lnTo>
                    <a:pt x="3438" y="131"/>
                  </a:lnTo>
                  <a:lnTo>
                    <a:pt x="3443" y="131"/>
                  </a:lnTo>
                  <a:lnTo>
                    <a:pt x="3448" y="131"/>
                  </a:lnTo>
                  <a:lnTo>
                    <a:pt x="3453" y="131"/>
                  </a:lnTo>
                  <a:lnTo>
                    <a:pt x="3458" y="131"/>
                  </a:lnTo>
                  <a:lnTo>
                    <a:pt x="3463" y="131"/>
                  </a:lnTo>
                  <a:lnTo>
                    <a:pt x="3468" y="131"/>
                  </a:lnTo>
                  <a:lnTo>
                    <a:pt x="3472" y="130"/>
                  </a:lnTo>
                  <a:lnTo>
                    <a:pt x="3478" y="131"/>
                  </a:lnTo>
                  <a:lnTo>
                    <a:pt x="3483" y="131"/>
                  </a:lnTo>
                  <a:lnTo>
                    <a:pt x="3488" y="131"/>
                  </a:lnTo>
                  <a:lnTo>
                    <a:pt x="3493" y="131"/>
                  </a:lnTo>
                  <a:lnTo>
                    <a:pt x="3497" y="131"/>
                  </a:lnTo>
                  <a:lnTo>
                    <a:pt x="3503" y="131"/>
                  </a:lnTo>
                  <a:lnTo>
                    <a:pt x="3507" y="131"/>
                  </a:lnTo>
                  <a:lnTo>
                    <a:pt x="3512" y="129"/>
                  </a:lnTo>
                  <a:lnTo>
                    <a:pt x="3517" y="131"/>
                  </a:lnTo>
                  <a:lnTo>
                    <a:pt x="3522" y="131"/>
                  </a:lnTo>
                  <a:lnTo>
                    <a:pt x="3527" y="131"/>
                  </a:lnTo>
                  <a:lnTo>
                    <a:pt x="3532" y="131"/>
                  </a:lnTo>
                  <a:lnTo>
                    <a:pt x="3537" y="131"/>
                  </a:lnTo>
                  <a:lnTo>
                    <a:pt x="3542" y="130"/>
                  </a:lnTo>
                  <a:lnTo>
                    <a:pt x="3547" y="131"/>
                  </a:lnTo>
                  <a:lnTo>
                    <a:pt x="3552" y="131"/>
                  </a:lnTo>
                  <a:lnTo>
                    <a:pt x="3557" y="131"/>
                  </a:lnTo>
                  <a:lnTo>
                    <a:pt x="3562" y="131"/>
                  </a:lnTo>
                  <a:lnTo>
                    <a:pt x="3566" y="131"/>
                  </a:lnTo>
                  <a:lnTo>
                    <a:pt x="3572" y="131"/>
                  </a:lnTo>
                  <a:lnTo>
                    <a:pt x="3577" y="131"/>
                  </a:lnTo>
                  <a:lnTo>
                    <a:pt x="3581" y="131"/>
                  </a:lnTo>
                  <a:lnTo>
                    <a:pt x="3587" y="131"/>
                  </a:lnTo>
                  <a:lnTo>
                    <a:pt x="3592" y="131"/>
                  </a:lnTo>
                  <a:lnTo>
                    <a:pt x="3597" y="130"/>
                  </a:lnTo>
                  <a:lnTo>
                    <a:pt x="3602" y="131"/>
                  </a:lnTo>
                  <a:lnTo>
                    <a:pt x="3607" y="131"/>
                  </a:lnTo>
                  <a:lnTo>
                    <a:pt x="3612" y="131"/>
                  </a:lnTo>
                  <a:lnTo>
                    <a:pt x="3617" y="131"/>
                  </a:lnTo>
                  <a:lnTo>
                    <a:pt x="3622" y="131"/>
                  </a:lnTo>
                  <a:lnTo>
                    <a:pt x="3627" y="130"/>
                  </a:lnTo>
                  <a:lnTo>
                    <a:pt x="3632" y="131"/>
                  </a:lnTo>
                  <a:lnTo>
                    <a:pt x="3637" y="131"/>
                  </a:lnTo>
                  <a:lnTo>
                    <a:pt x="3642" y="131"/>
                  </a:lnTo>
                  <a:lnTo>
                    <a:pt x="3647" y="130"/>
                  </a:lnTo>
                  <a:lnTo>
                    <a:pt x="3651" y="130"/>
                  </a:lnTo>
                  <a:lnTo>
                    <a:pt x="3656" y="131"/>
                  </a:lnTo>
                  <a:lnTo>
                    <a:pt x="3661" y="131"/>
                  </a:lnTo>
                  <a:lnTo>
                    <a:pt x="3667" y="130"/>
                  </a:lnTo>
                  <a:lnTo>
                    <a:pt x="3672" y="131"/>
                  </a:lnTo>
                  <a:lnTo>
                    <a:pt x="3677" y="131"/>
                  </a:lnTo>
                  <a:lnTo>
                    <a:pt x="3681" y="130"/>
                  </a:lnTo>
                  <a:lnTo>
                    <a:pt x="3687" y="131"/>
                  </a:lnTo>
                  <a:lnTo>
                    <a:pt x="3692" y="131"/>
                  </a:lnTo>
                  <a:lnTo>
                    <a:pt x="3696" y="130"/>
                  </a:lnTo>
                  <a:lnTo>
                    <a:pt x="3701" y="131"/>
                  </a:lnTo>
                  <a:lnTo>
                    <a:pt x="3706" y="131"/>
                  </a:lnTo>
                  <a:lnTo>
                    <a:pt x="3711" y="131"/>
                  </a:lnTo>
                  <a:lnTo>
                    <a:pt x="3716" y="131"/>
                  </a:lnTo>
                  <a:lnTo>
                    <a:pt x="3720" y="131"/>
                  </a:lnTo>
                  <a:lnTo>
                    <a:pt x="3725" y="131"/>
                  </a:lnTo>
                  <a:lnTo>
                    <a:pt x="3730" y="131"/>
                  </a:lnTo>
                  <a:lnTo>
                    <a:pt x="3735" y="129"/>
                  </a:lnTo>
                  <a:lnTo>
                    <a:pt x="3738" y="12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08E80A23-C456-3C29-F0A9-F7F1A80F0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" y="2975"/>
              <a:ext cx="105" cy="2"/>
            </a:xfrm>
            <a:custGeom>
              <a:avLst/>
              <a:gdLst>
                <a:gd name="T0" fmla="*/ 0 w 105"/>
                <a:gd name="T1" fmla="*/ 2 h 2"/>
                <a:gd name="T2" fmla="*/ 0 w 105"/>
                <a:gd name="T3" fmla="*/ 2 h 2"/>
                <a:gd name="T4" fmla="*/ 105 w 105"/>
                <a:gd name="T5" fmla="*/ 2 h 2"/>
                <a:gd name="T6" fmla="*/ 105 w 10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">
                  <a:moveTo>
                    <a:pt x="0" y="2"/>
                  </a:moveTo>
                  <a:lnTo>
                    <a:pt x="0" y="2"/>
                  </a:lnTo>
                  <a:lnTo>
                    <a:pt x="105" y="2"/>
                  </a:lnTo>
                  <a:lnTo>
                    <a:pt x="105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1363793C-F5B4-DAC8-413C-0E849C9E6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952"/>
              <a:ext cx="2580" cy="25"/>
            </a:xfrm>
            <a:custGeom>
              <a:avLst/>
              <a:gdLst>
                <a:gd name="T0" fmla="*/ 19 w 2580"/>
                <a:gd name="T1" fmla="*/ 25 h 25"/>
                <a:gd name="T2" fmla="*/ 38 w 2580"/>
                <a:gd name="T3" fmla="*/ 25 h 25"/>
                <a:gd name="T4" fmla="*/ 58 w 2580"/>
                <a:gd name="T5" fmla="*/ 25 h 25"/>
                <a:gd name="T6" fmla="*/ 78 w 2580"/>
                <a:gd name="T7" fmla="*/ 25 h 25"/>
                <a:gd name="T8" fmla="*/ 98 w 2580"/>
                <a:gd name="T9" fmla="*/ 25 h 25"/>
                <a:gd name="T10" fmla="*/ 117 w 2580"/>
                <a:gd name="T11" fmla="*/ 25 h 25"/>
                <a:gd name="T12" fmla="*/ 137 w 2580"/>
                <a:gd name="T13" fmla="*/ 25 h 25"/>
                <a:gd name="T14" fmla="*/ 157 w 2580"/>
                <a:gd name="T15" fmla="*/ 25 h 25"/>
                <a:gd name="T16" fmla="*/ 177 w 2580"/>
                <a:gd name="T17" fmla="*/ 25 h 25"/>
                <a:gd name="T18" fmla="*/ 197 w 2580"/>
                <a:gd name="T19" fmla="*/ 25 h 25"/>
                <a:gd name="T20" fmla="*/ 216 w 2580"/>
                <a:gd name="T21" fmla="*/ 25 h 25"/>
                <a:gd name="T22" fmla="*/ 236 w 2580"/>
                <a:gd name="T23" fmla="*/ 25 h 25"/>
                <a:gd name="T24" fmla="*/ 256 w 2580"/>
                <a:gd name="T25" fmla="*/ 25 h 25"/>
                <a:gd name="T26" fmla="*/ 276 w 2580"/>
                <a:gd name="T27" fmla="*/ 25 h 25"/>
                <a:gd name="T28" fmla="*/ 295 w 2580"/>
                <a:gd name="T29" fmla="*/ 25 h 25"/>
                <a:gd name="T30" fmla="*/ 315 w 2580"/>
                <a:gd name="T31" fmla="*/ 25 h 25"/>
                <a:gd name="T32" fmla="*/ 335 w 2580"/>
                <a:gd name="T33" fmla="*/ 25 h 25"/>
                <a:gd name="T34" fmla="*/ 355 w 2580"/>
                <a:gd name="T35" fmla="*/ 25 h 25"/>
                <a:gd name="T36" fmla="*/ 375 w 2580"/>
                <a:gd name="T37" fmla="*/ 25 h 25"/>
                <a:gd name="T38" fmla="*/ 394 w 2580"/>
                <a:gd name="T39" fmla="*/ 25 h 25"/>
                <a:gd name="T40" fmla="*/ 414 w 2580"/>
                <a:gd name="T41" fmla="*/ 25 h 25"/>
                <a:gd name="T42" fmla="*/ 439 w 2580"/>
                <a:gd name="T43" fmla="*/ 25 h 25"/>
                <a:gd name="T44" fmla="*/ 486 w 2580"/>
                <a:gd name="T45" fmla="*/ 25 h 25"/>
                <a:gd name="T46" fmla="*/ 555 w 2580"/>
                <a:gd name="T47" fmla="*/ 25 h 25"/>
                <a:gd name="T48" fmla="*/ 624 w 2580"/>
                <a:gd name="T49" fmla="*/ 25 h 25"/>
                <a:gd name="T50" fmla="*/ 695 w 2580"/>
                <a:gd name="T51" fmla="*/ 25 h 25"/>
                <a:gd name="T52" fmla="*/ 765 w 2580"/>
                <a:gd name="T53" fmla="*/ 25 h 25"/>
                <a:gd name="T54" fmla="*/ 835 w 2580"/>
                <a:gd name="T55" fmla="*/ 25 h 25"/>
                <a:gd name="T56" fmla="*/ 905 w 2580"/>
                <a:gd name="T57" fmla="*/ 24 h 25"/>
                <a:gd name="T58" fmla="*/ 978 w 2580"/>
                <a:gd name="T59" fmla="*/ 25 h 25"/>
                <a:gd name="T60" fmla="*/ 1052 w 2580"/>
                <a:gd name="T61" fmla="*/ 23 h 25"/>
                <a:gd name="T62" fmla="*/ 1131 w 2580"/>
                <a:gd name="T63" fmla="*/ 24 h 25"/>
                <a:gd name="T64" fmla="*/ 1209 w 2580"/>
                <a:gd name="T65" fmla="*/ 25 h 25"/>
                <a:gd name="T66" fmla="*/ 1286 w 2580"/>
                <a:gd name="T67" fmla="*/ 25 h 25"/>
                <a:gd name="T68" fmla="*/ 1357 w 2580"/>
                <a:gd name="T69" fmla="*/ 20 h 25"/>
                <a:gd name="T70" fmla="*/ 1414 w 2580"/>
                <a:gd name="T71" fmla="*/ 24 h 25"/>
                <a:gd name="T72" fmla="*/ 1481 w 2580"/>
                <a:gd name="T73" fmla="*/ 25 h 25"/>
                <a:gd name="T74" fmla="*/ 1544 w 2580"/>
                <a:gd name="T75" fmla="*/ 25 h 25"/>
                <a:gd name="T76" fmla="*/ 1607 w 2580"/>
                <a:gd name="T77" fmla="*/ 25 h 25"/>
                <a:gd name="T78" fmla="*/ 1662 w 2580"/>
                <a:gd name="T79" fmla="*/ 25 h 25"/>
                <a:gd name="T80" fmla="*/ 1709 w 2580"/>
                <a:gd name="T81" fmla="*/ 25 h 25"/>
                <a:gd name="T82" fmla="*/ 1757 w 2580"/>
                <a:gd name="T83" fmla="*/ 25 h 25"/>
                <a:gd name="T84" fmla="*/ 1800 w 2580"/>
                <a:gd name="T85" fmla="*/ 25 h 25"/>
                <a:gd name="T86" fmla="*/ 1839 w 2580"/>
                <a:gd name="T87" fmla="*/ 25 h 25"/>
                <a:gd name="T88" fmla="*/ 1886 w 2580"/>
                <a:gd name="T89" fmla="*/ 25 h 25"/>
                <a:gd name="T90" fmla="*/ 1926 w 2580"/>
                <a:gd name="T91" fmla="*/ 25 h 25"/>
                <a:gd name="T92" fmla="*/ 1974 w 2580"/>
                <a:gd name="T93" fmla="*/ 24 h 25"/>
                <a:gd name="T94" fmla="*/ 2018 w 2580"/>
                <a:gd name="T95" fmla="*/ 24 h 25"/>
                <a:gd name="T96" fmla="*/ 2079 w 2580"/>
                <a:gd name="T97" fmla="*/ 25 h 25"/>
                <a:gd name="T98" fmla="*/ 2120 w 2580"/>
                <a:gd name="T99" fmla="*/ 25 h 25"/>
                <a:gd name="T100" fmla="*/ 2163 w 2580"/>
                <a:gd name="T101" fmla="*/ 23 h 25"/>
                <a:gd name="T102" fmla="*/ 2219 w 2580"/>
                <a:gd name="T103" fmla="*/ 23 h 25"/>
                <a:gd name="T104" fmla="*/ 2274 w 2580"/>
                <a:gd name="T105" fmla="*/ 25 h 25"/>
                <a:gd name="T106" fmla="*/ 2317 w 2580"/>
                <a:gd name="T107" fmla="*/ 25 h 25"/>
                <a:gd name="T108" fmla="*/ 2357 w 2580"/>
                <a:gd name="T109" fmla="*/ 25 h 25"/>
                <a:gd name="T110" fmla="*/ 2399 w 2580"/>
                <a:gd name="T111" fmla="*/ 25 h 25"/>
                <a:gd name="T112" fmla="*/ 2439 w 2580"/>
                <a:gd name="T113" fmla="*/ 25 h 25"/>
                <a:gd name="T114" fmla="*/ 2484 w 2580"/>
                <a:gd name="T115" fmla="*/ 25 h 25"/>
                <a:gd name="T116" fmla="*/ 2530 w 2580"/>
                <a:gd name="T117" fmla="*/ 25 h 25"/>
                <a:gd name="T118" fmla="*/ 2571 w 2580"/>
                <a:gd name="T1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25">
                  <a:moveTo>
                    <a:pt x="0" y="25"/>
                  </a:moveTo>
                  <a:lnTo>
                    <a:pt x="1" y="25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7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5" y="25"/>
                  </a:lnTo>
                  <a:lnTo>
                    <a:pt x="16" y="25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2" y="25"/>
                  </a:lnTo>
                  <a:lnTo>
                    <a:pt x="23" y="25"/>
                  </a:lnTo>
                  <a:lnTo>
                    <a:pt x="24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8" y="25"/>
                  </a:lnTo>
                  <a:lnTo>
                    <a:pt x="29" y="25"/>
                  </a:lnTo>
                  <a:lnTo>
                    <a:pt x="30" y="25"/>
                  </a:lnTo>
                  <a:lnTo>
                    <a:pt x="31" y="25"/>
                  </a:lnTo>
                  <a:lnTo>
                    <a:pt x="32" y="25"/>
                  </a:lnTo>
                  <a:lnTo>
                    <a:pt x="34" y="25"/>
                  </a:lnTo>
                  <a:lnTo>
                    <a:pt x="35" y="25"/>
                  </a:lnTo>
                  <a:lnTo>
                    <a:pt x="36" y="25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5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9" y="25"/>
                  </a:lnTo>
                  <a:lnTo>
                    <a:pt x="50" y="25"/>
                  </a:lnTo>
                  <a:lnTo>
                    <a:pt x="51" y="25"/>
                  </a:lnTo>
                  <a:lnTo>
                    <a:pt x="52" y="25"/>
                  </a:lnTo>
                  <a:lnTo>
                    <a:pt x="53" y="25"/>
                  </a:lnTo>
                  <a:lnTo>
                    <a:pt x="54" y="25"/>
                  </a:lnTo>
                  <a:lnTo>
                    <a:pt x="56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5"/>
                  </a:lnTo>
                  <a:lnTo>
                    <a:pt x="64" y="25"/>
                  </a:lnTo>
                  <a:lnTo>
                    <a:pt x="65" y="25"/>
                  </a:lnTo>
                  <a:lnTo>
                    <a:pt x="66" y="25"/>
                  </a:lnTo>
                  <a:lnTo>
                    <a:pt x="67" y="25"/>
                  </a:lnTo>
                  <a:lnTo>
                    <a:pt x="68" y="25"/>
                  </a:lnTo>
                  <a:lnTo>
                    <a:pt x="70" y="25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3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7" y="25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1" y="25"/>
                  </a:lnTo>
                  <a:lnTo>
                    <a:pt x="83" y="25"/>
                  </a:lnTo>
                  <a:lnTo>
                    <a:pt x="84" y="25"/>
                  </a:lnTo>
                  <a:lnTo>
                    <a:pt x="85" y="25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8" y="25"/>
                  </a:lnTo>
                  <a:lnTo>
                    <a:pt x="89" y="25"/>
                  </a:lnTo>
                  <a:lnTo>
                    <a:pt x="91" y="25"/>
                  </a:lnTo>
                  <a:lnTo>
                    <a:pt x="92" y="25"/>
                  </a:lnTo>
                  <a:lnTo>
                    <a:pt x="93" y="25"/>
                  </a:lnTo>
                  <a:lnTo>
                    <a:pt x="94" y="25"/>
                  </a:lnTo>
                  <a:lnTo>
                    <a:pt x="95" y="25"/>
                  </a:lnTo>
                  <a:lnTo>
                    <a:pt x="96" y="25"/>
                  </a:lnTo>
                  <a:lnTo>
                    <a:pt x="98" y="25"/>
                  </a:lnTo>
                  <a:lnTo>
                    <a:pt x="99" y="25"/>
                  </a:lnTo>
                  <a:lnTo>
                    <a:pt x="100" y="25"/>
                  </a:lnTo>
                  <a:lnTo>
                    <a:pt x="101" y="25"/>
                  </a:lnTo>
                  <a:lnTo>
                    <a:pt x="102" y="25"/>
                  </a:lnTo>
                  <a:lnTo>
                    <a:pt x="103" y="25"/>
                  </a:lnTo>
                  <a:lnTo>
                    <a:pt x="105" y="25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08" y="25"/>
                  </a:lnTo>
                  <a:lnTo>
                    <a:pt x="109" y="25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3" y="25"/>
                  </a:lnTo>
                  <a:lnTo>
                    <a:pt x="114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7" y="25"/>
                  </a:lnTo>
                  <a:lnTo>
                    <a:pt x="118" y="25"/>
                  </a:lnTo>
                  <a:lnTo>
                    <a:pt x="120" y="25"/>
                  </a:lnTo>
                  <a:lnTo>
                    <a:pt x="121" y="25"/>
                  </a:lnTo>
                  <a:lnTo>
                    <a:pt x="122" y="25"/>
                  </a:lnTo>
                  <a:lnTo>
                    <a:pt x="123" y="25"/>
                  </a:lnTo>
                  <a:lnTo>
                    <a:pt x="124" y="25"/>
                  </a:lnTo>
                  <a:lnTo>
                    <a:pt x="125" y="25"/>
                  </a:lnTo>
                  <a:lnTo>
                    <a:pt x="127" y="25"/>
                  </a:lnTo>
                  <a:lnTo>
                    <a:pt x="128" y="25"/>
                  </a:lnTo>
                  <a:lnTo>
                    <a:pt x="129" y="25"/>
                  </a:lnTo>
                  <a:lnTo>
                    <a:pt x="130" y="25"/>
                  </a:lnTo>
                  <a:lnTo>
                    <a:pt x="131" y="25"/>
                  </a:lnTo>
                  <a:lnTo>
                    <a:pt x="133" y="25"/>
                  </a:lnTo>
                  <a:lnTo>
                    <a:pt x="134" y="25"/>
                  </a:lnTo>
                  <a:lnTo>
                    <a:pt x="135" y="25"/>
                  </a:lnTo>
                  <a:lnTo>
                    <a:pt x="136" y="25"/>
                  </a:lnTo>
                  <a:lnTo>
                    <a:pt x="137" y="25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1" y="25"/>
                  </a:lnTo>
                  <a:lnTo>
                    <a:pt x="142" y="25"/>
                  </a:lnTo>
                  <a:lnTo>
                    <a:pt x="143" y="25"/>
                  </a:lnTo>
                  <a:lnTo>
                    <a:pt x="144" y="25"/>
                  </a:lnTo>
                  <a:lnTo>
                    <a:pt x="145" y="25"/>
                  </a:lnTo>
                  <a:lnTo>
                    <a:pt x="146" y="25"/>
                  </a:lnTo>
                  <a:lnTo>
                    <a:pt x="148" y="25"/>
                  </a:lnTo>
                  <a:lnTo>
                    <a:pt x="149" y="25"/>
                  </a:lnTo>
                  <a:lnTo>
                    <a:pt x="150" y="25"/>
                  </a:lnTo>
                  <a:lnTo>
                    <a:pt x="151" y="25"/>
                  </a:lnTo>
                  <a:lnTo>
                    <a:pt x="152" y="25"/>
                  </a:lnTo>
                  <a:lnTo>
                    <a:pt x="153" y="25"/>
                  </a:lnTo>
                  <a:lnTo>
                    <a:pt x="155" y="25"/>
                  </a:lnTo>
                  <a:lnTo>
                    <a:pt x="156" y="25"/>
                  </a:lnTo>
                  <a:lnTo>
                    <a:pt x="157" y="25"/>
                  </a:lnTo>
                  <a:lnTo>
                    <a:pt x="158" y="25"/>
                  </a:lnTo>
                  <a:lnTo>
                    <a:pt x="159" y="25"/>
                  </a:lnTo>
                  <a:lnTo>
                    <a:pt x="160" y="25"/>
                  </a:lnTo>
                  <a:lnTo>
                    <a:pt x="162" y="25"/>
                  </a:lnTo>
                  <a:lnTo>
                    <a:pt x="163" y="25"/>
                  </a:lnTo>
                  <a:lnTo>
                    <a:pt x="164" y="25"/>
                  </a:lnTo>
                  <a:lnTo>
                    <a:pt x="165" y="25"/>
                  </a:lnTo>
                  <a:lnTo>
                    <a:pt x="166" y="25"/>
                  </a:lnTo>
                  <a:lnTo>
                    <a:pt x="167" y="25"/>
                  </a:lnTo>
                  <a:lnTo>
                    <a:pt x="169" y="25"/>
                  </a:lnTo>
                  <a:lnTo>
                    <a:pt x="170" y="25"/>
                  </a:lnTo>
                  <a:lnTo>
                    <a:pt x="171" y="25"/>
                  </a:lnTo>
                  <a:lnTo>
                    <a:pt x="172" y="25"/>
                  </a:lnTo>
                  <a:lnTo>
                    <a:pt x="173" y="25"/>
                  </a:lnTo>
                  <a:lnTo>
                    <a:pt x="174" y="25"/>
                  </a:lnTo>
                  <a:lnTo>
                    <a:pt x="175" y="25"/>
                  </a:lnTo>
                  <a:lnTo>
                    <a:pt x="177" y="25"/>
                  </a:lnTo>
                  <a:lnTo>
                    <a:pt x="178" y="25"/>
                  </a:lnTo>
                  <a:lnTo>
                    <a:pt x="179" y="25"/>
                  </a:lnTo>
                  <a:lnTo>
                    <a:pt x="180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5" y="25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8" y="25"/>
                  </a:lnTo>
                  <a:lnTo>
                    <a:pt x="190" y="25"/>
                  </a:lnTo>
                  <a:lnTo>
                    <a:pt x="191" y="25"/>
                  </a:lnTo>
                  <a:lnTo>
                    <a:pt x="192" y="25"/>
                  </a:lnTo>
                  <a:lnTo>
                    <a:pt x="193" y="25"/>
                  </a:lnTo>
                  <a:lnTo>
                    <a:pt x="194" y="25"/>
                  </a:lnTo>
                  <a:lnTo>
                    <a:pt x="195" y="25"/>
                  </a:lnTo>
                  <a:lnTo>
                    <a:pt x="197" y="25"/>
                  </a:lnTo>
                  <a:lnTo>
                    <a:pt x="198" y="25"/>
                  </a:lnTo>
                  <a:lnTo>
                    <a:pt x="199" y="25"/>
                  </a:lnTo>
                  <a:lnTo>
                    <a:pt x="200" y="25"/>
                  </a:lnTo>
                  <a:lnTo>
                    <a:pt x="201" y="25"/>
                  </a:lnTo>
                  <a:lnTo>
                    <a:pt x="202" y="25"/>
                  </a:lnTo>
                  <a:lnTo>
                    <a:pt x="203" y="25"/>
                  </a:lnTo>
                  <a:lnTo>
                    <a:pt x="205" y="25"/>
                  </a:lnTo>
                  <a:lnTo>
                    <a:pt x="206" y="25"/>
                  </a:lnTo>
                  <a:lnTo>
                    <a:pt x="207" y="25"/>
                  </a:lnTo>
                  <a:lnTo>
                    <a:pt x="208" y="25"/>
                  </a:lnTo>
                  <a:lnTo>
                    <a:pt x="209" y="25"/>
                  </a:lnTo>
                  <a:lnTo>
                    <a:pt x="210" y="25"/>
                  </a:lnTo>
                  <a:lnTo>
                    <a:pt x="212" y="25"/>
                  </a:lnTo>
                  <a:lnTo>
                    <a:pt x="213" y="25"/>
                  </a:lnTo>
                  <a:lnTo>
                    <a:pt x="214" y="25"/>
                  </a:lnTo>
                  <a:lnTo>
                    <a:pt x="215" y="25"/>
                  </a:lnTo>
                  <a:lnTo>
                    <a:pt x="216" y="25"/>
                  </a:lnTo>
                  <a:lnTo>
                    <a:pt x="217" y="25"/>
                  </a:lnTo>
                  <a:lnTo>
                    <a:pt x="219" y="25"/>
                  </a:lnTo>
                  <a:lnTo>
                    <a:pt x="220" y="25"/>
                  </a:lnTo>
                  <a:lnTo>
                    <a:pt x="221" y="25"/>
                  </a:lnTo>
                  <a:lnTo>
                    <a:pt x="222" y="25"/>
                  </a:lnTo>
                  <a:lnTo>
                    <a:pt x="223" y="25"/>
                  </a:lnTo>
                  <a:lnTo>
                    <a:pt x="224" y="25"/>
                  </a:lnTo>
                  <a:lnTo>
                    <a:pt x="226" y="25"/>
                  </a:lnTo>
                  <a:lnTo>
                    <a:pt x="227" y="25"/>
                  </a:lnTo>
                  <a:lnTo>
                    <a:pt x="228" y="25"/>
                  </a:lnTo>
                  <a:lnTo>
                    <a:pt x="229" y="25"/>
                  </a:lnTo>
                  <a:lnTo>
                    <a:pt x="230" y="25"/>
                  </a:lnTo>
                  <a:lnTo>
                    <a:pt x="231" y="25"/>
                  </a:lnTo>
                  <a:lnTo>
                    <a:pt x="232" y="25"/>
                  </a:lnTo>
                  <a:lnTo>
                    <a:pt x="234" y="25"/>
                  </a:lnTo>
                  <a:lnTo>
                    <a:pt x="235" y="25"/>
                  </a:lnTo>
                  <a:lnTo>
                    <a:pt x="236" y="25"/>
                  </a:lnTo>
                  <a:lnTo>
                    <a:pt x="237" y="25"/>
                  </a:lnTo>
                  <a:lnTo>
                    <a:pt x="238" y="25"/>
                  </a:lnTo>
                  <a:lnTo>
                    <a:pt x="239" y="25"/>
                  </a:lnTo>
                  <a:lnTo>
                    <a:pt x="241" y="25"/>
                  </a:lnTo>
                  <a:lnTo>
                    <a:pt x="242" y="25"/>
                  </a:lnTo>
                  <a:lnTo>
                    <a:pt x="243" y="25"/>
                  </a:lnTo>
                  <a:lnTo>
                    <a:pt x="244" y="25"/>
                  </a:lnTo>
                  <a:lnTo>
                    <a:pt x="245" y="25"/>
                  </a:lnTo>
                  <a:lnTo>
                    <a:pt x="247" y="25"/>
                  </a:lnTo>
                  <a:lnTo>
                    <a:pt x="248" y="25"/>
                  </a:lnTo>
                  <a:lnTo>
                    <a:pt x="249" y="25"/>
                  </a:lnTo>
                  <a:lnTo>
                    <a:pt x="250" y="25"/>
                  </a:lnTo>
                  <a:lnTo>
                    <a:pt x="251" y="25"/>
                  </a:lnTo>
                  <a:lnTo>
                    <a:pt x="252" y="25"/>
                  </a:lnTo>
                  <a:lnTo>
                    <a:pt x="254" y="25"/>
                  </a:lnTo>
                  <a:lnTo>
                    <a:pt x="255" y="25"/>
                  </a:lnTo>
                  <a:lnTo>
                    <a:pt x="256" y="25"/>
                  </a:lnTo>
                  <a:lnTo>
                    <a:pt x="257" y="25"/>
                  </a:lnTo>
                  <a:lnTo>
                    <a:pt x="258" y="25"/>
                  </a:lnTo>
                  <a:lnTo>
                    <a:pt x="259" y="25"/>
                  </a:lnTo>
                  <a:lnTo>
                    <a:pt x="261" y="25"/>
                  </a:lnTo>
                  <a:lnTo>
                    <a:pt x="262" y="25"/>
                  </a:lnTo>
                  <a:lnTo>
                    <a:pt x="263" y="25"/>
                  </a:lnTo>
                  <a:lnTo>
                    <a:pt x="264" y="25"/>
                  </a:lnTo>
                  <a:lnTo>
                    <a:pt x="265" y="25"/>
                  </a:lnTo>
                  <a:lnTo>
                    <a:pt x="266" y="25"/>
                  </a:lnTo>
                  <a:lnTo>
                    <a:pt x="267" y="25"/>
                  </a:lnTo>
                  <a:lnTo>
                    <a:pt x="269" y="25"/>
                  </a:lnTo>
                  <a:lnTo>
                    <a:pt x="270" y="25"/>
                  </a:lnTo>
                  <a:lnTo>
                    <a:pt x="271" y="25"/>
                  </a:lnTo>
                  <a:lnTo>
                    <a:pt x="272" y="25"/>
                  </a:lnTo>
                  <a:lnTo>
                    <a:pt x="273" y="25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7" y="25"/>
                  </a:lnTo>
                  <a:lnTo>
                    <a:pt x="278" y="25"/>
                  </a:lnTo>
                  <a:lnTo>
                    <a:pt x="279" y="25"/>
                  </a:lnTo>
                  <a:lnTo>
                    <a:pt x="280" y="25"/>
                  </a:lnTo>
                  <a:lnTo>
                    <a:pt x="281" y="25"/>
                  </a:lnTo>
                  <a:lnTo>
                    <a:pt x="283" y="25"/>
                  </a:lnTo>
                  <a:lnTo>
                    <a:pt x="284" y="25"/>
                  </a:lnTo>
                  <a:lnTo>
                    <a:pt x="285" y="25"/>
                  </a:lnTo>
                  <a:lnTo>
                    <a:pt x="286" y="25"/>
                  </a:lnTo>
                  <a:lnTo>
                    <a:pt x="287" y="25"/>
                  </a:lnTo>
                  <a:lnTo>
                    <a:pt x="288" y="25"/>
                  </a:lnTo>
                  <a:lnTo>
                    <a:pt x="290" y="25"/>
                  </a:lnTo>
                  <a:lnTo>
                    <a:pt x="291" y="25"/>
                  </a:lnTo>
                  <a:lnTo>
                    <a:pt x="292" y="25"/>
                  </a:lnTo>
                  <a:lnTo>
                    <a:pt x="293" y="25"/>
                  </a:lnTo>
                  <a:lnTo>
                    <a:pt x="294" y="25"/>
                  </a:lnTo>
                  <a:lnTo>
                    <a:pt x="295" y="25"/>
                  </a:lnTo>
                  <a:lnTo>
                    <a:pt x="296" y="25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0" y="25"/>
                  </a:lnTo>
                  <a:lnTo>
                    <a:pt x="301" y="25"/>
                  </a:lnTo>
                  <a:lnTo>
                    <a:pt x="302" y="25"/>
                  </a:lnTo>
                  <a:lnTo>
                    <a:pt x="304" y="25"/>
                  </a:lnTo>
                  <a:lnTo>
                    <a:pt x="305" y="25"/>
                  </a:lnTo>
                  <a:lnTo>
                    <a:pt x="306" y="25"/>
                  </a:lnTo>
                  <a:lnTo>
                    <a:pt x="307" y="25"/>
                  </a:lnTo>
                  <a:lnTo>
                    <a:pt x="308" y="25"/>
                  </a:lnTo>
                  <a:lnTo>
                    <a:pt x="309" y="25"/>
                  </a:lnTo>
                  <a:lnTo>
                    <a:pt x="311" y="25"/>
                  </a:lnTo>
                  <a:lnTo>
                    <a:pt x="312" y="25"/>
                  </a:lnTo>
                  <a:lnTo>
                    <a:pt x="313" y="25"/>
                  </a:lnTo>
                  <a:lnTo>
                    <a:pt x="314" y="25"/>
                  </a:lnTo>
                  <a:lnTo>
                    <a:pt x="315" y="25"/>
                  </a:lnTo>
                  <a:lnTo>
                    <a:pt x="316" y="25"/>
                  </a:lnTo>
                  <a:lnTo>
                    <a:pt x="318" y="25"/>
                  </a:lnTo>
                  <a:lnTo>
                    <a:pt x="319" y="25"/>
                  </a:lnTo>
                  <a:lnTo>
                    <a:pt x="320" y="25"/>
                  </a:lnTo>
                  <a:lnTo>
                    <a:pt x="321" y="25"/>
                  </a:lnTo>
                  <a:lnTo>
                    <a:pt x="322" y="25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6" y="25"/>
                  </a:lnTo>
                  <a:lnTo>
                    <a:pt x="327" y="25"/>
                  </a:lnTo>
                  <a:lnTo>
                    <a:pt x="328" y="25"/>
                  </a:lnTo>
                  <a:lnTo>
                    <a:pt x="329" y="25"/>
                  </a:lnTo>
                  <a:lnTo>
                    <a:pt x="330" y="25"/>
                  </a:lnTo>
                  <a:lnTo>
                    <a:pt x="331" y="25"/>
                  </a:lnTo>
                  <a:lnTo>
                    <a:pt x="333" y="25"/>
                  </a:lnTo>
                  <a:lnTo>
                    <a:pt x="334" y="25"/>
                  </a:lnTo>
                  <a:lnTo>
                    <a:pt x="335" y="25"/>
                  </a:lnTo>
                  <a:lnTo>
                    <a:pt x="336" y="25"/>
                  </a:lnTo>
                  <a:lnTo>
                    <a:pt x="337" y="25"/>
                  </a:lnTo>
                  <a:lnTo>
                    <a:pt x="338" y="25"/>
                  </a:lnTo>
                  <a:lnTo>
                    <a:pt x="340" y="25"/>
                  </a:lnTo>
                  <a:lnTo>
                    <a:pt x="341" y="25"/>
                  </a:lnTo>
                  <a:lnTo>
                    <a:pt x="342" y="25"/>
                  </a:lnTo>
                  <a:lnTo>
                    <a:pt x="343" y="25"/>
                  </a:lnTo>
                  <a:lnTo>
                    <a:pt x="344" y="25"/>
                  </a:lnTo>
                  <a:lnTo>
                    <a:pt x="345" y="25"/>
                  </a:lnTo>
                  <a:lnTo>
                    <a:pt x="347" y="25"/>
                  </a:lnTo>
                  <a:lnTo>
                    <a:pt x="348" y="25"/>
                  </a:lnTo>
                  <a:lnTo>
                    <a:pt x="349" y="25"/>
                  </a:lnTo>
                  <a:lnTo>
                    <a:pt x="350" y="25"/>
                  </a:lnTo>
                  <a:lnTo>
                    <a:pt x="351" y="25"/>
                  </a:lnTo>
                  <a:lnTo>
                    <a:pt x="352" y="25"/>
                  </a:lnTo>
                  <a:lnTo>
                    <a:pt x="353" y="25"/>
                  </a:lnTo>
                  <a:lnTo>
                    <a:pt x="355" y="25"/>
                  </a:lnTo>
                  <a:lnTo>
                    <a:pt x="356" y="25"/>
                  </a:lnTo>
                  <a:lnTo>
                    <a:pt x="357" y="25"/>
                  </a:lnTo>
                  <a:lnTo>
                    <a:pt x="358" y="25"/>
                  </a:lnTo>
                  <a:lnTo>
                    <a:pt x="359" y="25"/>
                  </a:lnTo>
                  <a:lnTo>
                    <a:pt x="361" y="25"/>
                  </a:lnTo>
                  <a:lnTo>
                    <a:pt x="362" y="25"/>
                  </a:lnTo>
                  <a:lnTo>
                    <a:pt x="363" y="25"/>
                  </a:lnTo>
                  <a:lnTo>
                    <a:pt x="364" y="25"/>
                  </a:lnTo>
                  <a:lnTo>
                    <a:pt x="365" y="25"/>
                  </a:lnTo>
                  <a:lnTo>
                    <a:pt x="366" y="25"/>
                  </a:lnTo>
                  <a:lnTo>
                    <a:pt x="368" y="25"/>
                  </a:lnTo>
                  <a:lnTo>
                    <a:pt x="369" y="25"/>
                  </a:lnTo>
                  <a:lnTo>
                    <a:pt x="370" y="25"/>
                  </a:lnTo>
                  <a:lnTo>
                    <a:pt x="371" y="25"/>
                  </a:lnTo>
                  <a:lnTo>
                    <a:pt x="372" y="25"/>
                  </a:lnTo>
                  <a:lnTo>
                    <a:pt x="373" y="25"/>
                  </a:lnTo>
                  <a:lnTo>
                    <a:pt x="375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8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2" y="25"/>
                  </a:lnTo>
                  <a:lnTo>
                    <a:pt x="383" y="25"/>
                  </a:lnTo>
                  <a:lnTo>
                    <a:pt x="384" y="25"/>
                  </a:lnTo>
                  <a:lnTo>
                    <a:pt x="385" y="25"/>
                  </a:lnTo>
                  <a:lnTo>
                    <a:pt x="386" y="25"/>
                  </a:lnTo>
                  <a:lnTo>
                    <a:pt x="387" y="25"/>
                  </a:lnTo>
                  <a:lnTo>
                    <a:pt x="388" y="25"/>
                  </a:lnTo>
                  <a:lnTo>
                    <a:pt x="390" y="25"/>
                  </a:lnTo>
                  <a:lnTo>
                    <a:pt x="391" y="25"/>
                  </a:lnTo>
                  <a:lnTo>
                    <a:pt x="392" y="25"/>
                  </a:lnTo>
                  <a:lnTo>
                    <a:pt x="393" y="25"/>
                  </a:lnTo>
                  <a:lnTo>
                    <a:pt x="394" y="25"/>
                  </a:lnTo>
                  <a:lnTo>
                    <a:pt x="395" y="25"/>
                  </a:lnTo>
                  <a:lnTo>
                    <a:pt x="397" y="25"/>
                  </a:lnTo>
                  <a:lnTo>
                    <a:pt x="398" y="25"/>
                  </a:lnTo>
                  <a:lnTo>
                    <a:pt x="399" y="25"/>
                  </a:lnTo>
                  <a:lnTo>
                    <a:pt x="400" y="25"/>
                  </a:lnTo>
                  <a:lnTo>
                    <a:pt x="401" y="25"/>
                  </a:lnTo>
                  <a:lnTo>
                    <a:pt x="402" y="25"/>
                  </a:lnTo>
                  <a:lnTo>
                    <a:pt x="404" y="25"/>
                  </a:lnTo>
                  <a:lnTo>
                    <a:pt x="405" y="25"/>
                  </a:lnTo>
                  <a:lnTo>
                    <a:pt x="406" y="25"/>
                  </a:lnTo>
                  <a:lnTo>
                    <a:pt x="407" y="25"/>
                  </a:lnTo>
                  <a:lnTo>
                    <a:pt x="408" y="25"/>
                  </a:lnTo>
                  <a:lnTo>
                    <a:pt x="409" y="25"/>
                  </a:lnTo>
                  <a:lnTo>
                    <a:pt x="410" y="25"/>
                  </a:lnTo>
                  <a:lnTo>
                    <a:pt x="412" y="25"/>
                  </a:lnTo>
                  <a:lnTo>
                    <a:pt x="413" y="25"/>
                  </a:lnTo>
                  <a:lnTo>
                    <a:pt x="414" y="25"/>
                  </a:lnTo>
                  <a:lnTo>
                    <a:pt x="415" y="25"/>
                  </a:lnTo>
                  <a:lnTo>
                    <a:pt x="418" y="25"/>
                  </a:lnTo>
                  <a:lnTo>
                    <a:pt x="419" y="25"/>
                  </a:lnTo>
                  <a:lnTo>
                    <a:pt x="421" y="25"/>
                  </a:lnTo>
                  <a:lnTo>
                    <a:pt x="422" y="25"/>
                  </a:lnTo>
                  <a:lnTo>
                    <a:pt x="423" y="25"/>
                  </a:lnTo>
                  <a:lnTo>
                    <a:pt x="425" y="25"/>
                  </a:lnTo>
                  <a:lnTo>
                    <a:pt x="426" y="25"/>
                  </a:lnTo>
                  <a:lnTo>
                    <a:pt x="428" y="25"/>
                  </a:lnTo>
                  <a:lnTo>
                    <a:pt x="429" y="25"/>
                  </a:lnTo>
                  <a:lnTo>
                    <a:pt x="430" y="25"/>
                  </a:lnTo>
                  <a:lnTo>
                    <a:pt x="432" y="25"/>
                  </a:lnTo>
                  <a:lnTo>
                    <a:pt x="433" y="25"/>
                  </a:lnTo>
                  <a:lnTo>
                    <a:pt x="434" y="25"/>
                  </a:lnTo>
                  <a:lnTo>
                    <a:pt x="436" y="25"/>
                  </a:lnTo>
                  <a:lnTo>
                    <a:pt x="437" y="25"/>
                  </a:lnTo>
                  <a:lnTo>
                    <a:pt x="439" y="25"/>
                  </a:lnTo>
                  <a:lnTo>
                    <a:pt x="440" y="25"/>
                  </a:lnTo>
                  <a:lnTo>
                    <a:pt x="441" y="25"/>
                  </a:lnTo>
                  <a:lnTo>
                    <a:pt x="443" y="25"/>
                  </a:lnTo>
                  <a:lnTo>
                    <a:pt x="444" y="25"/>
                  </a:lnTo>
                  <a:lnTo>
                    <a:pt x="446" y="25"/>
                  </a:lnTo>
                  <a:lnTo>
                    <a:pt x="447" y="25"/>
                  </a:lnTo>
                  <a:lnTo>
                    <a:pt x="449" y="25"/>
                  </a:lnTo>
                  <a:lnTo>
                    <a:pt x="450" y="25"/>
                  </a:lnTo>
                  <a:lnTo>
                    <a:pt x="455" y="25"/>
                  </a:lnTo>
                  <a:lnTo>
                    <a:pt x="459" y="25"/>
                  </a:lnTo>
                  <a:lnTo>
                    <a:pt x="462" y="25"/>
                  </a:lnTo>
                  <a:lnTo>
                    <a:pt x="467" y="25"/>
                  </a:lnTo>
                  <a:lnTo>
                    <a:pt x="471" y="25"/>
                  </a:lnTo>
                  <a:lnTo>
                    <a:pt x="475" y="25"/>
                  </a:lnTo>
                  <a:lnTo>
                    <a:pt x="479" y="25"/>
                  </a:lnTo>
                  <a:lnTo>
                    <a:pt x="483" y="25"/>
                  </a:lnTo>
                  <a:lnTo>
                    <a:pt x="486" y="25"/>
                  </a:lnTo>
                  <a:lnTo>
                    <a:pt x="491" y="25"/>
                  </a:lnTo>
                  <a:lnTo>
                    <a:pt x="494" y="25"/>
                  </a:lnTo>
                  <a:lnTo>
                    <a:pt x="499" y="25"/>
                  </a:lnTo>
                  <a:lnTo>
                    <a:pt x="503" y="25"/>
                  </a:lnTo>
                  <a:lnTo>
                    <a:pt x="507" y="25"/>
                  </a:lnTo>
                  <a:lnTo>
                    <a:pt x="511" y="25"/>
                  </a:lnTo>
                  <a:lnTo>
                    <a:pt x="514" y="25"/>
                  </a:lnTo>
                  <a:lnTo>
                    <a:pt x="519" y="25"/>
                  </a:lnTo>
                  <a:lnTo>
                    <a:pt x="522" y="25"/>
                  </a:lnTo>
                  <a:lnTo>
                    <a:pt x="527" y="25"/>
                  </a:lnTo>
                  <a:lnTo>
                    <a:pt x="531" y="25"/>
                  </a:lnTo>
                  <a:lnTo>
                    <a:pt x="535" y="25"/>
                  </a:lnTo>
                  <a:lnTo>
                    <a:pt x="539" y="25"/>
                  </a:lnTo>
                  <a:lnTo>
                    <a:pt x="543" y="25"/>
                  </a:lnTo>
                  <a:lnTo>
                    <a:pt x="547" y="25"/>
                  </a:lnTo>
                  <a:lnTo>
                    <a:pt x="551" y="25"/>
                  </a:lnTo>
                  <a:lnTo>
                    <a:pt x="555" y="25"/>
                  </a:lnTo>
                  <a:lnTo>
                    <a:pt x="559" y="25"/>
                  </a:lnTo>
                  <a:lnTo>
                    <a:pt x="563" y="25"/>
                  </a:lnTo>
                  <a:lnTo>
                    <a:pt x="567" y="25"/>
                  </a:lnTo>
                  <a:lnTo>
                    <a:pt x="571" y="25"/>
                  </a:lnTo>
                  <a:lnTo>
                    <a:pt x="575" y="25"/>
                  </a:lnTo>
                  <a:lnTo>
                    <a:pt x="579" y="25"/>
                  </a:lnTo>
                  <a:lnTo>
                    <a:pt x="584" y="25"/>
                  </a:lnTo>
                  <a:lnTo>
                    <a:pt x="588" y="25"/>
                  </a:lnTo>
                  <a:lnTo>
                    <a:pt x="592" y="25"/>
                  </a:lnTo>
                  <a:lnTo>
                    <a:pt x="596" y="25"/>
                  </a:lnTo>
                  <a:lnTo>
                    <a:pt x="600" y="25"/>
                  </a:lnTo>
                  <a:lnTo>
                    <a:pt x="604" y="25"/>
                  </a:lnTo>
                  <a:lnTo>
                    <a:pt x="608" y="25"/>
                  </a:lnTo>
                  <a:lnTo>
                    <a:pt x="612" y="25"/>
                  </a:lnTo>
                  <a:lnTo>
                    <a:pt x="616" y="25"/>
                  </a:lnTo>
                  <a:lnTo>
                    <a:pt x="620" y="25"/>
                  </a:lnTo>
                  <a:lnTo>
                    <a:pt x="624" y="25"/>
                  </a:lnTo>
                  <a:lnTo>
                    <a:pt x="629" y="25"/>
                  </a:lnTo>
                  <a:lnTo>
                    <a:pt x="632" y="25"/>
                  </a:lnTo>
                  <a:lnTo>
                    <a:pt x="636" y="25"/>
                  </a:lnTo>
                  <a:lnTo>
                    <a:pt x="640" y="25"/>
                  </a:lnTo>
                  <a:lnTo>
                    <a:pt x="644" y="25"/>
                  </a:lnTo>
                  <a:lnTo>
                    <a:pt x="648" y="25"/>
                  </a:lnTo>
                  <a:lnTo>
                    <a:pt x="653" y="25"/>
                  </a:lnTo>
                  <a:lnTo>
                    <a:pt x="657" y="25"/>
                  </a:lnTo>
                  <a:lnTo>
                    <a:pt x="661" y="25"/>
                  </a:lnTo>
                  <a:lnTo>
                    <a:pt x="665" y="25"/>
                  </a:lnTo>
                  <a:lnTo>
                    <a:pt x="669" y="25"/>
                  </a:lnTo>
                  <a:lnTo>
                    <a:pt x="673" y="25"/>
                  </a:lnTo>
                  <a:lnTo>
                    <a:pt x="677" y="25"/>
                  </a:lnTo>
                  <a:lnTo>
                    <a:pt x="681" y="25"/>
                  </a:lnTo>
                  <a:lnTo>
                    <a:pt x="685" y="25"/>
                  </a:lnTo>
                  <a:lnTo>
                    <a:pt x="690" y="25"/>
                  </a:lnTo>
                  <a:lnTo>
                    <a:pt x="695" y="25"/>
                  </a:lnTo>
                  <a:lnTo>
                    <a:pt x="699" y="25"/>
                  </a:lnTo>
                  <a:lnTo>
                    <a:pt x="703" y="25"/>
                  </a:lnTo>
                  <a:lnTo>
                    <a:pt x="707" y="25"/>
                  </a:lnTo>
                  <a:lnTo>
                    <a:pt x="711" y="25"/>
                  </a:lnTo>
                  <a:lnTo>
                    <a:pt x="715" y="25"/>
                  </a:lnTo>
                  <a:lnTo>
                    <a:pt x="719" y="25"/>
                  </a:lnTo>
                  <a:lnTo>
                    <a:pt x="723" y="25"/>
                  </a:lnTo>
                  <a:lnTo>
                    <a:pt x="727" y="25"/>
                  </a:lnTo>
                  <a:lnTo>
                    <a:pt x="732" y="25"/>
                  </a:lnTo>
                  <a:lnTo>
                    <a:pt x="736" y="25"/>
                  </a:lnTo>
                  <a:lnTo>
                    <a:pt x="740" y="25"/>
                  </a:lnTo>
                  <a:lnTo>
                    <a:pt x="744" y="25"/>
                  </a:lnTo>
                  <a:lnTo>
                    <a:pt x="749" y="25"/>
                  </a:lnTo>
                  <a:lnTo>
                    <a:pt x="753" y="25"/>
                  </a:lnTo>
                  <a:lnTo>
                    <a:pt x="757" y="25"/>
                  </a:lnTo>
                  <a:lnTo>
                    <a:pt x="761" y="25"/>
                  </a:lnTo>
                  <a:lnTo>
                    <a:pt x="765" y="25"/>
                  </a:lnTo>
                  <a:lnTo>
                    <a:pt x="769" y="25"/>
                  </a:lnTo>
                  <a:lnTo>
                    <a:pt x="773" y="25"/>
                  </a:lnTo>
                  <a:lnTo>
                    <a:pt x="778" y="25"/>
                  </a:lnTo>
                  <a:lnTo>
                    <a:pt x="782" y="25"/>
                  </a:lnTo>
                  <a:lnTo>
                    <a:pt x="786" y="25"/>
                  </a:lnTo>
                  <a:lnTo>
                    <a:pt x="790" y="25"/>
                  </a:lnTo>
                  <a:lnTo>
                    <a:pt x="794" y="25"/>
                  </a:lnTo>
                  <a:lnTo>
                    <a:pt x="798" y="25"/>
                  </a:lnTo>
                  <a:lnTo>
                    <a:pt x="802" y="25"/>
                  </a:lnTo>
                  <a:lnTo>
                    <a:pt x="806" y="25"/>
                  </a:lnTo>
                  <a:lnTo>
                    <a:pt x="810" y="25"/>
                  </a:lnTo>
                  <a:lnTo>
                    <a:pt x="814" y="25"/>
                  </a:lnTo>
                  <a:lnTo>
                    <a:pt x="819" y="25"/>
                  </a:lnTo>
                  <a:lnTo>
                    <a:pt x="823" y="25"/>
                  </a:lnTo>
                  <a:lnTo>
                    <a:pt x="827" y="25"/>
                  </a:lnTo>
                  <a:lnTo>
                    <a:pt x="831" y="25"/>
                  </a:lnTo>
                  <a:lnTo>
                    <a:pt x="835" y="25"/>
                  </a:lnTo>
                  <a:lnTo>
                    <a:pt x="839" y="25"/>
                  </a:lnTo>
                  <a:lnTo>
                    <a:pt x="843" y="25"/>
                  </a:lnTo>
                  <a:lnTo>
                    <a:pt x="847" y="25"/>
                  </a:lnTo>
                  <a:lnTo>
                    <a:pt x="851" y="25"/>
                  </a:lnTo>
                  <a:lnTo>
                    <a:pt x="855" y="25"/>
                  </a:lnTo>
                  <a:lnTo>
                    <a:pt x="859" y="25"/>
                  </a:lnTo>
                  <a:lnTo>
                    <a:pt x="863" y="25"/>
                  </a:lnTo>
                  <a:lnTo>
                    <a:pt x="867" y="25"/>
                  </a:lnTo>
                  <a:lnTo>
                    <a:pt x="871" y="25"/>
                  </a:lnTo>
                  <a:lnTo>
                    <a:pt x="875" y="25"/>
                  </a:lnTo>
                  <a:lnTo>
                    <a:pt x="879" y="25"/>
                  </a:lnTo>
                  <a:lnTo>
                    <a:pt x="884" y="25"/>
                  </a:lnTo>
                  <a:lnTo>
                    <a:pt x="889" y="25"/>
                  </a:lnTo>
                  <a:lnTo>
                    <a:pt x="893" y="25"/>
                  </a:lnTo>
                  <a:lnTo>
                    <a:pt x="897" y="25"/>
                  </a:lnTo>
                  <a:lnTo>
                    <a:pt x="901" y="25"/>
                  </a:lnTo>
                  <a:lnTo>
                    <a:pt x="905" y="24"/>
                  </a:lnTo>
                  <a:lnTo>
                    <a:pt x="909" y="25"/>
                  </a:lnTo>
                  <a:lnTo>
                    <a:pt x="914" y="25"/>
                  </a:lnTo>
                  <a:lnTo>
                    <a:pt x="918" y="25"/>
                  </a:lnTo>
                  <a:lnTo>
                    <a:pt x="922" y="25"/>
                  </a:lnTo>
                  <a:lnTo>
                    <a:pt x="927" y="25"/>
                  </a:lnTo>
                  <a:lnTo>
                    <a:pt x="931" y="25"/>
                  </a:lnTo>
                  <a:lnTo>
                    <a:pt x="935" y="25"/>
                  </a:lnTo>
                  <a:lnTo>
                    <a:pt x="940" y="25"/>
                  </a:lnTo>
                  <a:lnTo>
                    <a:pt x="945" y="25"/>
                  </a:lnTo>
                  <a:lnTo>
                    <a:pt x="950" y="25"/>
                  </a:lnTo>
                  <a:lnTo>
                    <a:pt x="954" y="25"/>
                  </a:lnTo>
                  <a:lnTo>
                    <a:pt x="958" y="25"/>
                  </a:lnTo>
                  <a:lnTo>
                    <a:pt x="962" y="25"/>
                  </a:lnTo>
                  <a:lnTo>
                    <a:pt x="966" y="25"/>
                  </a:lnTo>
                  <a:lnTo>
                    <a:pt x="970" y="25"/>
                  </a:lnTo>
                  <a:lnTo>
                    <a:pt x="974" y="25"/>
                  </a:lnTo>
                  <a:lnTo>
                    <a:pt x="978" y="25"/>
                  </a:lnTo>
                  <a:lnTo>
                    <a:pt x="982" y="25"/>
                  </a:lnTo>
                  <a:lnTo>
                    <a:pt x="986" y="25"/>
                  </a:lnTo>
                  <a:lnTo>
                    <a:pt x="990" y="25"/>
                  </a:lnTo>
                  <a:lnTo>
                    <a:pt x="994" y="25"/>
                  </a:lnTo>
                  <a:lnTo>
                    <a:pt x="999" y="25"/>
                  </a:lnTo>
                  <a:lnTo>
                    <a:pt x="1003" y="25"/>
                  </a:lnTo>
                  <a:lnTo>
                    <a:pt x="1007" y="25"/>
                  </a:lnTo>
                  <a:lnTo>
                    <a:pt x="1011" y="25"/>
                  </a:lnTo>
                  <a:lnTo>
                    <a:pt x="1015" y="25"/>
                  </a:lnTo>
                  <a:lnTo>
                    <a:pt x="1020" y="25"/>
                  </a:lnTo>
                  <a:lnTo>
                    <a:pt x="1025" y="25"/>
                  </a:lnTo>
                  <a:lnTo>
                    <a:pt x="1029" y="25"/>
                  </a:lnTo>
                  <a:lnTo>
                    <a:pt x="1033" y="25"/>
                  </a:lnTo>
                  <a:lnTo>
                    <a:pt x="1038" y="24"/>
                  </a:lnTo>
                  <a:lnTo>
                    <a:pt x="1042" y="24"/>
                  </a:lnTo>
                  <a:lnTo>
                    <a:pt x="1047" y="25"/>
                  </a:lnTo>
                  <a:lnTo>
                    <a:pt x="1052" y="23"/>
                  </a:lnTo>
                  <a:lnTo>
                    <a:pt x="1057" y="25"/>
                  </a:lnTo>
                  <a:lnTo>
                    <a:pt x="1061" y="25"/>
                  </a:lnTo>
                  <a:lnTo>
                    <a:pt x="1066" y="25"/>
                  </a:lnTo>
                  <a:lnTo>
                    <a:pt x="1071" y="25"/>
                  </a:lnTo>
                  <a:lnTo>
                    <a:pt x="1075" y="24"/>
                  </a:lnTo>
                  <a:lnTo>
                    <a:pt x="1080" y="25"/>
                  </a:lnTo>
                  <a:lnTo>
                    <a:pt x="1084" y="25"/>
                  </a:lnTo>
                  <a:lnTo>
                    <a:pt x="1089" y="25"/>
                  </a:lnTo>
                  <a:lnTo>
                    <a:pt x="1094" y="25"/>
                  </a:lnTo>
                  <a:lnTo>
                    <a:pt x="1099" y="25"/>
                  </a:lnTo>
                  <a:lnTo>
                    <a:pt x="1103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5"/>
                  </a:lnTo>
                  <a:lnTo>
                    <a:pt x="1121" y="25"/>
                  </a:lnTo>
                  <a:lnTo>
                    <a:pt x="1127" y="25"/>
                  </a:lnTo>
                  <a:lnTo>
                    <a:pt x="1131" y="24"/>
                  </a:lnTo>
                  <a:lnTo>
                    <a:pt x="1135" y="25"/>
                  </a:lnTo>
                  <a:lnTo>
                    <a:pt x="1140" y="25"/>
                  </a:lnTo>
                  <a:lnTo>
                    <a:pt x="1144" y="25"/>
                  </a:lnTo>
                  <a:lnTo>
                    <a:pt x="1148" y="23"/>
                  </a:lnTo>
                  <a:lnTo>
                    <a:pt x="1153" y="25"/>
                  </a:lnTo>
                  <a:lnTo>
                    <a:pt x="1158" y="25"/>
                  </a:lnTo>
                  <a:lnTo>
                    <a:pt x="1162" y="25"/>
                  </a:lnTo>
                  <a:lnTo>
                    <a:pt x="1167" y="24"/>
                  </a:lnTo>
                  <a:lnTo>
                    <a:pt x="1171" y="25"/>
                  </a:lnTo>
                  <a:lnTo>
                    <a:pt x="1175" y="25"/>
                  </a:lnTo>
                  <a:lnTo>
                    <a:pt x="1180" y="25"/>
                  </a:lnTo>
                  <a:lnTo>
                    <a:pt x="1185" y="25"/>
                  </a:lnTo>
                  <a:lnTo>
                    <a:pt x="1190" y="25"/>
                  </a:lnTo>
                  <a:lnTo>
                    <a:pt x="1195" y="24"/>
                  </a:lnTo>
                  <a:lnTo>
                    <a:pt x="1199" y="22"/>
                  </a:lnTo>
                  <a:lnTo>
                    <a:pt x="1204" y="22"/>
                  </a:lnTo>
                  <a:lnTo>
                    <a:pt x="1209" y="25"/>
                  </a:lnTo>
                  <a:lnTo>
                    <a:pt x="1214" y="23"/>
                  </a:lnTo>
                  <a:lnTo>
                    <a:pt x="1218" y="25"/>
                  </a:lnTo>
                  <a:lnTo>
                    <a:pt x="1222" y="24"/>
                  </a:lnTo>
                  <a:lnTo>
                    <a:pt x="1227" y="25"/>
                  </a:lnTo>
                  <a:lnTo>
                    <a:pt x="1231" y="24"/>
                  </a:lnTo>
                  <a:lnTo>
                    <a:pt x="1236" y="25"/>
                  </a:lnTo>
                  <a:lnTo>
                    <a:pt x="1240" y="25"/>
                  </a:lnTo>
                  <a:lnTo>
                    <a:pt x="1245" y="25"/>
                  </a:lnTo>
                  <a:lnTo>
                    <a:pt x="1250" y="25"/>
                  </a:lnTo>
                  <a:lnTo>
                    <a:pt x="1255" y="25"/>
                  </a:lnTo>
                  <a:lnTo>
                    <a:pt x="1259" y="25"/>
                  </a:lnTo>
                  <a:lnTo>
                    <a:pt x="1264" y="25"/>
                  </a:lnTo>
                  <a:lnTo>
                    <a:pt x="1268" y="24"/>
                  </a:lnTo>
                  <a:lnTo>
                    <a:pt x="1273" y="25"/>
                  </a:lnTo>
                  <a:lnTo>
                    <a:pt x="1277" y="24"/>
                  </a:lnTo>
                  <a:lnTo>
                    <a:pt x="1281" y="23"/>
                  </a:lnTo>
                  <a:lnTo>
                    <a:pt x="1286" y="25"/>
                  </a:lnTo>
                  <a:lnTo>
                    <a:pt x="1290" y="23"/>
                  </a:lnTo>
                  <a:lnTo>
                    <a:pt x="1295" y="25"/>
                  </a:lnTo>
                  <a:lnTo>
                    <a:pt x="1299" y="25"/>
                  </a:lnTo>
                  <a:lnTo>
                    <a:pt x="1303" y="25"/>
                  </a:lnTo>
                  <a:lnTo>
                    <a:pt x="1307" y="25"/>
                  </a:lnTo>
                  <a:lnTo>
                    <a:pt x="1312" y="25"/>
                  </a:lnTo>
                  <a:lnTo>
                    <a:pt x="1316" y="24"/>
                  </a:lnTo>
                  <a:lnTo>
                    <a:pt x="1320" y="25"/>
                  </a:lnTo>
                  <a:lnTo>
                    <a:pt x="1325" y="24"/>
                  </a:lnTo>
                  <a:lnTo>
                    <a:pt x="1330" y="25"/>
                  </a:lnTo>
                  <a:lnTo>
                    <a:pt x="1334" y="23"/>
                  </a:lnTo>
                  <a:lnTo>
                    <a:pt x="1338" y="10"/>
                  </a:lnTo>
                  <a:lnTo>
                    <a:pt x="1342" y="5"/>
                  </a:lnTo>
                  <a:lnTo>
                    <a:pt x="1344" y="0"/>
                  </a:lnTo>
                  <a:lnTo>
                    <a:pt x="1348" y="7"/>
                  </a:lnTo>
                  <a:lnTo>
                    <a:pt x="1353" y="17"/>
                  </a:lnTo>
                  <a:lnTo>
                    <a:pt x="1357" y="20"/>
                  </a:lnTo>
                  <a:lnTo>
                    <a:pt x="1358" y="18"/>
                  </a:lnTo>
                  <a:lnTo>
                    <a:pt x="1362" y="21"/>
                  </a:lnTo>
                  <a:lnTo>
                    <a:pt x="1366" y="18"/>
                  </a:lnTo>
                  <a:lnTo>
                    <a:pt x="1370" y="20"/>
                  </a:lnTo>
                  <a:lnTo>
                    <a:pt x="1371" y="20"/>
                  </a:lnTo>
                  <a:lnTo>
                    <a:pt x="1372" y="21"/>
                  </a:lnTo>
                  <a:lnTo>
                    <a:pt x="1376" y="21"/>
                  </a:lnTo>
                  <a:lnTo>
                    <a:pt x="1381" y="22"/>
                  </a:lnTo>
                  <a:lnTo>
                    <a:pt x="1384" y="25"/>
                  </a:lnTo>
                  <a:lnTo>
                    <a:pt x="1386" y="25"/>
                  </a:lnTo>
                  <a:lnTo>
                    <a:pt x="1390" y="23"/>
                  </a:lnTo>
                  <a:lnTo>
                    <a:pt x="1395" y="20"/>
                  </a:lnTo>
                  <a:lnTo>
                    <a:pt x="1399" y="23"/>
                  </a:lnTo>
                  <a:lnTo>
                    <a:pt x="1404" y="25"/>
                  </a:lnTo>
                  <a:lnTo>
                    <a:pt x="1409" y="24"/>
                  </a:lnTo>
                  <a:lnTo>
                    <a:pt x="1412" y="25"/>
                  </a:lnTo>
                  <a:lnTo>
                    <a:pt x="1414" y="24"/>
                  </a:lnTo>
                  <a:lnTo>
                    <a:pt x="1418" y="25"/>
                  </a:lnTo>
                  <a:lnTo>
                    <a:pt x="1423" y="21"/>
                  </a:lnTo>
                  <a:lnTo>
                    <a:pt x="1426" y="22"/>
                  </a:lnTo>
                  <a:lnTo>
                    <a:pt x="1430" y="22"/>
                  </a:lnTo>
                  <a:lnTo>
                    <a:pt x="1435" y="24"/>
                  </a:lnTo>
                  <a:lnTo>
                    <a:pt x="1440" y="23"/>
                  </a:lnTo>
                  <a:lnTo>
                    <a:pt x="1443" y="25"/>
                  </a:lnTo>
                  <a:lnTo>
                    <a:pt x="1447" y="25"/>
                  </a:lnTo>
                  <a:lnTo>
                    <a:pt x="1452" y="25"/>
                  </a:lnTo>
                  <a:lnTo>
                    <a:pt x="1454" y="25"/>
                  </a:lnTo>
                  <a:lnTo>
                    <a:pt x="1455" y="25"/>
                  </a:lnTo>
                  <a:lnTo>
                    <a:pt x="1460" y="25"/>
                  </a:lnTo>
                  <a:lnTo>
                    <a:pt x="1464" y="25"/>
                  </a:lnTo>
                  <a:lnTo>
                    <a:pt x="1468" y="25"/>
                  </a:lnTo>
                  <a:lnTo>
                    <a:pt x="1472" y="24"/>
                  </a:lnTo>
                  <a:lnTo>
                    <a:pt x="1477" y="24"/>
                  </a:lnTo>
                  <a:lnTo>
                    <a:pt x="1481" y="25"/>
                  </a:lnTo>
                  <a:lnTo>
                    <a:pt x="1486" y="25"/>
                  </a:lnTo>
                  <a:lnTo>
                    <a:pt x="1490" y="25"/>
                  </a:lnTo>
                  <a:lnTo>
                    <a:pt x="1495" y="25"/>
                  </a:lnTo>
                  <a:lnTo>
                    <a:pt x="1499" y="23"/>
                  </a:lnTo>
                  <a:lnTo>
                    <a:pt x="1503" y="24"/>
                  </a:lnTo>
                  <a:lnTo>
                    <a:pt x="1507" y="25"/>
                  </a:lnTo>
                  <a:lnTo>
                    <a:pt x="1509" y="25"/>
                  </a:lnTo>
                  <a:lnTo>
                    <a:pt x="1510" y="24"/>
                  </a:lnTo>
                  <a:lnTo>
                    <a:pt x="1512" y="25"/>
                  </a:lnTo>
                  <a:lnTo>
                    <a:pt x="1516" y="24"/>
                  </a:lnTo>
                  <a:lnTo>
                    <a:pt x="1520" y="24"/>
                  </a:lnTo>
                  <a:lnTo>
                    <a:pt x="1524" y="25"/>
                  </a:lnTo>
                  <a:lnTo>
                    <a:pt x="1529" y="25"/>
                  </a:lnTo>
                  <a:lnTo>
                    <a:pt x="1533" y="25"/>
                  </a:lnTo>
                  <a:lnTo>
                    <a:pt x="1538" y="25"/>
                  </a:lnTo>
                  <a:lnTo>
                    <a:pt x="1539" y="25"/>
                  </a:lnTo>
                  <a:lnTo>
                    <a:pt x="1544" y="25"/>
                  </a:lnTo>
                  <a:lnTo>
                    <a:pt x="1549" y="25"/>
                  </a:lnTo>
                  <a:lnTo>
                    <a:pt x="1550" y="25"/>
                  </a:lnTo>
                  <a:lnTo>
                    <a:pt x="1551" y="25"/>
                  </a:lnTo>
                  <a:lnTo>
                    <a:pt x="1553" y="25"/>
                  </a:lnTo>
                  <a:lnTo>
                    <a:pt x="1558" y="25"/>
                  </a:lnTo>
                  <a:lnTo>
                    <a:pt x="1562" y="25"/>
                  </a:lnTo>
                  <a:lnTo>
                    <a:pt x="1564" y="24"/>
                  </a:lnTo>
                  <a:lnTo>
                    <a:pt x="1567" y="25"/>
                  </a:lnTo>
                  <a:lnTo>
                    <a:pt x="1572" y="25"/>
                  </a:lnTo>
                  <a:lnTo>
                    <a:pt x="1577" y="25"/>
                  </a:lnTo>
                  <a:lnTo>
                    <a:pt x="1582" y="25"/>
                  </a:lnTo>
                  <a:lnTo>
                    <a:pt x="1586" y="23"/>
                  </a:lnTo>
                  <a:lnTo>
                    <a:pt x="1591" y="25"/>
                  </a:lnTo>
                  <a:lnTo>
                    <a:pt x="1595" y="25"/>
                  </a:lnTo>
                  <a:lnTo>
                    <a:pt x="1599" y="25"/>
                  </a:lnTo>
                  <a:lnTo>
                    <a:pt x="1604" y="25"/>
                  </a:lnTo>
                  <a:lnTo>
                    <a:pt x="1607" y="25"/>
                  </a:lnTo>
                  <a:lnTo>
                    <a:pt x="1611" y="23"/>
                  </a:lnTo>
                  <a:lnTo>
                    <a:pt x="1615" y="25"/>
                  </a:lnTo>
                  <a:lnTo>
                    <a:pt x="1621" y="25"/>
                  </a:lnTo>
                  <a:lnTo>
                    <a:pt x="1622" y="25"/>
                  </a:lnTo>
                  <a:lnTo>
                    <a:pt x="1626" y="25"/>
                  </a:lnTo>
                  <a:lnTo>
                    <a:pt x="1631" y="25"/>
                  </a:lnTo>
                  <a:lnTo>
                    <a:pt x="1635" y="24"/>
                  </a:lnTo>
                  <a:lnTo>
                    <a:pt x="1636" y="25"/>
                  </a:lnTo>
                  <a:lnTo>
                    <a:pt x="1641" y="24"/>
                  </a:lnTo>
                  <a:lnTo>
                    <a:pt x="1646" y="25"/>
                  </a:lnTo>
                  <a:lnTo>
                    <a:pt x="1647" y="25"/>
                  </a:lnTo>
                  <a:lnTo>
                    <a:pt x="1648" y="24"/>
                  </a:lnTo>
                  <a:lnTo>
                    <a:pt x="1650" y="24"/>
                  </a:lnTo>
                  <a:lnTo>
                    <a:pt x="1654" y="24"/>
                  </a:lnTo>
                  <a:lnTo>
                    <a:pt x="1659" y="25"/>
                  </a:lnTo>
                  <a:lnTo>
                    <a:pt x="1660" y="24"/>
                  </a:lnTo>
                  <a:lnTo>
                    <a:pt x="1662" y="25"/>
                  </a:lnTo>
                  <a:lnTo>
                    <a:pt x="1663" y="24"/>
                  </a:lnTo>
                  <a:lnTo>
                    <a:pt x="1664" y="25"/>
                  </a:lnTo>
                  <a:lnTo>
                    <a:pt x="1669" y="25"/>
                  </a:lnTo>
                  <a:lnTo>
                    <a:pt x="1673" y="25"/>
                  </a:lnTo>
                  <a:lnTo>
                    <a:pt x="1675" y="24"/>
                  </a:lnTo>
                  <a:lnTo>
                    <a:pt x="1676" y="25"/>
                  </a:lnTo>
                  <a:lnTo>
                    <a:pt x="1677" y="24"/>
                  </a:lnTo>
                  <a:lnTo>
                    <a:pt x="1682" y="25"/>
                  </a:lnTo>
                  <a:lnTo>
                    <a:pt x="1687" y="25"/>
                  </a:lnTo>
                  <a:lnTo>
                    <a:pt x="1690" y="25"/>
                  </a:lnTo>
                  <a:lnTo>
                    <a:pt x="1692" y="25"/>
                  </a:lnTo>
                  <a:lnTo>
                    <a:pt x="1696" y="25"/>
                  </a:lnTo>
                  <a:lnTo>
                    <a:pt x="1699" y="25"/>
                  </a:lnTo>
                  <a:lnTo>
                    <a:pt x="1703" y="25"/>
                  </a:lnTo>
                  <a:lnTo>
                    <a:pt x="1704" y="25"/>
                  </a:lnTo>
                  <a:lnTo>
                    <a:pt x="1705" y="25"/>
                  </a:lnTo>
                  <a:lnTo>
                    <a:pt x="1709" y="25"/>
                  </a:lnTo>
                  <a:lnTo>
                    <a:pt x="1713" y="25"/>
                  </a:lnTo>
                  <a:lnTo>
                    <a:pt x="1715" y="25"/>
                  </a:lnTo>
                  <a:lnTo>
                    <a:pt x="1716" y="25"/>
                  </a:lnTo>
                  <a:lnTo>
                    <a:pt x="1717" y="25"/>
                  </a:lnTo>
                  <a:lnTo>
                    <a:pt x="1719" y="25"/>
                  </a:lnTo>
                  <a:lnTo>
                    <a:pt x="1722" y="25"/>
                  </a:lnTo>
                  <a:lnTo>
                    <a:pt x="1726" y="25"/>
                  </a:lnTo>
                  <a:lnTo>
                    <a:pt x="1730" y="25"/>
                  </a:lnTo>
                  <a:lnTo>
                    <a:pt x="1734" y="24"/>
                  </a:lnTo>
                  <a:lnTo>
                    <a:pt x="1738" y="25"/>
                  </a:lnTo>
                  <a:lnTo>
                    <a:pt x="1743" y="25"/>
                  </a:lnTo>
                  <a:lnTo>
                    <a:pt x="1745" y="25"/>
                  </a:lnTo>
                  <a:lnTo>
                    <a:pt x="1746" y="25"/>
                  </a:lnTo>
                  <a:lnTo>
                    <a:pt x="1747" y="25"/>
                  </a:lnTo>
                  <a:lnTo>
                    <a:pt x="1752" y="25"/>
                  </a:lnTo>
                  <a:lnTo>
                    <a:pt x="1756" y="25"/>
                  </a:lnTo>
                  <a:lnTo>
                    <a:pt x="1757" y="25"/>
                  </a:lnTo>
                  <a:lnTo>
                    <a:pt x="1759" y="24"/>
                  </a:lnTo>
                  <a:lnTo>
                    <a:pt x="1760" y="25"/>
                  </a:lnTo>
                  <a:lnTo>
                    <a:pt x="1764" y="25"/>
                  </a:lnTo>
                  <a:lnTo>
                    <a:pt x="1768" y="25"/>
                  </a:lnTo>
                  <a:lnTo>
                    <a:pt x="1771" y="25"/>
                  </a:lnTo>
                  <a:lnTo>
                    <a:pt x="1773" y="25"/>
                  </a:lnTo>
                  <a:lnTo>
                    <a:pt x="1774" y="25"/>
                  </a:lnTo>
                  <a:lnTo>
                    <a:pt x="1776" y="22"/>
                  </a:lnTo>
                  <a:lnTo>
                    <a:pt x="1779" y="25"/>
                  </a:lnTo>
                  <a:lnTo>
                    <a:pt x="1783" y="25"/>
                  </a:lnTo>
                  <a:lnTo>
                    <a:pt x="1785" y="25"/>
                  </a:lnTo>
                  <a:lnTo>
                    <a:pt x="1786" y="25"/>
                  </a:lnTo>
                  <a:lnTo>
                    <a:pt x="1788" y="25"/>
                  </a:lnTo>
                  <a:lnTo>
                    <a:pt x="1789" y="25"/>
                  </a:lnTo>
                  <a:lnTo>
                    <a:pt x="1793" y="25"/>
                  </a:lnTo>
                  <a:lnTo>
                    <a:pt x="1797" y="24"/>
                  </a:lnTo>
                  <a:lnTo>
                    <a:pt x="1800" y="25"/>
                  </a:lnTo>
                  <a:lnTo>
                    <a:pt x="1802" y="24"/>
                  </a:lnTo>
                  <a:lnTo>
                    <a:pt x="1803" y="25"/>
                  </a:lnTo>
                  <a:lnTo>
                    <a:pt x="1807" y="25"/>
                  </a:lnTo>
                  <a:lnTo>
                    <a:pt x="1810" y="25"/>
                  </a:lnTo>
                  <a:lnTo>
                    <a:pt x="1812" y="25"/>
                  </a:lnTo>
                  <a:lnTo>
                    <a:pt x="1813" y="25"/>
                  </a:lnTo>
                  <a:lnTo>
                    <a:pt x="1815" y="25"/>
                  </a:lnTo>
                  <a:lnTo>
                    <a:pt x="1816" y="25"/>
                  </a:lnTo>
                  <a:lnTo>
                    <a:pt x="1820" y="25"/>
                  </a:lnTo>
                  <a:lnTo>
                    <a:pt x="1824" y="25"/>
                  </a:lnTo>
                  <a:lnTo>
                    <a:pt x="1825" y="25"/>
                  </a:lnTo>
                  <a:lnTo>
                    <a:pt x="1827" y="25"/>
                  </a:lnTo>
                  <a:lnTo>
                    <a:pt x="1828" y="25"/>
                  </a:lnTo>
                  <a:lnTo>
                    <a:pt x="1829" y="25"/>
                  </a:lnTo>
                  <a:lnTo>
                    <a:pt x="1831" y="24"/>
                  </a:lnTo>
                  <a:lnTo>
                    <a:pt x="1835" y="25"/>
                  </a:lnTo>
                  <a:lnTo>
                    <a:pt x="1839" y="25"/>
                  </a:lnTo>
                  <a:lnTo>
                    <a:pt x="1840" y="24"/>
                  </a:lnTo>
                  <a:lnTo>
                    <a:pt x="1843" y="25"/>
                  </a:lnTo>
                  <a:lnTo>
                    <a:pt x="1845" y="25"/>
                  </a:lnTo>
                  <a:lnTo>
                    <a:pt x="1849" y="25"/>
                  </a:lnTo>
                  <a:lnTo>
                    <a:pt x="1853" y="25"/>
                  </a:lnTo>
                  <a:lnTo>
                    <a:pt x="1857" y="25"/>
                  </a:lnTo>
                  <a:lnTo>
                    <a:pt x="1858" y="24"/>
                  </a:lnTo>
                  <a:lnTo>
                    <a:pt x="1863" y="25"/>
                  </a:lnTo>
                  <a:lnTo>
                    <a:pt x="1868" y="25"/>
                  </a:lnTo>
                  <a:lnTo>
                    <a:pt x="1869" y="25"/>
                  </a:lnTo>
                  <a:lnTo>
                    <a:pt x="1871" y="25"/>
                  </a:lnTo>
                  <a:lnTo>
                    <a:pt x="1872" y="23"/>
                  </a:lnTo>
                  <a:lnTo>
                    <a:pt x="1876" y="25"/>
                  </a:lnTo>
                  <a:lnTo>
                    <a:pt x="1880" y="25"/>
                  </a:lnTo>
                  <a:lnTo>
                    <a:pt x="1883" y="24"/>
                  </a:lnTo>
                  <a:lnTo>
                    <a:pt x="1885" y="25"/>
                  </a:lnTo>
                  <a:lnTo>
                    <a:pt x="1886" y="25"/>
                  </a:lnTo>
                  <a:lnTo>
                    <a:pt x="1890" y="25"/>
                  </a:lnTo>
                  <a:lnTo>
                    <a:pt x="1894" y="24"/>
                  </a:lnTo>
                  <a:lnTo>
                    <a:pt x="1895" y="25"/>
                  </a:lnTo>
                  <a:lnTo>
                    <a:pt x="1896" y="25"/>
                  </a:lnTo>
                  <a:lnTo>
                    <a:pt x="1898" y="25"/>
                  </a:lnTo>
                  <a:lnTo>
                    <a:pt x="1899" y="25"/>
                  </a:lnTo>
                  <a:lnTo>
                    <a:pt x="1901" y="25"/>
                  </a:lnTo>
                  <a:lnTo>
                    <a:pt x="1905" y="25"/>
                  </a:lnTo>
                  <a:lnTo>
                    <a:pt x="1909" y="25"/>
                  </a:lnTo>
                  <a:lnTo>
                    <a:pt x="1910" y="24"/>
                  </a:lnTo>
                  <a:lnTo>
                    <a:pt x="1911" y="25"/>
                  </a:lnTo>
                  <a:lnTo>
                    <a:pt x="1913" y="25"/>
                  </a:lnTo>
                  <a:lnTo>
                    <a:pt x="1914" y="25"/>
                  </a:lnTo>
                  <a:lnTo>
                    <a:pt x="1918" y="25"/>
                  </a:lnTo>
                  <a:lnTo>
                    <a:pt x="1922" y="23"/>
                  </a:lnTo>
                  <a:lnTo>
                    <a:pt x="1925" y="25"/>
                  </a:lnTo>
                  <a:lnTo>
                    <a:pt x="1926" y="25"/>
                  </a:lnTo>
                  <a:lnTo>
                    <a:pt x="1928" y="25"/>
                  </a:lnTo>
                  <a:lnTo>
                    <a:pt x="1932" y="23"/>
                  </a:lnTo>
                  <a:lnTo>
                    <a:pt x="1936" y="25"/>
                  </a:lnTo>
                  <a:lnTo>
                    <a:pt x="1937" y="24"/>
                  </a:lnTo>
                  <a:lnTo>
                    <a:pt x="1938" y="25"/>
                  </a:lnTo>
                  <a:lnTo>
                    <a:pt x="1940" y="25"/>
                  </a:lnTo>
                  <a:lnTo>
                    <a:pt x="1941" y="25"/>
                  </a:lnTo>
                  <a:lnTo>
                    <a:pt x="1945" y="25"/>
                  </a:lnTo>
                  <a:lnTo>
                    <a:pt x="1948" y="25"/>
                  </a:lnTo>
                  <a:lnTo>
                    <a:pt x="1952" y="25"/>
                  </a:lnTo>
                  <a:lnTo>
                    <a:pt x="1954" y="25"/>
                  </a:lnTo>
                  <a:lnTo>
                    <a:pt x="1955" y="25"/>
                  </a:lnTo>
                  <a:lnTo>
                    <a:pt x="1960" y="24"/>
                  </a:lnTo>
                  <a:lnTo>
                    <a:pt x="1964" y="25"/>
                  </a:lnTo>
                  <a:lnTo>
                    <a:pt x="1968" y="25"/>
                  </a:lnTo>
                  <a:lnTo>
                    <a:pt x="1969" y="25"/>
                  </a:lnTo>
                  <a:lnTo>
                    <a:pt x="1974" y="24"/>
                  </a:lnTo>
                  <a:lnTo>
                    <a:pt x="1977" y="25"/>
                  </a:lnTo>
                  <a:lnTo>
                    <a:pt x="1979" y="25"/>
                  </a:lnTo>
                  <a:lnTo>
                    <a:pt x="1980" y="25"/>
                  </a:lnTo>
                  <a:lnTo>
                    <a:pt x="1982" y="24"/>
                  </a:lnTo>
                  <a:lnTo>
                    <a:pt x="1983" y="24"/>
                  </a:lnTo>
                  <a:lnTo>
                    <a:pt x="1987" y="25"/>
                  </a:lnTo>
                  <a:lnTo>
                    <a:pt x="1990" y="25"/>
                  </a:lnTo>
                  <a:lnTo>
                    <a:pt x="1992" y="25"/>
                  </a:lnTo>
                  <a:lnTo>
                    <a:pt x="1993" y="25"/>
                  </a:lnTo>
                  <a:lnTo>
                    <a:pt x="1997" y="25"/>
                  </a:lnTo>
                  <a:lnTo>
                    <a:pt x="2001" y="24"/>
                  </a:lnTo>
                  <a:lnTo>
                    <a:pt x="2006" y="25"/>
                  </a:lnTo>
                  <a:lnTo>
                    <a:pt x="2007" y="25"/>
                  </a:lnTo>
                  <a:lnTo>
                    <a:pt x="2009" y="25"/>
                  </a:lnTo>
                  <a:lnTo>
                    <a:pt x="2010" y="25"/>
                  </a:lnTo>
                  <a:lnTo>
                    <a:pt x="2014" y="25"/>
                  </a:lnTo>
                  <a:lnTo>
                    <a:pt x="2018" y="24"/>
                  </a:lnTo>
                  <a:lnTo>
                    <a:pt x="2022" y="25"/>
                  </a:lnTo>
                  <a:lnTo>
                    <a:pt x="2027" y="25"/>
                  </a:lnTo>
                  <a:lnTo>
                    <a:pt x="2031" y="25"/>
                  </a:lnTo>
                  <a:lnTo>
                    <a:pt x="2035" y="25"/>
                  </a:lnTo>
                  <a:lnTo>
                    <a:pt x="2040" y="24"/>
                  </a:lnTo>
                  <a:lnTo>
                    <a:pt x="2044" y="25"/>
                  </a:lnTo>
                  <a:lnTo>
                    <a:pt x="2049" y="24"/>
                  </a:lnTo>
                  <a:lnTo>
                    <a:pt x="2050" y="25"/>
                  </a:lnTo>
                  <a:lnTo>
                    <a:pt x="2051" y="25"/>
                  </a:lnTo>
                  <a:lnTo>
                    <a:pt x="2055" y="25"/>
                  </a:lnTo>
                  <a:lnTo>
                    <a:pt x="2059" y="25"/>
                  </a:lnTo>
                  <a:lnTo>
                    <a:pt x="2064" y="24"/>
                  </a:lnTo>
                  <a:lnTo>
                    <a:pt x="2067" y="25"/>
                  </a:lnTo>
                  <a:lnTo>
                    <a:pt x="2072" y="25"/>
                  </a:lnTo>
                  <a:lnTo>
                    <a:pt x="2077" y="24"/>
                  </a:lnTo>
                  <a:lnTo>
                    <a:pt x="2078" y="25"/>
                  </a:lnTo>
                  <a:lnTo>
                    <a:pt x="2079" y="25"/>
                  </a:lnTo>
                  <a:lnTo>
                    <a:pt x="2081" y="25"/>
                  </a:lnTo>
                  <a:lnTo>
                    <a:pt x="2084" y="25"/>
                  </a:lnTo>
                  <a:lnTo>
                    <a:pt x="2089" y="25"/>
                  </a:lnTo>
                  <a:lnTo>
                    <a:pt x="2090" y="25"/>
                  </a:lnTo>
                  <a:lnTo>
                    <a:pt x="2091" y="25"/>
                  </a:lnTo>
                  <a:lnTo>
                    <a:pt x="2093" y="25"/>
                  </a:lnTo>
                  <a:lnTo>
                    <a:pt x="2094" y="25"/>
                  </a:lnTo>
                  <a:lnTo>
                    <a:pt x="2098" y="24"/>
                  </a:lnTo>
                  <a:lnTo>
                    <a:pt x="2101" y="25"/>
                  </a:lnTo>
                  <a:lnTo>
                    <a:pt x="2103" y="25"/>
                  </a:lnTo>
                  <a:lnTo>
                    <a:pt x="2104" y="25"/>
                  </a:lnTo>
                  <a:lnTo>
                    <a:pt x="2106" y="24"/>
                  </a:lnTo>
                  <a:lnTo>
                    <a:pt x="2107" y="25"/>
                  </a:lnTo>
                  <a:lnTo>
                    <a:pt x="2111" y="25"/>
                  </a:lnTo>
                  <a:lnTo>
                    <a:pt x="2114" y="25"/>
                  </a:lnTo>
                  <a:lnTo>
                    <a:pt x="2119" y="25"/>
                  </a:lnTo>
                  <a:lnTo>
                    <a:pt x="2120" y="25"/>
                  </a:lnTo>
                  <a:lnTo>
                    <a:pt x="2121" y="25"/>
                  </a:lnTo>
                  <a:lnTo>
                    <a:pt x="2123" y="25"/>
                  </a:lnTo>
                  <a:lnTo>
                    <a:pt x="2127" y="25"/>
                  </a:lnTo>
                  <a:lnTo>
                    <a:pt x="2131" y="25"/>
                  </a:lnTo>
                  <a:lnTo>
                    <a:pt x="2132" y="23"/>
                  </a:lnTo>
                  <a:lnTo>
                    <a:pt x="2134" y="25"/>
                  </a:lnTo>
                  <a:lnTo>
                    <a:pt x="2135" y="25"/>
                  </a:lnTo>
                  <a:lnTo>
                    <a:pt x="2136" y="25"/>
                  </a:lnTo>
                  <a:lnTo>
                    <a:pt x="2141" y="25"/>
                  </a:lnTo>
                  <a:lnTo>
                    <a:pt x="2145" y="25"/>
                  </a:lnTo>
                  <a:lnTo>
                    <a:pt x="2148" y="25"/>
                  </a:lnTo>
                  <a:lnTo>
                    <a:pt x="2150" y="25"/>
                  </a:lnTo>
                  <a:lnTo>
                    <a:pt x="2154" y="24"/>
                  </a:lnTo>
                  <a:lnTo>
                    <a:pt x="2159" y="25"/>
                  </a:lnTo>
                  <a:lnTo>
                    <a:pt x="2160" y="24"/>
                  </a:lnTo>
                  <a:lnTo>
                    <a:pt x="2161" y="25"/>
                  </a:lnTo>
                  <a:lnTo>
                    <a:pt x="2163" y="23"/>
                  </a:lnTo>
                  <a:lnTo>
                    <a:pt x="2164" y="23"/>
                  </a:lnTo>
                  <a:lnTo>
                    <a:pt x="2168" y="24"/>
                  </a:lnTo>
                  <a:lnTo>
                    <a:pt x="2172" y="22"/>
                  </a:lnTo>
                  <a:lnTo>
                    <a:pt x="2176" y="25"/>
                  </a:lnTo>
                  <a:lnTo>
                    <a:pt x="2177" y="19"/>
                  </a:lnTo>
                  <a:lnTo>
                    <a:pt x="2181" y="14"/>
                  </a:lnTo>
                  <a:lnTo>
                    <a:pt x="2185" y="11"/>
                  </a:lnTo>
                  <a:lnTo>
                    <a:pt x="2189" y="9"/>
                  </a:lnTo>
                  <a:lnTo>
                    <a:pt x="2192" y="7"/>
                  </a:lnTo>
                  <a:lnTo>
                    <a:pt x="2197" y="15"/>
                  </a:lnTo>
                  <a:lnTo>
                    <a:pt x="2201" y="14"/>
                  </a:lnTo>
                  <a:lnTo>
                    <a:pt x="2204" y="17"/>
                  </a:lnTo>
                  <a:lnTo>
                    <a:pt x="2206" y="19"/>
                  </a:lnTo>
                  <a:lnTo>
                    <a:pt x="2210" y="19"/>
                  </a:lnTo>
                  <a:lnTo>
                    <a:pt x="2214" y="19"/>
                  </a:lnTo>
                  <a:lnTo>
                    <a:pt x="2218" y="23"/>
                  </a:lnTo>
                  <a:lnTo>
                    <a:pt x="2219" y="23"/>
                  </a:lnTo>
                  <a:lnTo>
                    <a:pt x="2223" y="23"/>
                  </a:lnTo>
                  <a:lnTo>
                    <a:pt x="2228" y="23"/>
                  </a:lnTo>
                  <a:lnTo>
                    <a:pt x="2229" y="24"/>
                  </a:lnTo>
                  <a:lnTo>
                    <a:pt x="2231" y="21"/>
                  </a:lnTo>
                  <a:lnTo>
                    <a:pt x="2232" y="25"/>
                  </a:lnTo>
                  <a:lnTo>
                    <a:pt x="2236" y="25"/>
                  </a:lnTo>
                  <a:lnTo>
                    <a:pt x="2241" y="23"/>
                  </a:lnTo>
                  <a:lnTo>
                    <a:pt x="2245" y="24"/>
                  </a:lnTo>
                  <a:lnTo>
                    <a:pt x="2249" y="25"/>
                  </a:lnTo>
                  <a:lnTo>
                    <a:pt x="2253" y="25"/>
                  </a:lnTo>
                  <a:lnTo>
                    <a:pt x="2257" y="24"/>
                  </a:lnTo>
                  <a:lnTo>
                    <a:pt x="2259" y="25"/>
                  </a:lnTo>
                  <a:lnTo>
                    <a:pt x="2262" y="24"/>
                  </a:lnTo>
                  <a:lnTo>
                    <a:pt x="2267" y="25"/>
                  </a:lnTo>
                  <a:lnTo>
                    <a:pt x="2272" y="25"/>
                  </a:lnTo>
                  <a:lnTo>
                    <a:pt x="2273" y="24"/>
                  </a:lnTo>
                  <a:lnTo>
                    <a:pt x="2274" y="25"/>
                  </a:lnTo>
                  <a:lnTo>
                    <a:pt x="2276" y="25"/>
                  </a:lnTo>
                  <a:lnTo>
                    <a:pt x="2280" y="25"/>
                  </a:lnTo>
                  <a:lnTo>
                    <a:pt x="2284" y="25"/>
                  </a:lnTo>
                  <a:lnTo>
                    <a:pt x="2285" y="25"/>
                  </a:lnTo>
                  <a:lnTo>
                    <a:pt x="2287" y="25"/>
                  </a:lnTo>
                  <a:lnTo>
                    <a:pt x="2288" y="25"/>
                  </a:lnTo>
                  <a:lnTo>
                    <a:pt x="2290" y="24"/>
                  </a:lnTo>
                  <a:lnTo>
                    <a:pt x="2294" y="25"/>
                  </a:lnTo>
                  <a:lnTo>
                    <a:pt x="2297" y="25"/>
                  </a:lnTo>
                  <a:lnTo>
                    <a:pt x="2301" y="24"/>
                  </a:lnTo>
                  <a:lnTo>
                    <a:pt x="2302" y="25"/>
                  </a:lnTo>
                  <a:lnTo>
                    <a:pt x="2307" y="25"/>
                  </a:lnTo>
                  <a:lnTo>
                    <a:pt x="2311" y="25"/>
                  </a:lnTo>
                  <a:lnTo>
                    <a:pt x="2312" y="25"/>
                  </a:lnTo>
                  <a:lnTo>
                    <a:pt x="2314" y="25"/>
                  </a:lnTo>
                  <a:lnTo>
                    <a:pt x="2315" y="25"/>
                  </a:lnTo>
                  <a:lnTo>
                    <a:pt x="2317" y="25"/>
                  </a:lnTo>
                  <a:lnTo>
                    <a:pt x="2321" y="25"/>
                  </a:lnTo>
                  <a:lnTo>
                    <a:pt x="2325" y="25"/>
                  </a:lnTo>
                  <a:lnTo>
                    <a:pt x="2326" y="25"/>
                  </a:lnTo>
                  <a:lnTo>
                    <a:pt x="2328" y="25"/>
                  </a:lnTo>
                  <a:lnTo>
                    <a:pt x="2329" y="25"/>
                  </a:lnTo>
                  <a:lnTo>
                    <a:pt x="2331" y="25"/>
                  </a:lnTo>
                  <a:lnTo>
                    <a:pt x="2335" y="25"/>
                  </a:lnTo>
                  <a:lnTo>
                    <a:pt x="2339" y="25"/>
                  </a:lnTo>
                  <a:lnTo>
                    <a:pt x="2340" y="25"/>
                  </a:lnTo>
                  <a:lnTo>
                    <a:pt x="2342" y="24"/>
                  </a:lnTo>
                  <a:lnTo>
                    <a:pt x="2343" y="25"/>
                  </a:lnTo>
                  <a:lnTo>
                    <a:pt x="2344" y="25"/>
                  </a:lnTo>
                  <a:lnTo>
                    <a:pt x="2349" y="25"/>
                  </a:lnTo>
                  <a:lnTo>
                    <a:pt x="2353" y="25"/>
                  </a:lnTo>
                  <a:lnTo>
                    <a:pt x="2354" y="25"/>
                  </a:lnTo>
                  <a:lnTo>
                    <a:pt x="2356" y="25"/>
                  </a:lnTo>
                  <a:lnTo>
                    <a:pt x="2357" y="25"/>
                  </a:lnTo>
                  <a:lnTo>
                    <a:pt x="2359" y="25"/>
                  </a:lnTo>
                  <a:lnTo>
                    <a:pt x="2363" y="25"/>
                  </a:lnTo>
                  <a:lnTo>
                    <a:pt x="2367" y="25"/>
                  </a:lnTo>
                  <a:lnTo>
                    <a:pt x="2368" y="25"/>
                  </a:lnTo>
                  <a:lnTo>
                    <a:pt x="2370" y="25"/>
                  </a:lnTo>
                  <a:lnTo>
                    <a:pt x="2371" y="25"/>
                  </a:lnTo>
                  <a:lnTo>
                    <a:pt x="2372" y="25"/>
                  </a:lnTo>
                  <a:lnTo>
                    <a:pt x="2376" y="25"/>
                  </a:lnTo>
                  <a:lnTo>
                    <a:pt x="2381" y="25"/>
                  </a:lnTo>
                  <a:lnTo>
                    <a:pt x="2382" y="25"/>
                  </a:lnTo>
                  <a:lnTo>
                    <a:pt x="2383" y="25"/>
                  </a:lnTo>
                  <a:lnTo>
                    <a:pt x="2385" y="25"/>
                  </a:lnTo>
                  <a:lnTo>
                    <a:pt x="2386" y="25"/>
                  </a:lnTo>
                  <a:lnTo>
                    <a:pt x="2390" y="25"/>
                  </a:lnTo>
                  <a:lnTo>
                    <a:pt x="2394" y="25"/>
                  </a:lnTo>
                  <a:lnTo>
                    <a:pt x="2398" y="25"/>
                  </a:lnTo>
                  <a:lnTo>
                    <a:pt x="2399" y="25"/>
                  </a:lnTo>
                  <a:lnTo>
                    <a:pt x="2400" y="25"/>
                  </a:lnTo>
                  <a:lnTo>
                    <a:pt x="2405" y="25"/>
                  </a:lnTo>
                  <a:lnTo>
                    <a:pt x="2409" y="25"/>
                  </a:lnTo>
                  <a:lnTo>
                    <a:pt x="2410" y="25"/>
                  </a:lnTo>
                  <a:lnTo>
                    <a:pt x="2412" y="25"/>
                  </a:lnTo>
                  <a:lnTo>
                    <a:pt x="2413" y="25"/>
                  </a:lnTo>
                  <a:lnTo>
                    <a:pt x="2414" y="25"/>
                  </a:lnTo>
                  <a:lnTo>
                    <a:pt x="2419" y="25"/>
                  </a:lnTo>
                  <a:lnTo>
                    <a:pt x="2423" y="25"/>
                  </a:lnTo>
                  <a:lnTo>
                    <a:pt x="2424" y="25"/>
                  </a:lnTo>
                  <a:lnTo>
                    <a:pt x="2426" y="25"/>
                  </a:lnTo>
                  <a:lnTo>
                    <a:pt x="2427" y="25"/>
                  </a:lnTo>
                  <a:lnTo>
                    <a:pt x="2428" y="25"/>
                  </a:lnTo>
                  <a:lnTo>
                    <a:pt x="2432" y="25"/>
                  </a:lnTo>
                  <a:lnTo>
                    <a:pt x="2436" y="25"/>
                  </a:lnTo>
                  <a:lnTo>
                    <a:pt x="2438" y="25"/>
                  </a:lnTo>
                  <a:lnTo>
                    <a:pt x="2439" y="25"/>
                  </a:lnTo>
                  <a:lnTo>
                    <a:pt x="2440" y="25"/>
                  </a:lnTo>
                  <a:lnTo>
                    <a:pt x="2444" y="25"/>
                  </a:lnTo>
                  <a:lnTo>
                    <a:pt x="2448" y="25"/>
                  </a:lnTo>
                  <a:lnTo>
                    <a:pt x="2452" y="25"/>
                  </a:lnTo>
                  <a:lnTo>
                    <a:pt x="2454" y="25"/>
                  </a:lnTo>
                  <a:lnTo>
                    <a:pt x="2455" y="25"/>
                  </a:lnTo>
                  <a:lnTo>
                    <a:pt x="2459" y="25"/>
                  </a:lnTo>
                  <a:lnTo>
                    <a:pt x="2463" y="25"/>
                  </a:lnTo>
                  <a:lnTo>
                    <a:pt x="2464" y="25"/>
                  </a:lnTo>
                  <a:lnTo>
                    <a:pt x="2466" y="25"/>
                  </a:lnTo>
                  <a:lnTo>
                    <a:pt x="2467" y="25"/>
                  </a:lnTo>
                  <a:lnTo>
                    <a:pt x="2469" y="25"/>
                  </a:lnTo>
                  <a:lnTo>
                    <a:pt x="2470" y="25"/>
                  </a:lnTo>
                  <a:lnTo>
                    <a:pt x="2475" y="24"/>
                  </a:lnTo>
                  <a:lnTo>
                    <a:pt x="2479" y="25"/>
                  </a:lnTo>
                  <a:lnTo>
                    <a:pt x="2482" y="24"/>
                  </a:lnTo>
                  <a:lnTo>
                    <a:pt x="2484" y="25"/>
                  </a:lnTo>
                  <a:lnTo>
                    <a:pt x="2488" y="25"/>
                  </a:lnTo>
                  <a:lnTo>
                    <a:pt x="2492" y="25"/>
                  </a:lnTo>
                  <a:lnTo>
                    <a:pt x="2494" y="25"/>
                  </a:lnTo>
                  <a:lnTo>
                    <a:pt x="2495" y="25"/>
                  </a:lnTo>
                  <a:lnTo>
                    <a:pt x="2497" y="24"/>
                  </a:lnTo>
                  <a:lnTo>
                    <a:pt x="2498" y="25"/>
                  </a:lnTo>
                  <a:lnTo>
                    <a:pt x="2502" y="25"/>
                  </a:lnTo>
                  <a:lnTo>
                    <a:pt x="2506" y="25"/>
                  </a:lnTo>
                  <a:lnTo>
                    <a:pt x="2509" y="24"/>
                  </a:lnTo>
                  <a:lnTo>
                    <a:pt x="2511" y="25"/>
                  </a:lnTo>
                  <a:lnTo>
                    <a:pt x="2515" y="24"/>
                  </a:lnTo>
                  <a:lnTo>
                    <a:pt x="2520" y="25"/>
                  </a:lnTo>
                  <a:lnTo>
                    <a:pt x="2521" y="25"/>
                  </a:lnTo>
                  <a:lnTo>
                    <a:pt x="2523" y="25"/>
                  </a:lnTo>
                  <a:lnTo>
                    <a:pt x="2524" y="25"/>
                  </a:lnTo>
                  <a:lnTo>
                    <a:pt x="2526" y="25"/>
                  </a:lnTo>
                  <a:lnTo>
                    <a:pt x="2530" y="25"/>
                  </a:lnTo>
                  <a:lnTo>
                    <a:pt x="2534" y="25"/>
                  </a:lnTo>
                  <a:lnTo>
                    <a:pt x="2536" y="24"/>
                  </a:lnTo>
                  <a:lnTo>
                    <a:pt x="2537" y="24"/>
                  </a:lnTo>
                  <a:lnTo>
                    <a:pt x="2538" y="25"/>
                  </a:lnTo>
                  <a:lnTo>
                    <a:pt x="2543" y="24"/>
                  </a:lnTo>
                  <a:lnTo>
                    <a:pt x="2547" y="25"/>
                  </a:lnTo>
                  <a:lnTo>
                    <a:pt x="2549" y="25"/>
                  </a:lnTo>
                  <a:lnTo>
                    <a:pt x="2550" y="25"/>
                  </a:lnTo>
                  <a:lnTo>
                    <a:pt x="2552" y="25"/>
                  </a:lnTo>
                  <a:lnTo>
                    <a:pt x="2553" y="24"/>
                  </a:lnTo>
                  <a:lnTo>
                    <a:pt x="2557" y="25"/>
                  </a:lnTo>
                  <a:lnTo>
                    <a:pt x="2561" y="24"/>
                  </a:lnTo>
                  <a:lnTo>
                    <a:pt x="2563" y="25"/>
                  </a:lnTo>
                  <a:lnTo>
                    <a:pt x="2564" y="25"/>
                  </a:lnTo>
                  <a:lnTo>
                    <a:pt x="2566" y="24"/>
                  </a:lnTo>
                  <a:lnTo>
                    <a:pt x="2567" y="25"/>
                  </a:lnTo>
                  <a:lnTo>
                    <a:pt x="2571" y="25"/>
                  </a:lnTo>
                  <a:lnTo>
                    <a:pt x="2576" y="25"/>
                  </a:lnTo>
                  <a:lnTo>
                    <a:pt x="2577" y="25"/>
                  </a:lnTo>
                  <a:lnTo>
                    <a:pt x="2578" y="25"/>
                  </a:lnTo>
                  <a:lnTo>
                    <a:pt x="2580" y="2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573B9F4F-F440-1B1C-7FF8-AE991C253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685"/>
              <a:ext cx="3738" cy="292"/>
            </a:xfrm>
            <a:custGeom>
              <a:avLst/>
              <a:gdLst>
                <a:gd name="T0" fmla="*/ 39 w 3738"/>
                <a:gd name="T1" fmla="*/ 291 h 292"/>
                <a:gd name="T2" fmla="*/ 71 w 3738"/>
                <a:gd name="T3" fmla="*/ 292 h 292"/>
                <a:gd name="T4" fmla="*/ 113 w 3738"/>
                <a:gd name="T5" fmla="*/ 292 h 292"/>
                <a:gd name="T6" fmla="*/ 153 w 3738"/>
                <a:gd name="T7" fmla="*/ 292 h 292"/>
                <a:gd name="T8" fmla="*/ 192 w 3738"/>
                <a:gd name="T9" fmla="*/ 292 h 292"/>
                <a:gd name="T10" fmla="*/ 227 w 3738"/>
                <a:gd name="T11" fmla="*/ 292 h 292"/>
                <a:gd name="T12" fmla="*/ 263 w 3738"/>
                <a:gd name="T13" fmla="*/ 292 h 292"/>
                <a:gd name="T14" fmla="*/ 304 w 3738"/>
                <a:gd name="T15" fmla="*/ 292 h 292"/>
                <a:gd name="T16" fmla="*/ 339 w 3738"/>
                <a:gd name="T17" fmla="*/ 292 h 292"/>
                <a:gd name="T18" fmla="*/ 374 w 3738"/>
                <a:gd name="T19" fmla="*/ 292 h 292"/>
                <a:gd name="T20" fmla="*/ 413 w 3738"/>
                <a:gd name="T21" fmla="*/ 292 h 292"/>
                <a:gd name="T22" fmla="*/ 456 w 3738"/>
                <a:gd name="T23" fmla="*/ 63 h 292"/>
                <a:gd name="T24" fmla="*/ 498 w 3738"/>
                <a:gd name="T25" fmla="*/ 278 h 292"/>
                <a:gd name="T26" fmla="*/ 544 w 3738"/>
                <a:gd name="T27" fmla="*/ 292 h 292"/>
                <a:gd name="T28" fmla="*/ 585 w 3738"/>
                <a:gd name="T29" fmla="*/ 288 h 292"/>
                <a:gd name="T30" fmla="*/ 644 w 3738"/>
                <a:gd name="T31" fmla="*/ 292 h 292"/>
                <a:gd name="T32" fmla="*/ 705 w 3738"/>
                <a:gd name="T33" fmla="*/ 292 h 292"/>
                <a:gd name="T34" fmla="*/ 756 w 3738"/>
                <a:gd name="T35" fmla="*/ 292 h 292"/>
                <a:gd name="T36" fmla="*/ 800 w 3738"/>
                <a:gd name="T37" fmla="*/ 292 h 292"/>
                <a:gd name="T38" fmla="*/ 847 w 3738"/>
                <a:gd name="T39" fmla="*/ 292 h 292"/>
                <a:gd name="T40" fmla="*/ 900 w 3738"/>
                <a:gd name="T41" fmla="*/ 292 h 292"/>
                <a:gd name="T42" fmla="*/ 959 w 3738"/>
                <a:gd name="T43" fmla="*/ 292 h 292"/>
                <a:gd name="T44" fmla="*/ 1020 w 3738"/>
                <a:gd name="T45" fmla="*/ 292 h 292"/>
                <a:gd name="T46" fmla="*/ 1082 w 3738"/>
                <a:gd name="T47" fmla="*/ 292 h 292"/>
                <a:gd name="T48" fmla="*/ 1145 w 3738"/>
                <a:gd name="T49" fmla="*/ 292 h 292"/>
                <a:gd name="T50" fmla="*/ 1210 w 3738"/>
                <a:gd name="T51" fmla="*/ 292 h 292"/>
                <a:gd name="T52" fmla="*/ 1278 w 3738"/>
                <a:gd name="T53" fmla="*/ 291 h 292"/>
                <a:gd name="T54" fmla="*/ 1344 w 3738"/>
                <a:gd name="T55" fmla="*/ 292 h 292"/>
                <a:gd name="T56" fmla="*/ 1410 w 3738"/>
                <a:gd name="T57" fmla="*/ 292 h 292"/>
                <a:gd name="T58" fmla="*/ 1478 w 3738"/>
                <a:gd name="T59" fmla="*/ 292 h 292"/>
                <a:gd name="T60" fmla="*/ 1546 w 3738"/>
                <a:gd name="T61" fmla="*/ 292 h 292"/>
                <a:gd name="T62" fmla="*/ 1613 w 3738"/>
                <a:gd name="T63" fmla="*/ 292 h 292"/>
                <a:gd name="T64" fmla="*/ 1680 w 3738"/>
                <a:gd name="T65" fmla="*/ 291 h 292"/>
                <a:gd name="T66" fmla="*/ 1746 w 3738"/>
                <a:gd name="T67" fmla="*/ 291 h 292"/>
                <a:gd name="T68" fmla="*/ 1810 w 3738"/>
                <a:gd name="T69" fmla="*/ 292 h 292"/>
                <a:gd name="T70" fmla="*/ 1876 w 3738"/>
                <a:gd name="T71" fmla="*/ 292 h 292"/>
                <a:gd name="T72" fmla="*/ 1943 w 3738"/>
                <a:gd name="T73" fmla="*/ 292 h 292"/>
                <a:gd name="T74" fmla="*/ 2010 w 3738"/>
                <a:gd name="T75" fmla="*/ 292 h 292"/>
                <a:gd name="T76" fmla="*/ 2078 w 3738"/>
                <a:gd name="T77" fmla="*/ 291 h 292"/>
                <a:gd name="T78" fmla="*/ 2145 w 3738"/>
                <a:gd name="T79" fmla="*/ 292 h 292"/>
                <a:gd name="T80" fmla="*/ 2212 w 3738"/>
                <a:gd name="T81" fmla="*/ 292 h 292"/>
                <a:gd name="T82" fmla="*/ 2280 w 3738"/>
                <a:gd name="T83" fmla="*/ 292 h 292"/>
                <a:gd name="T84" fmla="*/ 2346 w 3738"/>
                <a:gd name="T85" fmla="*/ 292 h 292"/>
                <a:gd name="T86" fmla="*/ 2411 w 3738"/>
                <a:gd name="T87" fmla="*/ 292 h 292"/>
                <a:gd name="T88" fmla="*/ 2477 w 3738"/>
                <a:gd name="T89" fmla="*/ 291 h 292"/>
                <a:gd name="T90" fmla="*/ 2543 w 3738"/>
                <a:gd name="T91" fmla="*/ 292 h 292"/>
                <a:gd name="T92" fmla="*/ 2607 w 3738"/>
                <a:gd name="T93" fmla="*/ 292 h 292"/>
                <a:gd name="T94" fmla="*/ 2673 w 3738"/>
                <a:gd name="T95" fmla="*/ 292 h 292"/>
                <a:gd name="T96" fmla="*/ 2739 w 3738"/>
                <a:gd name="T97" fmla="*/ 292 h 292"/>
                <a:gd name="T98" fmla="*/ 2803 w 3738"/>
                <a:gd name="T99" fmla="*/ 292 h 292"/>
                <a:gd name="T100" fmla="*/ 2868 w 3738"/>
                <a:gd name="T101" fmla="*/ 292 h 292"/>
                <a:gd name="T102" fmla="*/ 2934 w 3738"/>
                <a:gd name="T103" fmla="*/ 292 h 292"/>
                <a:gd name="T104" fmla="*/ 2999 w 3738"/>
                <a:gd name="T105" fmla="*/ 291 h 292"/>
                <a:gd name="T106" fmla="*/ 3065 w 3738"/>
                <a:gd name="T107" fmla="*/ 291 h 292"/>
                <a:gd name="T108" fmla="*/ 3132 w 3738"/>
                <a:gd name="T109" fmla="*/ 292 h 292"/>
                <a:gd name="T110" fmla="*/ 3198 w 3738"/>
                <a:gd name="T111" fmla="*/ 292 h 292"/>
                <a:gd name="T112" fmla="*/ 3264 w 3738"/>
                <a:gd name="T113" fmla="*/ 292 h 292"/>
                <a:gd name="T114" fmla="*/ 3331 w 3738"/>
                <a:gd name="T115" fmla="*/ 290 h 292"/>
                <a:gd name="T116" fmla="*/ 3399 w 3738"/>
                <a:gd name="T117" fmla="*/ 292 h 292"/>
                <a:gd name="T118" fmla="*/ 3468 w 3738"/>
                <a:gd name="T119" fmla="*/ 292 h 292"/>
                <a:gd name="T120" fmla="*/ 3537 w 3738"/>
                <a:gd name="T121" fmla="*/ 292 h 292"/>
                <a:gd name="T122" fmla="*/ 3607 w 3738"/>
                <a:gd name="T123" fmla="*/ 292 h 292"/>
                <a:gd name="T124" fmla="*/ 3677 w 3738"/>
                <a:gd name="T12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292">
                  <a:moveTo>
                    <a:pt x="0" y="292"/>
                  </a:moveTo>
                  <a:lnTo>
                    <a:pt x="1" y="292"/>
                  </a:lnTo>
                  <a:lnTo>
                    <a:pt x="6" y="292"/>
                  </a:lnTo>
                  <a:lnTo>
                    <a:pt x="10" y="292"/>
                  </a:lnTo>
                  <a:lnTo>
                    <a:pt x="12" y="292"/>
                  </a:lnTo>
                  <a:lnTo>
                    <a:pt x="13" y="292"/>
                  </a:lnTo>
                  <a:lnTo>
                    <a:pt x="17" y="291"/>
                  </a:lnTo>
                  <a:lnTo>
                    <a:pt x="22" y="292"/>
                  </a:lnTo>
                  <a:lnTo>
                    <a:pt x="27" y="292"/>
                  </a:lnTo>
                  <a:lnTo>
                    <a:pt x="28" y="292"/>
                  </a:lnTo>
                  <a:lnTo>
                    <a:pt x="33" y="292"/>
                  </a:lnTo>
                  <a:lnTo>
                    <a:pt x="37" y="292"/>
                  </a:lnTo>
                  <a:lnTo>
                    <a:pt x="38" y="292"/>
                  </a:lnTo>
                  <a:lnTo>
                    <a:pt x="39" y="291"/>
                  </a:lnTo>
                  <a:lnTo>
                    <a:pt x="41" y="292"/>
                  </a:lnTo>
                  <a:lnTo>
                    <a:pt x="42" y="292"/>
                  </a:lnTo>
                  <a:lnTo>
                    <a:pt x="46" y="292"/>
                  </a:lnTo>
                  <a:lnTo>
                    <a:pt x="51" y="292"/>
                  </a:lnTo>
                  <a:lnTo>
                    <a:pt x="53" y="292"/>
                  </a:lnTo>
                  <a:lnTo>
                    <a:pt x="54" y="292"/>
                  </a:lnTo>
                  <a:lnTo>
                    <a:pt x="55" y="292"/>
                  </a:lnTo>
                  <a:lnTo>
                    <a:pt x="57" y="291"/>
                  </a:lnTo>
                  <a:lnTo>
                    <a:pt x="61" y="292"/>
                  </a:lnTo>
                  <a:lnTo>
                    <a:pt x="65" y="292"/>
                  </a:lnTo>
                  <a:lnTo>
                    <a:pt x="67" y="292"/>
                  </a:lnTo>
                  <a:lnTo>
                    <a:pt x="68" y="292"/>
                  </a:lnTo>
                  <a:lnTo>
                    <a:pt x="69" y="292"/>
                  </a:lnTo>
                  <a:lnTo>
                    <a:pt x="71" y="292"/>
                  </a:lnTo>
                  <a:lnTo>
                    <a:pt x="75" y="292"/>
                  </a:lnTo>
                  <a:lnTo>
                    <a:pt x="80" y="291"/>
                  </a:lnTo>
                  <a:lnTo>
                    <a:pt x="81" y="292"/>
                  </a:lnTo>
                  <a:lnTo>
                    <a:pt x="83" y="292"/>
                  </a:lnTo>
                  <a:lnTo>
                    <a:pt x="84" y="292"/>
                  </a:lnTo>
                  <a:lnTo>
                    <a:pt x="88" y="292"/>
                  </a:lnTo>
                  <a:lnTo>
                    <a:pt x="92" y="292"/>
                  </a:lnTo>
                  <a:lnTo>
                    <a:pt x="94" y="292"/>
                  </a:lnTo>
                  <a:lnTo>
                    <a:pt x="97" y="292"/>
                  </a:lnTo>
                  <a:lnTo>
                    <a:pt x="101" y="292"/>
                  </a:lnTo>
                  <a:lnTo>
                    <a:pt x="106" y="292"/>
                  </a:lnTo>
                  <a:lnTo>
                    <a:pt x="110" y="292"/>
                  </a:lnTo>
                  <a:lnTo>
                    <a:pt x="111" y="292"/>
                  </a:lnTo>
                  <a:lnTo>
                    <a:pt x="113" y="292"/>
                  </a:lnTo>
                  <a:lnTo>
                    <a:pt x="117" y="292"/>
                  </a:lnTo>
                  <a:lnTo>
                    <a:pt x="121" y="292"/>
                  </a:lnTo>
                  <a:lnTo>
                    <a:pt x="123" y="292"/>
                  </a:lnTo>
                  <a:lnTo>
                    <a:pt x="126" y="292"/>
                  </a:lnTo>
                  <a:lnTo>
                    <a:pt x="131" y="292"/>
                  </a:lnTo>
                  <a:lnTo>
                    <a:pt x="135" y="292"/>
                  </a:lnTo>
                  <a:lnTo>
                    <a:pt x="137" y="292"/>
                  </a:lnTo>
                  <a:lnTo>
                    <a:pt x="138" y="292"/>
                  </a:lnTo>
                  <a:lnTo>
                    <a:pt x="140" y="291"/>
                  </a:lnTo>
                  <a:lnTo>
                    <a:pt x="144" y="292"/>
                  </a:lnTo>
                  <a:lnTo>
                    <a:pt x="148" y="292"/>
                  </a:lnTo>
                  <a:lnTo>
                    <a:pt x="150" y="292"/>
                  </a:lnTo>
                  <a:lnTo>
                    <a:pt x="151" y="292"/>
                  </a:lnTo>
                  <a:lnTo>
                    <a:pt x="153" y="292"/>
                  </a:lnTo>
                  <a:lnTo>
                    <a:pt x="154" y="291"/>
                  </a:lnTo>
                  <a:lnTo>
                    <a:pt x="159" y="292"/>
                  </a:lnTo>
                  <a:lnTo>
                    <a:pt x="163" y="292"/>
                  </a:lnTo>
                  <a:lnTo>
                    <a:pt x="164" y="292"/>
                  </a:lnTo>
                  <a:lnTo>
                    <a:pt x="168" y="292"/>
                  </a:lnTo>
                  <a:lnTo>
                    <a:pt x="172" y="292"/>
                  </a:lnTo>
                  <a:lnTo>
                    <a:pt x="176" y="292"/>
                  </a:lnTo>
                  <a:lnTo>
                    <a:pt x="178" y="292"/>
                  </a:lnTo>
                  <a:lnTo>
                    <a:pt x="179" y="292"/>
                  </a:lnTo>
                  <a:lnTo>
                    <a:pt x="181" y="292"/>
                  </a:lnTo>
                  <a:lnTo>
                    <a:pt x="182" y="292"/>
                  </a:lnTo>
                  <a:lnTo>
                    <a:pt x="186" y="291"/>
                  </a:lnTo>
                  <a:lnTo>
                    <a:pt x="190" y="292"/>
                  </a:lnTo>
                  <a:lnTo>
                    <a:pt x="192" y="292"/>
                  </a:lnTo>
                  <a:lnTo>
                    <a:pt x="193" y="292"/>
                  </a:lnTo>
                  <a:lnTo>
                    <a:pt x="194" y="292"/>
                  </a:lnTo>
                  <a:lnTo>
                    <a:pt x="196" y="292"/>
                  </a:lnTo>
                  <a:lnTo>
                    <a:pt x="201" y="292"/>
                  </a:lnTo>
                  <a:lnTo>
                    <a:pt x="205" y="292"/>
                  </a:lnTo>
                  <a:lnTo>
                    <a:pt x="206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4" y="292"/>
                  </a:lnTo>
                  <a:lnTo>
                    <a:pt x="218" y="292"/>
                  </a:lnTo>
                  <a:lnTo>
                    <a:pt x="220" y="292"/>
                  </a:lnTo>
                  <a:lnTo>
                    <a:pt x="221" y="292"/>
                  </a:lnTo>
                  <a:lnTo>
                    <a:pt x="223" y="292"/>
                  </a:lnTo>
                  <a:lnTo>
                    <a:pt x="227" y="292"/>
                  </a:lnTo>
                  <a:lnTo>
                    <a:pt x="231" y="291"/>
                  </a:lnTo>
                  <a:lnTo>
                    <a:pt x="232" y="291"/>
                  </a:lnTo>
                  <a:lnTo>
                    <a:pt x="234" y="292"/>
                  </a:lnTo>
                  <a:lnTo>
                    <a:pt x="235" y="292"/>
                  </a:lnTo>
                  <a:lnTo>
                    <a:pt x="237" y="292"/>
                  </a:lnTo>
                  <a:lnTo>
                    <a:pt x="241" y="292"/>
                  </a:lnTo>
                  <a:lnTo>
                    <a:pt x="245" y="291"/>
                  </a:lnTo>
                  <a:lnTo>
                    <a:pt x="246" y="292"/>
                  </a:lnTo>
                  <a:lnTo>
                    <a:pt x="248" y="291"/>
                  </a:lnTo>
                  <a:lnTo>
                    <a:pt x="249" y="292"/>
                  </a:lnTo>
                  <a:lnTo>
                    <a:pt x="251" y="292"/>
                  </a:lnTo>
                  <a:lnTo>
                    <a:pt x="255" y="292"/>
                  </a:lnTo>
                  <a:lnTo>
                    <a:pt x="259" y="292"/>
                  </a:lnTo>
                  <a:lnTo>
                    <a:pt x="263" y="292"/>
                  </a:lnTo>
                  <a:lnTo>
                    <a:pt x="264" y="291"/>
                  </a:lnTo>
                  <a:lnTo>
                    <a:pt x="268" y="292"/>
                  </a:lnTo>
                  <a:lnTo>
                    <a:pt x="272" y="292"/>
                  </a:lnTo>
                  <a:lnTo>
                    <a:pt x="277" y="292"/>
                  </a:lnTo>
                  <a:lnTo>
                    <a:pt x="278" y="292"/>
                  </a:lnTo>
                  <a:lnTo>
                    <a:pt x="283" y="292"/>
                  </a:lnTo>
                  <a:lnTo>
                    <a:pt x="287" y="292"/>
                  </a:lnTo>
                  <a:lnTo>
                    <a:pt x="289" y="292"/>
                  </a:lnTo>
                  <a:lnTo>
                    <a:pt x="290" y="292"/>
                  </a:lnTo>
                  <a:lnTo>
                    <a:pt x="292" y="292"/>
                  </a:lnTo>
                  <a:lnTo>
                    <a:pt x="293" y="292"/>
                  </a:lnTo>
                  <a:lnTo>
                    <a:pt x="298" y="292"/>
                  </a:lnTo>
                  <a:lnTo>
                    <a:pt x="302" y="292"/>
                  </a:lnTo>
                  <a:lnTo>
                    <a:pt x="304" y="292"/>
                  </a:lnTo>
                  <a:lnTo>
                    <a:pt x="305" y="292"/>
                  </a:lnTo>
                  <a:lnTo>
                    <a:pt x="307" y="292"/>
                  </a:lnTo>
                  <a:lnTo>
                    <a:pt x="311" y="292"/>
                  </a:lnTo>
                  <a:lnTo>
                    <a:pt x="315" y="292"/>
                  </a:lnTo>
                  <a:lnTo>
                    <a:pt x="317" y="292"/>
                  </a:lnTo>
                  <a:lnTo>
                    <a:pt x="318" y="292"/>
                  </a:lnTo>
                  <a:lnTo>
                    <a:pt x="320" y="292"/>
                  </a:lnTo>
                  <a:lnTo>
                    <a:pt x="321" y="292"/>
                  </a:lnTo>
                  <a:lnTo>
                    <a:pt x="325" y="292"/>
                  </a:lnTo>
                  <a:lnTo>
                    <a:pt x="330" y="292"/>
                  </a:lnTo>
                  <a:lnTo>
                    <a:pt x="331" y="292"/>
                  </a:lnTo>
                  <a:lnTo>
                    <a:pt x="333" y="292"/>
                  </a:lnTo>
                  <a:lnTo>
                    <a:pt x="334" y="292"/>
                  </a:lnTo>
                  <a:lnTo>
                    <a:pt x="339" y="292"/>
                  </a:lnTo>
                  <a:lnTo>
                    <a:pt x="343" y="292"/>
                  </a:lnTo>
                  <a:lnTo>
                    <a:pt x="345" y="292"/>
                  </a:lnTo>
                  <a:lnTo>
                    <a:pt x="346" y="292"/>
                  </a:lnTo>
                  <a:lnTo>
                    <a:pt x="348" y="292"/>
                  </a:lnTo>
                  <a:lnTo>
                    <a:pt x="352" y="292"/>
                  </a:lnTo>
                  <a:lnTo>
                    <a:pt x="357" y="292"/>
                  </a:lnTo>
                  <a:lnTo>
                    <a:pt x="358" y="292"/>
                  </a:lnTo>
                  <a:lnTo>
                    <a:pt x="360" y="292"/>
                  </a:lnTo>
                  <a:lnTo>
                    <a:pt x="361" y="291"/>
                  </a:lnTo>
                  <a:lnTo>
                    <a:pt x="363" y="292"/>
                  </a:lnTo>
                  <a:lnTo>
                    <a:pt x="367" y="292"/>
                  </a:lnTo>
                  <a:lnTo>
                    <a:pt x="372" y="292"/>
                  </a:lnTo>
                  <a:lnTo>
                    <a:pt x="373" y="292"/>
                  </a:lnTo>
                  <a:lnTo>
                    <a:pt x="374" y="292"/>
                  </a:lnTo>
                  <a:lnTo>
                    <a:pt x="376" y="292"/>
                  </a:lnTo>
                  <a:lnTo>
                    <a:pt x="380" y="292"/>
                  </a:lnTo>
                  <a:lnTo>
                    <a:pt x="384" y="292"/>
                  </a:lnTo>
                  <a:lnTo>
                    <a:pt x="386" y="292"/>
                  </a:lnTo>
                  <a:lnTo>
                    <a:pt x="387" y="292"/>
                  </a:lnTo>
                  <a:lnTo>
                    <a:pt x="389" y="292"/>
                  </a:lnTo>
                  <a:lnTo>
                    <a:pt x="390" y="292"/>
                  </a:lnTo>
                  <a:lnTo>
                    <a:pt x="395" y="292"/>
                  </a:lnTo>
                  <a:lnTo>
                    <a:pt x="399" y="292"/>
                  </a:lnTo>
                  <a:lnTo>
                    <a:pt x="401" y="292"/>
                  </a:lnTo>
                  <a:lnTo>
                    <a:pt x="402" y="292"/>
                  </a:lnTo>
                  <a:lnTo>
                    <a:pt x="404" y="292"/>
                  </a:lnTo>
                  <a:lnTo>
                    <a:pt x="408" y="292"/>
                  </a:lnTo>
                  <a:lnTo>
                    <a:pt x="413" y="292"/>
                  </a:lnTo>
                  <a:lnTo>
                    <a:pt x="414" y="292"/>
                  </a:lnTo>
                  <a:lnTo>
                    <a:pt x="416" y="292"/>
                  </a:lnTo>
                  <a:lnTo>
                    <a:pt x="417" y="292"/>
                  </a:lnTo>
                  <a:lnTo>
                    <a:pt x="422" y="292"/>
                  </a:lnTo>
                  <a:lnTo>
                    <a:pt x="426" y="292"/>
                  </a:lnTo>
                  <a:lnTo>
                    <a:pt x="430" y="292"/>
                  </a:lnTo>
                  <a:lnTo>
                    <a:pt x="431" y="292"/>
                  </a:lnTo>
                  <a:lnTo>
                    <a:pt x="435" y="292"/>
                  </a:lnTo>
                  <a:lnTo>
                    <a:pt x="440" y="290"/>
                  </a:lnTo>
                  <a:lnTo>
                    <a:pt x="441" y="286"/>
                  </a:lnTo>
                  <a:lnTo>
                    <a:pt x="442" y="281"/>
                  </a:lnTo>
                  <a:lnTo>
                    <a:pt x="446" y="261"/>
                  </a:lnTo>
                  <a:lnTo>
                    <a:pt x="451" y="161"/>
                  </a:lnTo>
                  <a:lnTo>
                    <a:pt x="456" y="63"/>
                  </a:lnTo>
                  <a:lnTo>
                    <a:pt x="457" y="22"/>
                  </a:lnTo>
                  <a:lnTo>
                    <a:pt x="458" y="0"/>
                  </a:lnTo>
                  <a:lnTo>
                    <a:pt x="460" y="7"/>
                  </a:lnTo>
                  <a:lnTo>
                    <a:pt x="465" y="5"/>
                  </a:lnTo>
                  <a:lnTo>
                    <a:pt x="469" y="94"/>
                  </a:lnTo>
                  <a:lnTo>
                    <a:pt x="473" y="146"/>
                  </a:lnTo>
                  <a:lnTo>
                    <a:pt x="478" y="183"/>
                  </a:lnTo>
                  <a:lnTo>
                    <a:pt x="483" y="225"/>
                  </a:lnTo>
                  <a:lnTo>
                    <a:pt x="484" y="240"/>
                  </a:lnTo>
                  <a:lnTo>
                    <a:pt x="486" y="242"/>
                  </a:lnTo>
                  <a:lnTo>
                    <a:pt x="487" y="253"/>
                  </a:lnTo>
                  <a:lnTo>
                    <a:pt x="493" y="272"/>
                  </a:lnTo>
                  <a:lnTo>
                    <a:pt x="497" y="274"/>
                  </a:lnTo>
                  <a:lnTo>
                    <a:pt x="498" y="278"/>
                  </a:lnTo>
                  <a:lnTo>
                    <a:pt x="500" y="281"/>
                  </a:lnTo>
                  <a:lnTo>
                    <a:pt x="501" y="283"/>
                  </a:lnTo>
                  <a:lnTo>
                    <a:pt x="506" y="285"/>
                  </a:lnTo>
                  <a:lnTo>
                    <a:pt x="511" y="286"/>
                  </a:lnTo>
                  <a:lnTo>
                    <a:pt x="514" y="286"/>
                  </a:lnTo>
                  <a:lnTo>
                    <a:pt x="516" y="286"/>
                  </a:lnTo>
                  <a:lnTo>
                    <a:pt x="521" y="288"/>
                  </a:lnTo>
                  <a:lnTo>
                    <a:pt x="526" y="290"/>
                  </a:lnTo>
                  <a:lnTo>
                    <a:pt x="529" y="288"/>
                  </a:lnTo>
                  <a:lnTo>
                    <a:pt x="534" y="288"/>
                  </a:lnTo>
                  <a:lnTo>
                    <a:pt x="539" y="288"/>
                  </a:lnTo>
                  <a:lnTo>
                    <a:pt x="541" y="290"/>
                  </a:lnTo>
                  <a:lnTo>
                    <a:pt x="542" y="290"/>
                  </a:lnTo>
                  <a:lnTo>
                    <a:pt x="544" y="292"/>
                  </a:lnTo>
                  <a:lnTo>
                    <a:pt x="549" y="289"/>
                  </a:lnTo>
                  <a:lnTo>
                    <a:pt x="553" y="292"/>
                  </a:lnTo>
                  <a:lnTo>
                    <a:pt x="555" y="291"/>
                  </a:lnTo>
                  <a:lnTo>
                    <a:pt x="556" y="292"/>
                  </a:lnTo>
                  <a:lnTo>
                    <a:pt x="561" y="291"/>
                  </a:lnTo>
                  <a:lnTo>
                    <a:pt x="566" y="291"/>
                  </a:lnTo>
                  <a:lnTo>
                    <a:pt x="568" y="291"/>
                  </a:lnTo>
                  <a:lnTo>
                    <a:pt x="569" y="291"/>
                  </a:lnTo>
                  <a:lnTo>
                    <a:pt x="570" y="291"/>
                  </a:lnTo>
                  <a:lnTo>
                    <a:pt x="575" y="292"/>
                  </a:lnTo>
                  <a:lnTo>
                    <a:pt x="580" y="292"/>
                  </a:lnTo>
                  <a:lnTo>
                    <a:pt x="582" y="290"/>
                  </a:lnTo>
                  <a:lnTo>
                    <a:pt x="583" y="290"/>
                  </a:lnTo>
                  <a:lnTo>
                    <a:pt x="585" y="288"/>
                  </a:lnTo>
                  <a:lnTo>
                    <a:pt x="590" y="288"/>
                  </a:lnTo>
                  <a:lnTo>
                    <a:pt x="595" y="290"/>
                  </a:lnTo>
                  <a:lnTo>
                    <a:pt x="598" y="292"/>
                  </a:lnTo>
                  <a:lnTo>
                    <a:pt x="603" y="290"/>
                  </a:lnTo>
                  <a:lnTo>
                    <a:pt x="608" y="290"/>
                  </a:lnTo>
                  <a:lnTo>
                    <a:pt x="609" y="292"/>
                  </a:lnTo>
                  <a:lnTo>
                    <a:pt x="613" y="288"/>
                  </a:lnTo>
                  <a:lnTo>
                    <a:pt x="618" y="292"/>
                  </a:lnTo>
                  <a:lnTo>
                    <a:pt x="623" y="292"/>
                  </a:lnTo>
                  <a:lnTo>
                    <a:pt x="626" y="292"/>
                  </a:lnTo>
                  <a:lnTo>
                    <a:pt x="631" y="292"/>
                  </a:lnTo>
                  <a:lnTo>
                    <a:pt x="636" y="292"/>
                  </a:lnTo>
                  <a:lnTo>
                    <a:pt x="640" y="291"/>
                  </a:lnTo>
                  <a:lnTo>
                    <a:pt x="644" y="292"/>
                  </a:lnTo>
                  <a:lnTo>
                    <a:pt x="649" y="292"/>
                  </a:lnTo>
                  <a:lnTo>
                    <a:pt x="653" y="291"/>
                  </a:lnTo>
                  <a:lnTo>
                    <a:pt x="654" y="291"/>
                  </a:lnTo>
                  <a:lnTo>
                    <a:pt x="659" y="292"/>
                  </a:lnTo>
                  <a:lnTo>
                    <a:pt x="664" y="292"/>
                  </a:lnTo>
                  <a:lnTo>
                    <a:pt x="668" y="291"/>
                  </a:lnTo>
                  <a:lnTo>
                    <a:pt x="673" y="292"/>
                  </a:lnTo>
                  <a:lnTo>
                    <a:pt x="678" y="292"/>
                  </a:lnTo>
                  <a:lnTo>
                    <a:pt x="682" y="292"/>
                  </a:lnTo>
                  <a:lnTo>
                    <a:pt x="687" y="292"/>
                  </a:lnTo>
                  <a:lnTo>
                    <a:pt x="692" y="292"/>
                  </a:lnTo>
                  <a:lnTo>
                    <a:pt x="695" y="292"/>
                  </a:lnTo>
                  <a:lnTo>
                    <a:pt x="700" y="291"/>
                  </a:lnTo>
                  <a:lnTo>
                    <a:pt x="705" y="292"/>
                  </a:lnTo>
                  <a:lnTo>
                    <a:pt x="709" y="291"/>
                  </a:lnTo>
                  <a:lnTo>
                    <a:pt x="714" y="292"/>
                  </a:lnTo>
                  <a:lnTo>
                    <a:pt x="718" y="292"/>
                  </a:lnTo>
                  <a:lnTo>
                    <a:pt x="722" y="292"/>
                  </a:lnTo>
                  <a:lnTo>
                    <a:pt x="723" y="292"/>
                  </a:lnTo>
                  <a:lnTo>
                    <a:pt x="728" y="292"/>
                  </a:lnTo>
                  <a:lnTo>
                    <a:pt x="733" y="292"/>
                  </a:lnTo>
                  <a:lnTo>
                    <a:pt x="735" y="292"/>
                  </a:lnTo>
                  <a:lnTo>
                    <a:pt x="738" y="292"/>
                  </a:lnTo>
                  <a:lnTo>
                    <a:pt x="743" y="292"/>
                  </a:lnTo>
                  <a:lnTo>
                    <a:pt x="748" y="292"/>
                  </a:lnTo>
                  <a:lnTo>
                    <a:pt x="750" y="292"/>
                  </a:lnTo>
                  <a:lnTo>
                    <a:pt x="751" y="292"/>
                  </a:lnTo>
                  <a:lnTo>
                    <a:pt x="756" y="292"/>
                  </a:lnTo>
                  <a:lnTo>
                    <a:pt x="761" y="292"/>
                  </a:lnTo>
                  <a:lnTo>
                    <a:pt x="765" y="292"/>
                  </a:lnTo>
                  <a:lnTo>
                    <a:pt x="769" y="292"/>
                  </a:lnTo>
                  <a:lnTo>
                    <a:pt x="774" y="291"/>
                  </a:lnTo>
                  <a:lnTo>
                    <a:pt x="775" y="292"/>
                  </a:lnTo>
                  <a:lnTo>
                    <a:pt x="777" y="292"/>
                  </a:lnTo>
                  <a:lnTo>
                    <a:pt x="778" y="292"/>
                  </a:lnTo>
                  <a:lnTo>
                    <a:pt x="779" y="292"/>
                  </a:lnTo>
                  <a:lnTo>
                    <a:pt x="784" y="291"/>
                  </a:lnTo>
                  <a:lnTo>
                    <a:pt x="789" y="291"/>
                  </a:lnTo>
                  <a:lnTo>
                    <a:pt x="790" y="292"/>
                  </a:lnTo>
                  <a:lnTo>
                    <a:pt x="792" y="292"/>
                  </a:lnTo>
                  <a:lnTo>
                    <a:pt x="795" y="292"/>
                  </a:lnTo>
                  <a:lnTo>
                    <a:pt x="800" y="292"/>
                  </a:lnTo>
                  <a:lnTo>
                    <a:pt x="805" y="292"/>
                  </a:lnTo>
                  <a:lnTo>
                    <a:pt x="806" y="292"/>
                  </a:lnTo>
                  <a:lnTo>
                    <a:pt x="811" y="292"/>
                  </a:lnTo>
                  <a:lnTo>
                    <a:pt x="816" y="292"/>
                  </a:lnTo>
                  <a:lnTo>
                    <a:pt x="819" y="292"/>
                  </a:lnTo>
                  <a:lnTo>
                    <a:pt x="821" y="292"/>
                  </a:lnTo>
                  <a:lnTo>
                    <a:pt x="825" y="292"/>
                  </a:lnTo>
                  <a:lnTo>
                    <a:pt x="831" y="292"/>
                  </a:lnTo>
                  <a:lnTo>
                    <a:pt x="832" y="292"/>
                  </a:lnTo>
                  <a:lnTo>
                    <a:pt x="833" y="292"/>
                  </a:lnTo>
                  <a:lnTo>
                    <a:pt x="835" y="291"/>
                  </a:lnTo>
                  <a:lnTo>
                    <a:pt x="840" y="292"/>
                  </a:lnTo>
                  <a:lnTo>
                    <a:pt x="845" y="292"/>
                  </a:lnTo>
                  <a:lnTo>
                    <a:pt x="847" y="292"/>
                  </a:lnTo>
                  <a:lnTo>
                    <a:pt x="848" y="292"/>
                  </a:lnTo>
                  <a:lnTo>
                    <a:pt x="852" y="292"/>
                  </a:lnTo>
                  <a:lnTo>
                    <a:pt x="857" y="292"/>
                  </a:lnTo>
                  <a:lnTo>
                    <a:pt x="861" y="291"/>
                  </a:lnTo>
                  <a:lnTo>
                    <a:pt x="864" y="291"/>
                  </a:lnTo>
                  <a:lnTo>
                    <a:pt x="869" y="292"/>
                  </a:lnTo>
                  <a:lnTo>
                    <a:pt x="874" y="292"/>
                  </a:lnTo>
                  <a:lnTo>
                    <a:pt x="877" y="292"/>
                  </a:lnTo>
                  <a:lnTo>
                    <a:pt x="882" y="292"/>
                  </a:lnTo>
                  <a:lnTo>
                    <a:pt x="887" y="292"/>
                  </a:lnTo>
                  <a:lnTo>
                    <a:pt x="889" y="292"/>
                  </a:lnTo>
                  <a:lnTo>
                    <a:pt x="890" y="292"/>
                  </a:lnTo>
                  <a:lnTo>
                    <a:pt x="895" y="292"/>
                  </a:lnTo>
                  <a:lnTo>
                    <a:pt x="900" y="292"/>
                  </a:lnTo>
                  <a:lnTo>
                    <a:pt x="903" y="292"/>
                  </a:lnTo>
                  <a:lnTo>
                    <a:pt x="908" y="292"/>
                  </a:lnTo>
                  <a:lnTo>
                    <a:pt x="913" y="292"/>
                  </a:lnTo>
                  <a:lnTo>
                    <a:pt x="917" y="292"/>
                  </a:lnTo>
                  <a:lnTo>
                    <a:pt x="922" y="292"/>
                  </a:lnTo>
                  <a:lnTo>
                    <a:pt x="927" y="292"/>
                  </a:lnTo>
                  <a:lnTo>
                    <a:pt x="930" y="292"/>
                  </a:lnTo>
                  <a:lnTo>
                    <a:pt x="932" y="292"/>
                  </a:lnTo>
                  <a:lnTo>
                    <a:pt x="937" y="292"/>
                  </a:lnTo>
                  <a:lnTo>
                    <a:pt x="941" y="292"/>
                  </a:lnTo>
                  <a:lnTo>
                    <a:pt x="946" y="291"/>
                  </a:lnTo>
                  <a:lnTo>
                    <a:pt x="951" y="292"/>
                  </a:lnTo>
                  <a:lnTo>
                    <a:pt x="956" y="292"/>
                  </a:lnTo>
                  <a:lnTo>
                    <a:pt x="959" y="292"/>
                  </a:lnTo>
                  <a:lnTo>
                    <a:pt x="964" y="292"/>
                  </a:lnTo>
                  <a:lnTo>
                    <a:pt x="969" y="292"/>
                  </a:lnTo>
                  <a:lnTo>
                    <a:pt x="973" y="292"/>
                  </a:lnTo>
                  <a:lnTo>
                    <a:pt x="974" y="292"/>
                  </a:lnTo>
                  <a:lnTo>
                    <a:pt x="979" y="292"/>
                  </a:lnTo>
                  <a:lnTo>
                    <a:pt x="984" y="292"/>
                  </a:lnTo>
                  <a:lnTo>
                    <a:pt x="988" y="291"/>
                  </a:lnTo>
                  <a:lnTo>
                    <a:pt x="993" y="291"/>
                  </a:lnTo>
                  <a:lnTo>
                    <a:pt x="998" y="292"/>
                  </a:lnTo>
                  <a:lnTo>
                    <a:pt x="1001" y="292"/>
                  </a:lnTo>
                  <a:lnTo>
                    <a:pt x="1006" y="292"/>
                  </a:lnTo>
                  <a:lnTo>
                    <a:pt x="1011" y="292"/>
                  </a:lnTo>
                  <a:lnTo>
                    <a:pt x="1015" y="292"/>
                  </a:lnTo>
                  <a:lnTo>
                    <a:pt x="1020" y="292"/>
                  </a:lnTo>
                  <a:lnTo>
                    <a:pt x="1025" y="292"/>
                  </a:lnTo>
                  <a:lnTo>
                    <a:pt x="1029" y="292"/>
                  </a:lnTo>
                  <a:lnTo>
                    <a:pt x="1034" y="292"/>
                  </a:lnTo>
                  <a:lnTo>
                    <a:pt x="1039" y="292"/>
                  </a:lnTo>
                  <a:lnTo>
                    <a:pt x="1041" y="292"/>
                  </a:lnTo>
                  <a:lnTo>
                    <a:pt x="1044" y="292"/>
                  </a:lnTo>
                  <a:lnTo>
                    <a:pt x="1049" y="292"/>
                  </a:lnTo>
                  <a:lnTo>
                    <a:pt x="1054" y="292"/>
                  </a:lnTo>
                  <a:lnTo>
                    <a:pt x="1058" y="292"/>
                  </a:lnTo>
                  <a:lnTo>
                    <a:pt x="1063" y="292"/>
                  </a:lnTo>
                  <a:lnTo>
                    <a:pt x="1068" y="292"/>
                  </a:lnTo>
                  <a:lnTo>
                    <a:pt x="1072" y="292"/>
                  </a:lnTo>
                  <a:lnTo>
                    <a:pt x="1077" y="292"/>
                  </a:lnTo>
                  <a:lnTo>
                    <a:pt x="1082" y="292"/>
                  </a:lnTo>
                  <a:lnTo>
                    <a:pt x="1085" y="292"/>
                  </a:lnTo>
                  <a:lnTo>
                    <a:pt x="1090" y="292"/>
                  </a:lnTo>
                  <a:lnTo>
                    <a:pt x="1095" y="292"/>
                  </a:lnTo>
                  <a:lnTo>
                    <a:pt x="1099" y="292"/>
                  </a:lnTo>
                  <a:lnTo>
                    <a:pt x="1104" y="292"/>
                  </a:lnTo>
                  <a:lnTo>
                    <a:pt x="1109" y="292"/>
                  </a:lnTo>
                  <a:lnTo>
                    <a:pt x="1113" y="292"/>
                  </a:lnTo>
                  <a:lnTo>
                    <a:pt x="1118" y="292"/>
                  </a:lnTo>
                  <a:lnTo>
                    <a:pt x="1123" y="292"/>
                  </a:lnTo>
                  <a:lnTo>
                    <a:pt x="1126" y="292"/>
                  </a:lnTo>
                  <a:lnTo>
                    <a:pt x="1131" y="292"/>
                  </a:lnTo>
                  <a:lnTo>
                    <a:pt x="1137" y="292"/>
                  </a:lnTo>
                  <a:lnTo>
                    <a:pt x="1140" y="292"/>
                  </a:lnTo>
                  <a:lnTo>
                    <a:pt x="1145" y="292"/>
                  </a:lnTo>
                  <a:lnTo>
                    <a:pt x="1150" y="292"/>
                  </a:lnTo>
                  <a:lnTo>
                    <a:pt x="1154" y="292"/>
                  </a:lnTo>
                  <a:lnTo>
                    <a:pt x="1159" y="292"/>
                  </a:lnTo>
                  <a:lnTo>
                    <a:pt x="1164" y="292"/>
                  </a:lnTo>
                  <a:lnTo>
                    <a:pt x="1167" y="292"/>
                  </a:lnTo>
                  <a:lnTo>
                    <a:pt x="1172" y="292"/>
                  </a:lnTo>
                  <a:lnTo>
                    <a:pt x="1177" y="292"/>
                  </a:lnTo>
                  <a:lnTo>
                    <a:pt x="1182" y="292"/>
                  </a:lnTo>
                  <a:lnTo>
                    <a:pt x="1187" y="292"/>
                  </a:lnTo>
                  <a:lnTo>
                    <a:pt x="1192" y="292"/>
                  </a:lnTo>
                  <a:lnTo>
                    <a:pt x="1196" y="292"/>
                  </a:lnTo>
                  <a:lnTo>
                    <a:pt x="1201" y="292"/>
                  </a:lnTo>
                  <a:lnTo>
                    <a:pt x="1206" y="292"/>
                  </a:lnTo>
                  <a:lnTo>
                    <a:pt x="1210" y="292"/>
                  </a:lnTo>
                  <a:lnTo>
                    <a:pt x="1215" y="292"/>
                  </a:lnTo>
                  <a:lnTo>
                    <a:pt x="1220" y="292"/>
                  </a:lnTo>
                  <a:lnTo>
                    <a:pt x="1225" y="292"/>
                  </a:lnTo>
                  <a:lnTo>
                    <a:pt x="1230" y="292"/>
                  </a:lnTo>
                  <a:lnTo>
                    <a:pt x="1235" y="292"/>
                  </a:lnTo>
                  <a:lnTo>
                    <a:pt x="1240" y="292"/>
                  </a:lnTo>
                  <a:lnTo>
                    <a:pt x="1245" y="292"/>
                  </a:lnTo>
                  <a:lnTo>
                    <a:pt x="1249" y="291"/>
                  </a:lnTo>
                  <a:lnTo>
                    <a:pt x="1254" y="292"/>
                  </a:lnTo>
                  <a:lnTo>
                    <a:pt x="1259" y="292"/>
                  </a:lnTo>
                  <a:lnTo>
                    <a:pt x="1264" y="292"/>
                  </a:lnTo>
                  <a:lnTo>
                    <a:pt x="1269" y="292"/>
                  </a:lnTo>
                  <a:lnTo>
                    <a:pt x="1275" y="292"/>
                  </a:lnTo>
                  <a:lnTo>
                    <a:pt x="1278" y="291"/>
                  </a:lnTo>
                  <a:lnTo>
                    <a:pt x="1281" y="292"/>
                  </a:lnTo>
                  <a:lnTo>
                    <a:pt x="1286" y="292"/>
                  </a:lnTo>
                  <a:lnTo>
                    <a:pt x="1292" y="292"/>
                  </a:lnTo>
                  <a:lnTo>
                    <a:pt x="1296" y="292"/>
                  </a:lnTo>
                  <a:lnTo>
                    <a:pt x="1301" y="291"/>
                  </a:lnTo>
                  <a:lnTo>
                    <a:pt x="1306" y="292"/>
                  </a:lnTo>
                  <a:lnTo>
                    <a:pt x="1310" y="292"/>
                  </a:lnTo>
                  <a:lnTo>
                    <a:pt x="1315" y="292"/>
                  </a:lnTo>
                  <a:lnTo>
                    <a:pt x="1320" y="292"/>
                  </a:lnTo>
                  <a:lnTo>
                    <a:pt x="1325" y="292"/>
                  </a:lnTo>
                  <a:lnTo>
                    <a:pt x="1330" y="291"/>
                  </a:lnTo>
                  <a:lnTo>
                    <a:pt x="1335" y="292"/>
                  </a:lnTo>
                  <a:lnTo>
                    <a:pt x="1340" y="292"/>
                  </a:lnTo>
                  <a:lnTo>
                    <a:pt x="1344" y="292"/>
                  </a:lnTo>
                  <a:lnTo>
                    <a:pt x="1349" y="292"/>
                  </a:lnTo>
                  <a:lnTo>
                    <a:pt x="1353" y="292"/>
                  </a:lnTo>
                  <a:lnTo>
                    <a:pt x="1358" y="292"/>
                  </a:lnTo>
                  <a:lnTo>
                    <a:pt x="1362" y="292"/>
                  </a:lnTo>
                  <a:lnTo>
                    <a:pt x="1367" y="292"/>
                  </a:lnTo>
                  <a:lnTo>
                    <a:pt x="1372" y="292"/>
                  </a:lnTo>
                  <a:lnTo>
                    <a:pt x="1377" y="292"/>
                  </a:lnTo>
                  <a:lnTo>
                    <a:pt x="1381" y="292"/>
                  </a:lnTo>
                  <a:lnTo>
                    <a:pt x="1386" y="292"/>
                  </a:lnTo>
                  <a:lnTo>
                    <a:pt x="1390" y="292"/>
                  </a:lnTo>
                  <a:lnTo>
                    <a:pt x="1396" y="292"/>
                  </a:lnTo>
                  <a:lnTo>
                    <a:pt x="1401" y="292"/>
                  </a:lnTo>
                  <a:lnTo>
                    <a:pt x="1405" y="292"/>
                  </a:lnTo>
                  <a:lnTo>
                    <a:pt x="1410" y="292"/>
                  </a:lnTo>
                  <a:lnTo>
                    <a:pt x="1415" y="292"/>
                  </a:lnTo>
                  <a:lnTo>
                    <a:pt x="1419" y="292"/>
                  </a:lnTo>
                  <a:lnTo>
                    <a:pt x="1424" y="292"/>
                  </a:lnTo>
                  <a:lnTo>
                    <a:pt x="1430" y="292"/>
                  </a:lnTo>
                  <a:lnTo>
                    <a:pt x="1433" y="292"/>
                  </a:lnTo>
                  <a:lnTo>
                    <a:pt x="1438" y="292"/>
                  </a:lnTo>
                  <a:lnTo>
                    <a:pt x="1443" y="292"/>
                  </a:lnTo>
                  <a:lnTo>
                    <a:pt x="1447" y="292"/>
                  </a:lnTo>
                  <a:lnTo>
                    <a:pt x="1452" y="292"/>
                  </a:lnTo>
                  <a:lnTo>
                    <a:pt x="1457" y="292"/>
                  </a:lnTo>
                  <a:lnTo>
                    <a:pt x="1463" y="291"/>
                  </a:lnTo>
                  <a:lnTo>
                    <a:pt x="1468" y="292"/>
                  </a:lnTo>
                  <a:lnTo>
                    <a:pt x="1473" y="292"/>
                  </a:lnTo>
                  <a:lnTo>
                    <a:pt x="1478" y="292"/>
                  </a:lnTo>
                  <a:lnTo>
                    <a:pt x="1483" y="292"/>
                  </a:lnTo>
                  <a:lnTo>
                    <a:pt x="1488" y="292"/>
                  </a:lnTo>
                  <a:lnTo>
                    <a:pt x="1493" y="292"/>
                  </a:lnTo>
                  <a:lnTo>
                    <a:pt x="1498" y="292"/>
                  </a:lnTo>
                  <a:lnTo>
                    <a:pt x="1503" y="292"/>
                  </a:lnTo>
                  <a:lnTo>
                    <a:pt x="1508" y="292"/>
                  </a:lnTo>
                  <a:lnTo>
                    <a:pt x="1513" y="292"/>
                  </a:lnTo>
                  <a:lnTo>
                    <a:pt x="1518" y="292"/>
                  </a:lnTo>
                  <a:lnTo>
                    <a:pt x="1523" y="292"/>
                  </a:lnTo>
                  <a:lnTo>
                    <a:pt x="1528" y="292"/>
                  </a:lnTo>
                  <a:lnTo>
                    <a:pt x="1532" y="291"/>
                  </a:lnTo>
                  <a:lnTo>
                    <a:pt x="1536" y="292"/>
                  </a:lnTo>
                  <a:lnTo>
                    <a:pt x="1541" y="292"/>
                  </a:lnTo>
                  <a:lnTo>
                    <a:pt x="1546" y="292"/>
                  </a:lnTo>
                  <a:lnTo>
                    <a:pt x="1551" y="292"/>
                  </a:lnTo>
                  <a:lnTo>
                    <a:pt x="1556" y="292"/>
                  </a:lnTo>
                  <a:lnTo>
                    <a:pt x="1560" y="292"/>
                  </a:lnTo>
                  <a:lnTo>
                    <a:pt x="1565" y="292"/>
                  </a:lnTo>
                  <a:lnTo>
                    <a:pt x="1569" y="291"/>
                  </a:lnTo>
                  <a:lnTo>
                    <a:pt x="1574" y="292"/>
                  </a:lnTo>
                  <a:lnTo>
                    <a:pt x="1579" y="292"/>
                  </a:lnTo>
                  <a:lnTo>
                    <a:pt x="1584" y="292"/>
                  </a:lnTo>
                  <a:lnTo>
                    <a:pt x="1588" y="292"/>
                  </a:lnTo>
                  <a:lnTo>
                    <a:pt x="1593" y="292"/>
                  </a:lnTo>
                  <a:lnTo>
                    <a:pt x="1598" y="292"/>
                  </a:lnTo>
                  <a:lnTo>
                    <a:pt x="1603" y="292"/>
                  </a:lnTo>
                  <a:lnTo>
                    <a:pt x="1608" y="292"/>
                  </a:lnTo>
                  <a:lnTo>
                    <a:pt x="1613" y="292"/>
                  </a:lnTo>
                  <a:lnTo>
                    <a:pt x="1617" y="292"/>
                  </a:lnTo>
                  <a:lnTo>
                    <a:pt x="1622" y="292"/>
                  </a:lnTo>
                  <a:lnTo>
                    <a:pt x="1627" y="292"/>
                  </a:lnTo>
                  <a:lnTo>
                    <a:pt x="1631" y="292"/>
                  </a:lnTo>
                  <a:lnTo>
                    <a:pt x="1636" y="291"/>
                  </a:lnTo>
                  <a:lnTo>
                    <a:pt x="1641" y="292"/>
                  </a:lnTo>
                  <a:lnTo>
                    <a:pt x="1645" y="291"/>
                  </a:lnTo>
                  <a:lnTo>
                    <a:pt x="1650" y="292"/>
                  </a:lnTo>
                  <a:lnTo>
                    <a:pt x="1656" y="292"/>
                  </a:lnTo>
                  <a:lnTo>
                    <a:pt x="1660" y="292"/>
                  </a:lnTo>
                  <a:lnTo>
                    <a:pt x="1665" y="292"/>
                  </a:lnTo>
                  <a:lnTo>
                    <a:pt x="1670" y="292"/>
                  </a:lnTo>
                  <a:lnTo>
                    <a:pt x="1675" y="291"/>
                  </a:lnTo>
                  <a:lnTo>
                    <a:pt x="1680" y="291"/>
                  </a:lnTo>
                  <a:lnTo>
                    <a:pt x="1685" y="291"/>
                  </a:lnTo>
                  <a:lnTo>
                    <a:pt x="1689" y="292"/>
                  </a:lnTo>
                  <a:lnTo>
                    <a:pt x="1694" y="292"/>
                  </a:lnTo>
                  <a:lnTo>
                    <a:pt x="1699" y="292"/>
                  </a:lnTo>
                  <a:lnTo>
                    <a:pt x="1703" y="292"/>
                  </a:lnTo>
                  <a:lnTo>
                    <a:pt x="1708" y="292"/>
                  </a:lnTo>
                  <a:lnTo>
                    <a:pt x="1712" y="292"/>
                  </a:lnTo>
                  <a:lnTo>
                    <a:pt x="1717" y="292"/>
                  </a:lnTo>
                  <a:lnTo>
                    <a:pt x="1722" y="292"/>
                  </a:lnTo>
                  <a:lnTo>
                    <a:pt x="1726" y="292"/>
                  </a:lnTo>
                  <a:lnTo>
                    <a:pt x="1731" y="292"/>
                  </a:lnTo>
                  <a:lnTo>
                    <a:pt x="1736" y="292"/>
                  </a:lnTo>
                  <a:lnTo>
                    <a:pt x="1741" y="292"/>
                  </a:lnTo>
                  <a:lnTo>
                    <a:pt x="1746" y="291"/>
                  </a:lnTo>
                  <a:lnTo>
                    <a:pt x="1750" y="292"/>
                  </a:lnTo>
                  <a:lnTo>
                    <a:pt x="1755" y="292"/>
                  </a:lnTo>
                  <a:lnTo>
                    <a:pt x="1760" y="292"/>
                  </a:lnTo>
                  <a:lnTo>
                    <a:pt x="1764" y="292"/>
                  </a:lnTo>
                  <a:lnTo>
                    <a:pt x="1768" y="292"/>
                  </a:lnTo>
                  <a:lnTo>
                    <a:pt x="1773" y="292"/>
                  </a:lnTo>
                  <a:lnTo>
                    <a:pt x="1778" y="292"/>
                  </a:lnTo>
                  <a:lnTo>
                    <a:pt x="1782" y="292"/>
                  </a:lnTo>
                  <a:lnTo>
                    <a:pt x="1787" y="292"/>
                  </a:lnTo>
                  <a:lnTo>
                    <a:pt x="1792" y="291"/>
                  </a:lnTo>
                  <a:lnTo>
                    <a:pt x="1796" y="292"/>
                  </a:lnTo>
                  <a:lnTo>
                    <a:pt x="1801" y="292"/>
                  </a:lnTo>
                  <a:lnTo>
                    <a:pt x="1805" y="292"/>
                  </a:lnTo>
                  <a:lnTo>
                    <a:pt x="1810" y="292"/>
                  </a:lnTo>
                  <a:lnTo>
                    <a:pt x="1815" y="292"/>
                  </a:lnTo>
                  <a:lnTo>
                    <a:pt x="1820" y="292"/>
                  </a:lnTo>
                  <a:lnTo>
                    <a:pt x="1824" y="292"/>
                  </a:lnTo>
                  <a:lnTo>
                    <a:pt x="1829" y="291"/>
                  </a:lnTo>
                  <a:lnTo>
                    <a:pt x="1834" y="292"/>
                  </a:lnTo>
                  <a:lnTo>
                    <a:pt x="1838" y="292"/>
                  </a:lnTo>
                  <a:lnTo>
                    <a:pt x="1843" y="292"/>
                  </a:lnTo>
                  <a:lnTo>
                    <a:pt x="1848" y="292"/>
                  </a:lnTo>
                  <a:lnTo>
                    <a:pt x="1852" y="292"/>
                  </a:lnTo>
                  <a:lnTo>
                    <a:pt x="1857" y="292"/>
                  </a:lnTo>
                  <a:lnTo>
                    <a:pt x="1862" y="292"/>
                  </a:lnTo>
                  <a:lnTo>
                    <a:pt x="1866" y="292"/>
                  </a:lnTo>
                  <a:lnTo>
                    <a:pt x="1871" y="292"/>
                  </a:lnTo>
                  <a:lnTo>
                    <a:pt x="1876" y="292"/>
                  </a:lnTo>
                  <a:lnTo>
                    <a:pt x="1881" y="292"/>
                  </a:lnTo>
                  <a:lnTo>
                    <a:pt x="1886" y="292"/>
                  </a:lnTo>
                  <a:lnTo>
                    <a:pt x="1891" y="292"/>
                  </a:lnTo>
                  <a:lnTo>
                    <a:pt x="1895" y="292"/>
                  </a:lnTo>
                  <a:lnTo>
                    <a:pt x="1900" y="292"/>
                  </a:lnTo>
                  <a:lnTo>
                    <a:pt x="1905" y="292"/>
                  </a:lnTo>
                  <a:lnTo>
                    <a:pt x="1910" y="292"/>
                  </a:lnTo>
                  <a:lnTo>
                    <a:pt x="1915" y="292"/>
                  </a:lnTo>
                  <a:lnTo>
                    <a:pt x="1920" y="292"/>
                  </a:lnTo>
                  <a:lnTo>
                    <a:pt x="1924" y="292"/>
                  </a:lnTo>
                  <a:lnTo>
                    <a:pt x="1929" y="292"/>
                  </a:lnTo>
                  <a:lnTo>
                    <a:pt x="1934" y="292"/>
                  </a:lnTo>
                  <a:lnTo>
                    <a:pt x="1938" y="292"/>
                  </a:lnTo>
                  <a:lnTo>
                    <a:pt x="1943" y="292"/>
                  </a:lnTo>
                  <a:lnTo>
                    <a:pt x="1948" y="291"/>
                  </a:lnTo>
                  <a:lnTo>
                    <a:pt x="1953" y="292"/>
                  </a:lnTo>
                  <a:lnTo>
                    <a:pt x="1957" y="292"/>
                  </a:lnTo>
                  <a:lnTo>
                    <a:pt x="1962" y="292"/>
                  </a:lnTo>
                  <a:lnTo>
                    <a:pt x="1966" y="292"/>
                  </a:lnTo>
                  <a:lnTo>
                    <a:pt x="1971" y="292"/>
                  </a:lnTo>
                  <a:lnTo>
                    <a:pt x="1976" y="292"/>
                  </a:lnTo>
                  <a:lnTo>
                    <a:pt x="1981" y="292"/>
                  </a:lnTo>
                  <a:lnTo>
                    <a:pt x="1985" y="291"/>
                  </a:lnTo>
                  <a:lnTo>
                    <a:pt x="1990" y="292"/>
                  </a:lnTo>
                  <a:lnTo>
                    <a:pt x="1995" y="292"/>
                  </a:lnTo>
                  <a:lnTo>
                    <a:pt x="2000" y="292"/>
                  </a:lnTo>
                  <a:lnTo>
                    <a:pt x="2005" y="292"/>
                  </a:lnTo>
                  <a:lnTo>
                    <a:pt x="2010" y="292"/>
                  </a:lnTo>
                  <a:lnTo>
                    <a:pt x="2014" y="292"/>
                  </a:lnTo>
                  <a:lnTo>
                    <a:pt x="2020" y="292"/>
                  </a:lnTo>
                  <a:lnTo>
                    <a:pt x="2024" y="292"/>
                  </a:lnTo>
                  <a:lnTo>
                    <a:pt x="2029" y="291"/>
                  </a:lnTo>
                  <a:lnTo>
                    <a:pt x="2034" y="291"/>
                  </a:lnTo>
                  <a:lnTo>
                    <a:pt x="2039" y="291"/>
                  </a:lnTo>
                  <a:lnTo>
                    <a:pt x="2044" y="292"/>
                  </a:lnTo>
                  <a:lnTo>
                    <a:pt x="2048" y="292"/>
                  </a:lnTo>
                  <a:lnTo>
                    <a:pt x="2053" y="292"/>
                  </a:lnTo>
                  <a:lnTo>
                    <a:pt x="2058" y="292"/>
                  </a:lnTo>
                  <a:lnTo>
                    <a:pt x="2063" y="292"/>
                  </a:lnTo>
                  <a:lnTo>
                    <a:pt x="2068" y="292"/>
                  </a:lnTo>
                  <a:lnTo>
                    <a:pt x="2073" y="292"/>
                  </a:lnTo>
                  <a:lnTo>
                    <a:pt x="2078" y="291"/>
                  </a:lnTo>
                  <a:lnTo>
                    <a:pt x="2082" y="292"/>
                  </a:lnTo>
                  <a:lnTo>
                    <a:pt x="2087" y="292"/>
                  </a:lnTo>
                  <a:lnTo>
                    <a:pt x="2092" y="290"/>
                  </a:lnTo>
                  <a:lnTo>
                    <a:pt x="2097" y="292"/>
                  </a:lnTo>
                  <a:lnTo>
                    <a:pt x="2102" y="292"/>
                  </a:lnTo>
                  <a:lnTo>
                    <a:pt x="2106" y="292"/>
                  </a:lnTo>
                  <a:lnTo>
                    <a:pt x="2111" y="292"/>
                  </a:lnTo>
                  <a:lnTo>
                    <a:pt x="2116" y="292"/>
                  </a:lnTo>
                  <a:lnTo>
                    <a:pt x="2121" y="292"/>
                  </a:lnTo>
                  <a:lnTo>
                    <a:pt x="2126" y="292"/>
                  </a:lnTo>
                  <a:lnTo>
                    <a:pt x="2131" y="292"/>
                  </a:lnTo>
                  <a:lnTo>
                    <a:pt x="2135" y="291"/>
                  </a:lnTo>
                  <a:lnTo>
                    <a:pt x="2140" y="292"/>
                  </a:lnTo>
                  <a:lnTo>
                    <a:pt x="2145" y="292"/>
                  </a:lnTo>
                  <a:lnTo>
                    <a:pt x="2150" y="292"/>
                  </a:lnTo>
                  <a:lnTo>
                    <a:pt x="2155" y="292"/>
                  </a:lnTo>
                  <a:lnTo>
                    <a:pt x="2160" y="292"/>
                  </a:lnTo>
                  <a:lnTo>
                    <a:pt x="2165" y="292"/>
                  </a:lnTo>
                  <a:lnTo>
                    <a:pt x="2170" y="292"/>
                  </a:lnTo>
                  <a:lnTo>
                    <a:pt x="2174" y="292"/>
                  </a:lnTo>
                  <a:lnTo>
                    <a:pt x="2179" y="292"/>
                  </a:lnTo>
                  <a:lnTo>
                    <a:pt x="2184" y="291"/>
                  </a:lnTo>
                  <a:lnTo>
                    <a:pt x="2188" y="292"/>
                  </a:lnTo>
                  <a:lnTo>
                    <a:pt x="2193" y="292"/>
                  </a:lnTo>
                  <a:lnTo>
                    <a:pt x="2198" y="292"/>
                  </a:lnTo>
                  <a:lnTo>
                    <a:pt x="2203" y="291"/>
                  </a:lnTo>
                  <a:lnTo>
                    <a:pt x="2207" y="292"/>
                  </a:lnTo>
                  <a:lnTo>
                    <a:pt x="2212" y="292"/>
                  </a:lnTo>
                  <a:lnTo>
                    <a:pt x="2217" y="292"/>
                  </a:lnTo>
                  <a:lnTo>
                    <a:pt x="2222" y="292"/>
                  </a:lnTo>
                  <a:lnTo>
                    <a:pt x="2227" y="292"/>
                  </a:lnTo>
                  <a:lnTo>
                    <a:pt x="2231" y="292"/>
                  </a:lnTo>
                  <a:lnTo>
                    <a:pt x="2236" y="292"/>
                  </a:lnTo>
                  <a:lnTo>
                    <a:pt x="2241" y="291"/>
                  </a:lnTo>
                  <a:lnTo>
                    <a:pt x="2246" y="292"/>
                  </a:lnTo>
                  <a:lnTo>
                    <a:pt x="2251" y="292"/>
                  </a:lnTo>
                  <a:lnTo>
                    <a:pt x="2256" y="292"/>
                  </a:lnTo>
                  <a:lnTo>
                    <a:pt x="2261" y="292"/>
                  </a:lnTo>
                  <a:lnTo>
                    <a:pt x="2265" y="291"/>
                  </a:lnTo>
                  <a:lnTo>
                    <a:pt x="2270" y="292"/>
                  </a:lnTo>
                  <a:lnTo>
                    <a:pt x="2275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9" y="292"/>
                  </a:lnTo>
                  <a:lnTo>
                    <a:pt x="2294" y="292"/>
                  </a:lnTo>
                  <a:lnTo>
                    <a:pt x="2298" y="292"/>
                  </a:lnTo>
                  <a:lnTo>
                    <a:pt x="2303" y="292"/>
                  </a:lnTo>
                  <a:lnTo>
                    <a:pt x="2308" y="292"/>
                  </a:lnTo>
                  <a:lnTo>
                    <a:pt x="2313" y="292"/>
                  </a:lnTo>
                  <a:lnTo>
                    <a:pt x="2317" y="292"/>
                  </a:lnTo>
                  <a:lnTo>
                    <a:pt x="2322" y="292"/>
                  </a:lnTo>
                  <a:lnTo>
                    <a:pt x="2327" y="292"/>
                  </a:lnTo>
                  <a:lnTo>
                    <a:pt x="2332" y="292"/>
                  </a:lnTo>
                  <a:lnTo>
                    <a:pt x="2337" y="292"/>
                  </a:lnTo>
                  <a:lnTo>
                    <a:pt x="2341" y="292"/>
                  </a:lnTo>
                  <a:lnTo>
                    <a:pt x="2346" y="292"/>
                  </a:lnTo>
                  <a:lnTo>
                    <a:pt x="2351" y="291"/>
                  </a:lnTo>
                  <a:lnTo>
                    <a:pt x="2356" y="292"/>
                  </a:lnTo>
                  <a:lnTo>
                    <a:pt x="2360" y="292"/>
                  </a:lnTo>
                  <a:lnTo>
                    <a:pt x="2365" y="292"/>
                  </a:lnTo>
                  <a:lnTo>
                    <a:pt x="2370" y="292"/>
                  </a:lnTo>
                  <a:lnTo>
                    <a:pt x="2374" y="290"/>
                  </a:lnTo>
                  <a:lnTo>
                    <a:pt x="2379" y="292"/>
                  </a:lnTo>
                  <a:lnTo>
                    <a:pt x="2384" y="292"/>
                  </a:lnTo>
                  <a:lnTo>
                    <a:pt x="2388" y="292"/>
                  </a:lnTo>
                  <a:lnTo>
                    <a:pt x="2393" y="292"/>
                  </a:lnTo>
                  <a:lnTo>
                    <a:pt x="2397" y="292"/>
                  </a:lnTo>
                  <a:lnTo>
                    <a:pt x="2402" y="292"/>
                  </a:lnTo>
                  <a:lnTo>
                    <a:pt x="2407" y="291"/>
                  </a:lnTo>
                  <a:lnTo>
                    <a:pt x="2411" y="292"/>
                  </a:lnTo>
                  <a:lnTo>
                    <a:pt x="2416" y="292"/>
                  </a:lnTo>
                  <a:lnTo>
                    <a:pt x="2421" y="292"/>
                  </a:lnTo>
                  <a:lnTo>
                    <a:pt x="2425" y="292"/>
                  </a:lnTo>
                  <a:lnTo>
                    <a:pt x="2430" y="292"/>
                  </a:lnTo>
                  <a:lnTo>
                    <a:pt x="2435" y="292"/>
                  </a:lnTo>
                  <a:lnTo>
                    <a:pt x="2440" y="292"/>
                  </a:lnTo>
                  <a:lnTo>
                    <a:pt x="2444" y="291"/>
                  </a:lnTo>
                  <a:lnTo>
                    <a:pt x="2449" y="292"/>
                  </a:lnTo>
                  <a:lnTo>
                    <a:pt x="2454" y="291"/>
                  </a:lnTo>
                  <a:lnTo>
                    <a:pt x="2458" y="292"/>
                  </a:lnTo>
                  <a:lnTo>
                    <a:pt x="2463" y="292"/>
                  </a:lnTo>
                  <a:lnTo>
                    <a:pt x="2468" y="292"/>
                  </a:lnTo>
                  <a:lnTo>
                    <a:pt x="2472" y="292"/>
                  </a:lnTo>
                  <a:lnTo>
                    <a:pt x="2477" y="291"/>
                  </a:lnTo>
                  <a:lnTo>
                    <a:pt x="2482" y="292"/>
                  </a:lnTo>
                  <a:lnTo>
                    <a:pt x="2486" y="292"/>
                  </a:lnTo>
                  <a:lnTo>
                    <a:pt x="2491" y="291"/>
                  </a:lnTo>
                  <a:lnTo>
                    <a:pt x="2496" y="291"/>
                  </a:lnTo>
                  <a:lnTo>
                    <a:pt x="2500" y="292"/>
                  </a:lnTo>
                  <a:lnTo>
                    <a:pt x="2506" y="292"/>
                  </a:lnTo>
                  <a:lnTo>
                    <a:pt x="2510" y="292"/>
                  </a:lnTo>
                  <a:lnTo>
                    <a:pt x="2515" y="291"/>
                  </a:lnTo>
                  <a:lnTo>
                    <a:pt x="2520" y="291"/>
                  </a:lnTo>
                  <a:lnTo>
                    <a:pt x="2524" y="292"/>
                  </a:lnTo>
                  <a:lnTo>
                    <a:pt x="2529" y="291"/>
                  </a:lnTo>
                  <a:lnTo>
                    <a:pt x="2533" y="291"/>
                  </a:lnTo>
                  <a:lnTo>
                    <a:pt x="2538" y="292"/>
                  </a:lnTo>
                  <a:lnTo>
                    <a:pt x="2543" y="292"/>
                  </a:lnTo>
                  <a:lnTo>
                    <a:pt x="2547" y="292"/>
                  </a:lnTo>
                  <a:lnTo>
                    <a:pt x="2552" y="292"/>
                  </a:lnTo>
                  <a:lnTo>
                    <a:pt x="2556" y="291"/>
                  </a:lnTo>
                  <a:lnTo>
                    <a:pt x="2561" y="292"/>
                  </a:lnTo>
                  <a:lnTo>
                    <a:pt x="2565" y="292"/>
                  </a:lnTo>
                  <a:lnTo>
                    <a:pt x="2569" y="292"/>
                  </a:lnTo>
                  <a:lnTo>
                    <a:pt x="2574" y="292"/>
                  </a:lnTo>
                  <a:lnTo>
                    <a:pt x="2579" y="292"/>
                  </a:lnTo>
                  <a:lnTo>
                    <a:pt x="2584" y="292"/>
                  </a:lnTo>
                  <a:lnTo>
                    <a:pt x="2589" y="292"/>
                  </a:lnTo>
                  <a:lnTo>
                    <a:pt x="2593" y="292"/>
                  </a:lnTo>
                  <a:lnTo>
                    <a:pt x="2598" y="292"/>
                  </a:lnTo>
                  <a:lnTo>
                    <a:pt x="2603" y="292"/>
                  </a:lnTo>
                  <a:lnTo>
                    <a:pt x="2607" y="292"/>
                  </a:lnTo>
                  <a:lnTo>
                    <a:pt x="2612" y="292"/>
                  </a:lnTo>
                  <a:lnTo>
                    <a:pt x="2617" y="291"/>
                  </a:lnTo>
                  <a:lnTo>
                    <a:pt x="2622" y="292"/>
                  </a:lnTo>
                  <a:lnTo>
                    <a:pt x="2626" y="292"/>
                  </a:lnTo>
                  <a:lnTo>
                    <a:pt x="2631" y="292"/>
                  </a:lnTo>
                  <a:lnTo>
                    <a:pt x="2635" y="292"/>
                  </a:lnTo>
                  <a:lnTo>
                    <a:pt x="2640" y="292"/>
                  </a:lnTo>
                  <a:lnTo>
                    <a:pt x="2644" y="291"/>
                  </a:lnTo>
                  <a:lnTo>
                    <a:pt x="2649" y="292"/>
                  </a:lnTo>
                  <a:lnTo>
                    <a:pt x="2654" y="292"/>
                  </a:lnTo>
                  <a:lnTo>
                    <a:pt x="2658" y="292"/>
                  </a:lnTo>
                  <a:lnTo>
                    <a:pt x="2663" y="292"/>
                  </a:lnTo>
                  <a:lnTo>
                    <a:pt x="2668" y="291"/>
                  </a:lnTo>
                  <a:lnTo>
                    <a:pt x="2673" y="292"/>
                  </a:lnTo>
                  <a:lnTo>
                    <a:pt x="2677" y="292"/>
                  </a:lnTo>
                  <a:lnTo>
                    <a:pt x="2682" y="291"/>
                  </a:lnTo>
                  <a:lnTo>
                    <a:pt x="2687" y="292"/>
                  </a:lnTo>
                  <a:lnTo>
                    <a:pt x="2691" y="292"/>
                  </a:lnTo>
                  <a:lnTo>
                    <a:pt x="2696" y="292"/>
                  </a:lnTo>
                  <a:lnTo>
                    <a:pt x="2701" y="292"/>
                  </a:lnTo>
                  <a:lnTo>
                    <a:pt x="2705" y="292"/>
                  </a:lnTo>
                  <a:lnTo>
                    <a:pt x="2710" y="292"/>
                  </a:lnTo>
                  <a:lnTo>
                    <a:pt x="2715" y="292"/>
                  </a:lnTo>
                  <a:lnTo>
                    <a:pt x="2719" y="292"/>
                  </a:lnTo>
                  <a:lnTo>
                    <a:pt x="2724" y="291"/>
                  </a:lnTo>
                  <a:lnTo>
                    <a:pt x="2729" y="292"/>
                  </a:lnTo>
                  <a:lnTo>
                    <a:pt x="2733" y="292"/>
                  </a:lnTo>
                  <a:lnTo>
                    <a:pt x="2739" y="292"/>
                  </a:lnTo>
                  <a:lnTo>
                    <a:pt x="2743" y="292"/>
                  </a:lnTo>
                  <a:lnTo>
                    <a:pt x="2748" y="292"/>
                  </a:lnTo>
                  <a:lnTo>
                    <a:pt x="2753" y="292"/>
                  </a:lnTo>
                  <a:lnTo>
                    <a:pt x="2757" y="292"/>
                  </a:lnTo>
                  <a:lnTo>
                    <a:pt x="2762" y="292"/>
                  </a:lnTo>
                  <a:lnTo>
                    <a:pt x="2767" y="292"/>
                  </a:lnTo>
                  <a:lnTo>
                    <a:pt x="2771" y="292"/>
                  </a:lnTo>
                  <a:lnTo>
                    <a:pt x="2776" y="292"/>
                  </a:lnTo>
                  <a:lnTo>
                    <a:pt x="2781" y="292"/>
                  </a:lnTo>
                  <a:lnTo>
                    <a:pt x="2785" y="292"/>
                  </a:lnTo>
                  <a:lnTo>
                    <a:pt x="2789" y="290"/>
                  </a:lnTo>
                  <a:lnTo>
                    <a:pt x="2794" y="292"/>
                  </a:lnTo>
                  <a:lnTo>
                    <a:pt x="2799" y="292"/>
                  </a:lnTo>
                  <a:lnTo>
                    <a:pt x="2803" y="292"/>
                  </a:lnTo>
                  <a:lnTo>
                    <a:pt x="2808" y="290"/>
                  </a:lnTo>
                  <a:lnTo>
                    <a:pt x="2812" y="292"/>
                  </a:lnTo>
                  <a:lnTo>
                    <a:pt x="2817" y="292"/>
                  </a:lnTo>
                  <a:lnTo>
                    <a:pt x="2822" y="292"/>
                  </a:lnTo>
                  <a:lnTo>
                    <a:pt x="2826" y="292"/>
                  </a:lnTo>
                  <a:lnTo>
                    <a:pt x="2831" y="290"/>
                  </a:lnTo>
                  <a:lnTo>
                    <a:pt x="2835" y="292"/>
                  </a:lnTo>
                  <a:lnTo>
                    <a:pt x="2840" y="291"/>
                  </a:lnTo>
                  <a:lnTo>
                    <a:pt x="2844" y="291"/>
                  </a:lnTo>
                  <a:lnTo>
                    <a:pt x="2849" y="292"/>
                  </a:lnTo>
                  <a:lnTo>
                    <a:pt x="2854" y="292"/>
                  </a:lnTo>
                  <a:lnTo>
                    <a:pt x="2858" y="292"/>
                  </a:lnTo>
                  <a:lnTo>
                    <a:pt x="2863" y="292"/>
                  </a:lnTo>
                  <a:lnTo>
                    <a:pt x="2868" y="292"/>
                  </a:lnTo>
                  <a:lnTo>
                    <a:pt x="2873" y="290"/>
                  </a:lnTo>
                  <a:lnTo>
                    <a:pt x="2877" y="292"/>
                  </a:lnTo>
                  <a:lnTo>
                    <a:pt x="2882" y="292"/>
                  </a:lnTo>
                  <a:lnTo>
                    <a:pt x="2886" y="292"/>
                  </a:lnTo>
                  <a:lnTo>
                    <a:pt x="2891" y="292"/>
                  </a:lnTo>
                  <a:lnTo>
                    <a:pt x="2896" y="292"/>
                  </a:lnTo>
                  <a:lnTo>
                    <a:pt x="2900" y="291"/>
                  </a:lnTo>
                  <a:lnTo>
                    <a:pt x="2905" y="290"/>
                  </a:lnTo>
                  <a:lnTo>
                    <a:pt x="2910" y="292"/>
                  </a:lnTo>
                  <a:lnTo>
                    <a:pt x="2915" y="292"/>
                  </a:lnTo>
                  <a:lnTo>
                    <a:pt x="2920" y="292"/>
                  </a:lnTo>
                  <a:lnTo>
                    <a:pt x="2924" y="292"/>
                  </a:lnTo>
                  <a:lnTo>
                    <a:pt x="2929" y="291"/>
                  </a:lnTo>
                  <a:lnTo>
                    <a:pt x="2934" y="292"/>
                  </a:lnTo>
                  <a:lnTo>
                    <a:pt x="2938" y="292"/>
                  </a:lnTo>
                  <a:lnTo>
                    <a:pt x="2943" y="292"/>
                  </a:lnTo>
                  <a:lnTo>
                    <a:pt x="2948" y="292"/>
                  </a:lnTo>
                  <a:lnTo>
                    <a:pt x="2952" y="292"/>
                  </a:lnTo>
                  <a:lnTo>
                    <a:pt x="2957" y="292"/>
                  </a:lnTo>
                  <a:lnTo>
                    <a:pt x="2962" y="292"/>
                  </a:lnTo>
                  <a:lnTo>
                    <a:pt x="2966" y="292"/>
                  </a:lnTo>
                  <a:lnTo>
                    <a:pt x="2971" y="290"/>
                  </a:lnTo>
                  <a:lnTo>
                    <a:pt x="2976" y="292"/>
                  </a:lnTo>
                  <a:lnTo>
                    <a:pt x="2980" y="292"/>
                  </a:lnTo>
                  <a:lnTo>
                    <a:pt x="2985" y="291"/>
                  </a:lnTo>
                  <a:lnTo>
                    <a:pt x="2990" y="292"/>
                  </a:lnTo>
                  <a:lnTo>
                    <a:pt x="2994" y="291"/>
                  </a:lnTo>
                  <a:lnTo>
                    <a:pt x="2999" y="291"/>
                  </a:lnTo>
                  <a:lnTo>
                    <a:pt x="3004" y="292"/>
                  </a:lnTo>
                  <a:lnTo>
                    <a:pt x="3008" y="292"/>
                  </a:lnTo>
                  <a:lnTo>
                    <a:pt x="3013" y="291"/>
                  </a:lnTo>
                  <a:lnTo>
                    <a:pt x="3018" y="292"/>
                  </a:lnTo>
                  <a:lnTo>
                    <a:pt x="3023" y="292"/>
                  </a:lnTo>
                  <a:lnTo>
                    <a:pt x="3027" y="292"/>
                  </a:lnTo>
                  <a:lnTo>
                    <a:pt x="3032" y="292"/>
                  </a:lnTo>
                  <a:lnTo>
                    <a:pt x="3036" y="292"/>
                  </a:lnTo>
                  <a:lnTo>
                    <a:pt x="3041" y="291"/>
                  </a:lnTo>
                  <a:lnTo>
                    <a:pt x="3046" y="292"/>
                  </a:lnTo>
                  <a:lnTo>
                    <a:pt x="3050" y="292"/>
                  </a:lnTo>
                  <a:lnTo>
                    <a:pt x="3055" y="292"/>
                  </a:lnTo>
                  <a:lnTo>
                    <a:pt x="3060" y="292"/>
                  </a:lnTo>
                  <a:lnTo>
                    <a:pt x="3065" y="291"/>
                  </a:lnTo>
                  <a:lnTo>
                    <a:pt x="3069" y="292"/>
                  </a:lnTo>
                  <a:lnTo>
                    <a:pt x="3074" y="291"/>
                  </a:lnTo>
                  <a:lnTo>
                    <a:pt x="3079" y="291"/>
                  </a:lnTo>
                  <a:lnTo>
                    <a:pt x="3084" y="291"/>
                  </a:lnTo>
                  <a:lnTo>
                    <a:pt x="3089" y="291"/>
                  </a:lnTo>
                  <a:lnTo>
                    <a:pt x="3093" y="292"/>
                  </a:lnTo>
                  <a:lnTo>
                    <a:pt x="3098" y="292"/>
                  </a:lnTo>
                  <a:lnTo>
                    <a:pt x="3103" y="292"/>
                  </a:lnTo>
                  <a:lnTo>
                    <a:pt x="3107" y="292"/>
                  </a:lnTo>
                  <a:lnTo>
                    <a:pt x="3112" y="292"/>
                  </a:lnTo>
                  <a:lnTo>
                    <a:pt x="3117" y="292"/>
                  </a:lnTo>
                  <a:lnTo>
                    <a:pt x="3121" y="292"/>
                  </a:lnTo>
                  <a:lnTo>
                    <a:pt x="3126" y="292"/>
                  </a:lnTo>
                  <a:lnTo>
                    <a:pt x="3132" y="292"/>
                  </a:lnTo>
                  <a:lnTo>
                    <a:pt x="3136" y="292"/>
                  </a:lnTo>
                  <a:lnTo>
                    <a:pt x="3140" y="292"/>
                  </a:lnTo>
                  <a:lnTo>
                    <a:pt x="3145" y="291"/>
                  </a:lnTo>
                  <a:lnTo>
                    <a:pt x="3149" y="292"/>
                  </a:lnTo>
                  <a:lnTo>
                    <a:pt x="3155" y="290"/>
                  </a:lnTo>
                  <a:lnTo>
                    <a:pt x="3159" y="292"/>
                  </a:lnTo>
                  <a:lnTo>
                    <a:pt x="3164" y="292"/>
                  </a:lnTo>
                  <a:lnTo>
                    <a:pt x="3169" y="292"/>
                  </a:lnTo>
                  <a:lnTo>
                    <a:pt x="3174" y="291"/>
                  </a:lnTo>
                  <a:lnTo>
                    <a:pt x="3178" y="291"/>
                  </a:lnTo>
                  <a:lnTo>
                    <a:pt x="3183" y="292"/>
                  </a:lnTo>
                  <a:lnTo>
                    <a:pt x="3188" y="292"/>
                  </a:lnTo>
                  <a:lnTo>
                    <a:pt x="3192" y="292"/>
                  </a:lnTo>
                  <a:lnTo>
                    <a:pt x="3198" y="292"/>
                  </a:lnTo>
                  <a:lnTo>
                    <a:pt x="3202" y="291"/>
                  </a:lnTo>
                  <a:lnTo>
                    <a:pt x="3207" y="292"/>
                  </a:lnTo>
                  <a:lnTo>
                    <a:pt x="3212" y="292"/>
                  </a:lnTo>
                  <a:lnTo>
                    <a:pt x="3217" y="292"/>
                  </a:lnTo>
                  <a:lnTo>
                    <a:pt x="3221" y="292"/>
                  </a:lnTo>
                  <a:lnTo>
                    <a:pt x="3226" y="292"/>
                  </a:lnTo>
                  <a:lnTo>
                    <a:pt x="3231" y="292"/>
                  </a:lnTo>
                  <a:lnTo>
                    <a:pt x="3236" y="292"/>
                  </a:lnTo>
                  <a:lnTo>
                    <a:pt x="3241" y="291"/>
                  </a:lnTo>
                  <a:lnTo>
                    <a:pt x="3245" y="292"/>
                  </a:lnTo>
                  <a:lnTo>
                    <a:pt x="3250" y="292"/>
                  </a:lnTo>
                  <a:lnTo>
                    <a:pt x="3255" y="291"/>
                  </a:lnTo>
                  <a:lnTo>
                    <a:pt x="3259" y="292"/>
                  </a:lnTo>
                  <a:lnTo>
                    <a:pt x="3264" y="292"/>
                  </a:lnTo>
                  <a:lnTo>
                    <a:pt x="3270" y="292"/>
                  </a:lnTo>
                  <a:lnTo>
                    <a:pt x="3274" y="292"/>
                  </a:lnTo>
                  <a:lnTo>
                    <a:pt x="3278" y="292"/>
                  </a:lnTo>
                  <a:lnTo>
                    <a:pt x="3284" y="292"/>
                  </a:lnTo>
                  <a:lnTo>
                    <a:pt x="3288" y="292"/>
                  </a:lnTo>
                  <a:lnTo>
                    <a:pt x="3293" y="292"/>
                  </a:lnTo>
                  <a:lnTo>
                    <a:pt x="3297" y="292"/>
                  </a:lnTo>
                  <a:lnTo>
                    <a:pt x="3302" y="292"/>
                  </a:lnTo>
                  <a:lnTo>
                    <a:pt x="3307" y="292"/>
                  </a:lnTo>
                  <a:lnTo>
                    <a:pt x="3312" y="292"/>
                  </a:lnTo>
                  <a:lnTo>
                    <a:pt x="3317" y="292"/>
                  </a:lnTo>
                  <a:lnTo>
                    <a:pt x="3321" y="292"/>
                  </a:lnTo>
                  <a:lnTo>
                    <a:pt x="3326" y="292"/>
                  </a:lnTo>
                  <a:lnTo>
                    <a:pt x="3331" y="290"/>
                  </a:lnTo>
                  <a:lnTo>
                    <a:pt x="3336" y="292"/>
                  </a:lnTo>
                  <a:lnTo>
                    <a:pt x="3341" y="292"/>
                  </a:lnTo>
                  <a:lnTo>
                    <a:pt x="3345" y="292"/>
                  </a:lnTo>
                  <a:lnTo>
                    <a:pt x="3350" y="292"/>
                  </a:lnTo>
                  <a:lnTo>
                    <a:pt x="3355" y="292"/>
                  </a:lnTo>
                  <a:lnTo>
                    <a:pt x="3360" y="292"/>
                  </a:lnTo>
                  <a:lnTo>
                    <a:pt x="3365" y="292"/>
                  </a:lnTo>
                  <a:lnTo>
                    <a:pt x="3370" y="292"/>
                  </a:lnTo>
                  <a:lnTo>
                    <a:pt x="3374" y="292"/>
                  </a:lnTo>
                  <a:lnTo>
                    <a:pt x="3380" y="292"/>
                  </a:lnTo>
                  <a:lnTo>
                    <a:pt x="3384" y="292"/>
                  </a:lnTo>
                  <a:lnTo>
                    <a:pt x="3389" y="290"/>
                  </a:lnTo>
                  <a:lnTo>
                    <a:pt x="3394" y="290"/>
                  </a:lnTo>
                  <a:lnTo>
                    <a:pt x="3399" y="292"/>
                  </a:lnTo>
                  <a:lnTo>
                    <a:pt x="3404" y="291"/>
                  </a:lnTo>
                  <a:lnTo>
                    <a:pt x="3409" y="292"/>
                  </a:lnTo>
                  <a:lnTo>
                    <a:pt x="3414" y="292"/>
                  </a:lnTo>
                  <a:lnTo>
                    <a:pt x="3419" y="292"/>
                  </a:lnTo>
                  <a:lnTo>
                    <a:pt x="3423" y="292"/>
                  </a:lnTo>
                  <a:lnTo>
                    <a:pt x="3428" y="292"/>
                  </a:lnTo>
                  <a:lnTo>
                    <a:pt x="3433" y="291"/>
                  </a:lnTo>
                  <a:lnTo>
                    <a:pt x="3438" y="292"/>
                  </a:lnTo>
                  <a:lnTo>
                    <a:pt x="3443" y="292"/>
                  </a:lnTo>
                  <a:lnTo>
                    <a:pt x="3448" y="290"/>
                  </a:lnTo>
                  <a:lnTo>
                    <a:pt x="3453" y="291"/>
                  </a:lnTo>
                  <a:lnTo>
                    <a:pt x="3458" y="292"/>
                  </a:lnTo>
                  <a:lnTo>
                    <a:pt x="3463" y="290"/>
                  </a:lnTo>
                  <a:lnTo>
                    <a:pt x="3468" y="292"/>
                  </a:lnTo>
                  <a:lnTo>
                    <a:pt x="3472" y="292"/>
                  </a:lnTo>
                  <a:lnTo>
                    <a:pt x="3478" y="292"/>
                  </a:lnTo>
                  <a:lnTo>
                    <a:pt x="3483" y="292"/>
                  </a:lnTo>
                  <a:lnTo>
                    <a:pt x="3488" y="292"/>
                  </a:lnTo>
                  <a:lnTo>
                    <a:pt x="3493" y="292"/>
                  </a:lnTo>
                  <a:lnTo>
                    <a:pt x="3497" y="292"/>
                  </a:lnTo>
                  <a:lnTo>
                    <a:pt x="3503" y="292"/>
                  </a:lnTo>
                  <a:lnTo>
                    <a:pt x="3507" y="292"/>
                  </a:lnTo>
                  <a:lnTo>
                    <a:pt x="3512" y="292"/>
                  </a:lnTo>
                  <a:lnTo>
                    <a:pt x="3517" y="292"/>
                  </a:lnTo>
                  <a:lnTo>
                    <a:pt x="3522" y="292"/>
                  </a:lnTo>
                  <a:lnTo>
                    <a:pt x="3527" y="292"/>
                  </a:lnTo>
                  <a:lnTo>
                    <a:pt x="3532" y="292"/>
                  </a:lnTo>
                  <a:lnTo>
                    <a:pt x="3537" y="292"/>
                  </a:lnTo>
                  <a:lnTo>
                    <a:pt x="3542" y="292"/>
                  </a:lnTo>
                  <a:lnTo>
                    <a:pt x="3547" y="292"/>
                  </a:lnTo>
                  <a:lnTo>
                    <a:pt x="3552" y="292"/>
                  </a:lnTo>
                  <a:lnTo>
                    <a:pt x="3557" y="292"/>
                  </a:lnTo>
                  <a:lnTo>
                    <a:pt x="3562" y="290"/>
                  </a:lnTo>
                  <a:lnTo>
                    <a:pt x="3566" y="290"/>
                  </a:lnTo>
                  <a:lnTo>
                    <a:pt x="3572" y="290"/>
                  </a:lnTo>
                  <a:lnTo>
                    <a:pt x="3577" y="292"/>
                  </a:lnTo>
                  <a:lnTo>
                    <a:pt x="3581" y="292"/>
                  </a:lnTo>
                  <a:lnTo>
                    <a:pt x="3587" y="292"/>
                  </a:lnTo>
                  <a:lnTo>
                    <a:pt x="3592" y="292"/>
                  </a:lnTo>
                  <a:lnTo>
                    <a:pt x="3597" y="292"/>
                  </a:lnTo>
                  <a:lnTo>
                    <a:pt x="3602" y="292"/>
                  </a:lnTo>
                  <a:lnTo>
                    <a:pt x="3607" y="292"/>
                  </a:lnTo>
                  <a:lnTo>
                    <a:pt x="3612" y="292"/>
                  </a:lnTo>
                  <a:lnTo>
                    <a:pt x="3617" y="290"/>
                  </a:lnTo>
                  <a:lnTo>
                    <a:pt x="3622" y="292"/>
                  </a:lnTo>
                  <a:lnTo>
                    <a:pt x="3627" y="292"/>
                  </a:lnTo>
                  <a:lnTo>
                    <a:pt x="3632" y="292"/>
                  </a:lnTo>
                  <a:lnTo>
                    <a:pt x="3637" y="292"/>
                  </a:lnTo>
                  <a:lnTo>
                    <a:pt x="3642" y="292"/>
                  </a:lnTo>
                  <a:lnTo>
                    <a:pt x="3647" y="292"/>
                  </a:lnTo>
                  <a:lnTo>
                    <a:pt x="3651" y="291"/>
                  </a:lnTo>
                  <a:lnTo>
                    <a:pt x="3656" y="290"/>
                  </a:lnTo>
                  <a:lnTo>
                    <a:pt x="3661" y="292"/>
                  </a:lnTo>
                  <a:lnTo>
                    <a:pt x="3667" y="290"/>
                  </a:lnTo>
                  <a:lnTo>
                    <a:pt x="3672" y="292"/>
                  </a:lnTo>
                  <a:lnTo>
                    <a:pt x="3677" y="292"/>
                  </a:lnTo>
                  <a:lnTo>
                    <a:pt x="3681" y="292"/>
                  </a:lnTo>
                  <a:lnTo>
                    <a:pt x="3687" y="292"/>
                  </a:lnTo>
                  <a:lnTo>
                    <a:pt x="3692" y="292"/>
                  </a:lnTo>
                  <a:lnTo>
                    <a:pt x="3696" y="289"/>
                  </a:lnTo>
                  <a:lnTo>
                    <a:pt x="3701" y="292"/>
                  </a:lnTo>
                  <a:lnTo>
                    <a:pt x="3706" y="292"/>
                  </a:lnTo>
                  <a:lnTo>
                    <a:pt x="3711" y="292"/>
                  </a:lnTo>
                  <a:lnTo>
                    <a:pt x="3716" y="292"/>
                  </a:lnTo>
                  <a:lnTo>
                    <a:pt x="3720" y="290"/>
                  </a:lnTo>
                  <a:lnTo>
                    <a:pt x="3725" y="292"/>
                  </a:lnTo>
                  <a:lnTo>
                    <a:pt x="3730" y="290"/>
                  </a:lnTo>
                  <a:lnTo>
                    <a:pt x="3735" y="292"/>
                  </a:lnTo>
                  <a:lnTo>
                    <a:pt x="3738" y="29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25950191-6FFE-38B2-4778-16A1D0B48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2976"/>
              <a:ext cx="178" cy="1"/>
            </a:xfrm>
            <a:custGeom>
              <a:avLst/>
              <a:gdLst>
                <a:gd name="T0" fmla="*/ 0 w 178"/>
                <a:gd name="T1" fmla="*/ 1 h 1"/>
                <a:gd name="T2" fmla="*/ 0 w 178"/>
                <a:gd name="T3" fmla="*/ 1 h 1"/>
                <a:gd name="T4" fmla="*/ 178 w 178"/>
                <a:gd name="T5" fmla="*/ 1 h 1"/>
                <a:gd name="T6" fmla="*/ 178 w 17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">
                  <a:moveTo>
                    <a:pt x="0" y="1"/>
                  </a:moveTo>
                  <a:lnTo>
                    <a:pt x="0" y="1"/>
                  </a:lnTo>
                  <a:lnTo>
                    <a:pt x="178" y="1"/>
                  </a:lnTo>
                  <a:lnTo>
                    <a:pt x="178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6136C293-4F3E-B6B5-1913-12C42D8F9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905"/>
              <a:ext cx="2580" cy="72"/>
            </a:xfrm>
            <a:custGeom>
              <a:avLst/>
              <a:gdLst>
                <a:gd name="T0" fmla="*/ 19 w 2580"/>
                <a:gd name="T1" fmla="*/ 72 h 72"/>
                <a:gd name="T2" fmla="*/ 38 w 2580"/>
                <a:gd name="T3" fmla="*/ 72 h 72"/>
                <a:gd name="T4" fmla="*/ 58 w 2580"/>
                <a:gd name="T5" fmla="*/ 72 h 72"/>
                <a:gd name="T6" fmla="*/ 78 w 2580"/>
                <a:gd name="T7" fmla="*/ 72 h 72"/>
                <a:gd name="T8" fmla="*/ 98 w 2580"/>
                <a:gd name="T9" fmla="*/ 72 h 72"/>
                <a:gd name="T10" fmla="*/ 117 w 2580"/>
                <a:gd name="T11" fmla="*/ 72 h 72"/>
                <a:gd name="T12" fmla="*/ 137 w 2580"/>
                <a:gd name="T13" fmla="*/ 72 h 72"/>
                <a:gd name="T14" fmla="*/ 157 w 2580"/>
                <a:gd name="T15" fmla="*/ 72 h 72"/>
                <a:gd name="T16" fmla="*/ 177 w 2580"/>
                <a:gd name="T17" fmla="*/ 72 h 72"/>
                <a:gd name="T18" fmla="*/ 197 w 2580"/>
                <a:gd name="T19" fmla="*/ 72 h 72"/>
                <a:gd name="T20" fmla="*/ 216 w 2580"/>
                <a:gd name="T21" fmla="*/ 72 h 72"/>
                <a:gd name="T22" fmla="*/ 236 w 2580"/>
                <a:gd name="T23" fmla="*/ 72 h 72"/>
                <a:gd name="T24" fmla="*/ 256 w 2580"/>
                <a:gd name="T25" fmla="*/ 72 h 72"/>
                <a:gd name="T26" fmla="*/ 276 w 2580"/>
                <a:gd name="T27" fmla="*/ 72 h 72"/>
                <a:gd name="T28" fmla="*/ 295 w 2580"/>
                <a:gd name="T29" fmla="*/ 72 h 72"/>
                <a:gd name="T30" fmla="*/ 315 w 2580"/>
                <a:gd name="T31" fmla="*/ 72 h 72"/>
                <a:gd name="T32" fmla="*/ 335 w 2580"/>
                <a:gd name="T33" fmla="*/ 72 h 72"/>
                <a:gd name="T34" fmla="*/ 355 w 2580"/>
                <a:gd name="T35" fmla="*/ 72 h 72"/>
                <a:gd name="T36" fmla="*/ 375 w 2580"/>
                <a:gd name="T37" fmla="*/ 72 h 72"/>
                <a:gd name="T38" fmla="*/ 394 w 2580"/>
                <a:gd name="T39" fmla="*/ 72 h 72"/>
                <a:gd name="T40" fmla="*/ 414 w 2580"/>
                <a:gd name="T41" fmla="*/ 72 h 72"/>
                <a:gd name="T42" fmla="*/ 439 w 2580"/>
                <a:gd name="T43" fmla="*/ 72 h 72"/>
                <a:gd name="T44" fmla="*/ 486 w 2580"/>
                <a:gd name="T45" fmla="*/ 72 h 72"/>
                <a:gd name="T46" fmla="*/ 555 w 2580"/>
                <a:gd name="T47" fmla="*/ 72 h 72"/>
                <a:gd name="T48" fmla="*/ 624 w 2580"/>
                <a:gd name="T49" fmla="*/ 72 h 72"/>
                <a:gd name="T50" fmla="*/ 695 w 2580"/>
                <a:gd name="T51" fmla="*/ 72 h 72"/>
                <a:gd name="T52" fmla="*/ 765 w 2580"/>
                <a:gd name="T53" fmla="*/ 72 h 72"/>
                <a:gd name="T54" fmla="*/ 835 w 2580"/>
                <a:gd name="T55" fmla="*/ 72 h 72"/>
                <a:gd name="T56" fmla="*/ 905 w 2580"/>
                <a:gd name="T57" fmla="*/ 71 h 72"/>
                <a:gd name="T58" fmla="*/ 978 w 2580"/>
                <a:gd name="T59" fmla="*/ 72 h 72"/>
                <a:gd name="T60" fmla="*/ 1052 w 2580"/>
                <a:gd name="T61" fmla="*/ 69 h 72"/>
                <a:gd name="T62" fmla="*/ 1131 w 2580"/>
                <a:gd name="T63" fmla="*/ 72 h 72"/>
                <a:gd name="T64" fmla="*/ 1209 w 2580"/>
                <a:gd name="T65" fmla="*/ 63 h 72"/>
                <a:gd name="T66" fmla="*/ 1286 w 2580"/>
                <a:gd name="T67" fmla="*/ 72 h 72"/>
                <a:gd name="T68" fmla="*/ 1357 w 2580"/>
                <a:gd name="T69" fmla="*/ 66 h 72"/>
                <a:gd name="T70" fmla="*/ 1414 w 2580"/>
                <a:gd name="T71" fmla="*/ 65 h 72"/>
                <a:gd name="T72" fmla="*/ 1481 w 2580"/>
                <a:gd name="T73" fmla="*/ 70 h 72"/>
                <a:gd name="T74" fmla="*/ 1544 w 2580"/>
                <a:gd name="T75" fmla="*/ 72 h 72"/>
                <a:gd name="T76" fmla="*/ 1607 w 2580"/>
                <a:gd name="T77" fmla="*/ 71 h 72"/>
                <a:gd name="T78" fmla="*/ 1662 w 2580"/>
                <a:gd name="T79" fmla="*/ 71 h 72"/>
                <a:gd name="T80" fmla="*/ 1709 w 2580"/>
                <a:gd name="T81" fmla="*/ 72 h 72"/>
                <a:gd name="T82" fmla="*/ 1757 w 2580"/>
                <a:gd name="T83" fmla="*/ 71 h 72"/>
                <a:gd name="T84" fmla="*/ 1800 w 2580"/>
                <a:gd name="T85" fmla="*/ 71 h 72"/>
                <a:gd name="T86" fmla="*/ 1839 w 2580"/>
                <a:gd name="T87" fmla="*/ 72 h 72"/>
                <a:gd name="T88" fmla="*/ 1886 w 2580"/>
                <a:gd name="T89" fmla="*/ 71 h 72"/>
                <a:gd name="T90" fmla="*/ 1926 w 2580"/>
                <a:gd name="T91" fmla="*/ 72 h 72"/>
                <a:gd name="T92" fmla="*/ 1974 w 2580"/>
                <a:gd name="T93" fmla="*/ 72 h 72"/>
                <a:gd name="T94" fmla="*/ 2018 w 2580"/>
                <a:gd name="T95" fmla="*/ 67 h 72"/>
                <a:gd name="T96" fmla="*/ 2079 w 2580"/>
                <a:gd name="T97" fmla="*/ 70 h 72"/>
                <a:gd name="T98" fmla="*/ 2120 w 2580"/>
                <a:gd name="T99" fmla="*/ 72 h 72"/>
                <a:gd name="T100" fmla="*/ 2163 w 2580"/>
                <a:gd name="T101" fmla="*/ 49 h 72"/>
                <a:gd name="T102" fmla="*/ 2219 w 2580"/>
                <a:gd name="T103" fmla="*/ 49 h 72"/>
                <a:gd name="T104" fmla="*/ 2274 w 2580"/>
                <a:gd name="T105" fmla="*/ 66 h 72"/>
                <a:gd name="T106" fmla="*/ 2317 w 2580"/>
                <a:gd name="T107" fmla="*/ 69 h 72"/>
                <a:gd name="T108" fmla="*/ 2357 w 2580"/>
                <a:gd name="T109" fmla="*/ 71 h 72"/>
                <a:gd name="T110" fmla="*/ 2399 w 2580"/>
                <a:gd name="T111" fmla="*/ 71 h 72"/>
                <a:gd name="T112" fmla="*/ 2439 w 2580"/>
                <a:gd name="T113" fmla="*/ 72 h 72"/>
                <a:gd name="T114" fmla="*/ 2484 w 2580"/>
                <a:gd name="T115" fmla="*/ 72 h 72"/>
                <a:gd name="T116" fmla="*/ 2530 w 2580"/>
                <a:gd name="T117" fmla="*/ 72 h 72"/>
                <a:gd name="T118" fmla="*/ 2571 w 2580"/>
                <a:gd name="T11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72">
                  <a:moveTo>
                    <a:pt x="0" y="72"/>
                  </a:moveTo>
                  <a:lnTo>
                    <a:pt x="1" y="72"/>
                  </a:lnTo>
                  <a:lnTo>
                    <a:pt x="2" y="72"/>
                  </a:lnTo>
                  <a:lnTo>
                    <a:pt x="3" y="72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7" y="72"/>
                  </a:lnTo>
                  <a:lnTo>
                    <a:pt x="8" y="72"/>
                  </a:lnTo>
                  <a:lnTo>
                    <a:pt x="9" y="72"/>
                  </a:lnTo>
                  <a:lnTo>
                    <a:pt x="10" y="72"/>
                  </a:lnTo>
                  <a:lnTo>
                    <a:pt x="12" y="72"/>
                  </a:lnTo>
                  <a:lnTo>
                    <a:pt x="13" y="72"/>
                  </a:lnTo>
                  <a:lnTo>
                    <a:pt x="14" y="72"/>
                  </a:lnTo>
                  <a:lnTo>
                    <a:pt x="15" y="72"/>
                  </a:lnTo>
                  <a:lnTo>
                    <a:pt x="16" y="72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20" y="72"/>
                  </a:lnTo>
                  <a:lnTo>
                    <a:pt x="21" y="72"/>
                  </a:lnTo>
                  <a:lnTo>
                    <a:pt x="22" y="72"/>
                  </a:lnTo>
                  <a:lnTo>
                    <a:pt x="23" y="72"/>
                  </a:lnTo>
                  <a:lnTo>
                    <a:pt x="24" y="72"/>
                  </a:lnTo>
                  <a:lnTo>
                    <a:pt x="25" y="72"/>
                  </a:lnTo>
                  <a:lnTo>
                    <a:pt x="27" y="72"/>
                  </a:lnTo>
                  <a:lnTo>
                    <a:pt x="28" y="72"/>
                  </a:lnTo>
                  <a:lnTo>
                    <a:pt x="29" y="72"/>
                  </a:lnTo>
                  <a:lnTo>
                    <a:pt x="30" y="72"/>
                  </a:lnTo>
                  <a:lnTo>
                    <a:pt x="31" y="72"/>
                  </a:lnTo>
                  <a:lnTo>
                    <a:pt x="32" y="72"/>
                  </a:lnTo>
                  <a:lnTo>
                    <a:pt x="34" y="72"/>
                  </a:lnTo>
                  <a:lnTo>
                    <a:pt x="35" y="72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8" y="72"/>
                  </a:lnTo>
                  <a:lnTo>
                    <a:pt x="39" y="72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3" y="72"/>
                  </a:lnTo>
                  <a:lnTo>
                    <a:pt x="44" y="72"/>
                  </a:lnTo>
                  <a:lnTo>
                    <a:pt x="45" y="72"/>
                  </a:lnTo>
                  <a:lnTo>
                    <a:pt x="46" y="72"/>
                  </a:lnTo>
                  <a:lnTo>
                    <a:pt x="48" y="72"/>
                  </a:lnTo>
                  <a:lnTo>
                    <a:pt x="49" y="72"/>
                  </a:lnTo>
                  <a:lnTo>
                    <a:pt x="50" y="72"/>
                  </a:lnTo>
                  <a:lnTo>
                    <a:pt x="51" y="72"/>
                  </a:lnTo>
                  <a:lnTo>
                    <a:pt x="52" y="72"/>
                  </a:lnTo>
                  <a:lnTo>
                    <a:pt x="53" y="72"/>
                  </a:lnTo>
                  <a:lnTo>
                    <a:pt x="54" y="72"/>
                  </a:lnTo>
                  <a:lnTo>
                    <a:pt x="56" y="72"/>
                  </a:lnTo>
                  <a:lnTo>
                    <a:pt x="57" y="72"/>
                  </a:lnTo>
                  <a:lnTo>
                    <a:pt x="58" y="72"/>
                  </a:lnTo>
                  <a:lnTo>
                    <a:pt x="59" y="72"/>
                  </a:lnTo>
                  <a:lnTo>
                    <a:pt x="60" y="72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5" y="72"/>
                  </a:lnTo>
                  <a:lnTo>
                    <a:pt x="66" y="72"/>
                  </a:lnTo>
                  <a:lnTo>
                    <a:pt x="67" y="72"/>
                  </a:lnTo>
                  <a:lnTo>
                    <a:pt x="68" y="72"/>
                  </a:lnTo>
                  <a:lnTo>
                    <a:pt x="70" y="72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73" y="72"/>
                  </a:lnTo>
                  <a:lnTo>
                    <a:pt x="74" y="72"/>
                  </a:lnTo>
                  <a:lnTo>
                    <a:pt x="76" y="72"/>
                  </a:lnTo>
                  <a:lnTo>
                    <a:pt x="77" y="72"/>
                  </a:lnTo>
                  <a:lnTo>
                    <a:pt x="78" y="72"/>
                  </a:lnTo>
                  <a:lnTo>
                    <a:pt x="79" y="72"/>
                  </a:lnTo>
                  <a:lnTo>
                    <a:pt x="80" y="72"/>
                  </a:lnTo>
                  <a:lnTo>
                    <a:pt x="81" y="72"/>
                  </a:lnTo>
                  <a:lnTo>
                    <a:pt x="83" y="72"/>
                  </a:lnTo>
                  <a:lnTo>
                    <a:pt x="84" y="72"/>
                  </a:lnTo>
                  <a:lnTo>
                    <a:pt x="85" y="72"/>
                  </a:lnTo>
                  <a:lnTo>
                    <a:pt x="86" y="72"/>
                  </a:lnTo>
                  <a:lnTo>
                    <a:pt x="87" y="72"/>
                  </a:lnTo>
                  <a:lnTo>
                    <a:pt x="88" y="72"/>
                  </a:lnTo>
                  <a:lnTo>
                    <a:pt x="89" y="72"/>
                  </a:lnTo>
                  <a:lnTo>
                    <a:pt x="91" y="72"/>
                  </a:lnTo>
                  <a:lnTo>
                    <a:pt x="92" y="72"/>
                  </a:lnTo>
                  <a:lnTo>
                    <a:pt x="93" y="72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6" y="72"/>
                  </a:lnTo>
                  <a:lnTo>
                    <a:pt x="98" y="72"/>
                  </a:lnTo>
                  <a:lnTo>
                    <a:pt x="99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2" y="72"/>
                  </a:lnTo>
                  <a:lnTo>
                    <a:pt x="103" y="72"/>
                  </a:lnTo>
                  <a:lnTo>
                    <a:pt x="105" y="72"/>
                  </a:lnTo>
                  <a:lnTo>
                    <a:pt x="106" y="72"/>
                  </a:lnTo>
                  <a:lnTo>
                    <a:pt x="107" y="72"/>
                  </a:lnTo>
                  <a:lnTo>
                    <a:pt x="108" y="72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1" y="72"/>
                  </a:lnTo>
                  <a:lnTo>
                    <a:pt x="113" y="72"/>
                  </a:lnTo>
                  <a:lnTo>
                    <a:pt x="114" y="72"/>
                  </a:lnTo>
                  <a:lnTo>
                    <a:pt x="115" y="72"/>
                  </a:lnTo>
                  <a:lnTo>
                    <a:pt x="116" y="72"/>
                  </a:lnTo>
                  <a:lnTo>
                    <a:pt x="117" y="72"/>
                  </a:lnTo>
                  <a:lnTo>
                    <a:pt x="118" y="72"/>
                  </a:lnTo>
                  <a:lnTo>
                    <a:pt x="120" y="72"/>
                  </a:lnTo>
                  <a:lnTo>
                    <a:pt x="121" y="72"/>
                  </a:lnTo>
                  <a:lnTo>
                    <a:pt x="122" y="72"/>
                  </a:lnTo>
                  <a:lnTo>
                    <a:pt x="123" y="72"/>
                  </a:lnTo>
                  <a:lnTo>
                    <a:pt x="124" y="72"/>
                  </a:lnTo>
                  <a:lnTo>
                    <a:pt x="125" y="72"/>
                  </a:lnTo>
                  <a:lnTo>
                    <a:pt x="127" y="72"/>
                  </a:lnTo>
                  <a:lnTo>
                    <a:pt x="128" y="72"/>
                  </a:lnTo>
                  <a:lnTo>
                    <a:pt x="129" y="72"/>
                  </a:lnTo>
                  <a:lnTo>
                    <a:pt x="130" y="72"/>
                  </a:lnTo>
                  <a:lnTo>
                    <a:pt x="131" y="72"/>
                  </a:lnTo>
                  <a:lnTo>
                    <a:pt x="133" y="72"/>
                  </a:lnTo>
                  <a:lnTo>
                    <a:pt x="134" y="72"/>
                  </a:lnTo>
                  <a:lnTo>
                    <a:pt x="135" y="72"/>
                  </a:lnTo>
                  <a:lnTo>
                    <a:pt x="136" y="72"/>
                  </a:lnTo>
                  <a:lnTo>
                    <a:pt x="137" y="72"/>
                  </a:lnTo>
                  <a:lnTo>
                    <a:pt x="138" y="72"/>
                  </a:lnTo>
                  <a:lnTo>
                    <a:pt x="140" y="72"/>
                  </a:lnTo>
                  <a:lnTo>
                    <a:pt x="141" y="72"/>
                  </a:lnTo>
                  <a:lnTo>
                    <a:pt x="142" y="72"/>
                  </a:lnTo>
                  <a:lnTo>
                    <a:pt x="143" y="72"/>
                  </a:lnTo>
                  <a:lnTo>
                    <a:pt x="144" y="72"/>
                  </a:lnTo>
                  <a:lnTo>
                    <a:pt x="145" y="72"/>
                  </a:lnTo>
                  <a:lnTo>
                    <a:pt x="146" y="72"/>
                  </a:lnTo>
                  <a:lnTo>
                    <a:pt x="148" y="72"/>
                  </a:lnTo>
                  <a:lnTo>
                    <a:pt x="149" y="72"/>
                  </a:lnTo>
                  <a:lnTo>
                    <a:pt x="150" y="72"/>
                  </a:lnTo>
                  <a:lnTo>
                    <a:pt x="151" y="72"/>
                  </a:lnTo>
                  <a:lnTo>
                    <a:pt x="152" y="72"/>
                  </a:lnTo>
                  <a:lnTo>
                    <a:pt x="153" y="72"/>
                  </a:lnTo>
                  <a:lnTo>
                    <a:pt x="155" y="72"/>
                  </a:lnTo>
                  <a:lnTo>
                    <a:pt x="156" y="72"/>
                  </a:lnTo>
                  <a:lnTo>
                    <a:pt x="157" y="72"/>
                  </a:lnTo>
                  <a:lnTo>
                    <a:pt x="158" y="72"/>
                  </a:lnTo>
                  <a:lnTo>
                    <a:pt x="159" y="72"/>
                  </a:lnTo>
                  <a:lnTo>
                    <a:pt x="160" y="72"/>
                  </a:lnTo>
                  <a:lnTo>
                    <a:pt x="162" y="72"/>
                  </a:lnTo>
                  <a:lnTo>
                    <a:pt x="163" y="72"/>
                  </a:lnTo>
                  <a:lnTo>
                    <a:pt x="164" y="72"/>
                  </a:lnTo>
                  <a:lnTo>
                    <a:pt x="165" y="72"/>
                  </a:lnTo>
                  <a:lnTo>
                    <a:pt x="166" y="72"/>
                  </a:lnTo>
                  <a:lnTo>
                    <a:pt x="167" y="72"/>
                  </a:lnTo>
                  <a:lnTo>
                    <a:pt x="169" y="72"/>
                  </a:lnTo>
                  <a:lnTo>
                    <a:pt x="170" y="72"/>
                  </a:lnTo>
                  <a:lnTo>
                    <a:pt x="171" y="72"/>
                  </a:lnTo>
                  <a:lnTo>
                    <a:pt x="172" y="72"/>
                  </a:lnTo>
                  <a:lnTo>
                    <a:pt x="173" y="72"/>
                  </a:lnTo>
                  <a:lnTo>
                    <a:pt x="174" y="72"/>
                  </a:lnTo>
                  <a:lnTo>
                    <a:pt x="175" y="72"/>
                  </a:lnTo>
                  <a:lnTo>
                    <a:pt x="177" y="72"/>
                  </a:lnTo>
                  <a:lnTo>
                    <a:pt x="178" y="72"/>
                  </a:lnTo>
                  <a:lnTo>
                    <a:pt x="179" y="72"/>
                  </a:lnTo>
                  <a:lnTo>
                    <a:pt x="180" y="72"/>
                  </a:lnTo>
                  <a:lnTo>
                    <a:pt x="181" y="72"/>
                  </a:lnTo>
                  <a:lnTo>
                    <a:pt x="182" y="72"/>
                  </a:lnTo>
                  <a:lnTo>
                    <a:pt x="184" y="72"/>
                  </a:lnTo>
                  <a:lnTo>
                    <a:pt x="185" y="72"/>
                  </a:lnTo>
                  <a:lnTo>
                    <a:pt x="186" y="72"/>
                  </a:lnTo>
                  <a:lnTo>
                    <a:pt x="187" y="72"/>
                  </a:lnTo>
                  <a:lnTo>
                    <a:pt x="188" y="72"/>
                  </a:lnTo>
                  <a:lnTo>
                    <a:pt x="190" y="72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3" y="72"/>
                  </a:lnTo>
                  <a:lnTo>
                    <a:pt x="194" y="72"/>
                  </a:lnTo>
                  <a:lnTo>
                    <a:pt x="195" y="72"/>
                  </a:lnTo>
                  <a:lnTo>
                    <a:pt x="197" y="72"/>
                  </a:lnTo>
                  <a:lnTo>
                    <a:pt x="198" y="72"/>
                  </a:lnTo>
                  <a:lnTo>
                    <a:pt x="199" y="72"/>
                  </a:lnTo>
                  <a:lnTo>
                    <a:pt x="200" y="72"/>
                  </a:lnTo>
                  <a:lnTo>
                    <a:pt x="201" y="72"/>
                  </a:lnTo>
                  <a:lnTo>
                    <a:pt x="202" y="72"/>
                  </a:lnTo>
                  <a:lnTo>
                    <a:pt x="203" y="72"/>
                  </a:lnTo>
                  <a:lnTo>
                    <a:pt x="205" y="72"/>
                  </a:lnTo>
                  <a:lnTo>
                    <a:pt x="206" y="72"/>
                  </a:lnTo>
                  <a:lnTo>
                    <a:pt x="207" y="72"/>
                  </a:lnTo>
                  <a:lnTo>
                    <a:pt x="208" y="72"/>
                  </a:lnTo>
                  <a:lnTo>
                    <a:pt x="209" y="72"/>
                  </a:lnTo>
                  <a:lnTo>
                    <a:pt x="210" y="72"/>
                  </a:lnTo>
                  <a:lnTo>
                    <a:pt x="212" y="72"/>
                  </a:lnTo>
                  <a:lnTo>
                    <a:pt x="213" y="72"/>
                  </a:lnTo>
                  <a:lnTo>
                    <a:pt x="214" y="72"/>
                  </a:lnTo>
                  <a:lnTo>
                    <a:pt x="215" y="72"/>
                  </a:lnTo>
                  <a:lnTo>
                    <a:pt x="216" y="72"/>
                  </a:lnTo>
                  <a:lnTo>
                    <a:pt x="217" y="72"/>
                  </a:lnTo>
                  <a:lnTo>
                    <a:pt x="219" y="72"/>
                  </a:lnTo>
                  <a:lnTo>
                    <a:pt x="220" y="72"/>
                  </a:lnTo>
                  <a:lnTo>
                    <a:pt x="221" y="72"/>
                  </a:lnTo>
                  <a:lnTo>
                    <a:pt x="222" y="72"/>
                  </a:lnTo>
                  <a:lnTo>
                    <a:pt x="223" y="72"/>
                  </a:lnTo>
                  <a:lnTo>
                    <a:pt x="224" y="72"/>
                  </a:lnTo>
                  <a:lnTo>
                    <a:pt x="226" y="72"/>
                  </a:lnTo>
                  <a:lnTo>
                    <a:pt x="227" y="72"/>
                  </a:lnTo>
                  <a:lnTo>
                    <a:pt x="228" y="72"/>
                  </a:lnTo>
                  <a:lnTo>
                    <a:pt x="229" y="72"/>
                  </a:lnTo>
                  <a:lnTo>
                    <a:pt x="230" y="72"/>
                  </a:lnTo>
                  <a:lnTo>
                    <a:pt x="231" y="72"/>
                  </a:lnTo>
                  <a:lnTo>
                    <a:pt x="232" y="72"/>
                  </a:lnTo>
                  <a:lnTo>
                    <a:pt x="234" y="72"/>
                  </a:lnTo>
                  <a:lnTo>
                    <a:pt x="235" y="72"/>
                  </a:lnTo>
                  <a:lnTo>
                    <a:pt x="236" y="72"/>
                  </a:lnTo>
                  <a:lnTo>
                    <a:pt x="237" y="72"/>
                  </a:lnTo>
                  <a:lnTo>
                    <a:pt x="238" y="72"/>
                  </a:lnTo>
                  <a:lnTo>
                    <a:pt x="239" y="72"/>
                  </a:lnTo>
                  <a:lnTo>
                    <a:pt x="241" y="72"/>
                  </a:lnTo>
                  <a:lnTo>
                    <a:pt x="242" y="72"/>
                  </a:lnTo>
                  <a:lnTo>
                    <a:pt x="243" y="72"/>
                  </a:lnTo>
                  <a:lnTo>
                    <a:pt x="244" y="72"/>
                  </a:lnTo>
                  <a:lnTo>
                    <a:pt x="245" y="72"/>
                  </a:lnTo>
                  <a:lnTo>
                    <a:pt x="247" y="72"/>
                  </a:lnTo>
                  <a:lnTo>
                    <a:pt x="248" y="72"/>
                  </a:lnTo>
                  <a:lnTo>
                    <a:pt x="249" y="72"/>
                  </a:lnTo>
                  <a:lnTo>
                    <a:pt x="250" y="72"/>
                  </a:lnTo>
                  <a:lnTo>
                    <a:pt x="251" y="72"/>
                  </a:lnTo>
                  <a:lnTo>
                    <a:pt x="252" y="72"/>
                  </a:lnTo>
                  <a:lnTo>
                    <a:pt x="254" y="72"/>
                  </a:lnTo>
                  <a:lnTo>
                    <a:pt x="255" y="72"/>
                  </a:lnTo>
                  <a:lnTo>
                    <a:pt x="256" y="72"/>
                  </a:lnTo>
                  <a:lnTo>
                    <a:pt x="257" y="72"/>
                  </a:lnTo>
                  <a:lnTo>
                    <a:pt x="258" y="72"/>
                  </a:lnTo>
                  <a:lnTo>
                    <a:pt x="259" y="72"/>
                  </a:lnTo>
                  <a:lnTo>
                    <a:pt x="261" y="72"/>
                  </a:lnTo>
                  <a:lnTo>
                    <a:pt x="262" y="72"/>
                  </a:lnTo>
                  <a:lnTo>
                    <a:pt x="263" y="72"/>
                  </a:lnTo>
                  <a:lnTo>
                    <a:pt x="264" y="72"/>
                  </a:lnTo>
                  <a:lnTo>
                    <a:pt x="265" y="72"/>
                  </a:lnTo>
                  <a:lnTo>
                    <a:pt x="266" y="72"/>
                  </a:lnTo>
                  <a:lnTo>
                    <a:pt x="267" y="72"/>
                  </a:lnTo>
                  <a:lnTo>
                    <a:pt x="269" y="72"/>
                  </a:lnTo>
                  <a:lnTo>
                    <a:pt x="270" y="72"/>
                  </a:lnTo>
                  <a:lnTo>
                    <a:pt x="271" y="72"/>
                  </a:lnTo>
                  <a:lnTo>
                    <a:pt x="272" y="72"/>
                  </a:lnTo>
                  <a:lnTo>
                    <a:pt x="273" y="72"/>
                  </a:lnTo>
                  <a:lnTo>
                    <a:pt x="274" y="72"/>
                  </a:lnTo>
                  <a:lnTo>
                    <a:pt x="276" y="72"/>
                  </a:lnTo>
                  <a:lnTo>
                    <a:pt x="277" y="72"/>
                  </a:lnTo>
                  <a:lnTo>
                    <a:pt x="278" y="72"/>
                  </a:lnTo>
                  <a:lnTo>
                    <a:pt x="279" y="72"/>
                  </a:lnTo>
                  <a:lnTo>
                    <a:pt x="280" y="72"/>
                  </a:lnTo>
                  <a:lnTo>
                    <a:pt x="281" y="72"/>
                  </a:lnTo>
                  <a:lnTo>
                    <a:pt x="283" y="72"/>
                  </a:lnTo>
                  <a:lnTo>
                    <a:pt x="284" y="72"/>
                  </a:lnTo>
                  <a:lnTo>
                    <a:pt x="285" y="72"/>
                  </a:lnTo>
                  <a:lnTo>
                    <a:pt x="286" y="72"/>
                  </a:lnTo>
                  <a:lnTo>
                    <a:pt x="287" y="72"/>
                  </a:lnTo>
                  <a:lnTo>
                    <a:pt x="288" y="72"/>
                  </a:lnTo>
                  <a:lnTo>
                    <a:pt x="290" y="72"/>
                  </a:lnTo>
                  <a:lnTo>
                    <a:pt x="291" y="72"/>
                  </a:lnTo>
                  <a:lnTo>
                    <a:pt x="292" y="72"/>
                  </a:lnTo>
                  <a:lnTo>
                    <a:pt x="293" y="72"/>
                  </a:lnTo>
                  <a:lnTo>
                    <a:pt x="294" y="72"/>
                  </a:lnTo>
                  <a:lnTo>
                    <a:pt x="295" y="72"/>
                  </a:lnTo>
                  <a:lnTo>
                    <a:pt x="296" y="72"/>
                  </a:lnTo>
                  <a:lnTo>
                    <a:pt x="298" y="72"/>
                  </a:lnTo>
                  <a:lnTo>
                    <a:pt x="299" y="72"/>
                  </a:lnTo>
                  <a:lnTo>
                    <a:pt x="300" y="72"/>
                  </a:lnTo>
                  <a:lnTo>
                    <a:pt x="301" y="72"/>
                  </a:lnTo>
                  <a:lnTo>
                    <a:pt x="302" y="72"/>
                  </a:lnTo>
                  <a:lnTo>
                    <a:pt x="304" y="72"/>
                  </a:lnTo>
                  <a:lnTo>
                    <a:pt x="305" y="72"/>
                  </a:lnTo>
                  <a:lnTo>
                    <a:pt x="306" y="72"/>
                  </a:lnTo>
                  <a:lnTo>
                    <a:pt x="307" y="72"/>
                  </a:lnTo>
                  <a:lnTo>
                    <a:pt x="308" y="72"/>
                  </a:lnTo>
                  <a:lnTo>
                    <a:pt x="309" y="72"/>
                  </a:lnTo>
                  <a:lnTo>
                    <a:pt x="311" y="72"/>
                  </a:lnTo>
                  <a:lnTo>
                    <a:pt x="312" y="72"/>
                  </a:lnTo>
                  <a:lnTo>
                    <a:pt x="313" y="72"/>
                  </a:lnTo>
                  <a:lnTo>
                    <a:pt x="314" y="72"/>
                  </a:lnTo>
                  <a:lnTo>
                    <a:pt x="315" y="72"/>
                  </a:lnTo>
                  <a:lnTo>
                    <a:pt x="316" y="72"/>
                  </a:lnTo>
                  <a:lnTo>
                    <a:pt x="318" y="72"/>
                  </a:lnTo>
                  <a:lnTo>
                    <a:pt x="319" y="72"/>
                  </a:lnTo>
                  <a:lnTo>
                    <a:pt x="320" y="72"/>
                  </a:lnTo>
                  <a:lnTo>
                    <a:pt x="321" y="72"/>
                  </a:lnTo>
                  <a:lnTo>
                    <a:pt x="322" y="72"/>
                  </a:lnTo>
                  <a:lnTo>
                    <a:pt x="323" y="72"/>
                  </a:lnTo>
                  <a:lnTo>
                    <a:pt x="324" y="72"/>
                  </a:lnTo>
                  <a:lnTo>
                    <a:pt x="326" y="72"/>
                  </a:lnTo>
                  <a:lnTo>
                    <a:pt x="327" y="72"/>
                  </a:lnTo>
                  <a:lnTo>
                    <a:pt x="328" y="72"/>
                  </a:lnTo>
                  <a:lnTo>
                    <a:pt x="329" y="72"/>
                  </a:lnTo>
                  <a:lnTo>
                    <a:pt x="330" y="72"/>
                  </a:lnTo>
                  <a:lnTo>
                    <a:pt x="331" y="72"/>
                  </a:lnTo>
                  <a:lnTo>
                    <a:pt x="333" y="72"/>
                  </a:lnTo>
                  <a:lnTo>
                    <a:pt x="334" y="72"/>
                  </a:lnTo>
                  <a:lnTo>
                    <a:pt x="335" y="72"/>
                  </a:lnTo>
                  <a:lnTo>
                    <a:pt x="336" y="72"/>
                  </a:lnTo>
                  <a:lnTo>
                    <a:pt x="337" y="72"/>
                  </a:lnTo>
                  <a:lnTo>
                    <a:pt x="338" y="72"/>
                  </a:lnTo>
                  <a:lnTo>
                    <a:pt x="340" y="72"/>
                  </a:lnTo>
                  <a:lnTo>
                    <a:pt x="341" y="72"/>
                  </a:lnTo>
                  <a:lnTo>
                    <a:pt x="342" y="72"/>
                  </a:lnTo>
                  <a:lnTo>
                    <a:pt x="343" y="72"/>
                  </a:lnTo>
                  <a:lnTo>
                    <a:pt x="344" y="72"/>
                  </a:lnTo>
                  <a:lnTo>
                    <a:pt x="345" y="72"/>
                  </a:lnTo>
                  <a:lnTo>
                    <a:pt x="347" y="72"/>
                  </a:lnTo>
                  <a:lnTo>
                    <a:pt x="348" y="72"/>
                  </a:lnTo>
                  <a:lnTo>
                    <a:pt x="349" y="72"/>
                  </a:lnTo>
                  <a:lnTo>
                    <a:pt x="350" y="72"/>
                  </a:lnTo>
                  <a:lnTo>
                    <a:pt x="351" y="72"/>
                  </a:lnTo>
                  <a:lnTo>
                    <a:pt x="352" y="72"/>
                  </a:lnTo>
                  <a:lnTo>
                    <a:pt x="353" y="72"/>
                  </a:lnTo>
                  <a:lnTo>
                    <a:pt x="355" y="72"/>
                  </a:lnTo>
                  <a:lnTo>
                    <a:pt x="356" y="72"/>
                  </a:lnTo>
                  <a:lnTo>
                    <a:pt x="357" y="72"/>
                  </a:lnTo>
                  <a:lnTo>
                    <a:pt x="358" y="72"/>
                  </a:lnTo>
                  <a:lnTo>
                    <a:pt x="359" y="72"/>
                  </a:lnTo>
                  <a:lnTo>
                    <a:pt x="361" y="72"/>
                  </a:lnTo>
                  <a:lnTo>
                    <a:pt x="362" y="72"/>
                  </a:lnTo>
                  <a:lnTo>
                    <a:pt x="363" y="72"/>
                  </a:lnTo>
                  <a:lnTo>
                    <a:pt x="364" y="72"/>
                  </a:lnTo>
                  <a:lnTo>
                    <a:pt x="365" y="72"/>
                  </a:lnTo>
                  <a:lnTo>
                    <a:pt x="366" y="72"/>
                  </a:lnTo>
                  <a:lnTo>
                    <a:pt x="368" y="72"/>
                  </a:lnTo>
                  <a:lnTo>
                    <a:pt x="369" y="72"/>
                  </a:lnTo>
                  <a:lnTo>
                    <a:pt x="370" y="72"/>
                  </a:lnTo>
                  <a:lnTo>
                    <a:pt x="371" y="72"/>
                  </a:lnTo>
                  <a:lnTo>
                    <a:pt x="372" y="72"/>
                  </a:lnTo>
                  <a:lnTo>
                    <a:pt x="373" y="72"/>
                  </a:lnTo>
                  <a:lnTo>
                    <a:pt x="375" y="72"/>
                  </a:lnTo>
                  <a:lnTo>
                    <a:pt x="376" y="72"/>
                  </a:lnTo>
                  <a:lnTo>
                    <a:pt x="377" y="72"/>
                  </a:lnTo>
                  <a:lnTo>
                    <a:pt x="378" y="72"/>
                  </a:lnTo>
                  <a:lnTo>
                    <a:pt x="379" y="72"/>
                  </a:lnTo>
                  <a:lnTo>
                    <a:pt x="380" y="72"/>
                  </a:lnTo>
                  <a:lnTo>
                    <a:pt x="382" y="72"/>
                  </a:lnTo>
                  <a:lnTo>
                    <a:pt x="383" y="72"/>
                  </a:lnTo>
                  <a:lnTo>
                    <a:pt x="384" y="72"/>
                  </a:lnTo>
                  <a:lnTo>
                    <a:pt x="385" y="72"/>
                  </a:lnTo>
                  <a:lnTo>
                    <a:pt x="386" y="72"/>
                  </a:lnTo>
                  <a:lnTo>
                    <a:pt x="387" y="72"/>
                  </a:lnTo>
                  <a:lnTo>
                    <a:pt x="388" y="72"/>
                  </a:lnTo>
                  <a:lnTo>
                    <a:pt x="390" y="72"/>
                  </a:lnTo>
                  <a:lnTo>
                    <a:pt x="391" y="72"/>
                  </a:lnTo>
                  <a:lnTo>
                    <a:pt x="392" y="72"/>
                  </a:lnTo>
                  <a:lnTo>
                    <a:pt x="393" y="72"/>
                  </a:lnTo>
                  <a:lnTo>
                    <a:pt x="394" y="72"/>
                  </a:lnTo>
                  <a:lnTo>
                    <a:pt x="395" y="72"/>
                  </a:lnTo>
                  <a:lnTo>
                    <a:pt x="397" y="72"/>
                  </a:lnTo>
                  <a:lnTo>
                    <a:pt x="398" y="72"/>
                  </a:lnTo>
                  <a:lnTo>
                    <a:pt x="399" y="72"/>
                  </a:lnTo>
                  <a:lnTo>
                    <a:pt x="400" y="72"/>
                  </a:lnTo>
                  <a:lnTo>
                    <a:pt x="401" y="72"/>
                  </a:lnTo>
                  <a:lnTo>
                    <a:pt x="402" y="72"/>
                  </a:lnTo>
                  <a:lnTo>
                    <a:pt x="404" y="72"/>
                  </a:lnTo>
                  <a:lnTo>
                    <a:pt x="405" y="72"/>
                  </a:lnTo>
                  <a:lnTo>
                    <a:pt x="406" y="72"/>
                  </a:lnTo>
                  <a:lnTo>
                    <a:pt x="407" y="72"/>
                  </a:lnTo>
                  <a:lnTo>
                    <a:pt x="408" y="72"/>
                  </a:lnTo>
                  <a:lnTo>
                    <a:pt x="409" y="72"/>
                  </a:lnTo>
                  <a:lnTo>
                    <a:pt x="410" y="72"/>
                  </a:lnTo>
                  <a:lnTo>
                    <a:pt x="412" y="72"/>
                  </a:lnTo>
                  <a:lnTo>
                    <a:pt x="413" y="72"/>
                  </a:lnTo>
                  <a:lnTo>
                    <a:pt x="414" y="72"/>
                  </a:lnTo>
                  <a:lnTo>
                    <a:pt x="415" y="72"/>
                  </a:lnTo>
                  <a:lnTo>
                    <a:pt x="418" y="72"/>
                  </a:lnTo>
                  <a:lnTo>
                    <a:pt x="419" y="72"/>
                  </a:lnTo>
                  <a:lnTo>
                    <a:pt x="421" y="72"/>
                  </a:lnTo>
                  <a:lnTo>
                    <a:pt x="422" y="72"/>
                  </a:lnTo>
                  <a:lnTo>
                    <a:pt x="423" y="72"/>
                  </a:lnTo>
                  <a:lnTo>
                    <a:pt x="425" y="72"/>
                  </a:lnTo>
                  <a:lnTo>
                    <a:pt x="426" y="70"/>
                  </a:lnTo>
                  <a:lnTo>
                    <a:pt x="428" y="72"/>
                  </a:lnTo>
                  <a:lnTo>
                    <a:pt x="429" y="71"/>
                  </a:lnTo>
                  <a:lnTo>
                    <a:pt x="430" y="72"/>
                  </a:lnTo>
                  <a:lnTo>
                    <a:pt x="432" y="72"/>
                  </a:lnTo>
                  <a:lnTo>
                    <a:pt x="433" y="72"/>
                  </a:lnTo>
                  <a:lnTo>
                    <a:pt x="434" y="72"/>
                  </a:lnTo>
                  <a:lnTo>
                    <a:pt x="436" y="72"/>
                  </a:lnTo>
                  <a:lnTo>
                    <a:pt x="437" y="72"/>
                  </a:lnTo>
                  <a:lnTo>
                    <a:pt x="439" y="72"/>
                  </a:lnTo>
                  <a:lnTo>
                    <a:pt x="440" y="72"/>
                  </a:lnTo>
                  <a:lnTo>
                    <a:pt x="441" y="72"/>
                  </a:lnTo>
                  <a:lnTo>
                    <a:pt x="443" y="72"/>
                  </a:lnTo>
                  <a:lnTo>
                    <a:pt x="444" y="72"/>
                  </a:lnTo>
                  <a:lnTo>
                    <a:pt x="446" y="71"/>
                  </a:lnTo>
                  <a:lnTo>
                    <a:pt x="447" y="71"/>
                  </a:lnTo>
                  <a:lnTo>
                    <a:pt x="449" y="72"/>
                  </a:lnTo>
                  <a:lnTo>
                    <a:pt x="450" y="72"/>
                  </a:lnTo>
                  <a:lnTo>
                    <a:pt x="455" y="72"/>
                  </a:lnTo>
                  <a:lnTo>
                    <a:pt x="459" y="72"/>
                  </a:lnTo>
                  <a:lnTo>
                    <a:pt x="462" y="72"/>
                  </a:lnTo>
                  <a:lnTo>
                    <a:pt x="467" y="72"/>
                  </a:lnTo>
                  <a:lnTo>
                    <a:pt x="471" y="72"/>
                  </a:lnTo>
                  <a:lnTo>
                    <a:pt x="475" y="72"/>
                  </a:lnTo>
                  <a:lnTo>
                    <a:pt x="479" y="72"/>
                  </a:lnTo>
                  <a:lnTo>
                    <a:pt x="483" y="72"/>
                  </a:lnTo>
                  <a:lnTo>
                    <a:pt x="486" y="72"/>
                  </a:lnTo>
                  <a:lnTo>
                    <a:pt x="491" y="72"/>
                  </a:lnTo>
                  <a:lnTo>
                    <a:pt x="494" y="72"/>
                  </a:lnTo>
                  <a:lnTo>
                    <a:pt x="499" y="72"/>
                  </a:lnTo>
                  <a:lnTo>
                    <a:pt x="503" y="72"/>
                  </a:lnTo>
                  <a:lnTo>
                    <a:pt x="507" y="72"/>
                  </a:lnTo>
                  <a:lnTo>
                    <a:pt x="511" y="72"/>
                  </a:lnTo>
                  <a:lnTo>
                    <a:pt x="514" y="71"/>
                  </a:lnTo>
                  <a:lnTo>
                    <a:pt x="519" y="72"/>
                  </a:lnTo>
                  <a:lnTo>
                    <a:pt x="522" y="72"/>
                  </a:lnTo>
                  <a:lnTo>
                    <a:pt x="527" y="71"/>
                  </a:lnTo>
                  <a:lnTo>
                    <a:pt x="531" y="72"/>
                  </a:lnTo>
                  <a:lnTo>
                    <a:pt x="535" y="72"/>
                  </a:lnTo>
                  <a:lnTo>
                    <a:pt x="539" y="72"/>
                  </a:lnTo>
                  <a:lnTo>
                    <a:pt x="543" y="72"/>
                  </a:lnTo>
                  <a:lnTo>
                    <a:pt x="547" y="72"/>
                  </a:lnTo>
                  <a:lnTo>
                    <a:pt x="551" y="72"/>
                  </a:lnTo>
                  <a:lnTo>
                    <a:pt x="555" y="72"/>
                  </a:lnTo>
                  <a:lnTo>
                    <a:pt x="559" y="72"/>
                  </a:lnTo>
                  <a:lnTo>
                    <a:pt x="563" y="72"/>
                  </a:lnTo>
                  <a:lnTo>
                    <a:pt x="567" y="72"/>
                  </a:lnTo>
                  <a:lnTo>
                    <a:pt x="571" y="72"/>
                  </a:lnTo>
                  <a:lnTo>
                    <a:pt x="575" y="72"/>
                  </a:lnTo>
                  <a:lnTo>
                    <a:pt x="579" y="72"/>
                  </a:lnTo>
                  <a:lnTo>
                    <a:pt x="584" y="72"/>
                  </a:lnTo>
                  <a:lnTo>
                    <a:pt x="588" y="72"/>
                  </a:lnTo>
                  <a:lnTo>
                    <a:pt x="592" y="72"/>
                  </a:lnTo>
                  <a:lnTo>
                    <a:pt x="596" y="72"/>
                  </a:lnTo>
                  <a:lnTo>
                    <a:pt x="600" y="72"/>
                  </a:lnTo>
                  <a:lnTo>
                    <a:pt x="604" y="72"/>
                  </a:lnTo>
                  <a:lnTo>
                    <a:pt x="608" y="72"/>
                  </a:lnTo>
                  <a:lnTo>
                    <a:pt x="612" y="72"/>
                  </a:lnTo>
                  <a:lnTo>
                    <a:pt x="616" y="72"/>
                  </a:lnTo>
                  <a:lnTo>
                    <a:pt x="620" y="72"/>
                  </a:lnTo>
                  <a:lnTo>
                    <a:pt x="624" y="72"/>
                  </a:lnTo>
                  <a:lnTo>
                    <a:pt x="629" y="72"/>
                  </a:lnTo>
                  <a:lnTo>
                    <a:pt x="632" y="72"/>
                  </a:lnTo>
                  <a:lnTo>
                    <a:pt x="636" y="72"/>
                  </a:lnTo>
                  <a:lnTo>
                    <a:pt x="640" y="72"/>
                  </a:lnTo>
                  <a:lnTo>
                    <a:pt x="644" y="72"/>
                  </a:lnTo>
                  <a:lnTo>
                    <a:pt x="648" y="72"/>
                  </a:lnTo>
                  <a:lnTo>
                    <a:pt x="653" y="72"/>
                  </a:lnTo>
                  <a:lnTo>
                    <a:pt x="657" y="72"/>
                  </a:lnTo>
                  <a:lnTo>
                    <a:pt x="661" y="72"/>
                  </a:lnTo>
                  <a:lnTo>
                    <a:pt x="665" y="72"/>
                  </a:lnTo>
                  <a:lnTo>
                    <a:pt x="669" y="72"/>
                  </a:lnTo>
                  <a:lnTo>
                    <a:pt x="673" y="72"/>
                  </a:lnTo>
                  <a:lnTo>
                    <a:pt x="677" y="72"/>
                  </a:lnTo>
                  <a:lnTo>
                    <a:pt x="681" y="72"/>
                  </a:lnTo>
                  <a:lnTo>
                    <a:pt x="685" y="72"/>
                  </a:lnTo>
                  <a:lnTo>
                    <a:pt x="690" y="72"/>
                  </a:lnTo>
                  <a:lnTo>
                    <a:pt x="695" y="72"/>
                  </a:lnTo>
                  <a:lnTo>
                    <a:pt x="699" y="72"/>
                  </a:lnTo>
                  <a:lnTo>
                    <a:pt x="703" y="72"/>
                  </a:lnTo>
                  <a:lnTo>
                    <a:pt x="707" y="72"/>
                  </a:lnTo>
                  <a:lnTo>
                    <a:pt x="711" y="72"/>
                  </a:lnTo>
                  <a:lnTo>
                    <a:pt x="715" y="72"/>
                  </a:lnTo>
                  <a:lnTo>
                    <a:pt x="719" y="72"/>
                  </a:lnTo>
                  <a:lnTo>
                    <a:pt x="723" y="72"/>
                  </a:lnTo>
                  <a:lnTo>
                    <a:pt x="727" y="72"/>
                  </a:lnTo>
                  <a:lnTo>
                    <a:pt x="732" y="72"/>
                  </a:lnTo>
                  <a:lnTo>
                    <a:pt x="736" y="72"/>
                  </a:lnTo>
                  <a:lnTo>
                    <a:pt x="740" y="72"/>
                  </a:lnTo>
                  <a:lnTo>
                    <a:pt x="744" y="72"/>
                  </a:lnTo>
                  <a:lnTo>
                    <a:pt x="749" y="72"/>
                  </a:lnTo>
                  <a:lnTo>
                    <a:pt x="753" y="72"/>
                  </a:lnTo>
                  <a:lnTo>
                    <a:pt x="757" y="72"/>
                  </a:lnTo>
                  <a:lnTo>
                    <a:pt x="761" y="72"/>
                  </a:lnTo>
                  <a:lnTo>
                    <a:pt x="765" y="72"/>
                  </a:lnTo>
                  <a:lnTo>
                    <a:pt x="769" y="72"/>
                  </a:lnTo>
                  <a:lnTo>
                    <a:pt x="773" y="72"/>
                  </a:lnTo>
                  <a:lnTo>
                    <a:pt x="778" y="72"/>
                  </a:lnTo>
                  <a:lnTo>
                    <a:pt x="782" y="72"/>
                  </a:lnTo>
                  <a:lnTo>
                    <a:pt x="786" y="72"/>
                  </a:lnTo>
                  <a:lnTo>
                    <a:pt x="790" y="72"/>
                  </a:lnTo>
                  <a:lnTo>
                    <a:pt x="794" y="72"/>
                  </a:lnTo>
                  <a:lnTo>
                    <a:pt x="798" y="72"/>
                  </a:lnTo>
                  <a:lnTo>
                    <a:pt x="802" y="72"/>
                  </a:lnTo>
                  <a:lnTo>
                    <a:pt x="806" y="72"/>
                  </a:lnTo>
                  <a:lnTo>
                    <a:pt x="810" y="72"/>
                  </a:lnTo>
                  <a:lnTo>
                    <a:pt x="814" y="72"/>
                  </a:lnTo>
                  <a:lnTo>
                    <a:pt x="819" y="72"/>
                  </a:lnTo>
                  <a:lnTo>
                    <a:pt x="823" y="72"/>
                  </a:lnTo>
                  <a:lnTo>
                    <a:pt x="827" y="71"/>
                  </a:lnTo>
                  <a:lnTo>
                    <a:pt x="831" y="72"/>
                  </a:lnTo>
                  <a:lnTo>
                    <a:pt x="835" y="72"/>
                  </a:lnTo>
                  <a:lnTo>
                    <a:pt x="839" y="72"/>
                  </a:lnTo>
                  <a:lnTo>
                    <a:pt x="843" y="72"/>
                  </a:lnTo>
                  <a:lnTo>
                    <a:pt x="847" y="72"/>
                  </a:lnTo>
                  <a:lnTo>
                    <a:pt x="851" y="72"/>
                  </a:lnTo>
                  <a:lnTo>
                    <a:pt x="855" y="72"/>
                  </a:lnTo>
                  <a:lnTo>
                    <a:pt x="859" y="72"/>
                  </a:lnTo>
                  <a:lnTo>
                    <a:pt x="863" y="72"/>
                  </a:lnTo>
                  <a:lnTo>
                    <a:pt x="867" y="72"/>
                  </a:lnTo>
                  <a:lnTo>
                    <a:pt x="871" y="72"/>
                  </a:lnTo>
                  <a:lnTo>
                    <a:pt x="875" y="72"/>
                  </a:lnTo>
                  <a:lnTo>
                    <a:pt x="879" y="72"/>
                  </a:lnTo>
                  <a:lnTo>
                    <a:pt x="884" y="72"/>
                  </a:lnTo>
                  <a:lnTo>
                    <a:pt x="889" y="72"/>
                  </a:lnTo>
                  <a:lnTo>
                    <a:pt x="893" y="72"/>
                  </a:lnTo>
                  <a:lnTo>
                    <a:pt x="897" y="72"/>
                  </a:lnTo>
                  <a:lnTo>
                    <a:pt x="901" y="72"/>
                  </a:lnTo>
                  <a:lnTo>
                    <a:pt x="905" y="71"/>
                  </a:lnTo>
                  <a:lnTo>
                    <a:pt x="909" y="71"/>
                  </a:lnTo>
                  <a:lnTo>
                    <a:pt x="914" y="72"/>
                  </a:lnTo>
                  <a:lnTo>
                    <a:pt x="918" y="72"/>
                  </a:lnTo>
                  <a:lnTo>
                    <a:pt x="922" y="72"/>
                  </a:lnTo>
                  <a:lnTo>
                    <a:pt x="927" y="72"/>
                  </a:lnTo>
                  <a:lnTo>
                    <a:pt x="931" y="72"/>
                  </a:lnTo>
                  <a:lnTo>
                    <a:pt x="935" y="72"/>
                  </a:lnTo>
                  <a:lnTo>
                    <a:pt x="940" y="71"/>
                  </a:lnTo>
                  <a:lnTo>
                    <a:pt x="945" y="72"/>
                  </a:lnTo>
                  <a:lnTo>
                    <a:pt x="950" y="71"/>
                  </a:lnTo>
                  <a:lnTo>
                    <a:pt x="954" y="72"/>
                  </a:lnTo>
                  <a:lnTo>
                    <a:pt x="958" y="72"/>
                  </a:lnTo>
                  <a:lnTo>
                    <a:pt x="962" y="72"/>
                  </a:lnTo>
                  <a:lnTo>
                    <a:pt x="966" y="72"/>
                  </a:lnTo>
                  <a:lnTo>
                    <a:pt x="970" y="72"/>
                  </a:lnTo>
                  <a:lnTo>
                    <a:pt x="974" y="72"/>
                  </a:lnTo>
                  <a:lnTo>
                    <a:pt x="978" y="72"/>
                  </a:lnTo>
                  <a:lnTo>
                    <a:pt x="982" y="72"/>
                  </a:lnTo>
                  <a:lnTo>
                    <a:pt x="986" y="72"/>
                  </a:lnTo>
                  <a:lnTo>
                    <a:pt x="990" y="72"/>
                  </a:lnTo>
                  <a:lnTo>
                    <a:pt x="994" y="72"/>
                  </a:lnTo>
                  <a:lnTo>
                    <a:pt x="999" y="72"/>
                  </a:lnTo>
                  <a:lnTo>
                    <a:pt x="1003" y="72"/>
                  </a:lnTo>
                  <a:lnTo>
                    <a:pt x="1007" y="72"/>
                  </a:lnTo>
                  <a:lnTo>
                    <a:pt x="1011" y="72"/>
                  </a:lnTo>
                  <a:lnTo>
                    <a:pt x="1015" y="72"/>
                  </a:lnTo>
                  <a:lnTo>
                    <a:pt x="1020" y="72"/>
                  </a:lnTo>
                  <a:lnTo>
                    <a:pt x="1025" y="72"/>
                  </a:lnTo>
                  <a:lnTo>
                    <a:pt x="1029" y="72"/>
                  </a:lnTo>
                  <a:lnTo>
                    <a:pt x="1033" y="71"/>
                  </a:lnTo>
                  <a:lnTo>
                    <a:pt x="1038" y="72"/>
                  </a:lnTo>
                  <a:lnTo>
                    <a:pt x="1042" y="72"/>
                  </a:lnTo>
                  <a:lnTo>
                    <a:pt x="1047" y="72"/>
                  </a:lnTo>
                  <a:lnTo>
                    <a:pt x="1052" y="69"/>
                  </a:lnTo>
                  <a:lnTo>
                    <a:pt x="1057" y="72"/>
                  </a:lnTo>
                  <a:lnTo>
                    <a:pt x="1061" y="72"/>
                  </a:lnTo>
                  <a:lnTo>
                    <a:pt x="1066" y="72"/>
                  </a:lnTo>
                  <a:lnTo>
                    <a:pt x="1071" y="71"/>
                  </a:lnTo>
                  <a:lnTo>
                    <a:pt x="1075" y="72"/>
                  </a:lnTo>
                  <a:lnTo>
                    <a:pt x="1080" y="72"/>
                  </a:lnTo>
                  <a:lnTo>
                    <a:pt x="1084" y="71"/>
                  </a:lnTo>
                  <a:lnTo>
                    <a:pt x="1089" y="72"/>
                  </a:lnTo>
                  <a:lnTo>
                    <a:pt x="1094" y="72"/>
                  </a:lnTo>
                  <a:lnTo>
                    <a:pt x="1099" y="72"/>
                  </a:lnTo>
                  <a:lnTo>
                    <a:pt x="1103" y="71"/>
                  </a:lnTo>
                  <a:lnTo>
                    <a:pt x="1108" y="72"/>
                  </a:lnTo>
                  <a:lnTo>
                    <a:pt x="1112" y="72"/>
                  </a:lnTo>
                  <a:lnTo>
                    <a:pt x="1116" y="72"/>
                  </a:lnTo>
                  <a:lnTo>
                    <a:pt x="1121" y="72"/>
                  </a:lnTo>
                  <a:lnTo>
                    <a:pt x="1127" y="72"/>
                  </a:lnTo>
                  <a:lnTo>
                    <a:pt x="1131" y="72"/>
                  </a:lnTo>
                  <a:lnTo>
                    <a:pt x="1135" y="70"/>
                  </a:lnTo>
                  <a:lnTo>
                    <a:pt x="1140" y="72"/>
                  </a:lnTo>
                  <a:lnTo>
                    <a:pt x="1144" y="72"/>
                  </a:lnTo>
                  <a:lnTo>
                    <a:pt x="1148" y="70"/>
                  </a:lnTo>
                  <a:lnTo>
                    <a:pt x="1153" y="69"/>
                  </a:lnTo>
                  <a:lnTo>
                    <a:pt x="1158" y="72"/>
                  </a:lnTo>
                  <a:lnTo>
                    <a:pt x="1162" y="72"/>
                  </a:lnTo>
                  <a:lnTo>
                    <a:pt x="1167" y="70"/>
                  </a:lnTo>
                  <a:lnTo>
                    <a:pt x="1171" y="72"/>
                  </a:lnTo>
                  <a:lnTo>
                    <a:pt x="1175" y="72"/>
                  </a:lnTo>
                  <a:lnTo>
                    <a:pt x="1180" y="70"/>
                  </a:lnTo>
                  <a:lnTo>
                    <a:pt x="1185" y="69"/>
                  </a:lnTo>
                  <a:lnTo>
                    <a:pt x="1190" y="72"/>
                  </a:lnTo>
                  <a:lnTo>
                    <a:pt x="1195" y="66"/>
                  </a:lnTo>
                  <a:lnTo>
                    <a:pt x="1199" y="71"/>
                  </a:lnTo>
                  <a:lnTo>
                    <a:pt x="1204" y="71"/>
                  </a:lnTo>
                  <a:lnTo>
                    <a:pt x="1209" y="63"/>
                  </a:lnTo>
                  <a:lnTo>
                    <a:pt x="1214" y="68"/>
                  </a:lnTo>
                  <a:lnTo>
                    <a:pt x="1218" y="67"/>
                  </a:lnTo>
                  <a:lnTo>
                    <a:pt x="1222" y="69"/>
                  </a:lnTo>
                  <a:lnTo>
                    <a:pt x="1227" y="72"/>
                  </a:lnTo>
                  <a:lnTo>
                    <a:pt x="1231" y="72"/>
                  </a:lnTo>
                  <a:lnTo>
                    <a:pt x="1236" y="71"/>
                  </a:lnTo>
                  <a:lnTo>
                    <a:pt x="1240" y="72"/>
                  </a:lnTo>
                  <a:lnTo>
                    <a:pt x="1245" y="72"/>
                  </a:lnTo>
                  <a:lnTo>
                    <a:pt x="1250" y="70"/>
                  </a:lnTo>
                  <a:lnTo>
                    <a:pt x="1255" y="71"/>
                  </a:lnTo>
                  <a:lnTo>
                    <a:pt x="1259" y="68"/>
                  </a:lnTo>
                  <a:lnTo>
                    <a:pt x="1264" y="72"/>
                  </a:lnTo>
                  <a:lnTo>
                    <a:pt x="1268" y="72"/>
                  </a:lnTo>
                  <a:lnTo>
                    <a:pt x="1273" y="72"/>
                  </a:lnTo>
                  <a:lnTo>
                    <a:pt x="1277" y="72"/>
                  </a:lnTo>
                  <a:lnTo>
                    <a:pt x="1281" y="70"/>
                  </a:lnTo>
                  <a:lnTo>
                    <a:pt x="1286" y="72"/>
                  </a:lnTo>
                  <a:lnTo>
                    <a:pt x="1290" y="72"/>
                  </a:lnTo>
                  <a:lnTo>
                    <a:pt x="1295" y="65"/>
                  </a:lnTo>
                  <a:lnTo>
                    <a:pt x="1299" y="68"/>
                  </a:lnTo>
                  <a:lnTo>
                    <a:pt x="1303" y="70"/>
                  </a:lnTo>
                  <a:lnTo>
                    <a:pt x="1307" y="72"/>
                  </a:lnTo>
                  <a:lnTo>
                    <a:pt x="1312" y="68"/>
                  </a:lnTo>
                  <a:lnTo>
                    <a:pt x="1316" y="66"/>
                  </a:lnTo>
                  <a:lnTo>
                    <a:pt x="1320" y="66"/>
                  </a:lnTo>
                  <a:lnTo>
                    <a:pt x="1325" y="71"/>
                  </a:lnTo>
                  <a:lnTo>
                    <a:pt x="1330" y="69"/>
                  </a:lnTo>
                  <a:lnTo>
                    <a:pt x="1334" y="71"/>
                  </a:lnTo>
                  <a:lnTo>
                    <a:pt x="1338" y="64"/>
                  </a:lnTo>
                  <a:lnTo>
                    <a:pt x="1342" y="53"/>
                  </a:lnTo>
                  <a:lnTo>
                    <a:pt x="1344" y="53"/>
                  </a:lnTo>
                  <a:lnTo>
                    <a:pt x="1348" y="53"/>
                  </a:lnTo>
                  <a:lnTo>
                    <a:pt x="1353" y="62"/>
                  </a:lnTo>
                  <a:lnTo>
                    <a:pt x="1357" y="66"/>
                  </a:lnTo>
                  <a:lnTo>
                    <a:pt x="1358" y="67"/>
                  </a:lnTo>
                  <a:lnTo>
                    <a:pt x="1362" y="61"/>
                  </a:lnTo>
                  <a:lnTo>
                    <a:pt x="1366" y="53"/>
                  </a:lnTo>
                  <a:lnTo>
                    <a:pt x="1370" y="56"/>
                  </a:lnTo>
                  <a:lnTo>
                    <a:pt x="1371" y="56"/>
                  </a:lnTo>
                  <a:lnTo>
                    <a:pt x="1372" y="59"/>
                  </a:lnTo>
                  <a:lnTo>
                    <a:pt x="1376" y="64"/>
                  </a:lnTo>
                  <a:lnTo>
                    <a:pt x="1381" y="63"/>
                  </a:lnTo>
                  <a:lnTo>
                    <a:pt x="1384" y="64"/>
                  </a:lnTo>
                  <a:lnTo>
                    <a:pt x="1386" y="66"/>
                  </a:lnTo>
                  <a:lnTo>
                    <a:pt x="1390" y="64"/>
                  </a:lnTo>
                  <a:lnTo>
                    <a:pt x="1395" y="67"/>
                  </a:lnTo>
                  <a:lnTo>
                    <a:pt x="1399" y="68"/>
                  </a:lnTo>
                  <a:lnTo>
                    <a:pt x="1404" y="69"/>
                  </a:lnTo>
                  <a:lnTo>
                    <a:pt x="1409" y="72"/>
                  </a:lnTo>
                  <a:lnTo>
                    <a:pt x="1412" y="68"/>
                  </a:lnTo>
                  <a:lnTo>
                    <a:pt x="1414" y="65"/>
                  </a:lnTo>
                  <a:lnTo>
                    <a:pt x="1418" y="63"/>
                  </a:lnTo>
                  <a:lnTo>
                    <a:pt x="1423" y="62"/>
                  </a:lnTo>
                  <a:lnTo>
                    <a:pt x="1426" y="58"/>
                  </a:lnTo>
                  <a:lnTo>
                    <a:pt x="1430" y="63"/>
                  </a:lnTo>
                  <a:lnTo>
                    <a:pt x="1435" y="64"/>
                  </a:lnTo>
                  <a:lnTo>
                    <a:pt x="1440" y="69"/>
                  </a:lnTo>
                  <a:lnTo>
                    <a:pt x="1443" y="68"/>
                  </a:lnTo>
                  <a:lnTo>
                    <a:pt x="1447" y="67"/>
                  </a:lnTo>
                  <a:lnTo>
                    <a:pt x="1452" y="72"/>
                  </a:lnTo>
                  <a:lnTo>
                    <a:pt x="1454" y="71"/>
                  </a:lnTo>
                  <a:lnTo>
                    <a:pt x="1455" y="70"/>
                  </a:lnTo>
                  <a:lnTo>
                    <a:pt x="1460" y="70"/>
                  </a:lnTo>
                  <a:lnTo>
                    <a:pt x="1464" y="72"/>
                  </a:lnTo>
                  <a:lnTo>
                    <a:pt x="1468" y="69"/>
                  </a:lnTo>
                  <a:lnTo>
                    <a:pt x="1472" y="72"/>
                  </a:lnTo>
                  <a:lnTo>
                    <a:pt x="1477" y="63"/>
                  </a:lnTo>
                  <a:lnTo>
                    <a:pt x="1481" y="70"/>
                  </a:lnTo>
                  <a:lnTo>
                    <a:pt x="1486" y="70"/>
                  </a:lnTo>
                  <a:lnTo>
                    <a:pt x="1490" y="72"/>
                  </a:lnTo>
                  <a:lnTo>
                    <a:pt x="1495" y="68"/>
                  </a:lnTo>
                  <a:lnTo>
                    <a:pt x="1499" y="70"/>
                  </a:lnTo>
                  <a:lnTo>
                    <a:pt x="1503" y="70"/>
                  </a:lnTo>
                  <a:lnTo>
                    <a:pt x="1507" y="72"/>
                  </a:lnTo>
                  <a:lnTo>
                    <a:pt x="1509" y="70"/>
                  </a:lnTo>
                  <a:lnTo>
                    <a:pt x="1510" y="69"/>
                  </a:lnTo>
                  <a:lnTo>
                    <a:pt x="1512" y="71"/>
                  </a:lnTo>
                  <a:lnTo>
                    <a:pt x="1516" y="72"/>
                  </a:lnTo>
                  <a:lnTo>
                    <a:pt x="1520" y="72"/>
                  </a:lnTo>
                  <a:lnTo>
                    <a:pt x="1524" y="72"/>
                  </a:lnTo>
                  <a:lnTo>
                    <a:pt x="1529" y="72"/>
                  </a:lnTo>
                  <a:lnTo>
                    <a:pt x="1533" y="71"/>
                  </a:lnTo>
                  <a:lnTo>
                    <a:pt x="1538" y="70"/>
                  </a:lnTo>
                  <a:lnTo>
                    <a:pt x="1539" y="72"/>
                  </a:lnTo>
                  <a:lnTo>
                    <a:pt x="1544" y="72"/>
                  </a:lnTo>
                  <a:lnTo>
                    <a:pt x="1549" y="70"/>
                  </a:lnTo>
                  <a:lnTo>
                    <a:pt x="1550" y="72"/>
                  </a:lnTo>
                  <a:lnTo>
                    <a:pt x="1551" y="69"/>
                  </a:lnTo>
                  <a:lnTo>
                    <a:pt x="1553" y="72"/>
                  </a:lnTo>
                  <a:lnTo>
                    <a:pt x="1558" y="72"/>
                  </a:lnTo>
                  <a:lnTo>
                    <a:pt x="1562" y="72"/>
                  </a:lnTo>
                  <a:lnTo>
                    <a:pt x="1564" y="72"/>
                  </a:lnTo>
                  <a:lnTo>
                    <a:pt x="1567" y="71"/>
                  </a:lnTo>
                  <a:lnTo>
                    <a:pt x="1572" y="72"/>
                  </a:lnTo>
                  <a:lnTo>
                    <a:pt x="1577" y="69"/>
                  </a:lnTo>
                  <a:lnTo>
                    <a:pt x="1582" y="70"/>
                  </a:lnTo>
                  <a:lnTo>
                    <a:pt x="1586" y="71"/>
                  </a:lnTo>
                  <a:lnTo>
                    <a:pt x="1591" y="71"/>
                  </a:lnTo>
                  <a:lnTo>
                    <a:pt x="1595" y="71"/>
                  </a:lnTo>
                  <a:lnTo>
                    <a:pt x="1599" y="72"/>
                  </a:lnTo>
                  <a:lnTo>
                    <a:pt x="1604" y="72"/>
                  </a:lnTo>
                  <a:lnTo>
                    <a:pt x="1607" y="71"/>
                  </a:lnTo>
                  <a:lnTo>
                    <a:pt x="1611" y="72"/>
                  </a:lnTo>
                  <a:lnTo>
                    <a:pt x="1615" y="72"/>
                  </a:lnTo>
                  <a:lnTo>
                    <a:pt x="1621" y="72"/>
                  </a:lnTo>
                  <a:lnTo>
                    <a:pt x="1622" y="72"/>
                  </a:lnTo>
                  <a:lnTo>
                    <a:pt x="1626" y="72"/>
                  </a:lnTo>
                  <a:lnTo>
                    <a:pt x="1631" y="72"/>
                  </a:lnTo>
                  <a:lnTo>
                    <a:pt x="1635" y="68"/>
                  </a:lnTo>
                  <a:lnTo>
                    <a:pt x="1636" y="72"/>
                  </a:lnTo>
                  <a:lnTo>
                    <a:pt x="1641" y="71"/>
                  </a:lnTo>
                  <a:lnTo>
                    <a:pt x="1646" y="72"/>
                  </a:lnTo>
                  <a:lnTo>
                    <a:pt x="1647" y="72"/>
                  </a:lnTo>
                  <a:lnTo>
                    <a:pt x="1648" y="72"/>
                  </a:lnTo>
                  <a:lnTo>
                    <a:pt x="1650" y="71"/>
                  </a:lnTo>
                  <a:lnTo>
                    <a:pt x="1654" y="72"/>
                  </a:lnTo>
                  <a:lnTo>
                    <a:pt x="1659" y="71"/>
                  </a:lnTo>
                  <a:lnTo>
                    <a:pt x="1660" y="71"/>
                  </a:lnTo>
                  <a:lnTo>
                    <a:pt x="1662" y="71"/>
                  </a:lnTo>
                  <a:lnTo>
                    <a:pt x="1663" y="72"/>
                  </a:lnTo>
                  <a:lnTo>
                    <a:pt x="1664" y="72"/>
                  </a:lnTo>
                  <a:lnTo>
                    <a:pt x="1669" y="72"/>
                  </a:lnTo>
                  <a:lnTo>
                    <a:pt x="1673" y="72"/>
                  </a:lnTo>
                  <a:lnTo>
                    <a:pt x="1675" y="72"/>
                  </a:lnTo>
                  <a:lnTo>
                    <a:pt x="1676" y="71"/>
                  </a:lnTo>
                  <a:lnTo>
                    <a:pt x="1677" y="72"/>
                  </a:lnTo>
                  <a:lnTo>
                    <a:pt x="1682" y="71"/>
                  </a:lnTo>
                  <a:lnTo>
                    <a:pt x="1687" y="72"/>
                  </a:lnTo>
                  <a:lnTo>
                    <a:pt x="1690" y="72"/>
                  </a:lnTo>
                  <a:lnTo>
                    <a:pt x="1692" y="71"/>
                  </a:lnTo>
                  <a:lnTo>
                    <a:pt x="1696" y="71"/>
                  </a:lnTo>
                  <a:lnTo>
                    <a:pt x="1699" y="72"/>
                  </a:lnTo>
                  <a:lnTo>
                    <a:pt x="1703" y="72"/>
                  </a:lnTo>
                  <a:lnTo>
                    <a:pt x="1704" y="72"/>
                  </a:lnTo>
                  <a:lnTo>
                    <a:pt x="1705" y="71"/>
                  </a:lnTo>
                  <a:lnTo>
                    <a:pt x="1709" y="72"/>
                  </a:lnTo>
                  <a:lnTo>
                    <a:pt x="1713" y="72"/>
                  </a:lnTo>
                  <a:lnTo>
                    <a:pt x="1715" y="72"/>
                  </a:lnTo>
                  <a:lnTo>
                    <a:pt x="1716" y="72"/>
                  </a:lnTo>
                  <a:lnTo>
                    <a:pt x="1717" y="72"/>
                  </a:lnTo>
                  <a:lnTo>
                    <a:pt x="1719" y="72"/>
                  </a:lnTo>
                  <a:lnTo>
                    <a:pt x="1722" y="71"/>
                  </a:lnTo>
                  <a:lnTo>
                    <a:pt x="1726" y="72"/>
                  </a:lnTo>
                  <a:lnTo>
                    <a:pt x="1730" y="70"/>
                  </a:lnTo>
                  <a:lnTo>
                    <a:pt x="1734" y="72"/>
                  </a:lnTo>
                  <a:lnTo>
                    <a:pt x="1738" y="72"/>
                  </a:lnTo>
                  <a:lnTo>
                    <a:pt x="1743" y="72"/>
                  </a:lnTo>
                  <a:lnTo>
                    <a:pt x="1745" y="72"/>
                  </a:lnTo>
                  <a:lnTo>
                    <a:pt x="1746" y="72"/>
                  </a:lnTo>
                  <a:lnTo>
                    <a:pt x="1747" y="72"/>
                  </a:lnTo>
                  <a:lnTo>
                    <a:pt x="1752" y="72"/>
                  </a:lnTo>
                  <a:lnTo>
                    <a:pt x="1756" y="72"/>
                  </a:lnTo>
                  <a:lnTo>
                    <a:pt x="1757" y="71"/>
                  </a:lnTo>
                  <a:lnTo>
                    <a:pt x="1759" y="72"/>
                  </a:lnTo>
                  <a:lnTo>
                    <a:pt x="1760" y="72"/>
                  </a:lnTo>
                  <a:lnTo>
                    <a:pt x="1764" y="71"/>
                  </a:lnTo>
                  <a:lnTo>
                    <a:pt x="1768" y="72"/>
                  </a:lnTo>
                  <a:lnTo>
                    <a:pt x="1771" y="72"/>
                  </a:lnTo>
                  <a:lnTo>
                    <a:pt x="1773" y="72"/>
                  </a:lnTo>
                  <a:lnTo>
                    <a:pt x="1774" y="72"/>
                  </a:lnTo>
                  <a:lnTo>
                    <a:pt x="1776" y="72"/>
                  </a:lnTo>
                  <a:lnTo>
                    <a:pt x="1779" y="70"/>
                  </a:lnTo>
                  <a:lnTo>
                    <a:pt x="1783" y="72"/>
                  </a:lnTo>
                  <a:lnTo>
                    <a:pt x="1785" y="72"/>
                  </a:lnTo>
                  <a:lnTo>
                    <a:pt x="1786" y="72"/>
                  </a:lnTo>
                  <a:lnTo>
                    <a:pt x="1788" y="72"/>
                  </a:lnTo>
                  <a:lnTo>
                    <a:pt x="1789" y="72"/>
                  </a:lnTo>
                  <a:lnTo>
                    <a:pt x="1793" y="72"/>
                  </a:lnTo>
                  <a:lnTo>
                    <a:pt x="1797" y="71"/>
                  </a:lnTo>
                  <a:lnTo>
                    <a:pt x="1800" y="71"/>
                  </a:lnTo>
                  <a:lnTo>
                    <a:pt x="1802" y="72"/>
                  </a:lnTo>
                  <a:lnTo>
                    <a:pt x="1803" y="71"/>
                  </a:lnTo>
                  <a:lnTo>
                    <a:pt x="1807" y="72"/>
                  </a:lnTo>
                  <a:lnTo>
                    <a:pt x="1810" y="72"/>
                  </a:lnTo>
                  <a:lnTo>
                    <a:pt x="1812" y="71"/>
                  </a:lnTo>
                  <a:lnTo>
                    <a:pt x="1813" y="72"/>
                  </a:lnTo>
                  <a:lnTo>
                    <a:pt x="1815" y="72"/>
                  </a:lnTo>
                  <a:lnTo>
                    <a:pt x="1816" y="72"/>
                  </a:lnTo>
                  <a:lnTo>
                    <a:pt x="1820" y="72"/>
                  </a:lnTo>
                  <a:lnTo>
                    <a:pt x="1824" y="72"/>
                  </a:lnTo>
                  <a:lnTo>
                    <a:pt x="1825" y="72"/>
                  </a:lnTo>
                  <a:lnTo>
                    <a:pt x="1827" y="72"/>
                  </a:lnTo>
                  <a:lnTo>
                    <a:pt x="1828" y="72"/>
                  </a:lnTo>
                  <a:lnTo>
                    <a:pt x="1829" y="72"/>
                  </a:lnTo>
                  <a:lnTo>
                    <a:pt x="1831" y="72"/>
                  </a:lnTo>
                  <a:lnTo>
                    <a:pt x="1835" y="72"/>
                  </a:lnTo>
                  <a:lnTo>
                    <a:pt x="1839" y="72"/>
                  </a:lnTo>
                  <a:lnTo>
                    <a:pt x="1840" y="72"/>
                  </a:lnTo>
                  <a:lnTo>
                    <a:pt x="1843" y="72"/>
                  </a:lnTo>
                  <a:lnTo>
                    <a:pt x="1845" y="72"/>
                  </a:lnTo>
                  <a:lnTo>
                    <a:pt x="1849" y="72"/>
                  </a:lnTo>
                  <a:lnTo>
                    <a:pt x="1853" y="71"/>
                  </a:lnTo>
                  <a:lnTo>
                    <a:pt x="1857" y="72"/>
                  </a:lnTo>
                  <a:lnTo>
                    <a:pt x="1858" y="71"/>
                  </a:lnTo>
                  <a:lnTo>
                    <a:pt x="1863" y="72"/>
                  </a:lnTo>
                  <a:lnTo>
                    <a:pt x="1868" y="72"/>
                  </a:lnTo>
                  <a:lnTo>
                    <a:pt x="1869" y="72"/>
                  </a:lnTo>
                  <a:lnTo>
                    <a:pt x="1871" y="72"/>
                  </a:lnTo>
                  <a:lnTo>
                    <a:pt x="1872" y="72"/>
                  </a:lnTo>
                  <a:lnTo>
                    <a:pt x="1876" y="72"/>
                  </a:lnTo>
                  <a:lnTo>
                    <a:pt x="1880" y="72"/>
                  </a:lnTo>
                  <a:lnTo>
                    <a:pt x="1883" y="72"/>
                  </a:lnTo>
                  <a:lnTo>
                    <a:pt x="1885" y="72"/>
                  </a:lnTo>
                  <a:lnTo>
                    <a:pt x="1886" y="71"/>
                  </a:lnTo>
                  <a:lnTo>
                    <a:pt x="1890" y="72"/>
                  </a:lnTo>
                  <a:lnTo>
                    <a:pt x="1894" y="72"/>
                  </a:lnTo>
                  <a:lnTo>
                    <a:pt x="1895" y="72"/>
                  </a:lnTo>
                  <a:lnTo>
                    <a:pt x="1896" y="72"/>
                  </a:lnTo>
                  <a:lnTo>
                    <a:pt x="1898" y="72"/>
                  </a:lnTo>
                  <a:lnTo>
                    <a:pt x="1899" y="72"/>
                  </a:lnTo>
                  <a:lnTo>
                    <a:pt x="1901" y="72"/>
                  </a:lnTo>
                  <a:lnTo>
                    <a:pt x="1905" y="72"/>
                  </a:lnTo>
                  <a:lnTo>
                    <a:pt x="1909" y="72"/>
                  </a:lnTo>
                  <a:lnTo>
                    <a:pt x="1910" y="70"/>
                  </a:lnTo>
                  <a:lnTo>
                    <a:pt x="1911" y="72"/>
                  </a:lnTo>
                  <a:lnTo>
                    <a:pt x="1913" y="71"/>
                  </a:lnTo>
                  <a:lnTo>
                    <a:pt x="1914" y="72"/>
                  </a:lnTo>
                  <a:lnTo>
                    <a:pt x="1918" y="72"/>
                  </a:lnTo>
                  <a:lnTo>
                    <a:pt x="1922" y="71"/>
                  </a:lnTo>
                  <a:lnTo>
                    <a:pt x="1925" y="71"/>
                  </a:lnTo>
                  <a:lnTo>
                    <a:pt x="1926" y="72"/>
                  </a:lnTo>
                  <a:lnTo>
                    <a:pt x="1928" y="71"/>
                  </a:lnTo>
                  <a:lnTo>
                    <a:pt x="1932" y="71"/>
                  </a:lnTo>
                  <a:lnTo>
                    <a:pt x="1936" y="72"/>
                  </a:lnTo>
                  <a:lnTo>
                    <a:pt x="1937" y="72"/>
                  </a:lnTo>
                  <a:lnTo>
                    <a:pt x="1938" y="69"/>
                  </a:lnTo>
                  <a:lnTo>
                    <a:pt x="1940" y="72"/>
                  </a:lnTo>
                  <a:lnTo>
                    <a:pt x="1941" y="72"/>
                  </a:lnTo>
                  <a:lnTo>
                    <a:pt x="1945" y="72"/>
                  </a:lnTo>
                  <a:lnTo>
                    <a:pt x="1948" y="71"/>
                  </a:lnTo>
                  <a:lnTo>
                    <a:pt x="1952" y="72"/>
                  </a:lnTo>
                  <a:lnTo>
                    <a:pt x="1954" y="72"/>
                  </a:lnTo>
                  <a:lnTo>
                    <a:pt x="1955" y="72"/>
                  </a:lnTo>
                  <a:lnTo>
                    <a:pt x="1960" y="72"/>
                  </a:lnTo>
                  <a:lnTo>
                    <a:pt x="1964" y="72"/>
                  </a:lnTo>
                  <a:lnTo>
                    <a:pt x="1968" y="72"/>
                  </a:lnTo>
                  <a:lnTo>
                    <a:pt x="1969" y="72"/>
                  </a:lnTo>
                  <a:lnTo>
                    <a:pt x="1974" y="72"/>
                  </a:lnTo>
                  <a:lnTo>
                    <a:pt x="1977" y="72"/>
                  </a:lnTo>
                  <a:lnTo>
                    <a:pt x="1979" y="72"/>
                  </a:lnTo>
                  <a:lnTo>
                    <a:pt x="1980" y="72"/>
                  </a:lnTo>
                  <a:lnTo>
                    <a:pt x="1982" y="72"/>
                  </a:lnTo>
                  <a:lnTo>
                    <a:pt x="1983" y="72"/>
                  </a:lnTo>
                  <a:lnTo>
                    <a:pt x="1987" y="72"/>
                  </a:lnTo>
                  <a:lnTo>
                    <a:pt x="1990" y="72"/>
                  </a:lnTo>
                  <a:lnTo>
                    <a:pt x="1992" y="72"/>
                  </a:lnTo>
                  <a:lnTo>
                    <a:pt x="1993" y="71"/>
                  </a:lnTo>
                  <a:lnTo>
                    <a:pt x="1997" y="72"/>
                  </a:lnTo>
                  <a:lnTo>
                    <a:pt x="2001" y="69"/>
                  </a:lnTo>
                  <a:lnTo>
                    <a:pt x="2006" y="67"/>
                  </a:lnTo>
                  <a:lnTo>
                    <a:pt x="2007" y="64"/>
                  </a:lnTo>
                  <a:lnTo>
                    <a:pt x="2009" y="65"/>
                  </a:lnTo>
                  <a:lnTo>
                    <a:pt x="2010" y="63"/>
                  </a:lnTo>
                  <a:lnTo>
                    <a:pt x="2014" y="62"/>
                  </a:lnTo>
                  <a:lnTo>
                    <a:pt x="2018" y="67"/>
                  </a:lnTo>
                  <a:lnTo>
                    <a:pt x="2022" y="67"/>
                  </a:lnTo>
                  <a:lnTo>
                    <a:pt x="2027" y="72"/>
                  </a:lnTo>
                  <a:lnTo>
                    <a:pt x="2031" y="68"/>
                  </a:lnTo>
                  <a:lnTo>
                    <a:pt x="2035" y="70"/>
                  </a:lnTo>
                  <a:lnTo>
                    <a:pt x="2040" y="71"/>
                  </a:lnTo>
                  <a:lnTo>
                    <a:pt x="2044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1" y="72"/>
                  </a:lnTo>
                  <a:lnTo>
                    <a:pt x="2055" y="72"/>
                  </a:lnTo>
                  <a:lnTo>
                    <a:pt x="2059" y="72"/>
                  </a:lnTo>
                  <a:lnTo>
                    <a:pt x="2064" y="72"/>
                  </a:lnTo>
                  <a:lnTo>
                    <a:pt x="2067" y="72"/>
                  </a:lnTo>
                  <a:lnTo>
                    <a:pt x="2072" y="72"/>
                  </a:lnTo>
                  <a:lnTo>
                    <a:pt x="2077" y="69"/>
                  </a:lnTo>
                  <a:lnTo>
                    <a:pt x="2078" y="70"/>
                  </a:lnTo>
                  <a:lnTo>
                    <a:pt x="2079" y="70"/>
                  </a:lnTo>
                  <a:lnTo>
                    <a:pt x="2081" y="71"/>
                  </a:lnTo>
                  <a:lnTo>
                    <a:pt x="2084" y="67"/>
                  </a:lnTo>
                  <a:lnTo>
                    <a:pt x="2089" y="72"/>
                  </a:lnTo>
                  <a:lnTo>
                    <a:pt x="2090" y="68"/>
                  </a:lnTo>
                  <a:lnTo>
                    <a:pt x="2091" y="68"/>
                  </a:lnTo>
                  <a:lnTo>
                    <a:pt x="2093" y="69"/>
                  </a:lnTo>
                  <a:lnTo>
                    <a:pt x="2094" y="72"/>
                  </a:lnTo>
                  <a:lnTo>
                    <a:pt x="2098" y="70"/>
                  </a:lnTo>
                  <a:lnTo>
                    <a:pt x="2101" y="71"/>
                  </a:lnTo>
                  <a:lnTo>
                    <a:pt x="2103" y="70"/>
                  </a:lnTo>
                  <a:lnTo>
                    <a:pt x="2104" y="71"/>
                  </a:lnTo>
                  <a:lnTo>
                    <a:pt x="2106" y="70"/>
                  </a:lnTo>
                  <a:lnTo>
                    <a:pt x="2107" y="71"/>
                  </a:lnTo>
                  <a:lnTo>
                    <a:pt x="2111" y="71"/>
                  </a:lnTo>
                  <a:lnTo>
                    <a:pt x="2114" y="72"/>
                  </a:lnTo>
                  <a:lnTo>
                    <a:pt x="2119" y="72"/>
                  </a:lnTo>
                  <a:lnTo>
                    <a:pt x="2120" y="72"/>
                  </a:lnTo>
                  <a:lnTo>
                    <a:pt x="2121" y="72"/>
                  </a:lnTo>
                  <a:lnTo>
                    <a:pt x="2123" y="72"/>
                  </a:lnTo>
                  <a:lnTo>
                    <a:pt x="2127" y="72"/>
                  </a:lnTo>
                  <a:lnTo>
                    <a:pt x="2131" y="72"/>
                  </a:lnTo>
                  <a:lnTo>
                    <a:pt x="2132" y="72"/>
                  </a:lnTo>
                  <a:lnTo>
                    <a:pt x="2134" y="72"/>
                  </a:lnTo>
                  <a:lnTo>
                    <a:pt x="2135" y="72"/>
                  </a:lnTo>
                  <a:lnTo>
                    <a:pt x="2136" y="72"/>
                  </a:lnTo>
                  <a:lnTo>
                    <a:pt x="2141" y="71"/>
                  </a:lnTo>
                  <a:lnTo>
                    <a:pt x="2145" y="71"/>
                  </a:lnTo>
                  <a:lnTo>
                    <a:pt x="2148" y="68"/>
                  </a:lnTo>
                  <a:lnTo>
                    <a:pt x="2150" y="66"/>
                  </a:lnTo>
                  <a:lnTo>
                    <a:pt x="2154" y="64"/>
                  </a:lnTo>
                  <a:lnTo>
                    <a:pt x="2159" y="56"/>
                  </a:lnTo>
                  <a:lnTo>
                    <a:pt x="2160" y="59"/>
                  </a:lnTo>
                  <a:lnTo>
                    <a:pt x="2161" y="54"/>
                  </a:lnTo>
                  <a:lnTo>
                    <a:pt x="2163" y="49"/>
                  </a:lnTo>
                  <a:lnTo>
                    <a:pt x="2164" y="45"/>
                  </a:lnTo>
                  <a:lnTo>
                    <a:pt x="2168" y="50"/>
                  </a:lnTo>
                  <a:lnTo>
                    <a:pt x="2172" y="48"/>
                  </a:lnTo>
                  <a:lnTo>
                    <a:pt x="2176" y="41"/>
                  </a:lnTo>
                  <a:lnTo>
                    <a:pt x="2177" y="36"/>
                  </a:lnTo>
                  <a:lnTo>
                    <a:pt x="2181" y="20"/>
                  </a:lnTo>
                  <a:lnTo>
                    <a:pt x="2185" y="0"/>
                  </a:lnTo>
                  <a:lnTo>
                    <a:pt x="2189" y="2"/>
                  </a:lnTo>
                  <a:lnTo>
                    <a:pt x="2192" y="2"/>
                  </a:lnTo>
                  <a:lnTo>
                    <a:pt x="2197" y="8"/>
                  </a:lnTo>
                  <a:lnTo>
                    <a:pt x="2201" y="31"/>
                  </a:lnTo>
                  <a:lnTo>
                    <a:pt x="2204" y="34"/>
                  </a:lnTo>
                  <a:lnTo>
                    <a:pt x="2206" y="29"/>
                  </a:lnTo>
                  <a:lnTo>
                    <a:pt x="2210" y="42"/>
                  </a:lnTo>
                  <a:lnTo>
                    <a:pt x="2214" y="40"/>
                  </a:lnTo>
                  <a:lnTo>
                    <a:pt x="2218" y="49"/>
                  </a:lnTo>
                  <a:lnTo>
                    <a:pt x="2219" y="49"/>
                  </a:lnTo>
                  <a:lnTo>
                    <a:pt x="2223" y="49"/>
                  </a:lnTo>
                  <a:lnTo>
                    <a:pt x="2228" y="54"/>
                  </a:lnTo>
                  <a:lnTo>
                    <a:pt x="2229" y="49"/>
                  </a:lnTo>
                  <a:lnTo>
                    <a:pt x="2231" y="57"/>
                  </a:lnTo>
                  <a:lnTo>
                    <a:pt x="2232" y="55"/>
                  </a:lnTo>
                  <a:lnTo>
                    <a:pt x="2236" y="57"/>
                  </a:lnTo>
                  <a:lnTo>
                    <a:pt x="2241" y="56"/>
                  </a:lnTo>
                  <a:lnTo>
                    <a:pt x="2245" y="57"/>
                  </a:lnTo>
                  <a:lnTo>
                    <a:pt x="2249" y="63"/>
                  </a:lnTo>
                  <a:lnTo>
                    <a:pt x="2253" y="59"/>
                  </a:lnTo>
                  <a:lnTo>
                    <a:pt x="2257" y="62"/>
                  </a:lnTo>
                  <a:lnTo>
                    <a:pt x="2259" y="63"/>
                  </a:lnTo>
                  <a:lnTo>
                    <a:pt x="2262" y="63"/>
                  </a:lnTo>
                  <a:lnTo>
                    <a:pt x="2267" y="63"/>
                  </a:lnTo>
                  <a:lnTo>
                    <a:pt x="2272" y="67"/>
                  </a:lnTo>
                  <a:lnTo>
                    <a:pt x="2273" y="65"/>
                  </a:lnTo>
                  <a:lnTo>
                    <a:pt x="2274" y="66"/>
                  </a:lnTo>
                  <a:lnTo>
                    <a:pt x="2276" y="64"/>
                  </a:lnTo>
                  <a:lnTo>
                    <a:pt x="2280" y="65"/>
                  </a:lnTo>
                  <a:lnTo>
                    <a:pt x="2284" y="63"/>
                  </a:lnTo>
                  <a:lnTo>
                    <a:pt x="2285" y="64"/>
                  </a:lnTo>
                  <a:lnTo>
                    <a:pt x="2287" y="69"/>
                  </a:lnTo>
                  <a:lnTo>
                    <a:pt x="2288" y="67"/>
                  </a:lnTo>
                  <a:lnTo>
                    <a:pt x="2290" y="66"/>
                  </a:lnTo>
                  <a:lnTo>
                    <a:pt x="2294" y="66"/>
                  </a:lnTo>
                  <a:lnTo>
                    <a:pt x="2297" y="70"/>
                  </a:lnTo>
                  <a:lnTo>
                    <a:pt x="2301" y="68"/>
                  </a:lnTo>
                  <a:lnTo>
                    <a:pt x="2302" y="71"/>
                  </a:lnTo>
                  <a:lnTo>
                    <a:pt x="2307" y="68"/>
                  </a:lnTo>
                  <a:lnTo>
                    <a:pt x="2311" y="69"/>
                  </a:lnTo>
                  <a:lnTo>
                    <a:pt x="2312" y="69"/>
                  </a:lnTo>
                  <a:lnTo>
                    <a:pt x="2314" y="71"/>
                  </a:lnTo>
                  <a:lnTo>
                    <a:pt x="2315" y="68"/>
                  </a:lnTo>
                  <a:lnTo>
                    <a:pt x="2317" y="69"/>
                  </a:lnTo>
                  <a:lnTo>
                    <a:pt x="2321" y="70"/>
                  </a:lnTo>
                  <a:lnTo>
                    <a:pt x="2325" y="69"/>
                  </a:lnTo>
                  <a:lnTo>
                    <a:pt x="2326" y="70"/>
                  </a:lnTo>
                  <a:lnTo>
                    <a:pt x="2328" y="69"/>
                  </a:lnTo>
                  <a:lnTo>
                    <a:pt x="2329" y="69"/>
                  </a:lnTo>
                  <a:lnTo>
                    <a:pt x="2331" y="70"/>
                  </a:lnTo>
                  <a:lnTo>
                    <a:pt x="2335" y="69"/>
                  </a:lnTo>
                  <a:lnTo>
                    <a:pt x="2339" y="70"/>
                  </a:lnTo>
                  <a:lnTo>
                    <a:pt x="2340" y="70"/>
                  </a:lnTo>
                  <a:lnTo>
                    <a:pt x="2342" y="70"/>
                  </a:lnTo>
                  <a:lnTo>
                    <a:pt x="2343" y="71"/>
                  </a:lnTo>
                  <a:lnTo>
                    <a:pt x="2344" y="70"/>
                  </a:lnTo>
                  <a:lnTo>
                    <a:pt x="2349" y="71"/>
                  </a:lnTo>
                  <a:lnTo>
                    <a:pt x="2353" y="71"/>
                  </a:lnTo>
                  <a:lnTo>
                    <a:pt x="2354" y="71"/>
                  </a:lnTo>
                  <a:lnTo>
                    <a:pt x="2356" y="72"/>
                  </a:lnTo>
                  <a:lnTo>
                    <a:pt x="2357" y="71"/>
                  </a:lnTo>
                  <a:lnTo>
                    <a:pt x="2359" y="71"/>
                  </a:lnTo>
                  <a:lnTo>
                    <a:pt x="2363" y="71"/>
                  </a:lnTo>
                  <a:lnTo>
                    <a:pt x="2367" y="72"/>
                  </a:lnTo>
                  <a:lnTo>
                    <a:pt x="2368" y="70"/>
                  </a:lnTo>
                  <a:lnTo>
                    <a:pt x="2370" y="71"/>
                  </a:lnTo>
                  <a:lnTo>
                    <a:pt x="2371" y="72"/>
                  </a:lnTo>
                  <a:lnTo>
                    <a:pt x="2372" y="71"/>
                  </a:lnTo>
                  <a:lnTo>
                    <a:pt x="2376" y="72"/>
                  </a:lnTo>
                  <a:lnTo>
                    <a:pt x="2381" y="72"/>
                  </a:lnTo>
                  <a:lnTo>
                    <a:pt x="2382" y="71"/>
                  </a:lnTo>
                  <a:lnTo>
                    <a:pt x="2383" y="72"/>
                  </a:lnTo>
                  <a:lnTo>
                    <a:pt x="2385" y="72"/>
                  </a:lnTo>
                  <a:lnTo>
                    <a:pt x="2386" y="72"/>
                  </a:lnTo>
                  <a:lnTo>
                    <a:pt x="2390" y="72"/>
                  </a:lnTo>
                  <a:lnTo>
                    <a:pt x="2394" y="71"/>
                  </a:lnTo>
                  <a:lnTo>
                    <a:pt x="2398" y="72"/>
                  </a:lnTo>
                  <a:lnTo>
                    <a:pt x="2399" y="71"/>
                  </a:lnTo>
                  <a:lnTo>
                    <a:pt x="2400" y="72"/>
                  </a:lnTo>
                  <a:lnTo>
                    <a:pt x="2405" y="72"/>
                  </a:lnTo>
                  <a:lnTo>
                    <a:pt x="2409" y="72"/>
                  </a:lnTo>
                  <a:lnTo>
                    <a:pt x="2410" y="72"/>
                  </a:lnTo>
                  <a:lnTo>
                    <a:pt x="2412" y="72"/>
                  </a:lnTo>
                  <a:lnTo>
                    <a:pt x="2413" y="72"/>
                  </a:lnTo>
                  <a:lnTo>
                    <a:pt x="2414" y="72"/>
                  </a:lnTo>
                  <a:lnTo>
                    <a:pt x="2419" y="72"/>
                  </a:lnTo>
                  <a:lnTo>
                    <a:pt x="2423" y="71"/>
                  </a:lnTo>
                  <a:lnTo>
                    <a:pt x="2424" y="72"/>
                  </a:lnTo>
                  <a:lnTo>
                    <a:pt x="2426" y="72"/>
                  </a:lnTo>
                  <a:lnTo>
                    <a:pt x="2427" y="72"/>
                  </a:lnTo>
                  <a:lnTo>
                    <a:pt x="2428" y="72"/>
                  </a:lnTo>
                  <a:lnTo>
                    <a:pt x="2432" y="72"/>
                  </a:lnTo>
                  <a:lnTo>
                    <a:pt x="2436" y="72"/>
                  </a:lnTo>
                  <a:lnTo>
                    <a:pt x="2438" y="72"/>
                  </a:lnTo>
                  <a:lnTo>
                    <a:pt x="2439" y="72"/>
                  </a:lnTo>
                  <a:lnTo>
                    <a:pt x="2440" y="71"/>
                  </a:lnTo>
                  <a:lnTo>
                    <a:pt x="2444" y="72"/>
                  </a:lnTo>
                  <a:lnTo>
                    <a:pt x="2448" y="72"/>
                  </a:lnTo>
                  <a:lnTo>
                    <a:pt x="2452" y="72"/>
                  </a:lnTo>
                  <a:lnTo>
                    <a:pt x="2454" y="72"/>
                  </a:lnTo>
                  <a:lnTo>
                    <a:pt x="2455" y="72"/>
                  </a:lnTo>
                  <a:lnTo>
                    <a:pt x="2459" y="71"/>
                  </a:lnTo>
                  <a:lnTo>
                    <a:pt x="2463" y="72"/>
                  </a:lnTo>
                  <a:lnTo>
                    <a:pt x="2464" y="72"/>
                  </a:lnTo>
                  <a:lnTo>
                    <a:pt x="2466" y="72"/>
                  </a:lnTo>
                  <a:lnTo>
                    <a:pt x="2467" y="72"/>
                  </a:lnTo>
                  <a:lnTo>
                    <a:pt x="2469" y="72"/>
                  </a:lnTo>
                  <a:lnTo>
                    <a:pt x="2470" y="71"/>
                  </a:lnTo>
                  <a:lnTo>
                    <a:pt x="2475" y="72"/>
                  </a:lnTo>
                  <a:lnTo>
                    <a:pt x="2479" y="72"/>
                  </a:lnTo>
                  <a:lnTo>
                    <a:pt x="2482" y="72"/>
                  </a:lnTo>
                  <a:lnTo>
                    <a:pt x="2484" y="72"/>
                  </a:lnTo>
                  <a:lnTo>
                    <a:pt x="2488" y="72"/>
                  </a:lnTo>
                  <a:lnTo>
                    <a:pt x="2492" y="72"/>
                  </a:lnTo>
                  <a:lnTo>
                    <a:pt x="2494" y="71"/>
                  </a:lnTo>
                  <a:lnTo>
                    <a:pt x="2495" y="72"/>
                  </a:lnTo>
                  <a:lnTo>
                    <a:pt x="2497" y="72"/>
                  </a:lnTo>
                  <a:lnTo>
                    <a:pt x="2498" y="71"/>
                  </a:lnTo>
                  <a:lnTo>
                    <a:pt x="2502" y="72"/>
                  </a:lnTo>
                  <a:lnTo>
                    <a:pt x="2506" y="72"/>
                  </a:lnTo>
                  <a:lnTo>
                    <a:pt x="2509" y="71"/>
                  </a:lnTo>
                  <a:lnTo>
                    <a:pt x="2511" y="72"/>
                  </a:lnTo>
                  <a:lnTo>
                    <a:pt x="2515" y="72"/>
                  </a:lnTo>
                  <a:lnTo>
                    <a:pt x="2520" y="72"/>
                  </a:lnTo>
                  <a:lnTo>
                    <a:pt x="2521" y="72"/>
                  </a:lnTo>
                  <a:lnTo>
                    <a:pt x="2523" y="72"/>
                  </a:lnTo>
                  <a:lnTo>
                    <a:pt x="2524" y="72"/>
                  </a:lnTo>
                  <a:lnTo>
                    <a:pt x="2526" y="72"/>
                  </a:lnTo>
                  <a:lnTo>
                    <a:pt x="2530" y="72"/>
                  </a:lnTo>
                  <a:lnTo>
                    <a:pt x="2534" y="71"/>
                  </a:lnTo>
                  <a:lnTo>
                    <a:pt x="2536" y="72"/>
                  </a:lnTo>
                  <a:lnTo>
                    <a:pt x="2537" y="72"/>
                  </a:lnTo>
                  <a:lnTo>
                    <a:pt x="2538" y="72"/>
                  </a:lnTo>
                  <a:lnTo>
                    <a:pt x="2543" y="72"/>
                  </a:lnTo>
                  <a:lnTo>
                    <a:pt x="2547" y="72"/>
                  </a:lnTo>
                  <a:lnTo>
                    <a:pt x="2549" y="72"/>
                  </a:lnTo>
                  <a:lnTo>
                    <a:pt x="2550" y="71"/>
                  </a:lnTo>
                  <a:lnTo>
                    <a:pt x="2552" y="72"/>
                  </a:lnTo>
                  <a:lnTo>
                    <a:pt x="2553" y="72"/>
                  </a:lnTo>
                  <a:lnTo>
                    <a:pt x="2557" y="72"/>
                  </a:lnTo>
                  <a:lnTo>
                    <a:pt x="2561" y="72"/>
                  </a:lnTo>
                  <a:lnTo>
                    <a:pt x="2563" y="72"/>
                  </a:lnTo>
                  <a:lnTo>
                    <a:pt x="2564" y="72"/>
                  </a:lnTo>
                  <a:lnTo>
                    <a:pt x="2566" y="72"/>
                  </a:lnTo>
                  <a:lnTo>
                    <a:pt x="2567" y="72"/>
                  </a:lnTo>
                  <a:lnTo>
                    <a:pt x="2571" y="71"/>
                  </a:lnTo>
                  <a:lnTo>
                    <a:pt x="2576" y="72"/>
                  </a:lnTo>
                  <a:lnTo>
                    <a:pt x="2577" y="72"/>
                  </a:lnTo>
                  <a:lnTo>
                    <a:pt x="2578" y="72"/>
                  </a:lnTo>
                  <a:lnTo>
                    <a:pt x="2580" y="7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0641CEDA-FBC3-BB2E-3DF9-45D4B516C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975"/>
              <a:ext cx="3738" cy="2"/>
            </a:xfrm>
            <a:custGeom>
              <a:avLst/>
              <a:gdLst>
                <a:gd name="T0" fmla="*/ 39 w 3738"/>
                <a:gd name="T1" fmla="*/ 2 h 2"/>
                <a:gd name="T2" fmla="*/ 71 w 3738"/>
                <a:gd name="T3" fmla="*/ 2 h 2"/>
                <a:gd name="T4" fmla="*/ 113 w 3738"/>
                <a:gd name="T5" fmla="*/ 2 h 2"/>
                <a:gd name="T6" fmla="*/ 153 w 3738"/>
                <a:gd name="T7" fmla="*/ 2 h 2"/>
                <a:gd name="T8" fmla="*/ 192 w 3738"/>
                <a:gd name="T9" fmla="*/ 2 h 2"/>
                <a:gd name="T10" fmla="*/ 227 w 3738"/>
                <a:gd name="T11" fmla="*/ 2 h 2"/>
                <a:gd name="T12" fmla="*/ 263 w 3738"/>
                <a:gd name="T13" fmla="*/ 2 h 2"/>
                <a:gd name="T14" fmla="*/ 304 w 3738"/>
                <a:gd name="T15" fmla="*/ 2 h 2"/>
                <a:gd name="T16" fmla="*/ 339 w 3738"/>
                <a:gd name="T17" fmla="*/ 2 h 2"/>
                <a:gd name="T18" fmla="*/ 374 w 3738"/>
                <a:gd name="T19" fmla="*/ 2 h 2"/>
                <a:gd name="T20" fmla="*/ 413 w 3738"/>
                <a:gd name="T21" fmla="*/ 2 h 2"/>
                <a:gd name="T22" fmla="*/ 456 w 3738"/>
                <a:gd name="T23" fmla="*/ 2 h 2"/>
                <a:gd name="T24" fmla="*/ 498 w 3738"/>
                <a:gd name="T25" fmla="*/ 2 h 2"/>
                <a:gd name="T26" fmla="*/ 544 w 3738"/>
                <a:gd name="T27" fmla="*/ 2 h 2"/>
                <a:gd name="T28" fmla="*/ 585 w 3738"/>
                <a:gd name="T29" fmla="*/ 2 h 2"/>
                <a:gd name="T30" fmla="*/ 644 w 3738"/>
                <a:gd name="T31" fmla="*/ 2 h 2"/>
                <a:gd name="T32" fmla="*/ 705 w 3738"/>
                <a:gd name="T33" fmla="*/ 2 h 2"/>
                <a:gd name="T34" fmla="*/ 756 w 3738"/>
                <a:gd name="T35" fmla="*/ 2 h 2"/>
                <a:gd name="T36" fmla="*/ 800 w 3738"/>
                <a:gd name="T37" fmla="*/ 2 h 2"/>
                <a:gd name="T38" fmla="*/ 847 w 3738"/>
                <a:gd name="T39" fmla="*/ 2 h 2"/>
                <a:gd name="T40" fmla="*/ 900 w 3738"/>
                <a:gd name="T41" fmla="*/ 2 h 2"/>
                <a:gd name="T42" fmla="*/ 959 w 3738"/>
                <a:gd name="T43" fmla="*/ 2 h 2"/>
                <a:gd name="T44" fmla="*/ 1020 w 3738"/>
                <a:gd name="T45" fmla="*/ 2 h 2"/>
                <a:gd name="T46" fmla="*/ 1082 w 3738"/>
                <a:gd name="T47" fmla="*/ 2 h 2"/>
                <a:gd name="T48" fmla="*/ 1145 w 3738"/>
                <a:gd name="T49" fmla="*/ 2 h 2"/>
                <a:gd name="T50" fmla="*/ 1210 w 3738"/>
                <a:gd name="T51" fmla="*/ 2 h 2"/>
                <a:gd name="T52" fmla="*/ 1278 w 3738"/>
                <a:gd name="T53" fmla="*/ 2 h 2"/>
                <a:gd name="T54" fmla="*/ 1344 w 3738"/>
                <a:gd name="T55" fmla="*/ 2 h 2"/>
                <a:gd name="T56" fmla="*/ 1410 w 3738"/>
                <a:gd name="T57" fmla="*/ 2 h 2"/>
                <a:gd name="T58" fmla="*/ 1478 w 3738"/>
                <a:gd name="T59" fmla="*/ 2 h 2"/>
                <a:gd name="T60" fmla="*/ 1546 w 3738"/>
                <a:gd name="T61" fmla="*/ 2 h 2"/>
                <a:gd name="T62" fmla="*/ 1613 w 3738"/>
                <a:gd name="T63" fmla="*/ 2 h 2"/>
                <a:gd name="T64" fmla="*/ 1680 w 3738"/>
                <a:gd name="T65" fmla="*/ 2 h 2"/>
                <a:gd name="T66" fmla="*/ 1746 w 3738"/>
                <a:gd name="T67" fmla="*/ 2 h 2"/>
                <a:gd name="T68" fmla="*/ 1810 w 3738"/>
                <a:gd name="T69" fmla="*/ 2 h 2"/>
                <a:gd name="T70" fmla="*/ 1876 w 3738"/>
                <a:gd name="T71" fmla="*/ 2 h 2"/>
                <a:gd name="T72" fmla="*/ 1943 w 3738"/>
                <a:gd name="T73" fmla="*/ 2 h 2"/>
                <a:gd name="T74" fmla="*/ 2010 w 3738"/>
                <a:gd name="T75" fmla="*/ 1 h 2"/>
                <a:gd name="T76" fmla="*/ 2078 w 3738"/>
                <a:gd name="T77" fmla="*/ 2 h 2"/>
                <a:gd name="T78" fmla="*/ 2145 w 3738"/>
                <a:gd name="T79" fmla="*/ 2 h 2"/>
                <a:gd name="T80" fmla="*/ 2212 w 3738"/>
                <a:gd name="T81" fmla="*/ 2 h 2"/>
                <a:gd name="T82" fmla="*/ 2280 w 3738"/>
                <a:gd name="T83" fmla="*/ 2 h 2"/>
                <a:gd name="T84" fmla="*/ 2346 w 3738"/>
                <a:gd name="T85" fmla="*/ 2 h 2"/>
                <a:gd name="T86" fmla="*/ 2411 w 3738"/>
                <a:gd name="T87" fmla="*/ 2 h 2"/>
                <a:gd name="T88" fmla="*/ 2477 w 3738"/>
                <a:gd name="T89" fmla="*/ 2 h 2"/>
                <a:gd name="T90" fmla="*/ 2543 w 3738"/>
                <a:gd name="T91" fmla="*/ 2 h 2"/>
                <a:gd name="T92" fmla="*/ 2607 w 3738"/>
                <a:gd name="T93" fmla="*/ 2 h 2"/>
                <a:gd name="T94" fmla="*/ 2673 w 3738"/>
                <a:gd name="T95" fmla="*/ 2 h 2"/>
                <a:gd name="T96" fmla="*/ 2739 w 3738"/>
                <a:gd name="T97" fmla="*/ 2 h 2"/>
                <a:gd name="T98" fmla="*/ 2803 w 3738"/>
                <a:gd name="T99" fmla="*/ 2 h 2"/>
                <a:gd name="T100" fmla="*/ 2868 w 3738"/>
                <a:gd name="T101" fmla="*/ 2 h 2"/>
                <a:gd name="T102" fmla="*/ 2934 w 3738"/>
                <a:gd name="T103" fmla="*/ 2 h 2"/>
                <a:gd name="T104" fmla="*/ 2999 w 3738"/>
                <a:gd name="T105" fmla="*/ 2 h 2"/>
                <a:gd name="T106" fmla="*/ 3065 w 3738"/>
                <a:gd name="T107" fmla="*/ 2 h 2"/>
                <a:gd name="T108" fmla="*/ 3132 w 3738"/>
                <a:gd name="T109" fmla="*/ 2 h 2"/>
                <a:gd name="T110" fmla="*/ 3198 w 3738"/>
                <a:gd name="T111" fmla="*/ 1 h 2"/>
                <a:gd name="T112" fmla="*/ 3264 w 3738"/>
                <a:gd name="T113" fmla="*/ 2 h 2"/>
                <a:gd name="T114" fmla="*/ 3331 w 3738"/>
                <a:gd name="T115" fmla="*/ 2 h 2"/>
                <a:gd name="T116" fmla="*/ 3399 w 3738"/>
                <a:gd name="T117" fmla="*/ 2 h 2"/>
                <a:gd name="T118" fmla="*/ 3468 w 3738"/>
                <a:gd name="T119" fmla="*/ 2 h 2"/>
                <a:gd name="T120" fmla="*/ 3537 w 3738"/>
                <a:gd name="T121" fmla="*/ 2 h 2"/>
                <a:gd name="T122" fmla="*/ 3607 w 3738"/>
                <a:gd name="T123" fmla="*/ 2 h 2"/>
                <a:gd name="T124" fmla="*/ 3677 w 3738"/>
                <a:gd name="T12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2">
                  <a:moveTo>
                    <a:pt x="0" y="2"/>
                  </a:moveTo>
                  <a:lnTo>
                    <a:pt x="1" y="2"/>
                  </a:lnTo>
                  <a:lnTo>
                    <a:pt x="6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7" y="2"/>
                  </a:lnTo>
                  <a:lnTo>
                    <a:pt x="22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3" y="2"/>
                  </a:lnTo>
                  <a:lnTo>
                    <a:pt x="37" y="2"/>
                  </a:lnTo>
                  <a:lnTo>
                    <a:pt x="38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4" y="2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61" y="2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5" y="2"/>
                  </a:lnTo>
                  <a:lnTo>
                    <a:pt x="80" y="2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4" y="2"/>
                  </a:lnTo>
                  <a:lnTo>
                    <a:pt x="88" y="2"/>
                  </a:lnTo>
                  <a:lnTo>
                    <a:pt x="92" y="2"/>
                  </a:lnTo>
                  <a:lnTo>
                    <a:pt x="94" y="2"/>
                  </a:lnTo>
                  <a:lnTo>
                    <a:pt x="97" y="2"/>
                  </a:lnTo>
                  <a:lnTo>
                    <a:pt x="101" y="2"/>
                  </a:lnTo>
                  <a:lnTo>
                    <a:pt x="106" y="2"/>
                  </a:lnTo>
                  <a:lnTo>
                    <a:pt x="110" y="2"/>
                  </a:lnTo>
                  <a:lnTo>
                    <a:pt x="111" y="2"/>
                  </a:lnTo>
                  <a:lnTo>
                    <a:pt x="113" y="2"/>
                  </a:lnTo>
                  <a:lnTo>
                    <a:pt x="117" y="2"/>
                  </a:lnTo>
                  <a:lnTo>
                    <a:pt x="121" y="2"/>
                  </a:lnTo>
                  <a:lnTo>
                    <a:pt x="123" y="2"/>
                  </a:lnTo>
                  <a:lnTo>
                    <a:pt x="126" y="2"/>
                  </a:lnTo>
                  <a:lnTo>
                    <a:pt x="131" y="2"/>
                  </a:lnTo>
                  <a:lnTo>
                    <a:pt x="135" y="2"/>
                  </a:lnTo>
                  <a:lnTo>
                    <a:pt x="137" y="2"/>
                  </a:lnTo>
                  <a:lnTo>
                    <a:pt x="138" y="2"/>
                  </a:lnTo>
                  <a:lnTo>
                    <a:pt x="140" y="2"/>
                  </a:lnTo>
                  <a:lnTo>
                    <a:pt x="144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1" y="2"/>
                  </a:lnTo>
                  <a:lnTo>
                    <a:pt x="153" y="2"/>
                  </a:lnTo>
                  <a:lnTo>
                    <a:pt x="154" y="2"/>
                  </a:lnTo>
                  <a:lnTo>
                    <a:pt x="159" y="2"/>
                  </a:lnTo>
                  <a:lnTo>
                    <a:pt x="163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2" y="2"/>
                  </a:lnTo>
                  <a:lnTo>
                    <a:pt x="176" y="2"/>
                  </a:lnTo>
                  <a:lnTo>
                    <a:pt x="178" y="2"/>
                  </a:lnTo>
                  <a:lnTo>
                    <a:pt x="179" y="2"/>
                  </a:lnTo>
                  <a:lnTo>
                    <a:pt x="181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3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201" y="2"/>
                  </a:lnTo>
                  <a:lnTo>
                    <a:pt x="205" y="2"/>
                  </a:lnTo>
                  <a:lnTo>
                    <a:pt x="206" y="2"/>
                  </a:lnTo>
                  <a:lnTo>
                    <a:pt x="208" y="2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8" y="2"/>
                  </a:lnTo>
                  <a:lnTo>
                    <a:pt x="220" y="2"/>
                  </a:lnTo>
                  <a:lnTo>
                    <a:pt x="221" y="2"/>
                  </a:lnTo>
                  <a:lnTo>
                    <a:pt x="223" y="2"/>
                  </a:lnTo>
                  <a:lnTo>
                    <a:pt x="227" y="2"/>
                  </a:lnTo>
                  <a:lnTo>
                    <a:pt x="231" y="2"/>
                  </a:lnTo>
                  <a:lnTo>
                    <a:pt x="232" y="2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7" y="2"/>
                  </a:lnTo>
                  <a:lnTo>
                    <a:pt x="241" y="2"/>
                  </a:lnTo>
                  <a:lnTo>
                    <a:pt x="245" y="2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9" y="2"/>
                  </a:lnTo>
                  <a:lnTo>
                    <a:pt x="251" y="2"/>
                  </a:lnTo>
                  <a:lnTo>
                    <a:pt x="255" y="2"/>
                  </a:lnTo>
                  <a:lnTo>
                    <a:pt x="259" y="2"/>
                  </a:lnTo>
                  <a:lnTo>
                    <a:pt x="263" y="2"/>
                  </a:lnTo>
                  <a:lnTo>
                    <a:pt x="264" y="2"/>
                  </a:lnTo>
                  <a:lnTo>
                    <a:pt x="268" y="2"/>
                  </a:lnTo>
                  <a:lnTo>
                    <a:pt x="272" y="2"/>
                  </a:lnTo>
                  <a:lnTo>
                    <a:pt x="277" y="2"/>
                  </a:lnTo>
                  <a:lnTo>
                    <a:pt x="278" y="2"/>
                  </a:lnTo>
                  <a:lnTo>
                    <a:pt x="283" y="2"/>
                  </a:lnTo>
                  <a:lnTo>
                    <a:pt x="287" y="2"/>
                  </a:lnTo>
                  <a:lnTo>
                    <a:pt x="289" y="2"/>
                  </a:lnTo>
                  <a:lnTo>
                    <a:pt x="290" y="2"/>
                  </a:lnTo>
                  <a:lnTo>
                    <a:pt x="292" y="2"/>
                  </a:lnTo>
                  <a:lnTo>
                    <a:pt x="293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4" y="2"/>
                  </a:lnTo>
                  <a:lnTo>
                    <a:pt x="305" y="2"/>
                  </a:lnTo>
                  <a:lnTo>
                    <a:pt x="307" y="2"/>
                  </a:lnTo>
                  <a:lnTo>
                    <a:pt x="311" y="2"/>
                  </a:lnTo>
                  <a:lnTo>
                    <a:pt x="315" y="2"/>
                  </a:lnTo>
                  <a:lnTo>
                    <a:pt x="317" y="2"/>
                  </a:lnTo>
                  <a:lnTo>
                    <a:pt x="318" y="2"/>
                  </a:lnTo>
                  <a:lnTo>
                    <a:pt x="320" y="2"/>
                  </a:lnTo>
                  <a:lnTo>
                    <a:pt x="321" y="2"/>
                  </a:lnTo>
                  <a:lnTo>
                    <a:pt x="325" y="2"/>
                  </a:lnTo>
                  <a:lnTo>
                    <a:pt x="330" y="2"/>
                  </a:lnTo>
                  <a:lnTo>
                    <a:pt x="331" y="2"/>
                  </a:lnTo>
                  <a:lnTo>
                    <a:pt x="333" y="2"/>
                  </a:lnTo>
                  <a:lnTo>
                    <a:pt x="334" y="2"/>
                  </a:lnTo>
                  <a:lnTo>
                    <a:pt x="339" y="2"/>
                  </a:lnTo>
                  <a:lnTo>
                    <a:pt x="343" y="2"/>
                  </a:lnTo>
                  <a:lnTo>
                    <a:pt x="345" y="2"/>
                  </a:lnTo>
                  <a:lnTo>
                    <a:pt x="346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7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1" y="2"/>
                  </a:lnTo>
                  <a:lnTo>
                    <a:pt x="363" y="2"/>
                  </a:lnTo>
                  <a:lnTo>
                    <a:pt x="367" y="2"/>
                  </a:lnTo>
                  <a:lnTo>
                    <a:pt x="372" y="2"/>
                  </a:lnTo>
                  <a:lnTo>
                    <a:pt x="373" y="2"/>
                  </a:lnTo>
                  <a:lnTo>
                    <a:pt x="374" y="2"/>
                  </a:lnTo>
                  <a:lnTo>
                    <a:pt x="376" y="2"/>
                  </a:lnTo>
                  <a:lnTo>
                    <a:pt x="380" y="2"/>
                  </a:lnTo>
                  <a:lnTo>
                    <a:pt x="384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9" y="2"/>
                  </a:lnTo>
                  <a:lnTo>
                    <a:pt x="390" y="2"/>
                  </a:lnTo>
                  <a:lnTo>
                    <a:pt x="395" y="2"/>
                  </a:lnTo>
                  <a:lnTo>
                    <a:pt x="399" y="2"/>
                  </a:lnTo>
                  <a:lnTo>
                    <a:pt x="401" y="2"/>
                  </a:lnTo>
                  <a:lnTo>
                    <a:pt x="402" y="2"/>
                  </a:lnTo>
                  <a:lnTo>
                    <a:pt x="404" y="2"/>
                  </a:lnTo>
                  <a:lnTo>
                    <a:pt x="408" y="2"/>
                  </a:lnTo>
                  <a:lnTo>
                    <a:pt x="413" y="2"/>
                  </a:lnTo>
                  <a:lnTo>
                    <a:pt x="414" y="2"/>
                  </a:lnTo>
                  <a:lnTo>
                    <a:pt x="416" y="2"/>
                  </a:lnTo>
                  <a:lnTo>
                    <a:pt x="417" y="1"/>
                  </a:lnTo>
                  <a:lnTo>
                    <a:pt x="422" y="1"/>
                  </a:lnTo>
                  <a:lnTo>
                    <a:pt x="426" y="2"/>
                  </a:lnTo>
                  <a:lnTo>
                    <a:pt x="430" y="2"/>
                  </a:lnTo>
                  <a:lnTo>
                    <a:pt x="431" y="2"/>
                  </a:lnTo>
                  <a:lnTo>
                    <a:pt x="435" y="1"/>
                  </a:lnTo>
                  <a:lnTo>
                    <a:pt x="440" y="2"/>
                  </a:lnTo>
                  <a:lnTo>
                    <a:pt x="441" y="2"/>
                  </a:lnTo>
                  <a:lnTo>
                    <a:pt x="442" y="2"/>
                  </a:lnTo>
                  <a:lnTo>
                    <a:pt x="446" y="2"/>
                  </a:lnTo>
                  <a:lnTo>
                    <a:pt x="451" y="2"/>
                  </a:lnTo>
                  <a:lnTo>
                    <a:pt x="456" y="2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5" y="2"/>
                  </a:lnTo>
                  <a:lnTo>
                    <a:pt x="469" y="2"/>
                  </a:lnTo>
                  <a:lnTo>
                    <a:pt x="473" y="2"/>
                  </a:lnTo>
                  <a:lnTo>
                    <a:pt x="478" y="2"/>
                  </a:lnTo>
                  <a:lnTo>
                    <a:pt x="483" y="2"/>
                  </a:lnTo>
                  <a:lnTo>
                    <a:pt x="484" y="2"/>
                  </a:lnTo>
                  <a:lnTo>
                    <a:pt x="486" y="2"/>
                  </a:lnTo>
                  <a:lnTo>
                    <a:pt x="487" y="2"/>
                  </a:lnTo>
                  <a:lnTo>
                    <a:pt x="493" y="2"/>
                  </a:lnTo>
                  <a:lnTo>
                    <a:pt x="497" y="2"/>
                  </a:lnTo>
                  <a:lnTo>
                    <a:pt x="498" y="2"/>
                  </a:lnTo>
                  <a:lnTo>
                    <a:pt x="500" y="2"/>
                  </a:lnTo>
                  <a:lnTo>
                    <a:pt x="501" y="2"/>
                  </a:lnTo>
                  <a:lnTo>
                    <a:pt x="506" y="2"/>
                  </a:lnTo>
                  <a:lnTo>
                    <a:pt x="511" y="2"/>
                  </a:lnTo>
                  <a:lnTo>
                    <a:pt x="514" y="2"/>
                  </a:lnTo>
                  <a:lnTo>
                    <a:pt x="516" y="2"/>
                  </a:lnTo>
                  <a:lnTo>
                    <a:pt x="521" y="2"/>
                  </a:lnTo>
                  <a:lnTo>
                    <a:pt x="526" y="2"/>
                  </a:lnTo>
                  <a:lnTo>
                    <a:pt x="529" y="2"/>
                  </a:lnTo>
                  <a:lnTo>
                    <a:pt x="534" y="2"/>
                  </a:lnTo>
                  <a:lnTo>
                    <a:pt x="539" y="2"/>
                  </a:lnTo>
                  <a:lnTo>
                    <a:pt x="541" y="2"/>
                  </a:lnTo>
                  <a:lnTo>
                    <a:pt x="542" y="2"/>
                  </a:lnTo>
                  <a:lnTo>
                    <a:pt x="544" y="2"/>
                  </a:lnTo>
                  <a:lnTo>
                    <a:pt x="549" y="2"/>
                  </a:lnTo>
                  <a:lnTo>
                    <a:pt x="553" y="2"/>
                  </a:lnTo>
                  <a:lnTo>
                    <a:pt x="555" y="2"/>
                  </a:lnTo>
                  <a:lnTo>
                    <a:pt x="556" y="2"/>
                  </a:lnTo>
                  <a:lnTo>
                    <a:pt x="561" y="2"/>
                  </a:lnTo>
                  <a:lnTo>
                    <a:pt x="566" y="2"/>
                  </a:lnTo>
                  <a:lnTo>
                    <a:pt x="568" y="2"/>
                  </a:lnTo>
                  <a:lnTo>
                    <a:pt x="569" y="2"/>
                  </a:lnTo>
                  <a:lnTo>
                    <a:pt x="570" y="2"/>
                  </a:lnTo>
                  <a:lnTo>
                    <a:pt x="575" y="2"/>
                  </a:lnTo>
                  <a:lnTo>
                    <a:pt x="580" y="2"/>
                  </a:lnTo>
                  <a:lnTo>
                    <a:pt x="582" y="2"/>
                  </a:lnTo>
                  <a:lnTo>
                    <a:pt x="583" y="2"/>
                  </a:lnTo>
                  <a:lnTo>
                    <a:pt x="585" y="2"/>
                  </a:lnTo>
                  <a:lnTo>
                    <a:pt x="590" y="2"/>
                  </a:lnTo>
                  <a:lnTo>
                    <a:pt x="595" y="2"/>
                  </a:lnTo>
                  <a:lnTo>
                    <a:pt x="598" y="1"/>
                  </a:lnTo>
                  <a:lnTo>
                    <a:pt x="603" y="2"/>
                  </a:lnTo>
                  <a:lnTo>
                    <a:pt x="608" y="2"/>
                  </a:lnTo>
                  <a:lnTo>
                    <a:pt x="609" y="2"/>
                  </a:lnTo>
                  <a:lnTo>
                    <a:pt x="613" y="2"/>
                  </a:lnTo>
                  <a:lnTo>
                    <a:pt x="618" y="2"/>
                  </a:lnTo>
                  <a:lnTo>
                    <a:pt x="623" y="2"/>
                  </a:lnTo>
                  <a:lnTo>
                    <a:pt x="626" y="2"/>
                  </a:lnTo>
                  <a:lnTo>
                    <a:pt x="631" y="1"/>
                  </a:lnTo>
                  <a:lnTo>
                    <a:pt x="636" y="2"/>
                  </a:lnTo>
                  <a:lnTo>
                    <a:pt x="640" y="2"/>
                  </a:lnTo>
                  <a:lnTo>
                    <a:pt x="644" y="2"/>
                  </a:lnTo>
                  <a:lnTo>
                    <a:pt x="649" y="2"/>
                  </a:lnTo>
                  <a:lnTo>
                    <a:pt x="653" y="2"/>
                  </a:lnTo>
                  <a:lnTo>
                    <a:pt x="654" y="2"/>
                  </a:lnTo>
                  <a:lnTo>
                    <a:pt x="659" y="2"/>
                  </a:lnTo>
                  <a:lnTo>
                    <a:pt x="664" y="2"/>
                  </a:lnTo>
                  <a:lnTo>
                    <a:pt x="668" y="2"/>
                  </a:lnTo>
                  <a:lnTo>
                    <a:pt x="673" y="2"/>
                  </a:lnTo>
                  <a:lnTo>
                    <a:pt x="678" y="2"/>
                  </a:lnTo>
                  <a:lnTo>
                    <a:pt x="682" y="2"/>
                  </a:lnTo>
                  <a:lnTo>
                    <a:pt x="687" y="2"/>
                  </a:lnTo>
                  <a:lnTo>
                    <a:pt x="692" y="2"/>
                  </a:lnTo>
                  <a:lnTo>
                    <a:pt x="695" y="2"/>
                  </a:lnTo>
                  <a:lnTo>
                    <a:pt x="700" y="2"/>
                  </a:lnTo>
                  <a:lnTo>
                    <a:pt x="705" y="2"/>
                  </a:lnTo>
                  <a:lnTo>
                    <a:pt x="709" y="2"/>
                  </a:lnTo>
                  <a:lnTo>
                    <a:pt x="714" y="2"/>
                  </a:lnTo>
                  <a:lnTo>
                    <a:pt x="718" y="2"/>
                  </a:lnTo>
                  <a:lnTo>
                    <a:pt x="722" y="2"/>
                  </a:lnTo>
                  <a:lnTo>
                    <a:pt x="723" y="2"/>
                  </a:lnTo>
                  <a:lnTo>
                    <a:pt x="728" y="2"/>
                  </a:lnTo>
                  <a:lnTo>
                    <a:pt x="733" y="2"/>
                  </a:lnTo>
                  <a:lnTo>
                    <a:pt x="735" y="2"/>
                  </a:lnTo>
                  <a:lnTo>
                    <a:pt x="738" y="2"/>
                  </a:lnTo>
                  <a:lnTo>
                    <a:pt x="743" y="2"/>
                  </a:lnTo>
                  <a:lnTo>
                    <a:pt x="748" y="2"/>
                  </a:lnTo>
                  <a:lnTo>
                    <a:pt x="750" y="2"/>
                  </a:lnTo>
                  <a:lnTo>
                    <a:pt x="751" y="2"/>
                  </a:lnTo>
                  <a:lnTo>
                    <a:pt x="756" y="2"/>
                  </a:lnTo>
                  <a:lnTo>
                    <a:pt x="761" y="2"/>
                  </a:lnTo>
                  <a:lnTo>
                    <a:pt x="765" y="2"/>
                  </a:lnTo>
                  <a:lnTo>
                    <a:pt x="769" y="2"/>
                  </a:lnTo>
                  <a:lnTo>
                    <a:pt x="774" y="2"/>
                  </a:lnTo>
                  <a:lnTo>
                    <a:pt x="775" y="2"/>
                  </a:lnTo>
                  <a:lnTo>
                    <a:pt x="777" y="2"/>
                  </a:lnTo>
                  <a:lnTo>
                    <a:pt x="778" y="2"/>
                  </a:lnTo>
                  <a:lnTo>
                    <a:pt x="779" y="2"/>
                  </a:lnTo>
                  <a:lnTo>
                    <a:pt x="784" y="2"/>
                  </a:lnTo>
                  <a:lnTo>
                    <a:pt x="789" y="2"/>
                  </a:lnTo>
                  <a:lnTo>
                    <a:pt x="790" y="2"/>
                  </a:lnTo>
                  <a:lnTo>
                    <a:pt x="792" y="2"/>
                  </a:lnTo>
                  <a:lnTo>
                    <a:pt x="795" y="2"/>
                  </a:lnTo>
                  <a:lnTo>
                    <a:pt x="800" y="2"/>
                  </a:lnTo>
                  <a:lnTo>
                    <a:pt x="805" y="2"/>
                  </a:lnTo>
                  <a:lnTo>
                    <a:pt x="806" y="2"/>
                  </a:lnTo>
                  <a:lnTo>
                    <a:pt x="811" y="2"/>
                  </a:lnTo>
                  <a:lnTo>
                    <a:pt x="816" y="2"/>
                  </a:lnTo>
                  <a:lnTo>
                    <a:pt x="819" y="2"/>
                  </a:lnTo>
                  <a:lnTo>
                    <a:pt x="821" y="2"/>
                  </a:lnTo>
                  <a:lnTo>
                    <a:pt x="825" y="2"/>
                  </a:lnTo>
                  <a:lnTo>
                    <a:pt x="831" y="2"/>
                  </a:lnTo>
                  <a:lnTo>
                    <a:pt x="832" y="2"/>
                  </a:lnTo>
                  <a:lnTo>
                    <a:pt x="833" y="2"/>
                  </a:lnTo>
                  <a:lnTo>
                    <a:pt x="835" y="2"/>
                  </a:lnTo>
                  <a:lnTo>
                    <a:pt x="840" y="2"/>
                  </a:lnTo>
                  <a:lnTo>
                    <a:pt x="845" y="2"/>
                  </a:lnTo>
                  <a:lnTo>
                    <a:pt x="847" y="2"/>
                  </a:lnTo>
                  <a:lnTo>
                    <a:pt x="848" y="2"/>
                  </a:lnTo>
                  <a:lnTo>
                    <a:pt x="852" y="2"/>
                  </a:lnTo>
                  <a:lnTo>
                    <a:pt x="857" y="2"/>
                  </a:lnTo>
                  <a:lnTo>
                    <a:pt x="861" y="2"/>
                  </a:lnTo>
                  <a:lnTo>
                    <a:pt x="864" y="2"/>
                  </a:lnTo>
                  <a:lnTo>
                    <a:pt x="869" y="2"/>
                  </a:lnTo>
                  <a:lnTo>
                    <a:pt x="874" y="2"/>
                  </a:lnTo>
                  <a:lnTo>
                    <a:pt x="877" y="2"/>
                  </a:lnTo>
                  <a:lnTo>
                    <a:pt x="882" y="2"/>
                  </a:lnTo>
                  <a:lnTo>
                    <a:pt x="887" y="2"/>
                  </a:lnTo>
                  <a:lnTo>
                    <a:pt x="889" y="2"/>
                  </a:lnTo>
                  <a:lnTo>
                    <a:pt x="890" y="2"/>
                  </a:lnTo>
                  <a:lnTo>
                    <a:pt x="895" y="2"/>
                  </a:lnTo>
                  <a:lnTo>
                    <a:pt x="900" y="2"/>
                  </a:lnTo>
                  <a:lnTo>
                    <a:pt x="903" y="2"/>
                  </a:lnTo>
                  <a:lnTo>
                    <a:pt x="908" y="2"/>
                  </a:lnTo>
                  <a:lnTo>
                    <a:pt x="913" y="2"/>
                  </a:lnTo>
                  <a:lnTo>
                    <a:pt x="917" y="2"/>
                  </a:lnTo>
                  <a:lnTo>
                    <a:pt x="922" y="1"/>
                  </a:lnTo>
                  <a:lnTo>
                    <a:pt x="927" y="2"/>
                  </a:lnTo>
                  <a:lnTo>
                    <a:pt x="930" y="2"/>
                  </a:lnTo>
                  <a:lnTo>
                    <a:pt x="932" y="2"/>
                  </a:lnTo>
                  <a:lnTo>
                    <a:pt x="937" y="2"/>
                  </a:lnTo>
                  <a:lnTo>
                    <a:pt x="941" y="2"/>
                  </a:lnTo>
                  <a:lnTo>
                    <a:pt x="946" y="2"/>
                  </a:lnTo>
                  <a:lnTo>
                    <a:pt x="951" y="2"/>
                  </a:lnTo>
                  <a:lnTo>
                    <a:pt x="956" y="2"/>
                  </a:lnTo>
                  <a:lnTo>
                    <a:pt x="959" y="2"/>
                  </a:lnTo>
                  <a:lnTo>
                    <a:pt x="964" y="2"/>
                  </a:lnTo>
                  <a:lnTo>
                    <a:pt x="969" y="2"/>
                  </a:lnTo>
                  <a:lnTo>
                    <a:pt x="973" y="2"/>
                  </a:lnTo>
                  <a:lnTo>
                    <a:pt x="974" y="2"/>
                  </a:lnTo>
                  <a:lnTo>
                    <a:pt x="979" y="2"/>
                  </a:lnTo>
                  <a:lnTo>
                    <a:pt x="984" y="2"/>
                  </a:lnTo>
                  <a:lnTo>
                    <a:pt x="988" y="2"/>
                  </a:lnTo>
                  <a:lnTo>
                    <a:pt x="993" y="2"/>
                  </a:lnTo>
                  <a:lnTo>
                    <a:pt x="998" y="2"/>
                  </a:lnTo>
                  <a:lnTo>
                    <a:pt x="1001" y="2"/>
                  </a:lnTo>
                  <a:lnTo>
                    <a:pt x="1006" y="1"/>
                  </a:lnTo>
                  <a:lnTo>
                    <a:pt x="1011" y="2"/>
                  </a:lnTo>
                  <a:lnTo>
                    <a:pt x="1015" y="2"/>
                  </a:lnTo>
                  <a:lnTo>
                    <a:pt x="1020" y="2"/>
                  </a:lnTo>
                  <a:lnTo>
                    <a:pt x="1025" y="2"/>
                  </a:lnTo>
                  <a:lnTo>
                    <a:pt x="1029" y="2"/>
                  </a:lnTo>
                  <a:lnTo>
                    <a:pt x="1034" y="2"/>
                  </a:lnTo>
                  <a:lnTo>
                    <a:pt x="1039" y="2"/>
                  </a:lnTo>
                  <a:lnTo>
                    <a:pt x="1041" y="2"/>
                  </a:lnTo>
                  <a:lnTo>
                    <a:pt x="1044" y="2"/>
                  </a:lnTo>
                  <a:lnTo>
                    <a:pt x="1049" y="2"/>
                  </a:lnTo>
                  <a:lnTo>
                    <a:pt x="1054" y="2"/>
                  </a:lnTo>
                  <a:lnTo>
                    <a:pt x="1058" y="2"/>
                  </a:lnTo>
                  <a:lnTo>
                    <a:pt x="1063" y="2"/>
                  </a:lnTo>
                  <a:lnTo>
                    <a:pt x="1068" y="2"/>
                  </a:lnTo>
                  <a:lnTo>
                    <a:pt x="1072" y="2"/>
                  </a:lnTo>
                  <a:lnTo>
                    <a:pt x="1077" y="2"/>
                  </a:lnTo>
                  <a:lnTo>
                    <a:pt x="1082" y="2"/>
                  </a:lnTo>
                  <a:lnTo>
                    <a:pt x="1085" y="2"/>
                  </a:lnTo>
                  <a:lnTo>
                    <a:pt x="1090" y="2"/>
                  </a:lnTo>
                  <a:lnTo>
                    <a:pt x="1095" y="2"/>
                  </a:lnTo>
                  <a:lnTo>
                    <a:pt x="1099" y="2"/>
                  </a:lnTo>
                  <a:lnTo>
                    <a:pt x="1104" y="2"/>
                  </a:lnTo>
                  <a:lnTo>
                    <a:pt x="1109" y="2"/>
                  </a:lnTo>
                  <a:lnTo>
                    <a:pt x="1113" y="2"/>
                  </a:lnTo>
                  <a:lnTo>
                    <a:pt x="1118" y="2"/>
                  </a:lnTo>
                  <a:lnTo>
                    <a:pt x="1123" y="2"/>
                  </a:lnTo>
                  <a:lnTo>
                    <a:pt x="1126" y="2"/>
                  </a:lnTo>
                  <a:lnTo>
                    <a:pt x="1131" y="2"/>
                  </a:lnTo>
                  <a:lnTo>
                    <a:pt x="1137" y="2"/>
                  </a:lnTo>
                  <a:lnTo>
                    <a:pt x="1140" y="2"/>
                  </a:lnTo>
                  <a:lnTo>
                    <a:pt x="1145" y="2"/>
                  </a:lnTo>
                  <a:lnTo>
                    <a:pt x="1150" y="2"/>
                  </a:lnTo>
                  <a:lnTo>
                    <a:pt x="1154" y="2"/>
                  </a:lnTo>
                  <a:lnTo>
                    <a:pt x="1159" y="2"/>
                  </a:lnTo>
                  <a:lnTo>
                    <a:pt x="1164" y="2"/>
                  </a:lnTo>
                  <a:lnTo>
                    <a:pt x="1167" y="2"/>
                  </a:lnTo>
                  <a:lnTo>
                    <a:pt x="1172" y="2"/>
                  </a:lnTo>
                  <a:lnTo>
                    <a:pt x="1177" y="2"/>
                  </a:lnTo>
                  <a:lnTo>
                    <a:pt x="1182" y="2"/>
                  </a:lnTo>
                  <a:lnTo>
                    <a:pt x="1187" y="2"/>
                  </a:lnTo>
                  <a:lnTo>
                    <a:pt x="1192" y="2"/>
                  </a:lnTo>
                  <a:lnTo>
                    <a:pt x="1196" y="2"/>
                  </a:lnTo>
                  <a:lnTo>
                    <a:pt x="1201" y="2"/>
                  </a:lnTo>
                  <a:lnTo>
                    <a:pt x="1206" y="2"/>
                  </a:lnTo>
                  <a:lnTo>
                    <a:pt x="1210" y="2"/>
                  </a:lnTo>
                  <a:lnTo>
                    <a:pt x="1215" y="2"/>
                  </a:lnTo>
                  <a:lnTo>
                    <a:pt x="1220" y="2"/>
                  </a:lnTo>
                  <a:lnTo>
                    <a:pt x="1225" y="2"/>
                  </a:lnTo>
                  <a:lnTo>
                    <a:pt x="1230" y="2"/>
                  </a:lnTo>
                  <a:lnTo>
                    <a:pt x="1235" y="2"/>
                  </a:lnTo>
                  <a:lnTo>
                    <a:pt x="1240" y="2"/>
                  </a:lnTo>
                  <a:lnTo>
                    <a:pt x="1245" y="2"/>
                  </a:lnTo>
                  <a:lnTo>
                    <a:pt x="1249" y="2"/>
                  </a:lnTo>
                  <a:lnTo>
                    <a:pt x="1254" y="2"/>
                  </a:lnTo>
                  <a:lnTo>
                    <a:pt x="1259" y="2"/>
                  </a:lnTo>
                  <a:lnTo>
                    <a:pt x="1264" y="2"/>
                  </a:lnTo>
                  <a:lnTo>
                    <a:pt x="1269" y="2"/>
                  </a:lnTo>
                  <a:lnTo>
                    <a:pt x="1275" y="2"/>
                  </a:lnTo>
                  <a:lnTo>
                    <a:pt x="1278" y="2"/>
                  </a:lnTo>
                  <a:lnTo>
                    <a:pt x="1281" y="2"/>
                  </a:lnTo>
                  <a:lnTo>
                    <a:pt x="1286" y="2"/>
                  </a:lnTo>
                  <a:lnTo>
                    <a:pt x="1292" y="2"/>
                  </a:lnTo>
                  <a:lnTo>
                    <a:pt x="1296" y="2"/>
                  </a:lnTo>
                  <a:lnTo>
                    <a:pt x="1301" y="1"/>
                  </a:lnTo>
                  <a:lnTo>
                    <a:pt x="1306" y="2"/>
                  </a:lnTo>
                  <a:lnTo>
                    <a:pt x="1310" y="2"/>
                  </a:lnTo>
                  <a:lnTo>
                    <a:pt x="1315" y="2"/>
                  </a:lnTo>
                  <a:lnTo>
                    <a:pt x="1320" y="2"/>
                  </a:lnTo>
                  <a:lnTo>
                    <a:pt x="1325" y="2"/>
                  </a:lnTo>
                  <a:lnTo>
                    <a:pt x="1330" y="2"/>
                  </a:lnTo>
                  <a:lnTo>
                    <a:pt x="1335" y="2"/>
                  </a:lnTo>
                  <a:lnTo>
                    <a:pt x="1340" y="2"/>
                  </a:lnTo>
                  <a:lnTo>
                    <a:pt x="1344" y="2"/>
                  </a:lnTo>
                  <a:lnTo>
                    <a:pt x="1349" y="2"/>
                  </a:lnTo>
                  <a:lnTo>
                    <a:pt x="1353" y="2"/>
                  </a:lnTo>
                  <a:lnTo>
                    <a:pt x="1358" y="2"/>
                  </a:lnTo>
                  <a:lnTo>
                    <a:pt x="1362" y="2"/>
                  </a:lnTo>
                  <a:lnTo>
                    <a:pt x="1367" y="2"/>
                  </a:lnTo>
                  <a:lnTo>
                    <a:pt x="1372" y="2"/>
                  </a:lnTo>
                  <a:lnTo>
                    <a:pt x="1377" y="2"/>
                  </a:lnTo>
                  <a:lnTo>
                    <a:pt x="1381" y="2"/>
                  </a:lnTo>
                  <a:lnTo>
                    <a:pt x="1386" y="2"/>
                  </a:lnTo>
                  <a:lnTo>
                    <a:pt x="1390" y="2"/>
                  </a:lnTo>
                  <a:lnTo>
                    <a:pt x="1396" y="2"/>
                  </a:lnTo>
                  <a:lnTo>
                    <a:pt x="1401" y="0"/>
                  </a:lnTo>
                  <a:lnTo>
                    <a:pt x="1405" y="2"/>
                  </a:lnTo>
                  <a:lnTo>
                    <a:pt x="1410" y="2"/>
                  </a:lnTo>
                  <a:lnTo>
                    <a:pt x="1415" y="2"/>
                  </a:lnTo>
                  <a:lnTo>
                    <a:pt x="1419" y="2"/>
                  </a:lnTo>
                  <a:lnTo>
                    <a:pt x="1424" y="2"/>
                  </a:lnTo>
                  <a:lnTo>
                    <a:pt x="1430" y="2"/>
                  </a:lnTo>
                  <a:lnTo>
                    <a:pt x="1433" y="2"/>
                  </a:lnTo>
                  <a:lnTo>
                    <a:pt x="1438" y="2"/>
                  </a:lnTo>
                  <a:lnTo>
                    <a:pt x="1443" y="2"/>
                  </a:lnTo>
                  <a:lnTo>
                    <a:pt x="1447" y="2"/>
                  </a:lnTo>
                  <a:lnTo>
                    <a:pt x="1452" y="2"/>
                  </a:lnTo>
                  <a:lnTo>
                    <a:pt x="1457" y="2"/>
                  </a:lnTo>
                  <a:lnTo>
                    <a:pt x="1463" y="2"/>
                  </a:lnTo>
                  <a:lnTo>
                    <a:pt x="1468" y="2"/>
                  </a:lnTo>
                  <a:lnTo>
                    <a:pt x="1473" y="2"/>
                  </a:lnTo>
                  <a:lnTo>
                    <a:pt x="1478" y="2"/>
                  </a:lnTo>
                  <a:lnTo>
                    <a:pt x="1483" y="2"/>
                  </a:lnTo>
                  <a:lnTo>
                    <a:pt x="1488" y="2"/>
                  </a:lnTo>
                  <a:lnTo>
                    <a:pt x="1493" y="2"/>
                  </a:lnTo>
                  <a:lnTo>
                    <a:pt x="1498" y="2"/>
                  </a:lnTo>
                  <a:lnTo>
                    <a:pt x="1503" y="2"/>
                  </a:lnTo>
                  <a:lnTo>
                    <a:pt x="1508" y="2"/>
                  </a:lnTo>
                  <a:lnTo>
                    <a:pt x="1513" y="2"/>
                  </a:lnTo>
                  <a:lnTo>
                    <a:pt x="1518" y="2"/>
                  </a:lnTo>
                  <a:lnTo>
                    <a:pt x="1523" y="2"/>
                  </a:lnTo>
                  <a:lnTo>
                    <a:pt x="1528" y="2"/>
                  </a:lnTo>
                  <a:lnTo>
                    <a:pt x="1532" y="2"/>
                  </a:lnTo>
                  <a:lnTo>
                    <a:pt x="1536" y="2"/>
                  </a:lnTo>
                  <a:lnTo>
                    <a:pt x="1541" y="2"/>
                  </a:lnTo>
                  <a:lnTo>
                    <a:pt x="1546" y="2"/>
                  </a:lnTo>
                  <a:lnTo>
                    <a:pt x="1551" y="2"/>
                  </a:lnTo>
                  <a:lnTo>
                    <a:pt x="1556" y="2"/>
                  </a:lnTo>
                  <a:lnTo>
                    <a:pt x="1560" y="2"/>
                  </a:lnTo>
                  <a:lnTo>
                    <a:pt x="1565" y="2"/>
                  </a:lnTo>
                  <a:lnTo>
                    <a:pt x="1569" y="2"/>
                  </a:lnTo>
                  <a:lnTo>
                    <a:pt x="1574" y="2"/>
                  </a:lnTo>
                  <a:lnTo>
                    <a:pt x="1579" y="2"/>
                  </a:lnTo>
                  <a:lnTo>
                    <a:pt x="1584" y="2"/>
                  </a:lnTo>
                  <a:lnTo>
                    <a:pt x="1588" y="2"/>
                  </a:lnTo>
                  <a:lnTo>
                    <a:pt x="1593" y="2"/>
                  </a:lnTo>
                  <a:lnTo>
                    <a:pt x="1598" y="2"/>
                  </a:lnTo>
                  <a:lnTo>
                    <a:pt x="1603" y="2"/>
                  </a:lnTo>
                  <a:lnTo>
                    <a:pt x="1608" y="2"/>
                  </a:lnTo>
                  <a:lnTo>
                    <a:pt x="1613" y="2"/>
                  </a:lnTo>
                  <a:lnTo>
                    <a:pt x="1617" y="2"/>
                  </a:lnTo>
                  <a:lnTo>
                    <a:pt x="1622" y="2"/>
                  </a:lnTo>
                  <a:lnTo>
                    <a:pt x="1627" y="2"/>
                  </a:lnTo>
                  <a:lnTo>
                    <a:pt x="1631" y="2"/>
                  </a:lnTo>
                  <a:lnTo>
                    <a:pt x="1636" y="2"/>
                  </a:lnTo>
                  <a:lnTo>
                    <a:pt x="1641" y="2"/>
                  </a:lnTo>
                  <a:lnTo>
                    <a:pt x="1645" y="2"/>
                  </a:lnTo>
                  <a:lnTo>
                    <a:pt x="1650" y="2"/>
                  </a:lnTo>
                  <a:lnTo>
                    <a:pt x="1656" y="2"/>
                  </a:lnTo>
                  <a:lnTo>
                    <a:pt x="1660" y="2"/>
                  </a:lnTo>
                  <a:lnTo>
                    <a:pt x="1665" y="2"/>
                  </a:lnTo>
                  <a:lnTo>
                    <a:pt x="1670" y="2"/>
                  </a:lnTo>
                  <a:lnTo>
                    <a:pt x="1675" y="2"/>
                  </a:lnTo>
                  <a:lnTo>
                    <a:pt x="1680" y="2"/>
                  </a:lnTo>
                  <a:lnTo>
                    <a:pt x="1685" y="2"/>
                  </a:lnTo>
                  <a:lnTo>
                    <a:pt x="1689" y="2"/>
                  </a:lnTo>
                  <a:lnTo>
                    <a:pt x="1694" y="2"/>
                  </a:lnTo>
                  <a:lnTo>
                    <a:pt x="1699" y="2"/>
                  </a:lnTo>
                  <a:lnTo>
                    <a:pt x="1703" y="2"/>
                  </a:lnTo>
                  <a:lnTo>
                    <a:pt x="1708" y="2"/>
                  </a:lnTo>
                  <a:lnTo>
                    <a:pt x="1712" y="2"/>
                  </a:lnTo>
                  <a:lnTo>
                    <a:pt x="1717" y="2"/>
                  </a:lnTo>
                  <a:lnTo>
                    <a:pt x="1722" y="1"/>
                  </a:lnTo>
                  <a:lnTo>
                    <a:pt x="1726" y="2"/>
                  </a:lnTo>
                  <a:lnTo>
                    <a:pt x="1731" y="2"/>
                  </a:lnTo>
                  <a:lnTo>
                    <a:pt x="1736" y="2"/>
                  </a:lnTo>
                  <a:lnTo>
                    <a:pt x="1741" y="2"/>
                  </a:lnTo>
                  <a:lnTo>
                    <a:pt x="1746" y="2"/>
                  </a:lnTo>
                  <a:lnTo>
                    <a:pt x="1750" y="2"/>
                  </a:lnTo>
                  <a:lnTo>
                    <a:pt x="1755" y="2"/>
                  </a:lnTo>
                  <a:lnTo>
                    <a:pt x="1760" y="2"/>
                  </a:lnTo>
                  <a:lnTo>
                    <a:pt x="1764" y="2"/>
                  </a:lnTo>
                  <a:lnTo>
                    <a:pt x="1768" y="2"/>
                  </a:lnTo>
                  <a:lnTo>
                    <a:pt x="1773" y="2"/>
                  </a:lnTo>
                  <a:lnTo>
                    <a:pt x="1778" y="2"/>
                  </a:lnTo>
                  <a:lnTo>
                    <a:pt x="1782" y="2"/>
                  </a:lnTo>
                  <a:lnTo>
                    <a:pt x="1787" y="2"/>
                  </a:lnTo>
                  <a:lnTo>
                    <a:pt x="1792" y="2"/>
                  </a:lnTo>
                  <a:lnTo>
                    <a:pt x="1796" y="2"/>
                  </a:lnTo>
                  <a:lnTo>
                    <a:pt x="1801" y="2"/>
                  </a:lnTo>
                  <a:lnTo>
                    <a:pt x="1805" y="2"/>
                  </a:lnTo>
                  <a:lnTo>
                    <a:pt x="1810" y="2"/>
                  </a:lnTo>
                  <a:lnTo>
                    <a:pt x="1815" y="2"/>
                  </a:lnTo>
                  <a:lnTo>
                    <a:pt x="1820" y="2"/>
                  </a:lnTo>
                  <a:lnTo>
                    <a:pt x="1824" y="2"/>
                  </a:lnTo>
                  <a:lnTo>
                    <a:pt x="1829" y="2"/>
                  </a:lnTo>
                  <a:lnTo>
                    <a:pt x="1834" y="2"/>
                  </a:lnTo>
                  <a:lnTo>
                    <a:pt x="1838" y="2"/>
                  </a:lnTo>
                  <a:lnTo>
                    <a:pt x="1843" y="2"/>
                  </a:lnTo>
                  <a:lnTo>
                    <a:pt x="1848" y="2"/>
                  </a:lnTo>
                  <a:lnTo>
                    <a:pt x="1852" y="2"/>
                  </a:lnTo>
                  <a:lnTo>
                    <a:pt x="1857" y="2"/>
                  </a:lnTo>
                  <a:lnTo>
                    <a:pt x="1862" y="2"/>
                  </a:lnTo>
                  <a:lnTo>
                    <a:pt x="1866" y="2"/>
                  </a:lnTo>
                  <a:lnTo>
                    <a:pt x="1871" y="2"/>
                  </a:lnTo>
                  <a:lnTo>
                    <a:pt x="1876" y="2"/>
                  </a:lnTo>
                  <a:lnTo>
                    <a:pt x="1881" y="2"/>
                  </a:lnTo>
                  <a:lnTo>
                    <a:pt x="1886" y="2"/>
                  </a:lnTo>
                  <a:lnTo>
                    <a:pt x="1891" y="2"/>
                  </a:lnTo>
                  <a:lnTo>
                    <a:pt x="1895" y="2"/>
                  </a:lnTo>
                  <a:lnTo>
                    <a:pt x="1900" y="2"/>
                  </a:lnTo>
                  <a:lnTo>
                    <a:pt x="1905" y="2"/>
                  </a:lnTo>
                  <a:lnTo>
                    <a:pt x="1910" y="2"/>
                  </a:lnTo>
                  <a:lnTo>
                    <a:pt x="1915" y="2"/>
                  </a:lnTo>
                  <a:lnTo>
                    <a:pt x="1920" y="2"/>
                  </a:lnTo>
                  <a:lnTo>
                    <a:pt x="1924" y="2"/>
                  </a:lnTo>
                  <a:lnTo>
                    <a:pt x="1929" y="2"/>
                  </a:lnTo>
                  <a:lnTo>
                    <a:pt x="1934" y="2"/>
                  </a:lnTo>
                  <a:lnTo>
                    <a:pt x="1938" y="2"/>
                  </a:lnTo>
                  <a:lnTo>
                    <a:pt x="1943" y="2"/>
                  </a:lnTo>
                  <a:lnTo>
                    <a:pt x="1948" y="2"/>
                  </a:lnTo>
                  <a:lnTo>
                    <a:pt x="1953" y="2"/>
                  </a:lnTo>
                  <a:lnTo>
                    <a:pt x="1957" y="2"/>
                  </a:lnTo>
                  <a:lnTo>
                    <a:pt x="1962" y="2"/>
                  </a:lnTo>
                  <a:lnTo>
                    <a:pt x="1966" y="2"/>
                  </a:lnTo>
                  <a:lnTo>
                    <a:pt x="1971" y="2"/>
                  </a:lnTo>
                  <a:lnTo>
                    <a:pt x="1976" y="2"/>
                  </a:lnTo>
                  <a:lnTo>
                    <a:pt x="1981" y="2"/>
                  </a:lnTo>
                  <a:lnTo>
                    <a:pt x="1985" y="2"/>
                  </a:lnTo>
                  <a:lnTo>
                    <a:pt x="1990" y="2"/>
                  </a:lnTo>
                  <a:lnTo>
                    <a:pt x="1995" y="2"/>
                  </a:lnTo>
                  <a:lnTo>
                    <a:pt x="2000" y="2"/>
                  </a:lnTo>
                  <a:lnTo>
                    <a:pt x="2005" y="2"/>
                  </a:lnTo>
                  <a:lnTo>
                    <a:pt x="2010" y="1"/>
                  </a:lnTo>
                  <a:lnTo>
                    <a:pt x="2014" y="2"/>
                  </a:lnTo>
                  <a:lnTo>
                    <a:pt x="2020" y="2"/>
                  </a:lnTo>
                  <a:lnTo>
                    <a:pt x="2024" y="2"/>
                  </a:lnTo>
                  <a:lnTo>
                    <a:pt x="2029" y="2"/>
                  </a:lnTo>
                  <a:lnTo>
                    <a:pt x="2034" y="2"/>
                  </a:lnTo>
                  <a:lnTo>
                    <a:pt x="2039" y="2"/>
                  </a:lnTo>
                  <a:lnTo>
                    <a:pt x="2044" y="2"/>
                  </a:lnTo>
                  <a:lnTo>
                    <a:pt x="2048" y="2"/>
                  </a:lnTo>
                  <a:lnTo>
                    <a:pt x="2053" y="2"/>
                  </a:lnTo>
                  <a:lnTo>
                    <a:pt x="2058" y="2"/>
                  </a:lnTo>
                  <a:lnTo>
                    <a:pt x="2063" y="2"/>
                  </a:lnTo>
                  <a:lnTo>
                    <a:pt x="2068" y="2"/>
                  </a:lnTo>
                  <a:lnTo>
                    <a:pt x="2073" y="2"/>
                  </a:lnTo>
                  <a:lnTo>
                    <a:pt x="2078" y="2"/>
                  </a:lnTo>
                  <a:lnTo>
                    <a:pt x="2082" y="2"/>
                  </a:lnTo>
                  <a:lnTo>
                    <a:pt x="2087" y="2"/>
                  </a:lnTo>
                  <a:lnTo>
                    <a:pt x="2092" y="2"/>
                  </a:lnTo>
                  <a:lnTo>
                    <a:pt x="2097" y="2"/>
                  </a:lnTo>
                  <a:lnTo>
                    <a:pt x="2102" y="2"/>
                  </a:lnTo>
                  <a:lnTo>
                    <a:pt x="2106" y="2"/>
                  </a:lnTo>
                  <a:lnTo>
                    <a:pt x="2111" y="2"/>
                  </a:lnTo>
                  <a:lnTo>
                    <a:pt x="2116" y="2"/>
                  </a:lnTo>
                  <a:lnTo>
                    <a:pt x="2121" y="2"/>
                  </a:lnTo>
                  <a:lnTo>
                    <a:pt x="2126" y="2"/>
                  </a:lnTo>
                  <a:lnTo>
                    <a:pt x="2131" y="2"/>
                  </a:lnTo>
                  <a:lnTo>
                    <a:pt x="2135" y="2"/>
                  </a:lnTo>
                  <a:lnTo>
                    <a:pt x="2140" y="2"/>
                  </a:lnTo>
                  <a:lnTo>
                    <a:pt x="2145" y="2"/>
                  </a:lnTo>
                  <a:lnTo>
                    <a:pt x="2150" y="2"/>
                  </a:lnTo>
                  <a:lnTo>
                    <a:pt x="2155" y="2"/>
                  </a:lnTo>
                  <a:lnTo>
                    <a:pt x="2160" y="2"/>
                  </a:lnTo>
                  <a:lnTo>
                    <a:pt x="2165" y="2"/>
                  </a:lnTo>
                  <a:lnTo>
                    <a:pt x="2170" y="2"/>
                  </a:lnTo>
                  <a:lnTo>
                    <a:pt x="2174" y="2"/>
                  </a:lnTo>
                  <a:lnTo>
                    <a:pt x="2179" y="1"/>
                  </a:lnTo>
                  <a:lnTo>
                    <a:pt x="2184" y="2"/>
                  </a:lnTo>
                  <a:lnTo>
                    <a:pt x="2188" y="2"/>
                  </a:lnTo>
                  <a:lnTo>
                    <a:pt x="2193" y="1"/>
                  </a:lnTo>
                  <a:lnTo>
                    <a:pt x="2198" y="2"/>
                  </a:lnTo>
                  <a:lnTo>
                    <a:pt x="2203" y="2"/>
                  </a:lnTo>
                  <a:lnTo>
                    <a:pt x="2207" y="2"/>
                  </a:lnTo>
                  <a:lnTo>
                    <a:pt x="2212" y="2"/>
                  </a:lnTo>
                  <a:lnTo>
                    <a:pt x="2217" y="2"/>
                  </a:lnTo>
                  <a:lnTo>
                    <a:pt x="2222" y="2"/>
                  </a:lnTo>
                  <a:lnTo>
                    <a:pt x="2227" y="2"/>
                  </a:lnTo>
                  <a:lnTo>
                    <a:pt x="2231" y="2"/>
                  </a:lnTo>
                  <a:lnTo>
                    <a:pt x="2236" y="2"/>
                  </a:lnTo>
                  <a:lnTo>
                    <a:pt x="2241" y="2"/>
                  </a:lnTo>
                  <a:lnTo>
                    <a:pt x="2246" y="2"/>
                  </a:lnTo>
                  <a:lnTo>
                    <a:pt x="2251" y="2"/>
                  </a:lnTo>
                  <a:lnTo>
                    <a:pt x="2256" y="2"/>
                  </a:lnTo>
                  <a:lnTo>
                    <a:pt x="2261" y="2"/>
                  </a:lnTo>
                  <a:lnTo>
                    <a:pt x="2265" y="2"/>
                  </a:lnTo>
                  <a:lnTo>
                    <a:pt x="2270" y="2"/>
                  </a:lnTo>
                  <a:lnTo>
                    <a:pt x="2275" y="2"/>
                  </a:lnTo>
                  <a:lnTo>
                    <a:pt x="2280" y="2"/>
                  </a:lnTo>
                  <a:lnTo>
                    <a:pt x="2284" y="2"/>
                  </a:lnTo>
                  <a:lnTo>
                    <a:pt x="2289" y="2"/>
                  </a:lnTo>
                  <a:lnTo>
                    <a:pt x="2294" y="2"/>
                  </a:lnTo>
                  <a:lnTo>
                    <a:pt x="2298" y="2"/>
                  </a:lnTo>
                  <a:lnTo>
                    <a:pt x="2303" y="2"/>
                  </a:lnTo>
                  <a:lnTo>
                    <a:pt x="2308" y="2"/>
                  </a:lnTo>
                  <a:lnTo>
                    <a:pt x="2313" y="2"/>
                  </a:lnTo>
                  <a:lnTo>
                    <a:pt x="2317" y="2"/>
                  </a:lnTo>
                  <a:lnTo>
                    <a:pt x="2322" y="2"/>
                  </a:lnTo>
                  <a:lnTo>
                    <a:pt x="2327" y="2"/>
                  </a:lnTo>
                  <a:lnTo>
                    <a:pt x="2332" y="2"/>
                  </a:lnTo>
                  <a:lnTo>
                    <a:pt x="2337" y="2"/>
                  </a:lnTo>
                  <a:lnTo>
                    <a:pt x="2341" y="2"/>
                  </a:lnTo>
                  <a:lnTo>
                    <a:pt x="2346" y="2"/>
                  </a:lnTo>
                  <a:lnTo>
                    <a:pt x="2351" y="1"/>
                  </a:lnTo>
                  <a:lnTo>
                    <a:pt x="2356" y="2"/>
                  </a:lnTo>
                  <a:lnTo>
                    <a:pt x="2360" y="1"/>
                  </a:lnTo>
                  <a:lnTo>
                    <a:pt x="2365" y="2"/>
                  </a:lnTo>
                  <a:lnTo>
                    <a:pt x="2370" y="1"/>
                  </a:lnTo>
                  <a:lnTo>
                    <a:pt x="2374" y="2"/>
                  </a:lnTo>
                  <a:lnTo>
                    <a:pt x="2379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3" y="2"/>
                  </a:lnTo>
                  <a:lnTo>
                    <a:pt x="2397" y="2"/>
                  </a:lnTo>
                  <a:lnTo>
                    <a:pt x="2402" y="2"/>
                  </a:lnTo>
                  <a:lnTo>
                    <a:pt x="2407" y="2"/>
                  </a:lnTo>
                  <a:lnTo>
                    <a:pt x="2411" y="2"/>
                  </a:lnTo>
                  <a:lnTo>
                    <a:pt x="2416" y="2"/>
                  </a:lnTo>
                  <a:lnTo>
                    <a:pt x="2421" y="2"/>
                  </a:lnTo>
                  <a:lnTo>
                    <a:pt x="2425" y="2"/>
                  </a:lnTo>
                  <a:lnTo>
                    <a:pt x="2430" y="2"/>
                  </a:lnTo>
                  <a:lnTo>
                    <a:pt x="2435" y="2"/>
                  </a:lnTo>
                  <a:lnTo>
                    <a:pt x="2440" y="2"/>
                  </a:lnTo>
                  <a:lnTo>
                    <a:pt x="2444" y="2"/>
                  </a:lnTo>
                  <a:lnTo>
                    <a:pt x="2449" y="2"/>
                  </a:lnTo>
                  <a:lnTo>
                    <a:pt x="2454" y="2"/>
                  </a:lnTo>
                  <a:lnTo>
                    <a:pt x="2458" y="2"/>
                  </a:lnTo>
                  <a:lnTo>
                    <a:pt x="2463" y="2"/>
                  </a:lnTo>
                  <a:lnTo>
                    <a:pt x="2468" y="1"/>
                  </a:lnTo>
                  <a:lnTo>
                    <a:pt x="2472" y="2"/>
                  </a:lnTo>
                  <a:lnTo>
                    <a:pt x="2477" y="2"/>
                  </a:lnTo>
                  <a:lnTo>
                    <a:pt x="2482" y="2"/>
                  </a:lnTo>
                  <a:lnTo>
                    <a:pt x="2486" y="2"/>
                  </a:lnTo>
                  <a:lnTo>
                    <a:pt x="2491" y="2"/>
                  </a:lnTo>
                  <a:lnTo>
                    <a:pt x="2496" y="2"/>
                  </a:lnTo>
                  <a:lnTo>
                    <a:pt x="2500" y="2"/>
                  </a:lnTo>
                  <a:lnTo>
                    <a:pt x="2506" y="2"/>
                  </a:lnTo>
                  <a:lnTo>
                    <a:pt x="2510" y="2"/>
                  </a:lnTo>
                  <a:lnTo>
                    <a:pt x="2515" y="2"/>
                  </a:lnTo>
                  <a:lnTo>
                    <a:pt x="2520" y="2"/>
                  </a:lnTo>
                  <a:lnTo>
                    <a:pt x="2524" y="2"/>
                  </a:lnTo>
                  <a:lnTo>
                    <a:pt x="2529" y="2"/>
                  </a:lnTo>
                  <a:lnTo>
                    <a:pt x="2533" y="2"/>
                  </a:lnTo>
                  <a:lnTo>
                    <a:pt x="2538" y="2"/>
                  </a:lnTo>
                  <a:lnTo>
                    <a:pt x="2543" y="2"/>
                  </a:lnTo>
                  <a:lnTo>
                    <a:pt x="2547" y="2"/>
                  </a:lnTo>
                  <a:lnTo>
                    <a:pt x="2552" y="2"/>
                  </a:lnTo>
                  <a:lnTo>
                    <a:pt x="2556" y="2"/>
                  </a:lnTo>
                  <a:lnTo>
                    <a:pt x="2561" y="2"/>
                  </a:lnTo>
                  <a:lnTo>
                    <a:pt x="2565" y="1"/>
                  </a:lnTo>
                  <a:lnTo>
                    <a:pt x="2569" y="2"/>
                  </a:lnTo>
                  <a:lnTo>
                    <a:pt x="2574" y="2"/>
                  </a:lnTo>
                  <a:lnTo>
                    <a:pt x="2579" y="2"/>
                  </a:lnTo>
                  <a:lnTo>
                    <a:pt x="2584" y="2"/>
                  </a:lnTo>
                  <a:lnTo>
                    <a:pt x="2589" y="2"/>
                  </a:lnTo>
                  <a:lnTo>
                    <a:pt x="2593" y="2"/>
                  </a:lnTo>
                  <a:lnTo>
                    <a:pt x="2598" y="2"/>
                  </a:lnTo>
                  <a:lnTo>
                    <a:pt x="2603" y="2"/>
                  </a:lnTo>
                  <a:lnTo>
                    <a:pt x="2607" y="2"/>
                  </a:lnTo>
                  <a:lnTo>
                    <a:pt x="2612" y="2"/>
                  </a:lnTo>
                  <a:lnTo>
                    <a:pt x="2617" y="2"/>
                  </a:lnTo>
                  <a:lnTo>
                    <a:pt x="2622" y="2"/>
                  </a:lnTo>
                  <a:lnTo>
                    <a:pt x="2626" y="2"/>
                  </a:lnTo>
                  <a:lnTo>
                    <a:pt x="2631" y="2"/>
                  </a:lnTo>
                  <a:lnTo>
                    <a:pt x="2635" y="2"/>
                  </a:lnTo>
                  <a:lnTo>
                    <a:pt x="2640" y="2"/>
                  </a:lnTo>
                  <a:lnTo>
                    <a:pt x="2644" y="2"/>
                  </a:lnTo>
                  <a:lnTo>
                    <a:pt x="2649" y="2"/>
                  </a:lnTo>
                  <a:lnTo>
                    <a:pt x="2654" y="1"/>
                  </a:lnTo>
                  <a:lnTo>
                    <a:pt x="2658" y="2"/>
                  </a:lnTo>
                  <a:lnTo>
                    <a:pt x="2663" y="2"/>
                  </a:lnTo>
                  <a:lnTo>
                    <a:pt x="2668" y="2"/>
                  </a:lnTo>
                  <a:lnTo>
                    <a:pt x="2673" y="2"/>
                  </a:lnTo>
                  <a:lnTo>
                    <a:pt x="2677" y="2"/>
                  </a:lnTo>
                  <a:lnTo>
                    <a:pt x="2682" y="2"/>
                  </a:lnTo>
                  <a:lnTo>
                    <a:pt x="2687" y="2"/>
                  </a:lnTo>
                  <a:lnTo>
                    <a:pt x="2691" y="2"/>
                  </a:lnTo>
                  <a:lnTo>
                    <a:pt x="2696" y="2"/>
                  </a:lnTo>
                  <a:lnTo>
                    <a:pt x="2701" y="2"/>
                  </a:lnTo>
                  <a:lnTo>
                    <a:pt x="2705" y="2"/>
                  </a:lnTo>
                  <a:lnTo>
                    <a:pt x="2710" y="2"/>
                  </a:lnTo>
                  <a:lnTo>
                    <a:pt x="2715" y="1"/>
                  </a:lnTo>
                  <a:lnTo>
                    <a:pt x="2719" y="2"/>
                  </a:lnTo>
                  <a:lnTo>
                    <a:pt x="2724" y="2"/>
                  </a:lnTo>
                  <a:lnTo>
                    <a:pt x="2729" y="2"/>
                  </a:lnTo>
                  <a:lnTo>
                    <a:pt x="2733" y="2"/>
                  </a:lnTo>
                  <a:lnTo>
                    <a:pt x="2739" y="2"/>
                  </a:lnTo>
                  <a:lnTo>
                    <a:pt x="2743" y="2"/>
                  </a:lnTo>
                  <a:lnTo>
                    <a:pt x="2748" y="2"/>
                  </a:lnTo>
                  <a:lnTo>
                    <a:pt x="2753" y="2"/>
                  </a:lnTo>
                  <a:lnTo>
                    <a:pt x="2757" y="2"/>
                  </a:lnTo>
                  <a:lnTo>
                    <a:pt x="2762" y="2"/>
                  </a:lnTo>
                  <a:lnTo>
                    <a:pt x="2767" y="2"/>
                  </a:lnTo>
                  <a:lnTo>
                    <a:pt x="2771" y="2"/>
                  </a:lnTo>
                  <a:lnTo>
                    <a:pt x="2776" y="2"/>
                  </a:lnTo>
                  <a:lnTo>
                    <a:pt x="2781" y="2"/>
                  </a:lnTo>
                  <a:lnTo>
                    <a:pt x="2785" y="2"/>
                  </a:lnTo>
                  <a:lnTo>
                    <a:pt x="2789" y="2"/>
                  </a:lnTo>
                  <a:lnTo>
                    <a:pt x="2794" y="1"/>
                  </a:lnTo>
                  <a:lnTo>
                    <a:pt x="2799" y="2"/>
                  </a:lnTo>
                  <a:lnTo>
                    <a:pt x="2803" y="2"/>
                  </a:lnTo>
                  <a:lnTo>
                    <a:pt x="2808" y="2"/>
                  </a:lnTo>
                  <a:lnTo>
                    <a:pt x="2812" y="2"/>
                  </a:lnTo>
                  <a:lnTo>
                    <a:pt x="2817" y="2"/>
                  </a:lnTo>
                  <a:lnTo>
                    <a:pt x="2822" y="2"/>
                  </a:lnTo>
                  <a:lnTo>
                    <a:pt x="2826" y="2"/>
                  </a:lnTo>
                  <a:lnTo>
                    <a:pt x="2831" y="2"/>
                  </a:lnTo>
                  <a:lnTo>
                    <a:pt x="2835" y="2"/>
                  </a:lnTo>
                  <a:lnTo>
                    <a:pt x="2840" y="2"/>
                  </a:lnTo>
                  <a:lnTo>
                    <a:pt x="2844" y="2"/>
                  </a:lnTo>
                  <a:lnTo>
                    <a:pt x="2849" y="2"/>
                  </a:lnTo>
                  <a:lnTo>
                    <a:pt x="2854" y="2"/>
                  </a:lnTo>
                  <a:lnTo>
                    <a:pt x="2858" y="2"/>
                  </a:lnTo>
                  <a:lnTo>
                    <a:pt x="2863" y="2"/>
                  </a:lnTo>
                  <a:lnTo>
                    <a:pt x="2868" y="2"/>
                  </a:lnTo>
                  <a:lnTo>
                    <a:pt x="2873" y="2"/>
                  </a:lnTo>
                  <a:lnTo>
                    <a:pt x="2877" y="2"/>
                  </a:lnTo>
                  <a:lnTo>
                    <a:pt x="2882" y="2"/>
                  </a:lnTo>
                  <a:lnTo>
                    <a:pt x="2886" y="2"/>
                  </a:lnTo>
                  <a:lnTo>
                    <a:pt x="2891" y="2"/>
                  </a:lnTo>
                  <a:lnTo>
                    <a:pt x="2896" y="1"/>
                  </a:lnTo>
                  <a:lnTo>
                    <a:pt x="2900" y="2"/>
                  </a:lnTo>
                  <a:lnTo>
                    <a:pt x="2905" y="2"/>
                  </a:lnTo>
                  <a:lnTo>
                    <a:pt x="2910" y="2"/>
                  </a:lnTo>
                  <a:lnTo>
                    <a:pt x="2915" y="2"/>
                  </a:lnTo>
                  <a:lnTo>
                    <a:pt x="2920" y="2"/>
                  </a:lnTo>
                  <a:lnTo>
                    <a:pt x="2924" y="2"/>
                  </a:lnTo>
                  <a:lnTo>
                    <a:pt x="2929" y="2"/>
                  </a:lnTo>
                  <a:lnTo>
                    <a:pt x="2934" y="2"/>
                  </a:lnTo>
                  <a:lnTo>
                    <a:pt x="2938" y="2"/>
                  </a:lnTo>
                  <a:lnTo>
                    <a:pt x="2943" y="2"/>
                  </a:lnTo>
                  <a:lnTo>
                    <a:pt x="2948" y="1"/>
                  </a:lnTo>
                  <a:lnTo>
                    <a:pt x="2952" y="2"/>
                  </a:lnTo>
                  <a:lnTo>
                    <a:pt x="2957" y="2"/>
                  </a:lnTo>
                  <a:lnTo>
                    <a:pt x="2962" y="1"/>
                  </a:lnTo>
                  <a:lnTo>
                    <a:pt x="2966" y="2"/>
                  </a:lnTo>
                  <a:lnTo>
                    <a:pt x="2971" y="2"/>
                  </a:lnTo>
                  <a:lnTo>
                    <a:pt x="2976" y="2"/>
                  </a:lnTo>
                  <a:lnTo>
                    <a:pt x="2980" y="2"/>
                  </a:lnTo>
                  <a:lnTo>
                    <a:pt x="2985" y="2"/>
                  </a:lnTo>
                  <a:lnTo>
                    <a:pt x="2990" y="2"/>
                  </a:lnTo>
                  <a:lnTo>
                    <a:pt x="2994" y="2"/>
                  </a:lnTo>
                  <a:lnTo>
                    <a:pt x="2999" y="2"/>
                  </a:lnTo>
                  <a:lnTo>
                    <a:pt x="3004" y="1"/>
                  </a:lnTo>
                  <a:lnTo>
                    <a:pt x="3008" y="1"/>
                  </a:lnTo>
                  <a:lnTo>
                    <a:pt x="3013" y="2"/>
                  </a:lnTo>
                  <a:lnTo>
                    <a:pt x="3018" y="2"/>
                  </a:lnTo>
                  <a:lnTo>
                    <a:pt x="3023" y="2"/>
                  </a:lnTo>
                  <a:lnTo>
                    <a:pt x="3027" y="2"/>
                  </a:lnTo>
                  <a:lnTo>
                    <a:pt x="3032" y="2"/>
                  </a:lnTo>
                  <a:lnTo>
                    <a:pt x="3036" y="2"/>
                  </a:lnTo>
                  <a:lnTo>
                    <a:pt x="3041" y="2"/>
                  </a:lnTo>
                  <a:lnTo>
                    <a:pt x="3046" y="2"/>
                  </a:lnTo>
                  <a:lnTo>
                    <a:pt x="3050" y="2"/>
                  </a:lnTo>
                  <a:lnTo>
                    <a:pt x="3055" y="2"/>
                  </a:lnTo>
                  <a:lnTo>
                    <a:pt x="3060" y="1"/>
                  </a:lnTo>
                  <a:lnTo>
                    <a:pt x="3065" y="2"/>
                  </a:lnTo>
                  <a:lnTo>
                    <a:pt x="3069" y="2"/>
                  </a:lnTo>
                  <a:lnTo>
                    <a:pt x="3074" y="2"/>
                  </a:lnTo>
                  <a:lnTo>
                    <a:pt x="3079" y="2"/>
                  </a:lnTo>
                  <a:lnTo>
                    <a:pt x="3084" y="2"/>
                  </a:lnTo>
                  <a:lnTo>
                    <a:pt x="3089" y="1"/>
                  </a:lnTo>
                  <a:lnTo>
                    <a:pt x="3093" y="1"/>
                  </a:lnTo>
                  <a:lnTo>
                    <a:pt x="3098" y="2"/>
                  </a:lnTo>
                  <a:lnTo>
                    <a:pt x="3103" y="2"/>
                  </a:lnTo>
                  <a:lnTo>
                    <a:pt x="3107" y="2"/>
                  </a:lnTo>
                  <a:lnTo>
                    <a:pt x="3112" y="2"/>
                  </a:lnTo>
                  <a:lnTo>
                    <a:pt x="3117" y="2"/>
                  </a:lnTo>
                  <a:lnTo>
                    <a:pt x="3121" y="2"/>
                  </a:lnTo>
                  <a:lnTo>
                    <a:pt x="3126" y="2"/>
                  </a:lnTo>
                  <a:lnTo>
                    <a:pt x="3132" y="2"/>
                  </a:lnTo>
                  <a:lnTo>
                    <a:pt x="3136" y="0"/>
                  </a:lnTo>
                  <a:lnTo>
                    <a:pt x="3140" y="2"/>
                  </a:lnTo>
                  <a:lnTo>
                    <a:pt x="3145" y="1"/>
                  </a:lnTo>
                  <a:lnTo>
                    <a:pt x="3149" y="2"/>
                  </a:lnTo>
                  <a:lnTo>
                    <a:pt x="3155" y="2"/>
                  </a:lnTo>
                  <a:lnTo>
                    <a:pt x="3159" y="2"/>
                  </a:lnTo>
                  <a:lnTo>
                    <a:pt x="3164" y="2"/>
                  </a:lnTo>
                  <a:lnTo>
                    <a:pt x="3169" y="2"/>
                  </a:lnTo>
                  <a:lnTo>
                    <a:pt x="3174" y="2"/>
                  </a:lnTo>
                  <a:lnTo>
                    <a:pt x="3178" y="2"/>
                  </a:lnTo>
                  <a:lnTo>
                    <a:pt x="3183" y="2"/>
                  </a:lnTo>
                  <a:lnTo>
                    <a:pt x="3188" y="2"/>
                  </a:lnTo>
                  <a:lnTo>
                    <a:pt x="3192" y="0"/>
                  </a:lnTo>
                  <a:lnTo>
                    <a:pt x="3198" y="1"/>
                  </a:lnTo>
                  <a:lnTo>
                    <a:pt x="3202" y="2"/>
                  </a:lnTo>
                  <a:lnTo>
                    <a:pt x="3207" y="2"/>
                  </a:lnTo>
                  <a:lnTo>
                    <a:pt x="3212" y="2"/>
                  </a:lnTo>
                  <a:lnTo>
                    <a:pt x="3217" y="1"/>
                  </a:lnTo>
                  <a:lnTo>
                    <a:pt x="3221" y="2"/>
                  </a:lnTo>
                  <a:lnTo>
                    <a:pt x="3226" y="2"/>
                  </a:lnTo>
                  <a:lnTo>
                    <a:pt x="3231" y="2"/>
                  </a:lnTo>
                  <a:lnTo>
                    <a:pt x="3236" y="2"/>
                  </a:lnTo>
                  <a:lnTo>
                    <a:pt x="3241" y="2"/>
                  </a:lnTo>
                  <a:lnTo>
                    <a:pt x="3245" y="2"/>
                  </a:lnTo>
                  <a:lnTo>
                    <a:pt x="3250" y="2"/>
                  </a:lnTo>
                  <a:lnTo>
                    <a:pt x="3255" y="2"/>
                  </a:lnTo>
                  <a:lnTo>
                    <a:pt x="3259" y="2"/>
                  </a:lnTo>
                  <a:lnTo>
                    <a:pt x="3264" y="2"/>
                  </a:lnTo>
                  <a:lnTo>
                    <a:pt x="3270" y="2"/>
                  </a:lnTo>
                  <a:lnTo>
                    <a:pt x="3274" y="2"/>
                  </a:lnTo>
                  <a:lnTo>
                    <a:pt x="3278" y="2"/>
                  </a:lnTo>
                  <a:lnTo>
                    <a:pt x="3284" y="1"/>
                  </a:lnTo>
                  <a:lnTo>
                    <a:pt x="3288" y="2"/>
                  </a:lnTo>
                  <a:lnTo>
                    <a:pt x="3293" y="2"/>
                  </a:lnTo>
                  <a:lnTo>
                    <a:pt x="3297" y="2"/>
                  </a:lnTo>
                  <a:lnTo>
                    <a:pt x="3302" y="2"/>
                  </a:lnTo>
                  <a:lnTo>
                    <a:pt x="3307" y="0"/>
                  </a:lnTo>
                  <a:lnTo>
                    <a:pt x="3312" y="2"/>
                  </a:lnTo>
                  <a:lnTo>
                    <a:pt x="3317" y="2"/>
                  </a:lnTo>
                  <a:lnTo>
                    <a:pt x="3321" y="2"/>
                  </a:lnTo>
                  <a:lnTo>
                    <a:pt x="3326" y="2"/>
                  </a:lnTo>
                  <a:lnTo>
                    <a:pt x="3331" y="2"/>
                  </a:lnTo>
                  <a:lnTo>
                    <a:pt x="3336" y="2"/>
                  </a:lnTo>
                  <a:lnTo>
                    <a:pt x="3341" y="2"/>
                  </a:lnTo>
                  <a:lnTo>
                    <a:pt x="3345" y="1"/>
                  </a:lnTo>
                  <a:lnTo>
                    <a:pt x="3350" y="2"/>
                  </a:lnTo>
                  <a:lnTo>
                    <a:pt x="3355" y="2"/>
                  </a:lnTo>
                  <a:lnTo>
                    <a:pt x="3360" y="2"/>
                  </a:lnTo>
                  <a:lnTo>
                    <a:pt x="3365" y="2"/>
                  </a:lnTo>
                  <a:lnTo>
                    <a:pt x="3370" y="2"/>
                  </a:lnTo>
                  <a:lnTo>
                    <a:pt x="3374" y="2"/>
                  </a:lnTo>
                  <a:lnTo>
                    <a:pt x="3380" y="1"/>
                  </a:lnTo>
                  <a:lnTo>
                    <a:pt x="3384" y="2"/>
                  </a:lnTo>
                  <a:lnTo>
                    <a:pt x="3389" y="1"/>
                  </a:lnTo>
                  <a:lnTo>
                    <a:pt x="3394" y="2"/>
                  </a:lnTo>
                  <a:lnTo>
                    <a:pt x="3399" y="2"/>
                  </a:lnTo>
                  <a:lnTo>
                    <a:pt x="3404" y="2"/>
                  </a:lnTo>
                  <a:lnTo>
                    <a:pt x="3409" y="1"/>
                  </a:lnTo>
                  <a:lnTo>
                    <a:pt x="3414" y="2"/>
                  </a:lnTo>
                  <a:lnTo>
                    <a:pt x="3419" y="2"/>
                  </a:lnTo>
                  <a:lnTo>
                    <a:pt x="3423" y="2"/>
                  </a:lnTo>
                  <a:lnTo>
                    <a:pt x="3428" y="2"/>
                  </a:lnTo>
                  <a:lnTo>
                    <a:pt x="3433" y="1"/>
                  </a:lnTo>
                  <a:lnTo>
                    <a:pt x="3438" y="2"/>
                  </a:lnTo>
                  <a:lnTo>
                    <a:pt x="3443" y="2"/>
                  </a:lnTo>
                  <a:lnTo>
                    <a:pt x="3448" y="2"/>
                  </a:lnTo>
                  <a:lnTo>
                    <a:pt x="3453" y="2"/>
                  </a:lnTo>
                  <a:lnTo>
                    <a:pt x="3458" y="2"/>
                  </a:lnTo>
                  <a:lnTo>
                    <a:pt x="3463" y="2"/>
                  </a:lnTo>
                  <a:lnTo>
                    <a:pt x="3468" y="2"/>
                  </a:lnTo>
                  <a:lnTo>
                    <a:pt x="3472" y="2"/>
                  </a:lnTo>
                  <a:lnTo>
                    <a:pt x="3478" y="1"/>
                  </a:lnTo>
                  <a:lnTo>
                    <a:pt x="3483" y="2"/>
                  </a:lnTo>
                  <a:lnTo>
                    <a:pt x="3488" y="2"/>
                  </a:lnTo>
                  <a:lnTo>
                    <a:pt x="3493" y="2"/>
                  </a:lnTo>
                  <a:lnTo>
                    <a:pt x="3497" y="2"/>
                  </a:lnTo>
                  <a:lnTo>
                    <a:pt x="3503" y="2"/>
                  </a:lnTo>
                  <a:lnTo>
                    <a:pt x="3507" y="2"/>
                  </a:lnTo>
                  <a:lnTo>
                    <a:pt x="3512" y="2"/>
                  </a:lnTo>
                  <a:lnTo>
                    <a:pt x="3517" y="2"/>
                  </a:lnTo>
                  <a:lnTo>
                    <a:pt x="3522" y="2"/>
                  </a:lnTo>
                  <a:lnTo>
                    <a:pt x="3527" y="2"/>
                  </a:lnTo>
                  <a:lnTo>
                    <a:pt x="3532" y="2"/>
                  </a:lnTo>
                  <a:lnTo>
                    <a:pt x="3537" y="2"/>
                  </a:lnTo>
                  <a:lnTo>
                    <a:pt x="3542" y="2"/>
                  </a:lnTo>
                  <a:lnTo>
                    <a:pt x="3547" y="1"/>
                  </a:lnTo>
                  <a:lnTo>
                    <a:pt x="3552" y="2"/>
                  </a:lnTo>
                  <a:lnTo>
                    <a:pt x="3557" y="2"/>
                  </a:lnTo>
                  <a:lnTo>
                    <a:pt x="3562" y="2"/>
                  </a:lnTo>
                  <a:lnTo>
                    <a:pt x="3566" y="1"/>
                  </a:lnTo>
                  <a:lnTo>
                    <a:pt x="3572" y="2"/>
                  </a:lnTo>
                  <a:lnTo>
                    <a:pt x="3577" y="1"/>
                  </a:lnTo>
                  <a:lnTo>
                    <a:pt x="3581" y="2"/>
                  </a:lnTo>
                  <a:lnTo>
                    <a:pt x="3587" y="2"/>
                  </a:lnTo>
                  <a:lnTo>
                    <a:pt x="3592" y="2"/>
                  </a:lnTo>
                  <a:lnTo>
                    <a:pt x="3597" y="2"/>
                  </a:lnTo>
                  <a:lnTo>
                    <a:pt x="3602" y="1"/>
                  </a:lnTo>
                  <a:lnTo>
                    <a:pt x="3607" y="2"/>
                  </a:lnTo>
                  <a:lnTo>
                    <a:pt x="3612" y="2"/>
                  </a:lnTo>
                  <a:lnTo>
                    <a:pt x="3617" y="2"/>
                  </a:lnTo>
                  <a:lnTo>
                    <a:pt x="3622" y="2"/>
                  </a:lnTo>
                  <a:lnTo>
                    <a:pt x="3627" y="2"/>
                  </a:lnTo>
                  <a:lnTo>
                    <a:pt x="3632" y="2"/>
                  </a:lnTo>
                  <a:lnTo>
                    <a:pt x="3637" y="1"/>
                  </a:lnTo>
                  <a:lnTo>
                    <a:pt x="3642" y="2"/>
                  </a:lnTo>
                  <a:lnTo>
                    <a:pt x="3647" y="2"/>
                  </a:lnTo>
                  <a:lnTo>
                    <a:pt x="3651" y="2"/>
                  </a:lnTo>
                  <a:lnTo>
                    <a:pt x="3656" y="2"/>
                  </a:lnTo>
                  <a:lnTo>
                    <a:pt x="3661" y="2"/>
                  </a:lnTo>
                  <a:lnTo>
                    <a:pt x="3667" y="2"/>
                  </a:lnTo>
                  <a:lnTo>
                    <a:pt x="3672" y="2"/>
                  </a:lnTo>
                  <a:lnTo>
                    <a:pt x="3677" y="2"/>
                  </a:lnTo>
                  <a:lnTo>
                    <a:pt x="3681" y="2"/>
                  </a:lnTo>
                  <a:lnTo>
                    <a:pt x="3687" y="2"/>
                  </a:lnTo>
                  <a:lnTo>
                    <a:pt x="3692" y="1"/>
                  </a:lnTo>
                  <a:lnTo>
                    <a:pt x="3696" y="2"/>
                  </a:lnTo>
                  <a:lnTo>
                    <a:pt x="3701" y="2"/>
                  </a:lnTo>
                  <a:lnTo>
                    <a:pt x="3706" y="2"/>
                  </a:lnTo>
                  <a:lnTo>
                    <a:pt x="3711" y="1"/>
                  </a:lnTo>
                  <a:lnTo>
                    <a:pt x="3716" y="1"/>
                  </a:lnTo>
                  <a:lnTo>
                    <a:pt x="3720" y="2"/>
                  </a:lnTo>
                  <a:lnTo>
                    <a:pt x="3725" y="2"/>
                  </a:lnTo>
                  <a:lnTo>
                    <a:pt x="3730" y="0"/>
                  </a:lnTo>
                  <a:lnTo>
                    <a:pt x="3735" y="2"/>
                  </a:lnTo>
                  <a:lnTo>
                    <a:pt x="3738" y="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58">
              <a:extLst>
                <a:ext uri="{FF2B5EF4-FFF2-40B4-BE49-F238E27FC236}">
                  <a16:creationId xmlns:a16="http://schemas.microsoft.com/office/drawing/2014/main" id="{86A3E520-8530-CE59-706A-C2DA467D9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" y="2976"/>
              <a:ext cx="60" cy="1"/>
            </a:xfrm>
            <a:custGeom>
              <a:avLst/>
              <a:gdLst>
                <a:gd name="T0" fmla="*/ 0 w 60"/>
                <a:gd name="T1" fmla="*/ 0 h 1"/>
                <a:gd name="T2" fmla="*/ 0 w 60"/>
                <a:gd name="T3" fmla="*/ 1 h 1"/>
                <a:gd name="T4" fmla="*/ 60 w 60"/>
                <a:gd name="T5" fmla="*/ 1 h 1"/>
                <a:gd name="T6" fmla="*/ 60 w 6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">
                  <a:moveTo>
                    <a:pt x="0" y="0"/>
                  </a:moveTo>
                  <a:lnTo>
                    <a:pt x="0" y="1"/>
                  </a:lnTo>
                  <a:lnTo>
                    <a:pt x="60" y="1"/>
                  </a:lnTo>
                  <a:lnTo>
                    <a:pt x="60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852D8228-ACE6-7661-FDA3-801770878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759"/>
              <a:ext cx="2580" cy="218"/>
            </a:xfrm>
            <a:custGeom>
              <a:avLst/>
              <a:gdLst>
                <a:gd name="T0" fmla="*/ 19 w 2580"/>
                <a:gd name="T1" fmla="*/ 218 h 218"/>
                <a:gd name="T2" fmla="*/ 38 w 2580"/>
                <a:gd name="T3" fmla="*/ 218 h 218"/>
                <a:gd name="T4" fmla="*/ 58 w 2580"/>
                <a:gd name="T5" fmla="*/ 218 h 218"/>
                <a:gd name="T6" fmla="*/ 78 w 2580"/>
                <a:gd name="T7" fmla="*/ 218 h 218"/>
                <a:gd name="T8" fmla="*/ 98 w 2580"/>
                <a:gd name="T9" fmla="*/ 218 h 218"/>
                <a:gd name="T10" fmla="*/ 117 w 2580"/>
                <a:gd name="T11" fmla="*/ 218 h 218"/>
                <a:gd name="T12" fmla="*/ 137 w 2580"/>
                <a:gd name="T13" fmla="*/ 218 h 218"/>
                <a:gd name="T14" fmla="*/ 157 w 2580"/>
                <a:gd name="T15" fmla="*/ 218 h 218"/>
                <a:gd name="T16" fmla="*/ 177 w 2580"/>
                <a:gd name="T17" fmla="*/ 218 h 218"/>
                <a:gd name="T18" fmla="*/ 197 w 2580"/>
                <a:gd name="T19" fmla="*/ 218 h 218"/>
                <a:gd name="T20" fmla="*/ 216 w 2580"/>
                <a:gd name="T21" fmla="*/ 218 h 218"/>
                <a:gd name="T22" fmla="*/ 236 w 2580"/>
                <a:gd name="T23" fmla="*/ 218 h 218"/>
                <a:gd name="T24" fmla="*/ 256 w 2580"/>
                <a:gd name="T25" fmla="*/ 218 h 218"/>
                <a:gd name="T26" fmla="*/ 276 w 2580"/>
                <a:gd name="T27" fmla="*/ 218 h 218"/>
                <a:gd name="T28" fmla="*/ 295 w 2580"/>
                <a:gd name="T29" fmla="*/ 218 h 218"/>
                <a:gd name="T30" fmla="*/ 315 w 2580"/>
                <a:gd name="T31" fmla="*/ 218 h 218"/>
                <a:gd name="T32" fmla="*/ 335 w 2580"/>
                <a:gd name="T33" fmla="*/ 218 h 218"/>
                <a:gd name="T34" fmla="*/ 355 w 2580"/>
                <a:gd name="T35" fmla="*/ 218 h 218"/>
                <a:gd name="T36" fmla="*/ 375 w 2580"/>
                <a:gd name="T37" fmla="*/ 218 h 218"/>
                <a:gd name="T38" fmla="*/ 394 w 2580"/>
                <a:gd name="T39" fmla="*/ 218 h 218"/>
                <a:gd name="T40" fmla="*/ 414 w 2580"/>
                <a:gd name="T41" fmla="*/ 218 h 218"/>
                <a:gd name="T42" fmla="*/ 439 w 2580"/>
                <a:gd name="T43" fmla="*/ 218 h 218"/>
                <a:gd name="T44" fmla="*/ 486 w 2580"/>
                <a:gd name="T45" fmla="*/ 218 h 218"/>
                <a:gd name="T46" fmla="*/ 555 w 2580"/>
                <a:gd name="T47" fmla="*/ 218 h 218"/>
                <a:gd name="T48" fmla="*/ 624 w 2580"/>
                <a:gd name="T49" fmla="*/ 218 h 218"/>
                <a:gd name="T50" fmla="*/ 695 w 2580"/>
                <a:gd name="T51" fmla="*/ 218 h 218"/>
                <a:gd name="T52" fmla="*/ 765 w 2580"/>
                <a:gd name="T53" fmla="*/ 218 h 218"/>
                <a:gd name="T54" fmla="*/ 835 w 2580"/>
                <a:gd name="T55" fmla="*/ 218 h 218"/>
                <a:gd name="T56" fmla="*/ 905 w 2580"/>
                <a:gd name="T57" fmla="*/ 215 h 218"/>
                <a:gd name="T58" fmla="*/ 978 w 2580"/>
                <a:gd name="T59" fmla="*/ 216 h 218"/>
                <a:gd name="T60" fmla="*/ 1052 w 2580"/>
                <a:gd name="T61" fmla="*/ 218 h 218"/>
                <a:gd name="T62" fmla="*/ 1131 w 2580"/>
                <a:gd name="T63" fmla="*/ 216 h 218"/>
                <a:gd name="T64" fmla="*/ 1209 w 2580"/>
                <a:gd name="T65" fmla="*/ 218 h 218"/>
                <a:gd name="T66" fmla="*/ 1286 w 2580"/>
                <a:gd name="T67" fmla="*/ 212 h 218"/>
                <a:gd name="T68" fmla="*/ 1357 w 2580"/>
                <a:gd name="T69" fmla="*/ 192 h 218"/>
                <a:gd name="T70" fmla="*/ 1414 w 2580"/>
                <a:gd name="T71" fmla="*/ 178 h 218"/>
                <a:gd name="T72" fmla="*/ 1481 w 2580"/>
                <a:gd name="T73" fmla="*/ 218 h 218"/>
                <a:gd name="T74" fmla="*/ 1544 w 2580"/>
                <a:gd name="T75" fmla="*/ 218 h 218"/>
                <a:gd name="T76" fmla="*/ 1607 w 2580"/>
                <a:gd name="T77" fmla="*/ 199 h 218"/>
                <a:gd name="T78" fmla="*/ 1662 w 2580"/>
                <a:gd name="T79" fmla="*/ 213 h 218"/>
                <a:gd name="T80" fmla="*/ 1709 w 2580"/>
                <a:gd name="T81" fmla="*/ 214 h 218"/>
                <a:gd name="T82" fmla="*/ 1757 w 2580"/>
                <a:gd name="T83" fmla="*/ 217 h 218"/>
                <a:gd name="T84" fmla="*/ 1800 w 2580"/>
                <a:gd name="T85" fmla="*/ 218 h 218"/>
                <a:gd name="T86" fmla="*/ 1839 w 2580"/>
                <a:gd name="T87" fmla="*/ 218 h 218"/>
                <a:gd name="T88" fmla="*/ 1886 w 2580"/>
                <a:gd name="T89" fmla="*/ 218 h 218"/>
                <a:gd name="T90" fmla="*/ 1926 w 2580"/>
                <a:gd name="T91" fmla="*/ 216 h 218"/>
                <a:gd name="T92" fmla="*/ 1974 w 2580"/>
                <a:gd name="T93" fmla="*/ 218 h 218"/>
                <a:gd name="T94" fmla="*/ 2018 w 2580"/>
                <a:gd name="T95" fmla="*/ 218 h 218"/>
                <a:gd name="T96" fmla="*/ 2079 w 2580"/>
                <a:gd name="T97" fmla="*/ 218 h 218"/>
                <a:gd name="T98" fmla="*/ 2120 w 2580"/>
                <a:gd name="T99" fmla="*/ 218 h 218"/>
                <a:gd name="T100" fmla="*/ 2163 w 2580"/>
                <a:gd name="T101" fmla="*/ 216 h 218"/>
                <a:gd name="T102" fmla="*/ 2219 w 2580"/>
                <a:gd name="T103" fmla="*/ 218 h 218"/>
                <a:gd name="T104" fmla="*/ 2274 w 2580"/>
                <a:gd name="T105" fmla="*/ 218 h 218"/>
                <a:gd name="T106" fmla="*/ 2317 w 2580"/>
                <a:gd name="T107" fmla="*/ 218 h 218"/>
                <a:gd name="T108" fmla="*/ 2357 w 2580"/>
                <a:gd name="T109" fmla="*/ 218 h 218"/>
                <a:gd name="T110" fmla="*/ 2399 w 2580"/>
                <a:gd name="T111" fmla="*/ 218 h 218"/>
                <a:gd name="T112" fmla="*/ 2439 w 2580"/>
                <a:gd name="T113" fmla="*/ 218 h 218"/>
                <a:gd name="T114" fmla="*/ 2484 w 2580"/>
                <a:gd name="T115" fmla="*/ 218 h 218"/>
                <a:gd name="T116" fmla="*/ 2530 w 2580"/>
                <a:gd name="T117" fmla="*/ 218 h 218"/>
                <a:gd name="T118" fmla="*/ 2571 w 2580"/>
                <a:gd name="T11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218">
                  <a:moveTo>
                    <a:pt x="0" y="218"/>
                  </a:moveTo>
                  <a:lnTo>
                    <a:pt x="1" y="218"/>
                  </a:lnTo>
                  <a:lnTo>
                    <a:pt x="2" y="218"/>
                  </a:lnTo>
                  <a:lnTo>
                    <a:pt x="3" y="218"/>
                  </a:lnTo>
                  <a:lnTo>
                    <a:pt x="4" y="218"/>
                  </a:lnTo>
                  <a:lnTo>
                    <a:pt x="6" y="218"/>
                  </a:lnTo>
                  <a:lnTo>
                    <a:pt x="7" y="218"/>
                  </a:lnTo>
                  <a:lnTo>
                    <a:pt x="8" y="218"/>
                  </a:lnTo>
                  <a:lnTo>
                    <a:pt x="9" y="218"/>
                  </a:lnTo>
                  <a:lnTo>
                    <a:pt x="10" y="218"/>
                  </a:lnTo>
                  <a:lnTo>
                    <a:pt x="12" y="218"/>
                  </a:lnTo>
                  <a:lnTo>
                    <a:pt x="13" y="218"/>
                  </a:lnTo>
                  <a:lnTo>
                    <a:pt x="14" y="218"/>
                  </a:lnTo>
                  <a:lnTo>
                    <a:pt x="15" y="218"/>
                  </a:lnTo>
                  <a:lnTo>
                    <a:pt x="16" y="218"/>
                  </a:lnTo>
                  <a:lnTo>
                    <a:pt x="17" y="218"/>
                  </a:lnTo>
                  <a:lnTo>
                    <a:pt x="19" y="218"/>
                  </a:lnTo>
                  <a:lnTo>
                    <a:pt x="20" y="218"/>
                  </a:lnTo>
                  <a:lnTo>
                    <a:pt x="21" y="218"/>
                  </a:lnTo>
                  <a:lnTo>
                    <a:pt x="22" y="218"/>
                  </a:lnTo>
                  <a:lnTo>
                    <a:pt x="23" y="218"/>
                  </a:lnTo>
                  <a:lnTo>
                    <a:pt x="24" y="218"/>
                  </a:lnTo>
                  <a:lnTo>
                    <a:pt x="25" y="218"/>
                  </a:lnTo>
                  <a:lnTo>
                    <a:pt x="27" y="218"/>
                  </a:lnTo>
                  <a:lnTo>
                    <a:pt x="28" y="218"/>
                  </a:lnTo>
                  <a:lnTo>
                    <a:pt x="29" y="218"/>
                  </a:lnTo>
                  <a:lnTo>
                    <a:pt x="30" y="218"/>
                  </a:lnTo>
                  <a:lnTo>
                    <a:pt x="31" y="218"/>
                  </a:lnTo>
                  <a:lnTo>
                    <a:pt x="32" y="218"/>
                  </a:lnTo>
                  <a:lnTo>
                    <a:pt x="34" y="218"/>
                  </a:lnTo>
                  <a:lnTo>
                    <a:pt x="35" y="218"/>
                  </a:lnTo>
                  <a:lnTo>
                    <a:pt x="36" y="218"/>
                  </a:lnTo>
                  <a:lnTo>
                    <a:pt x="37" y="218"/>
                  </a:lnTo>
                  <a:lnTo>
                    <a:pt x="38" y="218"/>
                  </a:lnTo>
                  <a:lnTo>
                    <a:pt x="39" y="218"/>
                  </a:lnTo>
                  <a:lnTo>
                    <a:pt x="41" y="218"/>
                  </a:lnTo>
                  <a:lnTo>
                    <a:pt x="42" y="218"/>
                  </a:lnTo>
                  <a:lnTo>
                    <a:pt x="43" y="218"/>
                  </a:lnTo>
                  <a:lnTo>
                    <a:pt x="44" y="218"/>
                  </a:lnTo>
                  <a:lnTo>
                    <a:pt x="45" y="218"/>
                  </a:lnTo>
                  <a:lnTo>
                    <a:pt x="46" y="218"/>
                  </a:lnTo>
                  <a:lnTo>
                    <a:pt x="48" y="218"/>
                  </a:lnTo>
                  <a:lnTo>
                    <a:pt x="49" y="218"/>
                  </a:lnTo>
                  <a:lnTo>
                    <a:pt x="50" y="218"/>
                  </a:lnTo>
                  <a:lnTo>
                    <a:pt x="51" y="218"/>
                  </a:lnTo>
                  <a:lnTo>
                    <a:pt x="52" y="218"/>
                  </a:lnTo>
                  <a:lnTo>
                    <a:pt x="53" y="218"/>
                  </a:lnTo>
                  <a:lnTo>
                    <a:pt x="54" y="218"/>
                  </a:lnTo>
                  <a:lnTo>
                    <a:pt x="56" y="218"/>
                  </a:lnTo>
                  <a:lnTo>
                    <a:pt x="57" y="218"/>
                  </a:lnTo>
                  <a:lnTo>
                    <a:pt x="58" y="218"/>
                  </a:lnTo>
                  <a:lnTo>
                    <a:pt x="59" y="218"/>
                  </a:lnTo>
                  <a:lnTo>
                    <a:pt x="60" y="218"/>
                  </a:lnTo>
                  <a:lnTo>
                    <a:pt x="61" y="218"/>
                  </a:lnTo>
                  <a:lnTo>
                    <a:pt x="63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6" y="218"/>
                  </a:lnTo>
                  <a:lnTo>
                    <a:pt x="67" y="218"/>
                  </a:lnTo>
                  <a:lnTo>
                    <a:pt x="68" y="218"/>
                  </a:lnTo>
                  <a:lnTo>
                    <a:pt x="70" y="218"/>
                  </a:lnTo>
                  <a:lnTo>
                    <a:pt x="71" y="218"/>
                  </a:lnTo>
                  <a:lnTo>
                    <a:pt x="72" y="218"/>
                  </a:lnTo>
                  <a:lnTo>
                    <a:pt x="73" y="218"/>
                  </a:lnTo>
                  <a:lnTo>
                    <a:pt x="74" y="218"/>
                  </a:lnTo>
                  <a:lnTo>
                    <a:pt x="76" y="218"/>
                  </a:lnTo>
                  <a:lnTo>
                    <a:pt x="77" y="218"/>
                  </a:lnTo>
                  <a:lnTo>
                    <a:pt x="78" y="218"/>
                  </a:lnTo>
                  <a:lnTo>
                    <a:pt x="79" y="218"/>
                  </a:lnTo>
                  <a:lnTo>
                    <a:pt x="80" y="218"/>
                  </a:lnTo>
                  <a:lnTo>
                    <a:pt x="81" y="218"/>
                  </a:lnTo>
                  <a:lnTo>
                    <a:pt x="83" y="218"/>
                  </a:lnTo>
                  <a:lnTo>
                    <a:pt x="84" y="218"/>
                  </a:lnTo>
                  <a:lnTo>
                    <a:pt x="85" y="218"/>
                  </a:lnTo>
                  <a:lnTo>
                    <a:pt x="86" y="218"/>
                  </a:lnTo>
                  <a:lnTo>
                    <a:pt x="87" y="218"/>
                  </a:lnTo>
                  <a:lnTo>
                    <a:pt x="88" y="218"/>
                  </a:lnTo>
                  <a:lnTo>
                    <a:pt x="89" y="218"/>
                  </a:lnTo>
                  <a:lnTo>
                    <a:pt x="91" y="218"/>
                  </a:lnTo>
                  <a:lnTo>
                    <a:pt x="92" y="218"/>
                  </a:lnTo>
                  <a:lnTo>
                    <a:pt x="93" y="218"/>
                  </a:lnTo>
                  <a:lnTo>
                    <a:pt x="94" y="218"/>
                  </a:lnTo>
                  <a:lnTo>
                    <a:pt x="95" y="218"/>
                  </a:lnTo>
                  <a:lnTo>
                    <a:pt x="96" y="218"/>
                  </a:lnTo>
                  <a:lnTo>
                    <a:pt x="98" y="218"/>
                  </a:lnTo>
                  <a:lnTo>
                    <a:pt x="99" y="218"/>
                  </a:lnTo>
                  <a:lnTo>
                    <a:pt x="100" y="218"/>
                  </a:lnTo>
                  <a:lnTo>
                    <a:pt x="101" y="218"/>
                  </a:lnTo>
                  <a:lnTo>
                    <a:pt x="102" y="218"/>
                  </a:lnTo>
                  <a:lnTo>
                    <a:pt x="103" y="218"/>
                  </a:lnTo>
                  <a:lnTo>
                    <a:pt x="105" y="218"/>
                  </a:lnTo>
                  <a:lnTo>
                    <a:pt x="106" y="218"/>
                  </a:lnTo>
                  <a:lnTo>
                    <a:pt x="107" y="218"/>
                  </a:lnTo>
                  <a:lnTo>
                    <a:pt x="108" y="218"/>
                  </a:lnTo>
                  <a:lnTo>
                    <a:pt x="109" y="218"/>
                  </a:lnTo>
                  <a:lnTo>
                    <a:pt x="110" y="218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4" y="218"/>
                  </a:lnTo>
                  <a:lnTo>
                    <a:pt x="115" y="218"/>
                  </a:lnTo>
                  <a:lnTo>
                    <a:pt x="116" y="218"/>
                  </a:lnTo>
                  <a:lnTo>
                    <a:pt x="117" y="218"/>
                  </a:lnTo>
                  <a:lnTo>
                    <a:pt x="118" y="218"/>
                  </a:lnTo>
                  <a:lnTo>
                    <a:pt x="120" y="218"/>
                  </a:lnTo>
                  <a:lnTo>
                    <a:pt x="121" y="218"/>
                  </a:lnTo>
                  <a:lnTo>
                    <a:pt x="122" y="218"/>
                  </a:lnTo>
                  <a:lnTo>
                    <a:pt x="123" y="218"/>
                  </a:lnTo>
                  <a:lnTo>
                    <a:pt x="124" y="218"/>
                  </a:lnTo>
                  <a:lnTo>
                    <a:pt x="125" y="218"/>
                  </a:lnTo>
                  <a:lnTo>
                    <a:pt x="127" y="218"/>
                  </a:lnTo>
                  <a:lnTo>
                    <a:pt x="128" y="218"/>
                  </a:lnTo>
                  <a:lnTo>
                    <a:pt x="129" y="218"/>
                  </a:lnTo>
                  <a:lnTo>
                    <a:pt x="130" y="218"/>
                  </a:lnTo>
                  <a:lnTo>
                    <a:pt x="131" y="218"/>
                  </a:lnTo>
                  <a:lnTo>
                    <a:pt x="133" y="218"/>
                  </a:lnTo>
                  <a:lnTo>
                    <a:pt x="134" y="218"/>
                  </a:lnTo>
                  <a:lnTo>
                    <a:pt x="135" y="218"/>
                  </a:lnTo>
                  <a:lnTo>
                    <a:pt x="136" y="218"/>
                  </a:lnTo>
                  <a:lnTo>
                    <a:pt x="137" y="218"/>
                  </a:lnTo>
                  <a:lnTo>
                    <a:pt x="138" y="218"/>
                  </a:lnTo>
                  <a:lnTo>
                    <a:pt x="140" y="218"/>
                  </a:lnTo>
                  <a:lnTo>
                    <a:pt x="141" y="218"/>
                  </a:lnTo>
                  <a:lnTo>
                    <a:pt x="142" y="218"/>
                  </a:lnTo>
                  <a:lnTo>
                    <a:pt x="143" y="218"/>
                  </a:lnTo>
                  <a:lnTo>
                    <a:pt x="144" y="218"/>
                  </a:lnTo>
                  <a:lnTo>
                    <a:pt x="145" y="218"/>
                  </a:lnTo>
                  <a:lnTo>
                    <a:pt x="146" y="218"/>
                  </a:lnTo>
                  <a:lnTo>
                    <a:pt x="148" y="218"/>
                  </a:lnTo>
                  <a:lnTo>
                    <a:pt x="149" y="218"/>
                  </a:lnTo>
                  <a:lnTo>
                    <a:pt x="150" y="218"/>
                  </a:lnTo>
                  <a:lnTo>
                    <a:pt x="151" y="218"/>
                  </a:lnTo>
                  <a:lnTo>
                    <a:pt x="152" y="218"/>
                  </a:lnTo>
                  <a:lnTo>
                    <a:pt x="153" y="218"/>
                  </a:lnTo>
                  <a:lnTo>
                    <a:pt x="155" y="218"/>
                  </a:lnTo>
                  <a:lnTo>
                    <a:pt x="156" y="218"/>
                  </a:lnTo>
                  <a:lnTo>
                    <a:pt x="157" y="218"/>
                  </a:lnTo>
                  <a:lnTo>
                    <a:pt x="158" y="218"/>
                  </a:lnTo>
                  <a:lnTo>
                    <a:pt x="159" y="218"/>
                  </a:lnTo>
                  <a:lnTo>
                    <a:pt x="160" y="218"/>
                  </a:lnTo>
                  <a:lnTo>
                    <a:pt x="162" y="218"/>
                  </a:lnTo>
                  <a:lnTo>
                    <a:pt x="163" y="218"/>
                  </a:lnTo>
                  <a:lnTo>
                    <a:pt x="164" y="218"/>
                  </a:lnTo>
                  <a:lnTo>
                    <a:pt x="165" y="218"/>
                  </a:lnTo>
                  <a:lnTo>
                    <a:pt x="166" y="218"/>
                  </a:lnTo>
                  <a:lnTo>
                    <a:pt x="167" y="218"/>
                  </a:lnTo>
                  <a:lnTo>
                    <a:pt x="169" y="218"/>
                  </a:lnTo>
                  <a:lnTo>
                    <a:pt x="170" y="218"/>
                  </a:lnTo>
                  <a:lnTo>
                    <a:pt x="171" y="218"/>
                  </a:lnTo>
                  <a:lnTo>
                    <a:pt x="172" y="218"/>
                  </a:lnTo>
                  <a:lnTo>
                    <a:pt x="173" y="218"/>
                  </a:lnTo>
                  <a:lnTo>
                    <a:pt x="174" y="218"/>
                  </a:lnTo>
                  <a:lnTo>
                    <a:pt x="175" y="218"/>
                  </a:lnTo>
                  <a:lnTo>
                    <a:pt x="177" y="218"/>
                  </a:lnTo>
                  <a:lnTo>
                    <a:pt x="178" y="218"/>
                  </a:lnTo>
                  <a:lnTo>
                    <a:pt x="179" y="218"/>
                  </a:lnTo>
                  <a:lnTo>
                    <a:pt x="180" y="218"/>
                  </a:lnTo>
                  <a:lnTo>
                    <a:pt x="181" y="218"/>
                  </a:lnTo>
                  <a:lnTo>
                    <a:pt x="182" y="218"/>
                  </a:lnTo>
                  <a:lnTo>
                    <a:pt x="184" y="218"/>
                  </a:lnTo>
                  <a:lnTo>
                    <a:pt x="185" y="218"/>
                  </a:lnTo>
                  <a:lnTo>
                    <a:pt x="186" y="218"/>
                  </a:lnTo>
                  <a:lnTo>
                    <a:pt x="187" y="218"/>
                  </a:lnTo>
                  <a:lnTo>
                    <a:pt x="188" y="218"/>
                  </a:lnTo>
                  <a:lnTo>
                    <a:pt x="190" y="218"/>
                  </a:lnTo>
                  <a:lnTo>
                    <a:pt x="191" y="218"/>
                  </a:lnTo>
                  <a:lnTo>
                    <a:pt x="192" y="218"/>
                  </a:lnTo>
                  <a:lnTo>
                    <a:pt x="193" y="218"/>
                  </a:lnTo>
                  <a:lnTo>
                    <a:pt x="194" y="218"/>
                  </a:lnTo>
                  <a:lnTo>
                    <a:pt x="195" y="218"/>
                  </a:lnTo>
                  <a:lnTo>
                    <a:pt x="197" y="218"/>
                  </a:lnTo>
                  <a:lnTo>
                    <a:pt x="198" y="218"/>
                  </a:lnTo>
                  <a:lnTo>
                    <a:pt x="199" y="218"/>
                  </a:lnTo>
                  <a:lnTo>
                    <a:pt x="200" y="218"/>
                  </a:lnTo>
                  <a:lnTo>
                    <a:pt x="201" y="218"/>
                  </a:lnTo>
                  <a:lnTo>
                    <a:pt x="202" y="218"/>
                  </a:lnTo>
                  <a:lnTo>
                    <a:pt x="203" y="218"/>
                  </a:lnTo>
                  <a:lnTo>
                    <a:pt x="205" y="218"/>
                  </a:lnTo>
                  <a:lnTo>
                    <a:pt x="206" y="218"/>
                  </a:lnTo>
                  <a:lnTo>
                    <a:pt x="207" y="218"/>
                  </a:lnTo>
                  <a:lnTo>
                    <a:pt x="208" y="218"/>
                  </a:lnTo>
                  <a:lnTo>
                    <a:pt x="209" y="218"/>
                  </a:lnTo>
                  <a:lnTo>
                    <a:pt x="210" y="218"/>
                  </a:lnTo>
                  <a:lnTo>
                    <a:pt x="212" y="218"/>
                  </a:lnTo>
                  <a:lnTo>
                    <a:pt x="213" y="218"/>
                  </a:lnTo>
                  <a:lnTo>
                    <a:pt x="214" y="218"/>
                  </a:lnTo>
                  <a:lnTo>
                    <a:pt x="215" y="218"/>
                  </a:lnTo>
                  <a:lnTo>
                    <a:pt x="216" y="218"/>
                  </a:lnTo>
                  <a:lnTo>
                    <a:pt x="217" y="218"/>
                  </a:lnTo>
                  <a:lnTo>
                    <a:pt x="219" y="218"/>
                  </a:lnTo>
                  <a:lnTo>
                    <a:pt x="220" y="218"/>
                  </a:lnTo>
                  <a:lnTo>
                    <a:pt x="221" y="218"/>
                  </a:lnTo>
                  <a:lnTo>
                    <a:pt x="222" y="218"/>
                  </a:lnTo>
                  <a:lnTo>
                    <a:pt x="223" y="218"/>
                  </a:lnTo>
                  <a:lnTo>
                    <a:pt x="224" y="218"/>
                  </a:lnTo>
                  <a:lnTo>
                    <a:pt x="226" y="218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8"/>
                  </a:lnTo>
                  <a:lnTo>
                    <a:pt x="230" y="218"/>
                  </a:lnTo>
                  <a:lnTo>
                    <a:pt x="231" y="218"/>
                  </a:lnTo>
                  <a:lnTo>
                    <a:pt x="232" y="218"/>
                  </a:lnTo>
                  <a:lnTo>
                    <a:pt x="234" y="218"/>
                  </a:lnTo>
                  <a:lnTo>
                    <a:pt x="235" y="218"/>
                  </a:lnTo>
                  <a:lnTo>
                    <a:pt x="236" y="218"/>
                  </a:lnTo>
                  <a:lnTo>
                    <a:pt x="237" y="218"/>
                  </a:lnTo>
                  <a:lnTo>
                    <a:pt x="238" y="218"/>
                  </a:lnTo>
                  <a:lnTo>
                    <a:pt x="239" y="218"/>
                  </a:lnTo>
                  <a:lnTo>
                    <a:pt x="241" y="218"/>
                  </a:lnTo>
                  <a:lnTo>
                    <a:pt x="242" y="218"/>
                  </a:lnTo>
                  <a:lnTo>
                    <a:pt x="243" y="218"/>
                  </a:lnTo>
                  <a:lnTo>
                    <a:pt x="244" y="218"/>
                  </a:lnTo>
                  <a:lnTo>
                    <a:pt x="245" y="218"/>
                  </a:lnTo>
                  <a:lnTo>
                    <a:pt x="247" y="218"/>
                  </a:lnTo>
                  <a:lnTo>
                    <a:pt x="248" y="218"/>
                  </a:lnTo>
                  <a:lnTo>
                    <a:pt x="249" y="218"/>
                  </a:lnTo>
                  <a:lnTo>
                    <a:pt x="250" y="218"/>
                  </a:lnTo>
                  <a:lnTo>
                    <a:pt x="251" y="218"/>
                  </a:lnTo>
                  <a:lnTo>
                    <a:pt x="252" y="218"/>
                  </a:lnTo>
                  <a:lnTo>
                    <a:pt x="254" y="218"/>
                  </a:lnTo>
                  <a:lnTo>
                    <a:pt x="255" y="218"/>
                  </a:lnTo>
                  <a:lnTo>
                    <a:pt x="256" y="218"/>
                  </a:lnTo>
                  <a:lnTo>
                    <a:pt x="257" y="218"/>
                  </a:lnTo>
                  <a:lnTo>
                    <a:pt x="258" y="218"/>
                  </a:lnTo>
                  <a:lnTo>
                    <a:pt x="259" y="218"/>
                  </a:lnTo>
                  <a:lnTo>
                    <a:pt x="261" y="218"/>
                  </a:lnTo>
                  <a:lnTo>
                    <a:pt x="262" y="218"/>
                  </a:lnTo>
                  <a:lnTo>
                    <a:pt x="263" y="218"/>
                  </a:lnTo>
                  <a:lnTo>
                    <a:pt x="264" y="218"/>
                  </a:lnTo>
                  <a:lnTo>
                    <a:pt x="265" y="218"/>
                  </a:lnTo>
                  <a:lnTo>
                    <a:pt x="266" y="218"/>
                  </a:lnTo>
                  <a:lnTo>
                    <a:pt x="267" y="218"/>
                  </a:lnTo>
                  <a:lnTo>
                    <a:pt x="269" y="218"/>
                  </a:lnTo>
                  <a:lnTo>
                    <a:pt x="270" y="218"/>
                  </a:lnTo>
                  <a:lnTo>
                    <a:pt x="271" y="218"/>
                  </a:lnTo>
                  <a:lnTo>
                    <a:pt x="272" y="218"/>
                  </a:lnTo>
                  <a:lnTo>
                    <a:pt x="273" y="218"/>
                  </a:lnTo>
                  <a:lnTo>
                    <a:pt x="274" y="218"/>
                  </a:lnTo>
                  <a:lnTo>
                    <a:pt x="276" y="218"/>
                  </a:lnTo>
                  <a:lnTo>
                    <a:pt x="277" y="218"/>
                  </a:lnTo>
                  <a:lnTo>
                    <a:pt x="278" y="218"/>
                  </a:lnTo>
                  <a:lnTo>
                    <a:pt x="279" y="218"/>
                  </a:lnTo>
                  <a:lnTo>
                    <a:pt x="280" y="218"/>
                  </a:lnTo>
                  <a:lnTo>
                    <a:pt x="281" y="218"/>
                  </a:lnTo>
                  <a:lnTo>
                    <a:pt x="283" y="218"/>
                  </a:lnTo>
                  <a:lnTo>
                    <a:pt x="284" y="218"/>
                  </a:lnTo>
                  <a:lnTo>
                    <a:pt x="285" y="218"/>
                  </a:lnTo>
                  <a:lnTo>
                    <a:pt x="286" y="218"/>
                  </a:lnTo>
                  <a:lnTo>
                    <a:pt x="287" y="218"/>
                  </a:lnTo>
                  <a:lnTo>
                    <a:pt x="288" y="218"/>
                  </a:lnTo>
                  <a:lnTo>
                    <a:pt x="290" y="218"/>
                  </a:lnTo>
                  <a:lnTo>
                    <a:pt x="291" y="218"/>
                  </a:lnTo>
                  <a:lnTo>
                    <a:pt x="292" y="218"/>
                  </a:lnTo>
                  <a:lnTo>
                    <a:pt x="293" y="218"/>
                  </a:lnTo>
                  <a:lnTo>
                    <a:pt x="294" y="218"/>
                  </a:lnTo>
                  <a:lnTo>
                    <a:pt x="295" y="218"/>
                  </a:lnTo>
                  <a:lnTo>
                    <a:pt x="296" y="218"/>
                  </a:lnTo>
                  <a:lnTo>
                    <a:pt x="298" y="218"/>
                  </a:lnTo>
                  <a:lnTo>
                    <a:pt x="299" y="218"/>
                  </a:lnTo>
                  <a:lnTo>
                    <a:pt x="300" y="218"/>
                  </a:lnTo>
                  <a:lnTo>
                    <a:pt x="301" y="218"/>
                  </a:lnTo>
                  <a:lnTo>
                    <a:pt x="302" y="218"/>
                  </a:lnTo>
                  <a:lnTo>
                    <a:pt x="304" y="218"/>
                  </a:lnTo>
                  <a:lnTo>
                    <a:pt x="305" y="218"/>
                  </a:lnTo>
                  <a:lnTo>
                    <a:pt x="306" y="218"/>
                  </a:lnTo>
                  <a:lnTo>
                    <a:pt x="307" y="218"/>
                  </a:lnTo>
                  <a:lnTo>
                    <a:pt x="308" y="218"/>
                  </a:lnTo>
                  <a:lnTo>
                    <a:pt x="309" y="218"/>
                  </a:lnTo>
                  <a:lnTo>
                    <a:pt x="311" y="218"/>
                  </a:lnTo>
                  <a:lnTo>
                    <a:pt x="312" y="218"/>
                  </a:lnTo>
                  <a:lnTo>
                    <a:pt x="313" y="218"/>
                  </a:lnTo>
                  <a:lnTo>
                    <a:pt x="314" y="218"/>
                  </a:lnTo>
                  <a:lnTo>
                    <a:pt x="315" y="218"/>
                  </a:lnTo>
                  <a:lnTo>
                    <a:pt x="316" y="218"/>
                  </a:lnTo>
                  <a:lnTo>
                    <a:pt x="318" y="218"/>
                  </a:lnTo>
                  <a:lnTo>
                    <a:pt x="319" y="218"/>
                  </a:lnTo>
                  <a:lnTo>
                    <a:pt x="320" y="218"/>
                  </a:lnTo>
                  <a:lnTo>
                    <a:pt x="321" y="218"/>
                  </a:lnTo>
                  <a:lnTo>
                    <a:pt x="322" y="218"/>
                  </a:lnTo>
                  <a:lnTo>
                    <a:pt x="323" y="218"/>
                  </a:lnTo>
                  <a:lnTo>
                    <a:pt x="324" y="218"/>
                  </a:lnTo>
                  <a:lnTo>
                    <a:pt x="326" y="218"/>
                  </a:lnTo>
                  <a:lnTo>
                    <a:pt x="327" y="218"/>
                  </a:lnTo>
                  <a:lnTo>
                    <a:pt x="328" y="218"/>
                  </a:lnTo>
                  <a:lnTo>
                    <a:pt x="329" y="218"/>
                  </a:lnTo>
                  <a:lnTo>
                    <a:pt x="330" y="218"/>
                  </a:lnTo>
                  <a:lnTo>
                    <a:pt x="331" y="218"/>
                  </a:lnTo>
                  <a:lnTo>
                    <a:pt x="333" y="218"/>
                  </a:lnTo>
                  <a:lnTo>
                    <a:pt x="334" y="218"/>
                  </a:lnTo>
                  <a:lnTo>
                    <a:pt x="335" y="218"/>
                  </a:lnTo>
                  <a:lnTo>
                    <a:pt x="336" y="218"/>
                  </a:lnTo>
                  <a:lnTo>
                    <a:pt x="337" y="218"/>
                  </a:lnTo>
                  <a:lnTo>
                    <a:pt x="338" y="218"/>
                  </a:lnTo>
                  <a:lnTo>
                    <a:pt x="340" y="218"/>
                  </a:lnTo>
                  <a:lnTo>
                    <a:pt x="341" y="218"/>
                  </a:lnTo>
                  <a:lnTo>
                    <a:pt x="342" y="218"/>
                  </a:lnTo>
                  <a:lnTo>
                    <a:pt x="343" y="218"/>
                  </a:lnTo>
                  <a:lnTo>
                    <a:pt x="344" y="218"/>
                  </a:lnTo>
                  <a:lnTo>
                    <a:pt x="345" y="218"/>
                  </a:lnTo>
                  <a:lnTo>
                    <a:pt x="347" y="218"/>
                  </a:lnTo>
                  <a:lnTo>
                    <a:pt x="348" y="218"/>
                  </a:lnTo>
                  <a:lnTo>
                    <a:pt x="349" y="218"/>
                  </a:lnTo>
                  <a:lnTo>
                    <a:pt x="350" y="218"/>
                  </a:lnTo>
                  <a:lnTo>
                    <a:pt x="351" y="218"/>
                  </a:lnTo>
                  <a:lnTo>
                    <a:pt x="352" y="218"/>
                  </a:lnTo>
                  <a:lnTo>
                    <a:pt x="353" y="218"/>
                  </a:lnTo>
                  <a:lnTo>
                    <a:pt x="355" y="218"/>
                  </a:lnTo>
                  <a:lnTo>
                    <a:pt x="356" y="218"/>
                  </a:lnTo>
                  <a:lnTo>
                    <a:pt x="357" y="218"/>
                  </a:lnTo>
                  <a:lnTo>
                    <a:pt x="358" y="218"/>
                  </a:lnTo>
                  <a:lnTo>
                    <a:pt x="359" y="218"/>
                  </a:lnTo>
                  <a:lnTo>
                    <a:pt x="361" y="218"/>
                  </a:lnTo>
                  <a:lnTo>
                    <a:pt x="362" y="218"/>
                  </a:lnTo>
                  <a:lnTo>
                    <a:pt x="363" y="218"/>
                  </a:lnTo>
                  <a:lnTo>
                    <a:pt x="364" y="218"/>
                  </a:lnTo>
                  <a:lnTo>
                    <a:pt x="365" y="218"/>
                  </a:lnTo>
                  <a:lnTo>
                    <a:pt x="366" y="218"/>
                  </a:lnTo>
                  <a:lnTo>
                    <a:pt x="368" y="218"/>
                  </a:lnTo>
                  <a:lnTo>
                    <a:pt x="369" y="218"/>
                  </a:lnTo>
                  <a:lnTo>
                    <a:pt x="370" y="218"/>
                  </a:lnTo>
                  <a:lnTo>
                    <a:pt x="371" y="218"/>
                  </a:lnTo>
                  <a:lnTo>
                    <a:pt x="372" y="218"/>
                  </a:lnTo>
                  <a:lnTo>
                    <a:pt x="373" y="218"/>
                  </a:lnTo>
                  <a:lnTo>
                    <a:pt x="375" y="218"/>
                  </a:lnTo>
                  <a:lnTo>
                    <a:pt x="376" y="218"/>
                  </a:lnTo>
                  <a:lnTo>
                    <a:pt x="377" y="218"/>
                  </a:lnTo>
                  <a:lnTo>
                    <a:pt x="378" y="218"/>
                  </a:lnTo>
                  <a:lnTo>
                    <a:pt x="379" y="218"/>
                  </a:lnTo>
                  <a:lnTo>
                    <a:pt x="380" y="218"/>
                  </a:lnTo>
                  <a:lnTo>
                    <a:pt x="382" y="218"/>
                  </a:lnTo>
                  <a:lnTo>
                    <a:pt x="383" y="218"/>
                  </a:lnTo>
                  <a:lnTo>
                    <a:pt x="384" y="218"/>
                  </a:lnTo>
                  <a:lnTo>
                    <a:pt x="385" y="218"/>
                  </a:lnTo>
                  <a:lnTo>
                    <a:pt x="386" y="218"/>
                  </a:lnTo>
                  <a:lnTo>
                    <a:pt x="387" y="218"/>
                  </a:lnTo>
                  <a:lnTo>
                    <a:pt x="388" y="218"/>
                  </a:lnTo>
                  <a:lnTo>
                    <a:pt x="390" y="218"/>
                  </a:lnTo>
                  <a:lnTo>
                    <a:pt x="391" y="218"/>
                  </a:lnTo>
                  <a:lnTo>
                    <a:pt x="392" y="218"/>
                  </a:lnTo>
                  <a:lnTo>
                    <a:pt x="393" y="218"/>
                  </a:lnTo>
                  <a:lnTo>
                    <a:pt x="394" y="218"/>
                  </a:lnTo>
                  <a:lnTo>
                    <a:pt x="395" y="218"/>
                  </a:lnTo>
                  <a:lnTo>
                    <a:pt x="397" y="218"/>
                  </a:lnTo>
                  <a:lnTo>
                    <a:pt x="398" y="218"/>
                  </a:lnTo>
                  <a:lnTo>
                    <a:pt x="399" y="218"/>
                  </a:lnTo>
                  <a:lnTo>
                    <a:pt x="400" y="218"/>
                  </a:lnTo>
                  <a:lnTo>
                    <a:pt x="401" y="218"/>
                  </a:lnTo>
                  <a:lnTo>
                    <a:pt x="402" y="218"/>
                  </a:lnTo>
                  <a:lnTo>
                    <a:pt x="404" y="218"/>
                  </a:lnTo>
                  <a:lnTo>
                    <a:pt x="405" y="218"/>
                  </a:lnTo>
                  <a:lnTo>
                    <a:pt x="406" y="218"/>
                  </a:lnTo>
                  <a:lnTo>
                    <a:pt x="407" y="218"/>
                  </a:lnTo>
                  <a:lnTo>
                    <a:pt x="408" y="218"/>
                  </a:lnTo>
                  <a:lnTo>
                    <a:pt x="409" y="218"/>
                  </a:lnTo>
                  <a:lnTo>
                    <a:pt x="410" y="218"/>
                  </a:lnTo>
                  <a:lnTo>
                    <a:pt x="412" y="218"/>
                  </a:lnTo>
                  <a:lnTo>
                    <a:pt x="413" y="218"/>
                  </a:lnTo>
                  <a:lnTo>
                    <a:pt x="414" y="218"/>
                  </a:lnTo>
                  <a:lnTo>
                    <a:pt x="415" y="218"/>
                  </a:lnTo>
                  <a:lnTo>
                    <a:pt x="418" y="218"/>
                  </a:lnTo>
                  <a:lnTo>
                    <a:pt x="419" y="218"/>
                  </a:lnTo>
                  <a:lnTo>
                    <a:pt x="421" y="218"/>
                  </a:lnTo>
                  <a:lnTo>
                    <a:pt x="422" y="218"/>
                  </a:lnTo>
                  <a:lnTo>
                    <a:pt x="423" y="218"/>
                  </a:lnTo>
                  <a:lnTo>
                    <a:pt x="425" y="218"/>
                  </a:lnTo>
                  <a:lnTo>
                    <a:pt x="426" y="218"/>
                  </a:lnTo>
                  <a:lnTo>
                    <a:pt x="428" y="218"/>
                  </a:lnTo>
                  <a:lnTo>
                    <a:pt x="429" y="218"/>
                  </a:lnTo>
                  <a:lnTo>
                    <a:pt x="430" y="218"/>
                  </a:lnTo>
                  <a:lnTo>
                    <a:pt x="432" y="218"/>
                  </a:lnTo>
                  <a:lnTo>
                    <a:pt x="433" y="218"/>
                  </a:lnTo>
                  <a:lnTo>
                    <a:pt x="434" y="218"/>
                  </a:lnTo>
                  <a:lnTo>
                    <a:pt x="436" y="218"/>
                  </a:lnTo>
                  <a:lnTo>
                    <a:pt x="437" y="218"/>
                  </a:lnTo>
                  <a:lnTo>
                    <a:pt x="439" y="218"/>
                  </a:lnTo>
                  <a:lnTo>
                    <a:pt x="440" y="218"/>
                  </a:lnTo>
                  <a:lnTo>
                    <a:pt x="441" y="218"/>
                  </a:lnTo>
                  <a:lnTo>
                    <a:pt x="443" y="218"/>
                  </a:lnTo>
                  <a:lnTo>
                    <a:pt x="444" y="218"/>
                  </a:lnTo>
                  <a:lnTo>
                    <a:pt x="446" y="218"/>
                  </a:lnTo>
                  <a:lnTo>
                    <a:pt x="447" y="218"/>
                  </a:lnTo>
                  <a:lnTo>
                    <a:pt x="449" y="218"/>
                  </a:lnTo>
                  <a:lnTo>
                    <a:pt x="450" y="218"/>
                  </a:lnTo>
                  <a:lnTo>
                    <a:pt x="455" y="218"/>
                  </a:lnTo>
                  <a:lnTo>
                    <a:pt x="459" y="218"/>
                  </a:lnTo>
                  <a:lnTo>
                    <a:pt x="462" y="218"/>
                  </a:lnTo>
                  <a:lnTo>
                    <a:pt x="467" y="218"/>
                  </a:lnTo>
                  <a:lnTo>
                    <a:pt x="471" y="218"/>
                  </a:lnTo>
                  <a:lnTo>
                    <a:pt x="475" y="218"/>
                  </a:lnTo>
                  <a:lnTo>
                    <a:pt x="479" y="218"/>
                  </a:lnTo>
                  <a:lnTo>
                    <a:pt x="483" y="218"/>
                  </a:lnTo>
                  <a:lnTo>
                    <a:pt x="486" y="218"/>
                  </a:lnTo>
                  <a:lnTo>
                    <a:pt x="491" y="218"/>
                  </a:lnTo>
                  <a:lnTo>
                    <a:pt x="494" y="218"/>
                  </a:lnTo>
                  <a:lnTo>
                    <a:pt x="499" y="218"/>
                  </a:lnTo>
                  <a:lnTo>
                    <a:pt x="503" y="218"/>
                  </a:lnTo>
                  <a:lnTo>
                    <a:pt x="507" y="218"/>
                  </a:lnTo>
                  <a:lnTo>
                    <a:pt x="511" y="218"/>
                  </a:lnTo>
                  <a:lnTo>
                    <a:pt x="514" y="218"/>
                  </a:lnTo>
                  <a:lnTo>
                    <a:pt x="519" y="218"/>
                  </a:lnTo>
                  <a:lnTo>
                    <a:pt x="522" y="218"/>
                  </a:lnTo>
                  <a:lnTo>
                    <a:pt x="527" y="218"/>
                  </a:lnTo>
                  <a:lnTo>
                    <a:pt x="531" y="218"/>
                  </a:lnTo>
                  <a:lnTo>
                    <a:pt x="535" y="218"/>
                  </a:lnTo>
                  <a:lnTo>
                    <a:pt x="539" y="218"/>
                  </a:lnTo>
                  <a:lnTo>
                    <a:pt x="543" y="218"/>
                  </a:lnTo>
                  <a:lnTo>
                    <a:pt x="547" y="218"/>
                  </a:lnTo>
                  <a:lnTo>
                    <a:pt x="551" y="218"/>
                  </a:lnTo>
                  <a:lnTo>
                    <a:pt x="555" y="218"/>
                  </a:lnTo>
                  <a:lnTo>
                    <a:pt x="559" y="218"/>
                  </a:lnTo>
                  <a:lnTo>
                    <a:pt x="563" y="218"/>
                  </a:lnTo>
                  <a:lnTo>
                    <a:pt x="567" y="218"/>
                  </a:lnTo>
                  <a:lnTo>
                    <a:pt x="571" y="218"/>
                  </a:lnTo>
                  <a:lnTo>
                    <a:pt x="575" y="218"/>
                  </a:lnTo>
                  <a:lnTo>
                    <a:pt x="579" y="218"/>
                  </a:lnTo>
                  <a:lnTo>
                    <a:pt x="584" y="218"/>
                  </a:lnTo>
                  <a:lnTo>
                    <a:pt x="588" y="218"/>
                  </a:lnTo>
                  <a:lnTo>
                    <a:pt x="592" y="218"/>
                  </a:lnTo>
                  <a:lnTo>
                    <a:pt x="596" y="218"/>
                  </a:lnTo>
                  <a:lnTo>
                    <a:pt x="600" y="218"/>
                  </a:lnTo>
                  <a:lnTo>
                    <a:pt x="604" y="218"/>
                  </a:lnTo>
                  <a:lnTo>
                    <a:pt x="608" y="218"/>
                  </a:lnTo>
                  <a:lnTo>
                    <a:pt x="612" y="218"/>
                  </a:lnTo>
                  <a:lnTo>
                    <a:pt x="616" y="218"/>
                  </a:lnTo>
                  <a:lnTo>
                    <a:pt x="620" y="218"/>
                  </a:lnTo>
                  <a:lnTo>
                    <a:pt x="624" y="218"/>
                  </a:lnTo>
                  <a:lnTo>
                    <a:pt x="629" y="218"/>
                  </a:lnTo>
                  <a:lnTo>
                    <a:pt x="632" y="218"/>
                  </a:lnTo>
                  <a:lnTo>
                    <a:pt x="636" y="218"/>
                  </a:lnTo>
                  <a:lnTo>
                    <a:pt x="640" y="218"/>
                  </a:lnTo>
                  <a:lnTo>
                    <a:pt x="644" y="218"/>
                  </a:lnTo>
                  <a:lnTo>
                    <a:pt x="648" y="218"/>
                  </a:lnTo>
                  <a:lnTo>
                    <a:pt x="653" y="218"/>
                  </a:lnTo>
                  <a:lnTo>
                    <a:pt x="657" y="218"/>
                  </a:lnTo>
                  <a:lnTo>
                    <a:pt x="661" y="218"/>
                  </a:lnTo>
                  <a:lnTo>
                    <a:pt x="665" y="218"/>
                  </a:lnTo>
                  <a:lnTo>
                    <a:pt x="669" y="218"/>
                  </a:lnTo>
                  <a:lnTo>
                    <a:pt x="673" y="218"/>
                  </a:lnTo>
                  <a:lnTo>
                    <a:pt x="677" y="218"/>
                  </a:lnTo>
                  <a:lnTo>
                    <a:pt x="681" y="218"/>
                  </a:lnTo>
                  <a:lnTo>
                    <a:pt x="685" y="218"/>
                  </a:lnTo>
                  <a:lnTo>
                    <a:pt x="690" y="218"/>
                  </a:lnTo>
                  <a:lnTo>
                    <a:pt x="695" y="218"/>
                  </a:lnTo>
                  <a:lnTo>
                    <a:pt x="699" y="218"/>
                  </a:lnTo>
                  <a:lnTo>
                    <a:pt x="703" y="218"/>
                  </a:lnTo>
                  <a:lnTo>
                    <a:pt x="707" y="218"/>
                  </a:lnTo>
                  <a:lnTo>
                    <a:pt x="711" y="218"/>
                  </a:lnTo>
                  <a:lnTo>
                    <a:pt x="715" y="218"/>
                  </a:lnTo>
                  <a:lnTo>
                    <a:pt x="719" y="218"/>
                  </a:lnTo>
                  <a:lnTo>
                    <a:pt x="723" y="218"/>
                  </a:lnTo>
                  <a:lnTo>
                    <a:pt x="727" y="218"/>
                  </a:lnTo>
                  <a:lnTo>
                    <a:pt x="732" y="218"/>
                  </a:lnTo>
                  <a:lnTo>
                    <a:pt x="736" y="218"/>
                  </a:lnTo>
                  <a:lnTo>
                    <a:pt x="740" y="218"/>
                  </a:lnTo>
                  <a:lnTo>
                    <a:pt x="744" y="218"/>
                  </a:lnTo>
                  <a:lnTo>
                    <a:pt x="749" y="218"/>
                  </a:lnTo>
                  <a:lnTo>
                    <a:pt x="753" y="218"/>
                  </a:lnTo>
                  <a:lnTo>
                    <a:pt x="757" y="218"/>
                  </a:lnTo>
                  <a:lnTo>
                    <a:pt x="761" y="218"/>
                  </a:lnTo>
                  <a:lnTo>
                    <a:pt x="765" y="218"/>
                  </a:lnTo>
                  <a:lnTo>
                    <a:pt x="769" y="218"/>
                  </a:lnTo>
                  <a:lnTo>
                    <a:pt x="773" y="218"/>
                  </a:lnTo>
                  <a:lnTo>
                    <a:pt x="778" y="218"/>
                  </a:lnTo>
                  <a:lnTo>
                    <a:pt x="782" y="218"/>
                  </a:lnTo>
                  <a:lnTo>
                    <a:pt x="786" y="218"/>
                  </a:lnTo>
                  <a:lnTo>
                    <a:pt x="790" y="218"/>
                  </a:lnTo>
                  <a:lnTo>
                    <a:pt x="794" y="218"/>
                  </a:lnTo>
                  <a:lnTo>
                    <a:pt x="798" y="218"/>
                  </a:lnTo>
                  <a:lnTo>
                    <a:pt x="802" y="218"/>
                  </a:lnTo>
                  <a:lnTo>
                    <a:pt x="806" y="218"/>
                  </a:lnTo>
                  <a:lnTo>
                    <a:pt x="810" y="218"/>
                  </a:lnTo>
                  <a:lnTo>
                    <a:pt x="814" y="218"/>
                  </a:lnTo>
                  <a:lnTo>
                    <a:pt x="819" y="218"/>
                  </a:lnTo>
                  <a:lnTo>
                    <a:pt x="823" y="217"/>
                  </a:lnTo>
                  <a:lnTo>
                    <a:pt x="827" y="218"/>
                  </a:lnTo>
                  <a:lnTo>
                    <a:pt x="831" y="218"/>
                  </a:lnTo>
                  <a:lnTo>
                    <a:pt x="835" y="218"/>
                  </a:lnTo>
                  <a:lnTo>
                    <a:pt x="839" y="218"/>
                  </a:lnTo>
                  <a:lnTo>
                    <a:pt x="843" y="218"/>
                  </a:lnTo>
                  <a:lnTo>
                    <a:pt x="847" y="218"/>
                  </a:lnTo>
                  <a:lnTo>
                    <a:pt x="851" y="218"/>
                  </a:lnTo>
                  <a:lnTo>
                    <a:pt x="855" y="218"/>
                  </a:lnTo>
                  <a:lnTo>
                    <a:pt x="859" y="218"/>
                  </a:lnTo>
                  <a:lnTo>
                    <a:pt x="863" y="218"/>
                  </a:lnTo>
                  <a:lnTo>
                    <a:pt x="867" y="218"/>
                  </a:lnTo>
                  <a:lnTo>
                    <a:pt x="871" y="218"/>
                  </a:lnTo>
                  <a:lnTo>
                    <a:pt x="875" y="218"/>
                  </a:lnTo>
                  <a:lnTo>
                    <a:pt x="879" y="218"/>
                  </a:lnTo>
                  <a:lnTo>
                    <a:pt x="884" y="217"/>
                  </a:lnTo>
                  <a:lnTo>
                    <a:pt x="889" y="218"/>
                  </a:lnTo>
                  <a:lnTo>
                    <a:pt x="893" y="217"/>
                  </a:lnTo>
                  <a:lnTo>
                    <a:pt x="897" y="218"/>
                  </a:lnTo>
                  <a:lnTo>
                    <a:pt x="901" y="218"/>
                  </a:lnTo>
                  <a:lnTo>
                    <a:pt x="905" y="215"/>
                  </a:lnTo>
                  <a:lnTo>
                    <a:pt x="909" y="218"/>
                  </a:lnTo>
                  <a:lnTo>
                    <a:pt x="914" y="218"/>
                  </a:lnTo>
                  <a:lnTo>
                    <a:pt x="918" y="218"/>
                  </a:lnTo>
                  <a:lnTo>
                    <a:pt x="922" y="218"/>
                  </a:lnTo>
                  <a:lnTo>
                    <a:pt x="927" y="218"/>
                  </a:lnTo>
                  <a:lnTo>
                    <a:pt x="931" y="218"/>
                  </a:lnTo>
                  <a:lnTo>
                    <a:pt x="935" y="218"/>
                  </a:lnTo>
                  <a:lnTo>
                    <a:pt x="940" y="218"/>
                  </a:lnTo>
                  <a:lnTo>
                    <a:pt x="945" y="217"/>
                  </a:lnTo>
                  <a:lnTo>
                    <a:pt x="950" y="216"/>
                  </a:lnTo>
                  <a:lnTo>
                    <a:pt x="954" y="218"/>
                  </a:lnTo>
                  <a:lnTo>
                    <a:pt x="958" y="216"/>
                  </a:lnTo>
                  <a:lnTo>
                    <a:pt x="962" y="218"/>
                  </a:lnTo>
                  <a:lnTo>
                    <a:pt x="966" y="216"/>
                  </a:lnTo>
                  <a:lnTo>
                    <a:pt x="970" y="218"/>
                  </a:lnTo>
                  <a:lnTo>
                    <a:pt x="974" y="217"/>
                  </a:lnTo>
                  <a:lnTo>
                    <a:pt x="978" y="216"/>
                  </a:lnTo>
                  <a:lnTo>
                    <a:pt x="982" y="217"/>
                  </a:lnTo>
                  <a:lnTo>
                    <a:pt x="986" y="218"/>
                  </a:lnTo>
                  <a:lnTo>
                    <a:pt x="990" y="217"/>
                  </a:lnTo>
                  <a:lnTo>
                    <a:pt x="994" y="218"/>
                  </a:lnTo>
                  <a:lnTo>
                    <a:pt x="999" y="218"/>
                  </a:lnTo>
                  <a:lnTo>
                    <a:pt x="1003" y="218"/>
                  </a:lnTo>
                  <a:lnTo>
                    <a:pt x="1007" y="218"/>
                  </a:lnTo>
                  <a:lnTo>
                    <a:pt x="1011" y="217"/>
                  </a:lnTo>
                  <a:lnTo>
                    <a:pt x="1015" y="218"/>
                  </a:lnTo>
                  <a:lnTo>
                    <a:pt x="1020" y="218"/>
                  </a:lnTo>
                  <a:lnTo>
                    <a:pt x="1025" y="218"/>
                  </a:lnTo>
                  <a:lnTo>
                    <a:pt x="1029" y="218"/>
                  </a:lnTo>
                  <a:lnTo>
                    <a:pt x="1033" y="218"/>
                  </a:lnTo>
                  <a:lnTo>
                    <a:pt x="1038" y="218"/>
                  </a:lnTo>
                  <a:lnTo>
                    <a:pt x="1042" y="218"/>
                  </a:lnTo>
                  <a:lnTo>
                    <a:pt x="1047" y="218"/>
                  </a:lnTo>
                  <a:lnTo>
                    <a:pt x="1052" y="218"/>
                  </a:lnTo>
                  <a:lnTo>
                    <a:pt x="1057" y="218"/>
                  </a:lnTo>
                  <a:lnTo>
                    <a:pt x="1061" y="218"/>
                  </a:lnTo>
                  <a:lnTo>
                    <a:pt x="1066" y="218"/>
                  </a:lnTo>
                  <a:lnTo>
                    <a:pt x="1071" y="216"/>
                  </a:lnTo>
                  <a:lnTo>
                    <a:pt x="1075" y="218"/>
                  </a:lnTo>
                  <a:lnTo>
                    <a:pt x="1080" y="218"/>
                  </a:lnTo>
                  <a:lnTo>
                    <a:pt x="1084" y="218"/>
                  </a:lnTo>
                  <a:lnTo>
                    <a:pt x="1089" y="217"/>
                  </a:lnTo>
                  <a:lnTo>
                    <a:pt x="1094" y="217"/>
                  </a:lnTo>
                  <a:lnTo>
                    <a:pt x="1099" y="218"/>
                  </a:lnTo>
                  <a:lnTo>
                    <a:pt x="1103" y="216"/>
                  </a:lnTo>
                  <a:lnTo>
                    <a:pt x="1108" y="218"/>
                  </a:lnTo>
                  <a:lnTo>
                    <a:pt x="1112" y="218"/>
                  </a:lnTo>
                  <a:lnTo>
                    <a:pt x="1116" y="217"/>
                  </a:lnTo>
                  <a:lnTo>
                    <a:pt x="1121" y="218"/>
                  </a:lnTo>
                  <a:lnTo>
                    <a:pt x="1127" y="216"/>
                  </a:lnTo>
                  <a:lnTo>
                    <a:pt x="1131" y="216"/>
                  </a:lnTo>
                  <a:lnTo>
                    <a:pt x="1135" y="215"/>
                  </a:lnTo>
                  <a:lnTo>
                    <a:pt x="1140" y="218"/>
                  </a:lnTo>
                  <a:lnTo>
                    <a:pt x="1144" y="218"/>
                  </a:lnTo>
                  <a:lnTo>
                    <a:pt x="1148" y="217"/>
                  </a:lnTo>
                  <a:lnTo>
                    <a:pt x="1153" y="216"/>
                  </a:lnTo>
                  <a:lnTo>
                    <a:pt x="1158" y="214"/>
                  </a:lnTo>
                  <a:lnTo>
                    <a:pt x="1162" y="214"/>
                  </a:lnTo>
                  <a:lnTo>
                    <a:pt x="1167" y="218"/>
                  </a:lnTo>
                  <a:lnTo>
                    <a:pt x="1171" y="216"/>
                  </a:lnTo>
                  <a:lnTo>
                    <a:pt x="1175" y="218"/>
                  </a:lnTo>
                  <a:lnTo>
                    <a:pt x="1180" y="212"/>
                  </a:lnTo>
                  <a:lnTo>
                    <a:pt x="1185" y="216"/>
                  </a:lnTo>
                  <a:lnTo>
                    <a:pt x="1190" y="210"/>
                  </a:lnTo>
                  <a:lnTo>
                    <a:pt x="1195" y="216"/>
                  </a:lnTo>
                  <a:lnTo>
                    <a:pt x="1199" y="214"/>
                  </a:lnTo>
                  <a:lnTo>
                    <a:pt x="1204" y="212"/>
                  </a:lnTo>
                  <a:lnTo>
                    <a:pt x="1209" y="218"/>
                  </a:lnTo>
                  <a:lnTo>
                    <a:pt x="1214" y="214"/>
                  </a:lnTo>
                  <a:lnTo>
                    <a:pt x="1218" y="214"/>
                  </a:lnTo>
                  <a:lnTo>
                    <a:pt x="1222" y="214"/>
                  </a:lnTo>
                  <a:lnTo>
                    <a:pt x="1227" y="212"/>
                  </a:lnTo>
                  <a:lnTo>
                    <a:pt x="1231" y="218"/>
                  </a:lnTo>
                  <a:lnTo>
                    <a:pt x="1236" y="215"/>
                  </a:lnTo>
                  <a:lnTo>
                    <a:pt x="1240" y="218"/>
                  </a:lnTo>
                  <a:lnTo>
                    <a:pt x="1245" y="214"/>
                  </a:lnTo>
                  <a:lnTo>
                    <a:pt x="1250" y="218"/>
                  </a:lnTo>
                  <a:lnTo>
                    <a:pt x="1255" y="218"/>
                  </a:lnTo>
                  <a:lnTo>
                    <a:pt x="1259" y="208"/>
                  </a:lnTo>
                  <a:lnTo>
                    <a:pt x="1264" y="207"/>
                  </a:lnTo>
                  <a:lnTo>
                    <a:pt x="1268" y="207"/>
                  </a:lnTo>
                  <a:lnTo>
                    <a:pt x="1273" y="213"/>
                  </a:lnTo>
                  <a:lnTo>
                    <a:pt x="1277" y="218"/>
                  </a:lnTo>
                  <a:lnTo>
                    <a:pt x="1281" y="218"/>
                  </a:lnTo>
                  <a:lnTo>
                    <a:pt x="1286" y="212"/>
                  </a:lnTo>
                  <a:lnTo>
                    <a:pt x="1290" y="217"/>
                  </a:lnTo>
                  <a:lnTo>
                    <a:pt x="1295" y="211"/>
                  </a:lnTo>
                  <a:lnTo>
                    <a:pt x="1299" y="205"/>
                  </a:lnTo>
                  <a:lnTo>
                    <a:pt x="1303" y="190"/>
                  </a:lnTo>
                  <a:lnTo>
                    <a:pt x="1307" y="157"/>
                  </a:lnTo>
                  <a:lnTo>
                    <a:pt x="1312" y="147"/>
                  </a:lnTo>
                  <a:lnTo>
                    <a:pt x="1316" y="107"/>
                  </a:lnTo>
                  <a:lnTo>
                    <a:pt x="1320" y="0"/>
                  </a:lnTo>
                  <a:lnTo>
                    <a:pt x="1325" y="9"/>
                  </a:lnTo>
                  <a:lnTo>
                    <a:pt x="1330" y="73"/>
                  </a:lnTo>
                  <a:lnTo>
                    <a:pt x="1334" y="125"/>
                  </a:lnTo>
                  <a:lnTo>
                    <a:pt x="1338" y="133"/>
                  </a:lnTo>
                  <a:lnTo>
                    <a:pt x="1342" y="149"/>
                  </a:lnTo>
                  <a:lnTo>
                    <a:pt x="1344" y="148"/>
                  </a:lnTo>
                  <a:lnTo>
                    <a:pt x="1348" y="158"/>
                  </a:lnTo>
                  <a:lnTo>
                    <a:pt x="1353" y="181"/>
                  </a:lnTo>
                  <a:lnTo>
                    <a:pt x="1357" y="192"/>
                  </a:lnTo>
                  <a:lnTo>
                    <a:pt x="1358" y="201"/>
                  </a:lnTo>
                  <a:lnTo>
                    <a:pt x="1362" y="195"/>
                  </a:lnTo>
                  <a:lnTo>
                    <a:pt x="1366" y="191"/>
                  </a:lnTo>
                  <a:lnTo>
                    <a:pt x="1370" y="194"/>
                  </a:lnTo>
                  <a:lnTo>
                    <a:pt x="1371" y="196"/>
                  </a:lnTo>
                  <a:lnTo>
                    <a:pt x="1372" y="193"/>
                  </a:lnTo>
                  <a:lnTo>
                    <a:pt x="1376" y="195"/>
                  </a:lnTo>
                  <a:lnTo>
                    <a:pt x="1381" y="208"/>
                  </a:lnTo>
                  <a:lnTo>
                    <a:pt x="1384" y="207"/>
                  </a:lnTo>
                  <a:lnTo>
                    <a:pt x="1386" y="205"/>
                  </a:lnTo>
                  <a:lnTo>
                    <a:pt x="1390" y="201"/>
                  </a:lnTo>
                  <a:lnTo>
                    <a:pt x="1395" y="195"/>
                  </a:lnTo>
                  <a:lnTo>
                    <a:pt x="1399" y="189"/>
                  </a:lnTo>
                  <a:lnTo>
                    <a:pt x="1404" y="187"/>
                  </a:lnTo>
                  <a:lnTo>
                    <a:pt x="1409" y="167"/>
                  </a:lnTo>
                  <a:lnTo>
                    <a:pt x="1412" y="171"/>
                  </a:lnTo>
                  <a:lnTo>
                    <a:pt x="1414" y="178"/>
                  </a:lnTo>
                  <a:lnTo>
                    <a:pt x="1418" y="170"/>
                  </a:lnTo>
                  <a:lnTo>
                    <a:pt x="1423" y="161"/>
                  </a:lnTo>
                  <a:lnTo>
                    <a:pt x="1426" y="169"/>
                  </a:lnTo>
                  <a:lnTo>
                    <a:pt x="1430" y="176"/>
                  </a:lnTo>
                  <a:lnTo>
                    <a:pt x="1435" y="194"/>
                  </a:lnTo>
                  <a:lnTo>
                    <a:pt x="1440" y="199"/>
                  </a:lnTo>
                  <a:lnTo>
                    <a:pt x="1443" y="206"/>
                  </a:lnTo>
                  <a:lnTo>
                    <a:pt x="1447" y="203"/>
                  </a:lnTo>
                  <a:lnTo>
                    <a:pt x="1452" y="207"/>
                  </a:lnTo>
                  <a:lnTo>
                    <a:pt x="1454" y="209"/>
                  </a:lnTo>
                  <a:lnTo>
                    <a:pt x="1455" y="203"/>
                  </a:lnTo>
                  <a:lnTo>
                    <a:pt x="1460" y="207"/>
                  </a:lnTo>
                  <a:lnTo>
                    <a:pt x="1464" y="214"/>
                  </a:lnTo>
                  <a:lnTo>
                    <a:pt x="1468" y="213"/>
                  </a:lnTo>
                  <a:lnTo>
                    <a:pt x="1472" y="212"/>
                  </a:lnTo>
                  <a:lnTo>
                    <a:pt x="1477" y="214"/>
                  </a:lnTo>
                  <a:lnTo>
                    <a:pt x="1481" y="218"/>
                  </a:lnTo>
                  <a:lnTo>
                    <a:pt x="1486" y="218"/>
                  </a:lnTo>
                  <a:lnTo>
                    <a:pt x="1490" y="212"/>
                  </a:lnTo>
                  <a:lnTo>
                    <a:pt x="1495" y="216"/>
                  </a:lnTo>
                  <a:lnTo>
                    <a:pt x="1499" y="215"/>
                  </a:lnTo>
                  <a:lnTo>
                    <a:pt x="1503" y="216"/>
                  </a:lnTo>
                  <a:lnTo>
                    <a:pt x="1507" y="218"/>
                  </a:lnTo>
                  <a:lnTo>
                    <a:pt x="1509" y="215"/>
                  </a:lnTo>
                  <a:lnTo>
                    <a:pt x="1510" y="218"/>
                  </a:lnTo>
                  <a:lnTo>
                    <a:pt x="1512" y="216"/>
                  </a:lnTo>
                  <a:lnTo>
                    <a:pt x="1516" y="218"/>
                  </a:lnTo>
                  <a:lnTo>
                    <a:pt x="1520" y="218"/>
                  </a:lnTo>
                  <a:lnTo>
                    <a:pt x="1524" y="216"/>
                  </a:lnTo>
                  <a:lnTo>
                    <a:pt x="1529" y="213"/>
                  </a:lnTo>
                  <a:lnTo>
                    <a:pt x="1533" y="216"/>
                  </a:lnTo>
                  <a:lnTo>
                    <a:pt x="1538" y="218"/>
                  </a:lnTo>
                  <a:lnTo>
                    <a:pt x="1539" y="217"/>
                  </a:lnTo>
                  <a:lnTo>
                    <a:pt x="1544" y="218"/>
                  </a:lnTo>
                  <a:lnTo>
                    <a:pt x="1549" y="218"/>
                  </a:lnTo>
                  <a:lnTo>
                    <a:pt x="1550" y="217"/>
                  </a:lnTo>
                  <a:lnTo>
                    <a:pt x="1551" y="215"/>
                  </a:lnTo>
                  <a:lnTo>
                    <a:pt x="1553" y="217"/>
                  </a:lnTo>
                  <a:lnTo>
                    <a:pt x="1558" y="215"/>
                  </a:lnTo>
                  <a:lnTo>
                    <a:pt x="1562" y="217"/>
                  </a:lnTo>
                  <a:lnTo>
                    <a:pt x="1564" y="214"/>
                  </a:lnTo>
                  <a:lnTo>
                    <a:pt x="1567" y="208"/>
                  </a:lnTo>
                  <a:lnTo>
                    <a:pt x="1572" y="159"/>
                  </a:lnTo>
                  <a:lnTo>
                    <a:pt x="1577" y="106"/>
                  </a:lnTo>
                  <a:lnTo>
                    <a:pt x="1582" y="91"/>
                  </a:lnTo>
                  <a:lnTo>
                    <a:pt x="1586" y="116"/>
                  </a:lnTo>
                  <a:lnTo>
                    <a:pt x="1591" y="164"/>
                  </a:lnTo>
                  <a:lnTo>
                    <a:pt x="1595" y="179"/>
                  </a:lnTo>
                  <a:lnTo>
                    <a:pt x="1599" y="190"/>
                  </a:lnTo>
                  <a:lnTo>
                    <a:pt x="1604" y="193"/>
                  </a:lnTo>
                  <a:lnTo>
                    <a:pt x="1607" y="199"/>
                  </a:lnTo>
                  <a:lnTo>
                    <a:pt x="1611" y="201"/>
                  </a:lnTo>
                  <a:lnTo>
                    <a:pt x="1615" y="209"/>
                  </a:lnTo>
                  <a:lnTo>
                    <a:pt x="1621" y="211"/>
                  </a:lnTo>
                  <a:lnTo>
                    <a:pt x="1622" y="217"/>
                  </a:lnTo>
                  <a:lnTo>
                    <a:pt x="1626" y="216"/>
                  </a:lnTo>
                  <a:lnTo>
                    <a:pt x="1631" y="211"/>
                  </a:lnTo>
                  <a:lnTo>
                    <a:pt x="1635" y="213"/>
                  </a:lnTo>
                  <a:lnTo>
                    <a:pt x="1636" y="207"/>
                  </a:lnTo>
                  <a:lnTo>
                    <a:pt x="1641" y="206"/>
                  </a:lnTo>
                  <a:lnTo>
                    <a:pt x="1646" y="208"/>
                  </a:lnTo>
                  <a:lnTo>
                    <a:pt x="1647" y="207"/>
                  </a:lnTo>
                  <a:lnTo>
                    <a:pt x="1648" y="211"/>
                  </a:lnTo>
                  <a:lnTo>
                    <a:pt x="1650" y="213"/>
                  </a:lnTo>
                  <a:lnTo>
                    <a:pt x="1654" y="216"/>
                  </a:lnTo>
                  <a:lnTo>
                    <a:pt x="1659" y="211"/>
                  </a:lnTo>
                  <a:lnTo>
                    <a:pt x="1660" y="213"/>
                  </a:lnTo>
                  <a:lnTo>
                    <a:pt x="1662" y="213"/>
                  </a:lnTo>
                  <a:lnTo>
                    <a:pt x="1663" y="213"/>
                  </a:lnTo>
                  <a:lnTo>
                    <a:pt x="1664" y="215"/>
                  </a:lnTo>
                  <a:lnTo>
                    <a:pt x="1669" y="214"/>
                  </a:lnTo>
                  <a:lnTo>
                    <a:pt x="1673" y="214"/>
                  </a:lnTo>
                  <a:lnTo>
                    <a:pt x="1675" y="215"/>
                  </a:lnTo>
                  <a:lnTo>
                    <a:pt x="1676" y="218"/>
                  </a:lnTo>
                  <a:lnTo>
                    <a:pt x="1677" y="217"/>
                  </a:lnTo>
                  <a:lnTo>
                    <a:pt x="1682" y="216"/>
                  </a:lnTo>
                  <a:lnTo>
                    <a:pt x="1687" y="217"/>
                  </a:lnTo>
                  <a:lnTo>
                    <a:pt x="1690" y="215"/>
                  </a:lnTo>
                  <a:lnTo>
                    <a:pt x="1692" y="217"/>
                  </a:lnTo>
                  <a:lnTo>
                    <a:pt x="1696" y="216"/>
                  </a:lnTo>
                  <a:lnTo>
                    <a:pt x="1699" y="217"/>
                  </a:lnTo>
                  <a:lnTo>
                    <a:pt x="1703" y="216"/>
                  </a:lnTo>
                  <a:lnTo>
                    <a:pt x="1704" y="217"/>
                  </a:lnTo>
                  <a:lnTo>
                    <a:pt x="1705" y="216"/>
                  </a:lnTo>
                  <a:lnTo>
                    <a:pt x="1709" y="214"/>
                  </a:lnTo>
                  <a:lnTo>
                    <a:pt x="1713" y="218"/>
                  </a:lnTo>
                  <a:lnTo>
                    <a:pt x="1715" y="215"/>
                  </a:lnTo>
                  <a:lnTo>
                    <a:pt x="1716" y="215"/>
                  </a:lnTo>
                  <a:lnTo>
                    <a:pt x="1717" y="216"/>
                  </a:lnTo>
                  <a:lnTo>
                    <a:pt x="1719" y="217"/>
                  </a:lnTo>
                  <a:lnTo>
                    <a:pt x="1722" y="218"/>
                  </a:lnTo>
                  <a:lnTo>
                    <a:pt x="1726" y="216"/>
                  </a:lnTo>
                  <a:lnTo>
                    <a:pt x="1730" y="214"/>
                  </a:lnTo>
                  <a:lnTo>
                    <a:pt x="1734" y="217"/>
                  </a:lnTo>
                  <a:lnTo>
                    <a:pt x="1738" y="218"/>
                  </a:lnTo>
                  <a:lnTo>
                    <a:pt x="1743" y="216"/>
                  </a:lnTo>
                  <a:lnTo>
                    <a:pt x="1745" y="217"/>
                  </a:lnTo>
                  <a:lnTo>
                    <a:pt x="1746" y="218"/>
                  </a:lnTo>
                  <a:lnTo>
                    <a:pt x="1747" y="218"/>
                  </a:lnTo>
                  <a:lnTo>
                    <a:pt x="1752" y="218"/>
                  </a:lnTo>
                  <a:lnTo>
                    <a:pt x="1756" y="217"/>
                  </a:lnTo>
                  <a:lnTo>
                    <a:pt x="1757" y="217"/>
                  </a:lnTo>
                  <a:lnTo>
                    <a:pt x="1759" y="217"/>
                  </a:lnTo>
                  <a:lnTo>
                    <a:pt x="1760" y="217"/>
                  </a:lnTo>
                  <a:lnTo>
                    <a:pt x="1764" y="218"/>
                  </a:lnTo>
                  <a:lnTo>
                    <a:pt x="1768" y="218"/>
                  </a:lnTo>
                  <a:lnTo>
                    <a:pt x="1771" y="214"/>
                  </a:lnTo>
                  <a:lnTo>
                    <a:pt x="1773" y="218"/>
                  </a:lnTo>
                  <a:lnTo>
                    <a:pt x="1774" y="218"/>
                  </a:lnTo>
                  <a:lnTo>
                    <a:pt x="1776" y="216"/>
                  </a:lnTo>
                  <a:lnTo>
                    <a:pt x="1779" y="218"/>
                  </a:lnTo>
                  <a:lnTo>
                    <a:pt x="1783" y="218"/>
                  </a:lnTo>
                  <a:lnTo>
                    <a:pt x="1785" y="218"/>
                  </a:lnTo>
                  <a:lnTo>
                    <a:pt x="1786" y="218"/>
                  </a:lnTo>
                  <a:lnTo>
                    <a:pt x="1788" y="216"/>
                  </a:lnTo>
                  <a:lnTo>
                    <a:pt x="1789" y="217"/>
                  </a:lnTo>
                  <a:lnTo>
                    <a:pt x="1793" y="217"/>
                  </a:lnTo>
                  <a:lnTo>
                    <a:pt x="1797" y="217"/>
                  </a:lnTo>
                  <a:lnTo>
                    <a:pt x="1800" y="218"/>
                  </a:lnTo>
                  <a:lnTo>
                    <a:pt x="1802" y="218"/>
                  </a:lnTo>
                  <a:lnTo>
                    <a:pt x="1803" y="215"/>
                  </a:lnTo>
                  <a:lnTo>
                    <a:pt x="1807" y="217"/>
                  </a:lnTo>
                  <a:lnTo>
                    <a:pt x="1810" y="216"/>
                  </a:lnTo>
                  <a:lnTo>
                    <a:pt x="1812" y="217"/>
                  </a:lnTo>
                  <a:lnTo>
                    <a:pt x="1813" y="218"/>
                  </a:lnTo>
                  <a:lnTo>
                    <a:pt x="1815" y="217"/>
                  </a:lnTo>
                  <a:lnTo>
                    <a:pt x="1816" y="216"/>
                  </a:lnTo>
                  <a:lnTo>
                    <a:pt x="1820" y="218"/>
                  </a:lnTo>
                  <a:lnTo>
                    <a:pt x="1824" y="217"/>
                  </a:lnTo>
                  <a:lnTo>
                    <a:pt x="1825" y="218"/>
                  </a:lnTo>
                  <a:lnTo>
                    <a:pt x="1827" y="218"/>
                  </a:lnTo>
                  <a:lnTo>
                    <a:pt x="1828" y="218"/>
                  </a:lnTo>
                  <a:lnTo>
                    <a:pt x="1829" y="217"/>
                  </a:lnTo>
                  <a:lnTo>
                    <a:pt x="1831" y="218"/>
                  </a:lnTo>
                  <a:lnTo>
                    <a:pt x="1835" y="218"/>
                  </a:lnTo>
                  <a:lnTo>
                    <a:pt x="1839" y="218"/>
                  </a:lnTo>
                  <a:lnTo>
                    <a:pt x="1840" y="218"/>
                  </a:lnTo>
                  <a:lnTo>
                    <a:pt x="1843" y="217"/>
                  </a:lnTo>
                  <a:lnTo>
                    <a:pt x="1845" y="218"/>
                  </a:lnTo>
                  <a:lnTo>
                    <a:pt x="1849" y="217"/>
                  </a:lnTo>
                  <a:lnTo>
                    <a:pt x="1853" y="216"/>
                  </a:lnTo>
                  <a:lnTo>
                    <a:pt x="1857" y="218"/>
                  </a:lnTo>
                  <a:lnTo>
                    <a:pt x="1858" y="217"/>
                  </a:lnTo>
                  <a:lnTo>
                    <a:pt x="1863" y="217"/>
                  </a:lnTo>
                  <a:lnTo>
                    <a:pt x="1868" y="218"/>
                  </a:lnTo>
                  <a:lnTo>
                    <a:pt x="1869" y="218"/>
                  </a:lnTo>
                  <a:lnTo>
                    <a:pt x="1871" y="217"/>
                  </a:lnTo>
                  <a:lnTo>
                    <a:pt x="1872" y="217"/>
                  </a:lnTo>
                  <a:lnTo>
                    <a:pt x="1876" y="217"/>
                  </a:lnTo>
                  <a:lnTo>
                    <a:pt x="1880" y="218"/>
                  </a:lnTo>
                  <a:lnTo>
                    <a:pt x="1883" y="217"/>
                  </a:lnTo>
                  <a:lnTo>
                    <a:pt x="1885" y="217"/>
                  </a:lnTo>
                  <a:lnTo>
                    <a:pt x="1886" y="218"/>
                  </a:lnTo>
                  <a:lnTo>
                    <a:pt x="1890" y="218"/>
                  </a:lnTo>
                  <a:lnTo>
                    <a:pt x="1894" y="218"/>
                  </a:lnTo>
                  <a:lnTo>
                    <a:pt x="1895" y="217"/>
                  </a:lnTo>
                  <a:lnTo>
                    <a:pt x="1896" y="218"/>
                  </a:lnTo>
                  <a:lnTo>
                    <a:pt x="1898" y="218"/>
                  </a:lnTo>
                  <a:lnTo>
                    <a:pt x="1899" y="218"/>
                  </a:lnTo>
                  <a:lnTo>
                    <a:pt x="1901" y="216"/>
                  </a:lnTo>
                  <a:lnTo>
                    <a:pt x="1905" y="218"/>
                  </a:lnTo>
                  <a:lnTo>
                    <a:pt x="1909" y="217"/>
                  </a:lnTo>
                  <a:lnTo>
                    <a:pt x="1910" y="217"/>
                  </a:lnTo>
                  <a:lnTo>
                    <a:pt x="1911" y="216"/>
                  </a:lnTo>
                  <a:lnTo>
                    <a:pt x="1913" y="213"/>
                  </a:lnTo>
                  <a:lnTo>
                    <a:pt x="1914" y="214"/>
                  </a:lnTo>
                  <a:lnTo>
                    <a:pt x="1918" y="218"/>
                  </a:lnTo>
                  <a:lnTo>
                    <a:pt x="1922" y="217"/>
                  </a:lnTo>
                  <a:lnTo>
                    <a:pt x="1925" y="215"/>
                  </a:lnTo>
                  <a:lnTo>
                    <a:pt x="1926" y="216"/>
                  </a:lnTo>
                  <a:lnTo>
                    <a:pt x="1928" y="217"/>
                  </a:lnTo>
                  <a:lnTo>
                    <a:pt x="1932" y="217"/>
                  </a:lnTo>
                  <a:lnTo>
                    <a:pt x="1936" y="217"/>
                  </a:lnTo>
                  <a:lnTo>
                    <a:pt x="1937" y="218"/>
                  </a:lnTo>
                  <a:lnTo>
                    <a:pt x="1938" y="218"/>
                  </a:lnTo>
                  <a:lnTo>
                    <a:pt x="1940" y="216"/>
                  </a:lnTo>
                  <a:lnTo>
                    <a:pt x="1941" y="218"/>
                  </a:lnTo>
                  <a:lnTo>
                    <a:pt x="1945" y="218"/>
                  </a:lnTo>
                  <a:lnTo>
                    <a:pt x="1948" y="218"/>
                  </a:lnTo>
                  <a:lnTo>
                    <a:pt x="1952" y="218"/>
                  </a:lnTo>
                  <a:lnTo>
                    <a:pt x="1954" y="218"/>
                  </a:lnTo>
                  <a:lnTo>
                    <a:pt x="1955" y="218"/>
                  </a:lnTo>
                  <a:lnTo>
                    <a:pt x="1960" y="218"/>
                  </a:lnTo>
                  <a:lnTo>
                    <a:pt x="1964" y="218"/>
                  </a:lnTo>
                  <a:lnTo>
                    <a:pt x="1968" y="218"/>
                  </a:lnTo>
                  <a:lnTo>
                    <a:pt x="1969" y="218"/>
                  </a:lnTo>
                  <a:lnTo>
                    <a:pt x="1974" y="218"/>
                  </a:lnTo>
                  <a:lnTo>
                    <a:pt x="1977" y="218"/>
                  </a:lnTo>
                  <a:lnTo>
                    <a:pt x="1979" y="218"/>
                  </a:lnTo>
                  <a:lnTo>
                    <a:pt x="1980" y="218"/>
                  </a:lnTo>
                  <a:lnTo>
                    <a:pt x="1982" y="217"/>
                  </a:lnTo>
                  <a:lnTo>
                    <a:pt x="1983" y="218"/>
                  </a:lnTo>
                  <a:lnTo>
                    <a:pt x="1987" y="218"/>
                  </a:lnTo>
                  <a:lnTo>
                    <a:pt x="1990" y="218"/>
                  </a:lnTo>
                  <a:lnTo>
                    <a:pt x="1992" y="218"/>
                  </a:lnTo>
                  <a:lnTo>
                    <a:pt x="1993" y="218"/>
                  </a:lnTo>
                  <a:lnTo>
                    <a:pt x="1997" y="218"/>
                  </a:lnTo>
                  <a:lnTo>
                    <a:pt x="2001" y="215"/>
                  </a:lnTo>
                  <a:lnTo>
                    <a:pt x="2006" y="218"/>
                  </a:lnTo>
                  <a:lnTo>
                    <a:pt x="2007" y="218"/>
                  </a:lnTo>
                  <a:lnTo>
                    <a:pt x="2009" y="216"/>
                  </a:lnTo>
                  <a:lnTo>
                    <a:pt x="2010" y="216"/>
                  </a:lnTo>
                  <a:lnTo>
                    <a:pt x="2014" y="218"/>
                  </a:lnTo>
                  <a:lnTo>
                    <a:pt x="2018" y="218"/>
                  </a:lnTo>
                  <a:lnTo>
                    <a:pt x="2022" y="218"/>
                  </a:lnTo>
                  <a:lnTo>
                    <a:pt x="2027" y="217"/>
                  </a:lnTo>
                  <a:lnTo>
                    <a:pt x="2031" y="218"/>
                  </a:lnTo>
                  <a:lnTo>
                    <a:pt x="2035" y="217"/>
                  </a:lnTo>
                  <a:lnTo>
                    <a:pt x="2040" y="218"/>
                  </a:lnTo>
                  <a:lnTo>
                    <a:pt x="2044" y="218"/>
                  </a:lnTo>
                  <a:lnTo>
                    <a:pt x="2049" y="217"/>
                  </a:lnTo>
                  <a:lnTo>
                    <a:pt x="2050" y="218"/>
                  </a:lnTo>
                  <a:lnTo>
                    <a:pt x="2051" y="217"/>
                  </a:lnTo>
                  <a:lnTo>
                    <a:pt x="2055" y="218"/>
                  </a:lnTo>
                  <a:lnTo>
                    <a:pt x="2059" y="218"/>
                  </a:lnTo>
                  <a:lnTo>
                    <a:pt x="2064" y="217"/>
                  </a:lnTo>
                  <a:lnTo>
                    <a:pt x="2067" y="217"/>
                  </a:lnTo>
                  <a:lnTo>
                    <a:pt x="2072" y="218"/>
                  </a:lnTo>
                  <a:lnTo>
                    <a:pt x="2077" y="218"/>
                  </a:lnTo>
                  <a:lnTo>
                    <a:pt x="2078" y="218"/>
                  </a:lnTo>
                  <a:lnTo>
                    <a:pt x="2079" y="218"/>
                  </a:lnTo>
                  <a:lnTo>
                    <a:pt x="2081" y="218"/>
                  </a:lnTo>
                  <a:lnTo>
                    <a:pt x="2084" y="218"/>
                  </a:lnTo>
                  <a:lnTo>
                    <a:pt x="2089" y="217"/>
                  </a:lnTo>
                  <a:lnTo>
                    <a:pt x="2090" y="218"/>
                  </a:lnTo>
                  <a:lnTo>
                    <a:pt x="2091" y="218"/>
                  </a:lnTo>
                  <a:lnTo>
                    <a:pt x="2093" y="218"/>
                  </a:lnTo>
                  <a:lnTo>
                    <a:pt x="2094" y="218"/>
                  </a:lnTo>
                  <a:lnTo>
                    <a:pt x="2098" y="218"/>
                  </a:lnTo>
                  <a:lnTo>
                    <a:pt x="2101" y="218"/>
                  </a:lnTo>
                  <a:lnTo>
                    <a:pt x="2103" y="218"/>
                  </a:lnTo>
                  <a:lnTo>
                    <a:pt x="2104" y="218"/>
                  </a:lnTo>
                  <a:lnTo>
                    <a:pt x="2106" y="218"/>
                  </a:lnTo>
                  <a:lnTo>
                    <a:pt x="2107" y="217"/>
                  </a:lnTo>
                  <a:lnTo>
                    <a:pt x="2111" y="218"/>
                  </a:lnTo>
                  <a:lnTo>
                    <a:pt x="2114" y="218"/>
                  </a:lnTo>
                  <a:lnTo>
                    <a:pt x="2119" y="218"/>
                  </a:lnTo>
                  <a:lnTo>
                    <a:pt x="2120" y="218"/>
                  </a:lnTo>
                  <a:lnTo>
                    <a:pt x="2121" y="218"/>
                  </a:lnTo>
                  <a:lnTo>
                    <a:pt x="2123" y="217"/>
                  </a:lnTo>
                  <a:lnTo>
                    <a:pt x="2127" y="218"/>
                  </a:lnTo>
                  <a:lnTo>
                    <a:pt x="2131" y="218"/>
                  </a:lnTo>
                  <a:lnTo>
                    <a:pt x="2132" y="218"/>
                  </a:lnTo>
                  <a:lnTo>
                    <a:pt x="2134" y="218"/>
                  </a:lnTo>
                  <a:lnTo>
                    <a:pt x="2135" y="218"/>
                  </a:lnTo>
                  <a:lnTo>
                    <a:pt x="2136" y="218"/>
                  </a:lnTo>
                  <a:lnTo>
                    <a:pt x="2141" y="218"/>
                  </a:lnTo>
                  <a:lnTo>
                    <a:pt x="2145" y="218"/>
                  </a:lnTo>
                  <a:lnTo>
                    <a:pt x="2148" y="218"/>
                  </a:lnTo>
                  <a:lnTo>
                    <a:pt x="2150" y="218"/>
                  </a:lnTo>
                  <a:lnTo>
                    <a:pt x="2154" y="218"/>
                  </a:lnTo>
                  <a:lnTo>
                    <a:pt x="2159" y="218"/>
                  </a:lnTo>
                  <a:lnTo>
                    <a:pt x="2160" y="216"/>
                  </a:lnTo>
                  <a:lnTo>
                    <a:pt x="2161" y="218"/>
                  </a:lnTo>
                  <a:lnTo>
                    <a:pt x="2163" y="216"/>
                  </a:lnTo>
                  <a:lnTo>
                    <a:pt x="2164" y="218"/>
                  </a:lnTo>
                  <a:lnTo>
                    <a:pt x="2168" y="218"/>
                  </a:lnTo>
                  <a:lnTo>
                    <a:pt x="2172" y="218"/>
                  </a:lnTo>
                  <a:lnTo>
                    <a:pt x="2176" y="218"/>
                  </a:lnTo>
                  <a:lnTo>
                    <a:pt x="2177" y="218"/>
                  </a:lnTo>
                  <a:lnTo>
                    <a:pt x="2181" y="218"/>
                  </a:lnTo>
                  <a:lnTo>
                    <a:pt x="2185" y="218"/>
                  </a:lnTo>
                  <a:lnTo>
                    <a:pt x="2189" y="218"/>
                  </a:lnTo>
                  <a:lnTo>
                    <a:pt x="2192" y="218"/>
                  </a:lnTo>
                  <a:lnTo>
                    <a:pt x="2197" y="217"/>
                  </a:lnTo>
                  <a:lnTo>
                    <a:pt x="2201" y="218"/>
                  </a:lnTo>
                  <a:lnTo>
                    <a:pt x="2204" y="218"/>
                  </a:lnTo>
                  <a:lnTo>
                    <a:pt x="2206" y="218"/>
                  </a:lnTo>
                  <a:lnTo>
                    <a:pt x="2210" y="218"/>
                  </a:lnTo>
                  <a:lnTo>
                    <a:pt x="2214" y="218"/>
                  </a:lnTo>
                  <a:lnTo>
                    <a:pt x="2218" y="218"/>
                  </a:lnTo>
                  <a:lnTo>
                    <a:pt x="2219" y="218"/>
                  </a:lnTo>
                  <a:lnTo>
                    <a:pt x="2223" y="218"/>
                  </a:lnTo>
                  <a:lnTo>
                    <a:pt x="2228" y="218"/>
                  </a:lnTo>
                  <a:lnTo>
                    <a:pt x="2229" y="218"/>
                  </a:lnTo>
                  <a:lnTo>
                    <a:pt x="2231" y="218"/>
                  </a:lnTo>
                  <a:lnTo>
                    <a:pt x="2232" y="218"/>
                  </a:lnTo>
                  <a:lnTo>
                    <a:pt x="2236" y="218"/>
                  </a:lnTo>
                  <a:lnTo>
                    <a:pt x="2241" y="218"/>
                  </a:lnTo>
                  <a:lnTo>
                    <a:pt x="2245" y="218"/>
                  </a:lnTo>
                  <a:lnTo>
                    <a:pt x="2249" y="217"/>
                  </a:lnTo>
                  <a:lnTo>
                    <a:pt x="2253" y="218"/>
                  </a:lnTo>
                  <a:lnTo>
                    <a:pt x="2257" y="218"/>
                  </a:lnTo>
                  <a:lnTo>
                    <a:pt x="2259" y="218"/>
                  </a:lnTo>
                  <a:lnTo>
                    <a:pt x="2262" y="218"/>
                  </a:lnTo>
                  <a:lnTo>
                    <a:pt x="2267" y="218"/>
                  </a:lnTo>
                  <a:lnTo>
                    <a:pt x="2272" y="218"/>
                  </a:lnTo>
                  <a:lnTo>
                    <a:pt x="2273" y="218"/>
                  </a:lnTo>
                  <a:lnTo>
                    <a:pt x="2274" y="218"/>
                  </a:lnTo>
                  <a:lnTo>
                    <a:pt x="2276" y="218"/>
                  </a:lnTo>
                  <a:lnTo>
                    <a:pt x="2280" y="218"/>
                  </a:lnTo>
                  <a:lnTo>
                    <a:pt x="2284" y="218"/>
                  </a:lnTo>
                  <a:lnTo>
                    <a:pt x="2285" y="218"/>
                  </a:lnTo>
                  <a:lnTo>
                    <a:pt x="2287" y="218"/>
                  </a:lnTo>
                  <a:lnTo>
                    <a:pt x="2288" y="218"/>
                  </a:lnTo>
                  <a:lnTo>
                    <a:pt x="2290" y="218"/>
                  </a:lnTo>
                  <a:lnTo>
                    <a:pt x="2294" y="218"/>
                  </a:lnTo>
                  <a:lnTo>
                    <a:pt x="2297" y="216"/>
                  </a:lnTo>
                  <a:lnTo>
                    <a:pt x="2301" y="217"/>
                  </a:lnTo>
                  <a:lnTo>
                    <a:pt x="2302" y="218"/>
                  </a:lnTo>
                  <a:lnTo>
                    <a:pt x="2307" y="218"/>
                  </a:lnTo>
                  <a:lnTo>
                    <a:pt x="2311" y="218"/>
                  </a:lnTo>
                  <a:lnTo>
                    <a:pt x="2312" y="216"/>
                  </a:lnTo>
                  <a:lnTo>
                    <a:pt x="2314" y="218"/>
                  </a:lnTo>
                  <a:lnTo>
                    <a:pt x="2315" y="218"/>
                  </a:lnTo>
                  <a:lnTo>
                    <a:pt x="2317" y="218"/>
                  </a:lnTo>
                  <a:lnTo>
                    <a:pt x="2321" y="218"/>
                  </a:lnTo>
                  <a:lnTo>
                    <a:pt x="2325" y="218"/>
                  </a:lnTo>
                  <a:lnTo>
                    <a:pt x="2326" y="218"/>
                  </a:lnTo>
                  <a:lnTo>
                    <a:pt x="2328" y="218"/>
                  </a:lnTo>
                  <a:lnTo>
                    <a:pt x="2329" y="218"/>
                  </a:lnTo>
                  <a:lnTo>
                    <a:pt x="2331" y="218"/>
                  </a:lnTo>
                  <a:lnTo>
                    <a:pt x="2335" y="218"/>
                  </a:lnTo>
                  <a:lnTo>
                    <a:pt x="2339" y="218"/>
                  </a:lnTo>
                  <a:lnTo>
                    <a:pt x="2340" y="218"/>
                  </a:lnTo>
                  <a:lnTo>
                    <a:pt x="2342" y="218"/>
                  </a:lnTo>
                  <a:lnTo>
                    <a:pt x="2343" y="218"/>
                  </a:lnTo>
                  <a:lnTo>
                    <a:pt x="2344" y="218"/>
                  </a:lnTo>
                  <a:lnTo>
                    <a:pt x="2349" y="218"/>
                  </a:lnTo>
                  <a:lnTo>
                    <a:pt x="2353" y="218"/>
                  </a:lnTo>
                  <a:lnTo>
                    <a:pt x="2354" y="218"/>
                  </a:lnTo>
                  <a:lnTo>
                    <a:pt x="2356" y="218"/>
                  </a:lnTo>
                  <a:lnTo>
                    <a:pt x="2357" y="218"/>
                  </a:lnTo>
                  <a:lnTo>
                    <a:pt x="2359" y="218"/>
                  </a:lnTo>
                  <a:lnTo>
                    <a:pt x="2363" y="218"/>
                  </a:lnTo>
                  <a:lnTo>
                    <a:pt x="2367" y="218"/>
                  </a:lnTo>
                  <a:lnTo>
                    <a:pt x="2368" y="218"/>
                  </a:lnTo>
                  <a:lnTo>
                    <a:pt x="2370" y="218"/>
                  </a:lnTo>
                  <a:lnTo>
                    <a:pt x="2371" y="218"/>
                  </a:lnTo>
                  <a:lnTo>
                    <a:pt x="2372" y="218"/>
                  </a:lnTo>
                  <a:lnTo>
                    <a:pt x="2376" y="218"/>
                  </a:lnTo>
                  <a:lnTo>
                    <a:pt x="2381" y="218"/>
                  </a:lnTo>
                  <a:lnTo>
                    <a:pt x="2382" y="218"/>
                  </a:lnTo>
                  <a:lnTo>
                    <a:pt x="2383" y="218"/>
                  </a:lnTo>
                  <a:lnTo>
                    <a:pt x="2385" y="218"/>
                  </a:lnTo>
                  <a:lnTo>
                    <a:pt x="2386" y="218"/>
                  </a:lnTo>
                  <a:lnTo>
                    <a:pt x="2390" y="218"/>
                  </a:lnTo>
                  <a:lnTo>
                    <a:pt x="2394" y="218"/>
                  </a:lnTo>
                  <a:lnTo>
                    <a:pt x="2398" y="218"/>
                  </a:lnTo>
                  <a:lnTo>
                    <a:pt x="2399" y="218"/>
                  </a:lnTo>
                  <a:lnTo>
                    <a:pt x="2400" y="218"/>
                  </a:lnTo>
                  <a:lnTo>
                    <a:pt x="2405" y="218"/>
                  </a:lnTo>
                  <a:lnTo>
                    <a:pt x="2409" y="217"/>
                  </a:lnTo>
                  <a:lnTo>
                    <a:pt x="2410" y="218"/>
                  </a:lnTo>
                  <a:lnTo>
                    <a:pt x="2412" y="218"/>
                  </a:lnTo>
                  <a:lnTo>
                    <a:pt x="2413" y="218"/>
                  </a:lnTo>
                  <a:lnTo>
                    <a:pt x="2414" y="218"/>
                  </a:lnTo>
                  <a:lnTo>
                    <a:pt x="2419" y="218"/>
                  </a:lnTo>
                  <a:lnTo>
                    <a:pt x="2423" y="218"/>
                  </a:lnTo>
                  <a:lnTo>
                    <a:pt x="2424" y="217"/>
                  </a:lnTo>
                  <a:lnTo>
                    <a:pt x="2426" y="218"/>
                  </a:lnTo>
                  <a:lnTo>
                    <a:pt x="2427" y="218"/>
                  </a:lnTo>
                  <a:lnTo>
                    <a:pt x="2428" y="218"/>
                  </a:lnTo>
                  <a:lnTo>
                    <a:pt x="2432" y="218"/>
                  </a:lnTo>
                  <a:lnTo>
                    <a:pt x="2436" y="218"/>
                  </a:lnTo>
                  <a:lnTo>
                    <a:pt x="2438" y="218"/>
                  </a:lnTo>
                  <a:lnTo>
                    <a:pt x="2439" y="218"/>
                  </a:lnTo>
                  <a:lnTo>
                    <a:pt x="2440" y="218"/>
                  </a:lnTo>
                  <a:lnTo>
                    <a:pt x="2444" y="218"/>
                  </a:lnTo>
                  <a:lnTo>
                    <a:pt x="2448" y="218"/>
                  </a:lnTo>
                  <a:lnTo>
                    <a:pt x="2452" y="218"/>
                  </a:lnTo>
                  <a:lnTo>
                    <a:pt x="2454" y="218"/>
                  </a:lnTo>
                  <a:lnTo>
                    <a:pt x="2455" y="218"/>
                  </a:lnTo>
                  <a:lnTo>
                    <a:pt x="2459" y="218"/>
                  </a:lnTo>
                  <a:lnTo>
                    <a:pt x="2463" y="218"/>
                  </a:lnTo>
                  <a:lnTo>
                    <a:pt x="2464" y="218"/>
                  </a:lnTo>
                  <a:lnTo>
                    <a:pt x="2466" y="218"/>
                  </a:lnTo>
                  <a:lnTo>
                    <a:pt x="2467" y="217"/>
                  </a:lnTo>
                  <a:lnTo>
                    <a:pt x="2469" y="218"/>
                  </a:lnTo>
                  <a:lnTo>
                    <a:pt x="2470" y="218"/>
                  </a:lnTo>
                  <a:lnTo>
                    <a:pt x="2475" y="218"/>
                  </a:lnTo>
                  <a:lnTo>
                    <a:pt x="2479" y="218"/>
                  </a:lnTo>
                  <a:lnTo>
                    <a:pt x="2482" y="218"/>
                  </a:lnTo>
                  <a:lnTo>
                    <a:pt x="2484" y="218"/>
                  </a:lnTo>
                  <a:lnTo>
                    <a:pt x="2488" y="218"/>
                  </a:lnTo>
                  <a:lnTo>
                    <a:pt x="2492" y="218"/>
                  </a:lnTo>
                  <a:lnTo>
                    <a:pt x="2494" y="218"/>
                  </a:lnTo>
                  <a:lnTo>
                    <a:pt x="2495" y="218"/>
                  </a:lnTo>
                  <a:lnTo>
                    <a:pt x="2497" y="218"/>
                  </a:lnTo>
                  <a:lnTo>
                    <a:pt x="2498" y="218"/>
                  </a:lnTo>
                  <a:lnTo>
                    <a:pt x="2502" y="218"/>
                  </a:lnTo>
                  <a:lnTo>
                    <a:pt x="2506" y="218"/>
                  </a:lnTo>
                  <a:lnTo>
                    <a:pt x="2509" y="218"/>
                  </a:lnTo>
                  <a:lnTo>
                    <a:pt x="2511" y="218"/>
                  </a:lnTo>
                  <a:lnTo>
                    <a:pt x="2515" y="218"/>
                  </a:lnTo>
                  <a:lnTo>
                    <a:pt x="2520" y="218"/>
                  </a:lnTo>
                  <a:lnTo>
                    <a:pt x="2521" y="218"/>
                  </a:lnTo>
                  <a:lnTo>
                    <a:pt x="2523" y="218"/>
                  </a:lnTo>
                  <a:lnTo>
                    <a:pt x="2524" y="218"/>
                  </a:lnTo>
                  <a:lnTo>
                    <a:pt x="2526" y="218"/>
                  </a:lnTo>
                  <a:lnTo>
                    <a:pt x="2530" y="218"/>
                  </a:lnTo>
                  <a:lnTo>
                    <a:pt x="2534" y="218"/>
                  </a:lnTo>
                  <a:lnTo>
                    <a:pt x="2536" y="218"/>
                  </a:lnTo>
                  <a:lnTo>
                    <a:pt x="2537" y="218"/>
                  </a:lnTo>
                  <a:lnTo>
                    <a:pt x="2538" y="218"/>
                  </a:lnTo>
                  <a:lnTo>
                    <a:pt x="2543" y="218"/>
                  </a:lnTo>
                  <a:lnTo>
                    <a:pt x="2547" y="218"/>
                  </a:lnTo>
                  <a:lnTo>
                    <a:pt x="2549" y="218"/>
                  </a:lnTo>
                  <a:lnTo>
                    <a:pt x="2550" y="218"/>
                  </a:lnTo>
                  <a:lnTo>
                    <a:pt x="2552" y="218"/>
                  </a:lnTo>
                  <a:lnTo>
                    <a:pt x="2553" y="218"/>
                  </a:lnTo>
                  <a:lnTo>
                    <a:pt x="2557" y="218"/>
                  </a:lnTo>
                  <a:lnTo>
                    <a:pt x="2561" y="218"/>
                  </a:lnTo>
                  <a:lnTo>
                    <a:pt x="2563" y="218"/>
                  </a:lnTo>
                  <a:lnTo>
                    <a:pt x="2564" y="218"/>
                  </a:lnTo>
                  <a:lnTo>
                    <a:pt x="2566" y="218"/>
                  </a:lnTo>
                  <a:lnTo>
                    <a:pt x="2567" y="218"/>
                  </a:lnTo>
                  <a:lnTo>
                    <a:pt x="2571" y="218"/>
                  </a:lnTo>
                  <a:lnTo>
                    <a:pt x="2576" y="218"/>
                  </a:lnTo>
                  <a:lnTo>
                    <a:pt x="2577" y="218"/>
                  </a:lnTo>
                  <a:lnTo>
                    <a:pt x="2578" y="218"/>
                  </a:lnTo>
                  <a:lnTo>
                    <a:pt x="2580" y="218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7E675C79-B725-23E6-A582-F79A605D9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974"/>
              <a:ext cx="3738" cy="3"/>
            </a:xfrm>
            <a:custGeom>
              <a:avLst/>
              <a:gdLst>
                <a:gd name="T0" fmla="*/ 39 w 3738"/>
                <a:gd name="T1" fmla="*/ 3 h 3"/>
                <a:gd name="T2" fmla="*/ 71 w 3738"/>
                <a:gd name="T3" fmla="*/ 3 h 3"/>
                <a:gd name="T4" fmla="*/ 113 w 3738"/>
                <a:gd name="T5" fmla="*/ 3 h 3"/>
                <a:gd name="T6" fmla="*/ 153 w 3738"/>
                <a:gd name="T7" fmla="*/ 3 h 3"/>
                <a:gd name="T8" fmla="*/ 192 w 3738"/>
                <a:gd name="T9" fmla="*/ 3 h 3"/>
                <a:gd name="T10" fmla="*/ 227 w 3738"/>
                <a:gd name="T11" fmla="*/ 3 h 3"/>
                <a:gd name="T12" fmla="*/ 263 w 3738"/>
                <a:gd name="T13" fmla="*/ 3 h 3"/>
                <a:gd name="T14" fmla="*/ 304 w 3738"/>
                <a:gd name="T15" fmla="*/ 3 h 3"/>
                <a:gd name="T16" fmla="*/ 339 w 3738"/>
                <a:gd name="T17" fmla="*/ 3 h 3"/>
                <a:gd name="T18" fmla="*/ 374 w 3738"/>
                <a:gd name="T19" fmla="*/ 3 h 3"/>
                <a:gd name="T20" fmla="*/ 413 w 3738"/>
                <a:gd name="T21" fmla="*/ 3 h 3"/>
                <a:gd name="T22" fmla="*/ 456 w 3738"/>
                <a:gd name="T23" fmla="*/ 3 h 3"/>
                <a:gd name="T24" fmla="*/ 498 w 3738"/>
                <a:gd name="T25" fmla="*/ 3 h 3"/>
                <a:gd name="T26" fmla="*/ 544 w 3738"/>
                <a:gd name="T27" fmla="*/ 3 h 3"/>
                <a:gd name="T28" fmla="*/ 585 w 3738"/>
                <a:gd name="T29" fmla="*/ 3 h 3"/>
                <a:gd name="T30" fmla="*/ 644 w 3738"/>
                <a:gd name="T31" fmla="*/ 3 h 3"/>
                <a:gd name="T32" fmla="*/ 705 w 3738"/>
                <a:gd name="T33" fmla="*/ 3 h 3"/>
                <a:gd name="T34" fmla="*/ 756 w 3738"/>
                <a:gd name="T35" fmla="*/ 3 h 3"/>
                <a:gd name="T36" fmla="*/ 800 w 3738"/>
                <a:gd name="T37" fmla="*/ 3 h 3"/>
                <a:gd name="T38" fmla="*/ 847 w 3738"/>
                <a:gd name="T39" fmla="*/ 3 h 3"/>
                <a:gd name="T40" fmla="*/ 900 w 3738"/>
                <a:gd name="T41" fmla="*/ 3 h 3"/>
                <a:gd name="T42" fmla="*/ 959 w 3738"/>
                <a:gd name="T43" fmla="*/ 2 h 3"/>
                <a:gd name="T44" fmla="*/ 1020 w 3738"/>
                <a:gd name="T45" fmla="*/ 2 h 3"/>
                <a:gd name="T46" fmla="*/ 1082 w 3738"/>
                <a:gd name="T47" fmla="*/ 3 h 3"/>
                <a:gd name="T48" fmla="*/ 1145 w 3738"/>
                <a:gd name="T49" fmla="*/ 3 h 3"/>
                <a:gd name="T50" fmla="*/ 1210 w 3738"/>
                <a:gd name="T51" fmla="*/ 3 h 3"/>
                <a:gd name="T52" fmla="*/ 1278 w 3738"/>
                <a:gd name="T53" fmla="*/ 3 h 3"/>
                <a:gd name="T54" fmla="*/ 1344 w 3738"/>
                <a:gd name="T55" fmla="*/ 3 h 3"/>
                <a:gd name="T56" fmla="*/ 1410 w 3738"/>
                <a:gd name="T57" fmla="*/ 3 h 3"/>
                <a:gd name="T58" fmla="*/ 1478 w 3738"/>
                <a:gd name="T59" fmla="*/ 3 h 3"/>
                <a:gd name="T60" fmla="*/ 1546 w 3738"/>
                <a:gd name="T61" fmla="*/ 3 h 3"/>
                <a:gd name="T62" fmla="*/ 1613 w 3738"/>
                <a:gd name="T63" fmla="*/ 3 h 3"/>
                <a:gd name="T64" fmla="*/ 1680 w 3738"/>
                <a:gd name="T65" fmla="*/ 3 h 3"/>
                <a:gd name="T66" fmla="*/ 1746 w 3738"/>
                <a:gd name="T67" fmla="*/ 3 h 3"/>
                <a:gd name="T68" fmla="*/ 1810 w 3738"/>
                <a:gd name="T69" fmla="*/ 2 h 3"/>
                <a:gd name="T70" fmla="*/ 1876 w 3738"/>
                <a:gd name="T71" fmla="*/ 3 h 3"/>
                <a:gd name="T72" fmla="*/ 1943 w 3738"/>
                <a:gd name="T73" fmla="*/ 3 h 3"/>
                <a:gd name="T74" fmla="*/ 2010 w 3738"/>
                <a:gd name="T75" fmla="*/ 2 h 3"/>
                <a:gd name="T76" fmla="*/ 2078 w 3738"/>
                <a:gd name="T77" fmla="*/ 3 h 3"/>
                <a:gd name="T78" fmla="*/ 2145 w 3738"/>
                <a:gd name="T79" fmla="*/ 3 h 3"/>
                <a:gd name="T80" fmla="*/ 2212 w 3738"/>
                <a:gd name="T81" fmla="*/ 3 h 3"/>
                <a:gd name="T82" fmla="*/ 2280 w 3738"/>
                <a:gd name="T83" fmla="*/ 3 h 3"/>
                <a:gd name="T84" fmla="*/ 2346 w 3738"/>
                <a:gd name="T85" fmla="*/ 3 h 3"/>
                <a:gd name="T86" fmla="*/ 2411 w 3738"/>
                <a:gd name="T87" fmla="*/ 3 h 3"/>
                <a:gd name="T88" fmla="*/ 2477 w 3738"/>
                <a:gd name="T89" fmla="*/ 3 h 3"/>
                <a:gd name="T90" fmla="*/ 2543 w 3738"/>
                <a:gd name="T91" fmla="*/ 3 h 3"/>
                <a:gd name="T92" fmla="*/ 2607 w 3738"/>
                <a:gd name="T93" fmla="*/ 2 h 3"/>
                <a:gd name="T94" fmla="*/ 2673 w 3738"/>
                <a:gd name="T95" fmla="*/ 3 h 3"/>
                <a:gd name="T96" fmla="*/ 2739 w 3738"/>
                <a:gd name="T97" fmla="*/ 3 h 3"/>
                <a:gd name="T98" fmla="*/ 2803 w 3738"/>
                <a:gd name="T99" fmla="*/ 3 h 3"/>
                <a:gd name="T100" fmla="*/ 2868 w 3738"/>
                <a:gd name="T101" fmla="*/ 2 h 3"/>
                <a:gd name="T102" fmla="*/ 2934 w 3738"/>
                <a:gd name="T103" fmla="*/ 2 h 3"/>
                <a:gd name="T104" fmla="*/ 2999 w 3738"/>
                <a:gd name="T105" fmla="*/ 3 h 3"/>
                <a:gd name="T106" fmla="*/ 3065 w 3738"/>
                <a:gd name="T107" fmla="*/ 2 h 3"/>
                <a:gd name="T108" fmla="*/ 3132 w 3738"/>
                <a:gd name="T109" fmla="*/ 3 h 3"/>
                <a:gd name="T110" fmla="*/ 3198 w 3738"/>
                <a:gd name="T111" fmla="*/ 3 h 3"/>
                <a:gd name="T112" fmla="*/ 3264 w 3738"/>
                <a:gd name="T113" fmla="*/ 1 h 3"/>
                <a:gd name="T114" fmla="*/ 3331 w 3738"/>
                <a:gd name="T115" fmla="*/ 3 h 3"/>
                <a:gd name="T116" fmla="*/ 3399 w 3738"/>
                <a:gd name="T117" fmla="*/ 3 h 3"/>
                <a:gd name="T118" fmla="*/ 3468 w 3738"/>
                <a:gd name="T119" fmla="*/ 3 h 3"/>
                <a:gd name="T120" fmla="*/ 3537 w 3738"/>
                <a:gd name="T121" fmla="*/ 3 h 3"/>
                <a:gd name="T122" fmla="*/ 3607 w 3738"/>
                <a:gd name="T123" fmla="*/ 3 h 3"/>
                <a:gd name="T124" fmla="*/ 3677 w 3738"/>
                <a:gd name="T12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3">
                  <a:moveTo>
                    <a:pt x="0" y="3"/>
                  </a:moveTo>
                  <a:lnTo>
                    <a:pt x="1" y="3"/>
                  </a:lnTo>
                  <a:lnTo>
                    <a:pt x="6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7" y="3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3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4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61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5" y="3"/>
                  </a:lnTo>
                  <a:lnTo>
                    <a:pt x="80" y="3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3"/>
                  </a:lnTo>
                  <a:lnTo>
                    <a:pt x="88" y="3"/>
                  </a:lnTo>
                  <a:lnTo>
                    <a:pt x="92" y="3"/>
                  </a:lnTo>
                  <a:lnTo>
                    <a:pt x="94" y="3"/>
                  </a:lnTo>
                  <a:lnTo>
                    <a:pt x="97" y="3"/>
                  </a:lnTo>
                  <a:lnTo>
                    <a:pt x="101" y="3"/>
                  </a:lnTo>
                  <a:lnTo>
                    <a:pt x="106" y="3"/>
                  </a:lnTo>
                  <a:lnTo>
                    <a:pt x="110" y="3"/>
                  </a:lnTo>
                  <a:lnTo>
                    <a:pt x="111" y="3"/>
                  </a:lnTo>
                  <a:lnTo>
                    <a:pt x="113" y="3"/>
                  </a:lnTo>
                  <a:lnTo>
                    <a:pt x="117" y="3"/>
                  </a:lnTo>
                  <a:lnTo>
                    <a:pt x="121" y="3"/>
                  </a:lnTo>
                  <a:lnTo>
                    <a:pt x="123" y="3"/>
                  </a:lnTo>
                  <a:lnTo>
                    <a:pt x="126" y="3"/>
                  </a:lnTo>
                  <a:lnTo>
                    <a:pt x="131" y="3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40" y="3"/>
                  </a:lnTo>
                  <a:lnTo>
                    <a:pt x="144" y="3"/>
                  </a:lnTo>
                  <a:lnTo>
                    <a:pt x="148" y="3"/>
                  </a:lnTo>
                  <a:lnTo>
                    <a:pt x="150" y="3"/>
                  </a:lnTo>
                  <a:lnTo>
                    <a:pt x="151" y="3"/>
                  </a:lnTo>
                  <a:lnTo>
                    <a:pt x="153" y="3"/>
                  </a:lnTo>
                  <a:lnTo>
                    <a:pt x="154" y="3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4" y="2"/>
                  </a:lnTo>
                  <a:lnTo>
                    <a:pt x="168" y="3"/>
                  </a:lnTo>
                  <a:lnTo>
                    <a:pt x="172" y="2"/>
                  </a:lnTo>
                  <a:lnTo>
                    <a:pt x="176" y="3"/>
                  </a:lnTo>
                  <a:lnTo>
                    <a:pt x="178" y="3"/>
                  </a:lnTo>
                  <a:lnTo>
                    <a:pt x="179" y="3"/>
                  </a:lnTo>
                  <a:lnTo>
                    <a:pt x="181" y="2"/>
                  </a:lnTo>
                  <a:lnTo>
                    <a:pt x="182" y="3"/>
                  </a:lnTo>
                  <a:lnTo>
                    <a:pt x="186" y="3"/>
                  </a:lnTo>
                  <a:lnTo>
                    <a:pt x="190" y="3"/>
                  </a:lnTo>
                  <a:lnTo>
                    <a:pt x="192" y="3"/>
                  </a:lnTo>
                  <a:lnTo>
                    <a:pt x="193" y="3"/>
                  </a:lnTo>
                  <a:lnTo>
                    <a:pt x="194" y="3"/>
                  </a:lnTo>
                  <a:lnTo>
                    <a:pt x="196" y="3"/>
                  </a:lnTo>
                  <a:lnTo>
                    <a:pt x="201" y="3"/>
                  </a:lnTo>
                  <a:lnTo>
                    <a:pt x="205" y="3"/>
                  </a:lnTo>
                  <a:lnTo>
                    <a:pt x="206" y="3"/>
                  </a:lnTo>
                  <a:lnTo>
                    <a:pt x="208" y="3"/>
                  </a:lnTo>
                  <a:lnTo>
                    <a:pt x="210" y="3"/>
                  </a:lnTo>
                  <a:lnTo>
                    <a:pt x="214" y="3"/>
                  </a:lnTo>
                  <a:lnTo>
                    <a:pt x="218" y="3"/>
                  </a:lnTo>
                  <a:lnTo>
                    <a:pt x="220" y="3"/>
                  </a:lnTo>
                  <a:lnTo>
                    <a:pt x="221" y="3"/>
                  </a:lnTo>
                  <a:lnTo>
                    <a:pt x="223" y="3"/>
                  </a:lnTo>
                  <a:lnTo>
                    <a:pt x="227" y="3"/>
                  </a:lnTo>
                  <a:lnTo>
                    <a:pt x="231" y="3"/>
                  </a:lnTo>
                  <a:lnTo>
                    <a:pt x="232" y="3"/>
                  </a:lnTo>
                  <a:lnTo>
                    <a:pt x="234" y="3"/>
                  </a:lnTo>
                  <a:lnTo>
                    <a:pt x="235" y="3"/>
                  </a:lnTo>
                  <a:lnTo>
                    <a:pt x="237" y="2"/>
                  </a:lnTo>
                  <a:lnTo>
                    <a:pt x="241" y="3"/>
                  </a:lnTo>
                  <a:lnTo>
                    <a:pt x="245" y="3"/>
                  </a:lnTo>
                  <a:lnTo>
                    <a:pt x="246" y="3"/>
                  </a:lnTo>
                  <a:lnTo>
                    <a:pt x="248" y="3"/>
                  </a:lnTo>
                  <a:lnTo>
                    <a:pt x="249" y="3"/>
                  </a:lnTo>
                  <a:lnTo>
                    <a:pt x="251" y="3"/>
                  </a:lnTo>
                  <a:lnTo>
                    <a:pt x="255" y="3"/>
                  </a:lnTo>
                  <a:lnTo>
                    <a:pt x="259" y="3"/>
                  </a:lnTo>
                  <a:lnTo>
                    <a:pt x="263" y="3"/>
                  </a:lnTo>
                  <a:lnTo>
                    <a:pt x="264" y="3"/>
                  </a:lnTo>
                  <a:lnTo>
                    <a:pt x="268" y="3"/>
                  </a:lnTo>
                  <a:lnTo>
                    <a:pt x="272" y="3"/>
                  </a:lnTo>
                  <a:lnTo>
                    <a:pt x="277" y="3"/>
                  </a:lnTo>
                  <a:lnTo>
                    <a:pt x="278" y="3"/>
                  </a:lnTo>
                  <a:lnTo>
                    <a:pt x="283" y="3"/>
                  </a:lnTo>
                  <a:lnTo>
                    <a:pt x="287" y="3"/>
                  </a:lnTo>
                  <a:lnTo>
                    <a:pt x="289" y="3"/>
                  </a:lnTo>
                  <a:lnTo>
                    <a:pt x="290" y="3"/>
                  </a:lnTo>
                  <a:lnTo>
                    <a:pt x="292" y="3"/>
                  </a:lnTo>
                  <a:lnTo>
                    <a:pt x="293" y="3"/>
                  </a:lnTo>
                  <a:lnTo>
                    <a:pt x="298" y="3"/>
                  </a:lnTo>
                  <a:lnTo>
                    <a:pt x="302" y="3"/>
                  </a:lnTo>
                  <a:lnTo>
                    <a:pt x="304" y="3"/>
                  </a:lnTo>
                  <a:lnTo>
                    <a:pt x="305" y="3"/>
                  </a:lnTo>
                  <a:lnTo>
                    <a:pt x="307" y="3"/>
                  </a:lnTo>
                  <a:lnTo>
                    <a:pt x="311" y="3"/>
                  </a:lnTo>
                  <a:lnTo>
                    <a:pt x="315" y="3"/>
                  </a:lnTo>
                  <a:lnTo>
                    <a:pt x="317" y="3"/>
                  </a:lnTo>
                  <a:lnTo>
                    <a:pt x="318" y="3"/>
                  </a:lnTo>
                  <a:lnTo>
                    <a:pt x="320" y="3"/>
                  </a:lnTo>
                  <a:lnTo>
                    <a:pt x="321" y="3"/>
                  </a:lnTo>
                  <a:lnTo>
                    <a:pt x="325" y="3"/>
                  </a:lnTo>
                  <a:lnTo>
                    <a:pt x="330" y="3"/>
                  </a:lnTo>
                  <a:lnTo>
                    <a:pt x="331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9" y="3"/>
                  </a:lnTo>
                  <a:lnTo>
                    <a:pt x="343" y="3"/>
                  </a:lnTo>
                  <a:lnTo>
                    <a:pt x="345" y="3"/>
                  </a:lnTo>
                  <a:lnTo>
                    <a:pt x="346" y="3"/>
                  </a:lnTo>
                  <a:lnTo>
                    <a:pt x="348" y="3"/>
                  </a:lnTo>
                  <a:lnTo>
                    <a:pt x="352" y="3"/>
                  </a:lnTo>
                  <a:lnTo>
                    <a:pt x="357" y="3"/>
                  </a:lnTo>
                  <a:lnTo>
                    <a:pt x="358" y="3"/>
                  </a:lnTo>
                  <a:lnTo>
                    <a:pt x="360" y="3"/>
                  </a:lnTo>
                  <a:lnTo>
                    <a:pt x="361" y="3"/>
                  </a:lnTo>
                  <a:lnTo>
                    <a:pt x="363" y="3"/>
                  </a:lnTo>
                  <a:lnTo>
                    <a:pt x="367" y="3"/>
                  </a:lnTo>
                  <a:lnTo>
                    <a:pt x="372" y="3"/>
                  </a:lnTo>
                  <a:lnTo>
                    <a:pt x="373" y="3"/>
                  </a:lnTo>
                  <a:lnTo>
                    <a:pt x="374" y="3"/>
                  </a:lnTo>
                  <a:lnTo>
                    <a:pt x="376" y="3"/>
                  </a:lnTo>
                  <a:lnTo>
                    <a:pt x="380" y="3"/>
                  </a:lnTo>
                  <a:lnTo>
                    <a:pt x="384" y="3"/>
                  </a:lnTo>
                  <a:lnTo>
                    <a:pt x="386" y="3"/>
                  </a:lnTo>
                  <a:lnTo>
                    <a:pt x="387" y="3"/>
                  </a:lnTo>
                  <a:lnTo>
                    <a:pt x="389" y="3"/>
                  </a:lnTo>
                  <a:lnTo>
                    <a:pt x="390" y="3"/>
                  </a:lnTo>
                  <a:lnTo>
                    <a:pt x="395" y="3"/>
                  </a:lnTo>
                  <a:lnTo>
                    <a:pt x="399" y="3"/>
                  </a:lnTo>
                  <a:lnTo>
                    <a:pt x="401" y="3"/>
                  </a:lnTo>
                  <a:lnTo>
                    <a:pt x="402" y="3"/>
                  </a:lnTo>
                  <a:lnTo>
                    <a:pt x="404" y="2"/>
                  </a:lnTo>
                  <a:lnTo>
                    <a:pt x="408" y="3"/>
                  </a:lnTo>
                  <a:lnTo>
                    <a:pt x="413" y="3"/>
                  </a:lnTo>
                  <a:lnTo>
                    <a:pt x="414" y="3"/>
                  </a:lnTo>
                  <a:lnTo>
                    <a:pt x="416" y="3"/>
                  </a:lnTo>
                  <a:lnTo>
                    <a:pt x="417" y="3"/>
                  </a:lnTo>
                  <a:lnTo>
                    <a:pt x="422" y="3"/>
                  </a:lnTo>
                  <a:lnTo>
                    <a:pt x="426" y="3"/>
                  </a:lnTo>
                  <a:lnTo>
                    <a:pt x="430" y="3"/>
                  </a:lnTo>
                  <a:lnTo>
                    <a:pt x="431" y="3"/>
                  </a:lnTo>
                  <a:lnTo>
                    <a:pt x="435" y="3"/>
                  </a:lnTo>
                  <a:lnTo>
                    <a:pt x="440" y="3"/>
                  </a:lnTo>
                  <a:lnTo>
                    <a:pt x="441" y="3"/>
                  </a:lnTo>
                  <a:lnTo>
                    <a:pt x="442" y="3"/>
                  </a:lnTo>
                  <a:lnTo>
                    <a:pt x="446" y="3"/>
                  </a:lnTo>
                  <a:lnTo>
                    <a:pt x="451" y="3"/>
                  </a:lnTo>
                  <a:lnTo>
                    <a:pt x="456" y="3"/>
                  </a:lnTo>
                  <a:lnTo>
                    <a:pt x="457" y="3"/>
                  </a:lnTo>
                  <a:lnTo>
                    <a:pt x="458" y="3"/>
                  </a:lnTo>
                  <a:lnTo>
                    <a:pt x="460" y="3"/>
                  </a:lnTo>
                  <a:lnTo>
                    <a:pt x="465" y="3"/>
                  </a:lnTo>
                  <a:lnTo>
                    <a:pt x="469" y="3"/>
                  </a:lnTo>
                  <a:lnTo>
                    <a:pt x="473" y="3"/>
                  </a:lnTo>
                  <a:lnTo>
                    <a:pt x="478" y="3"/>
                  </a:lnTo>
                  <a:lnTo>
                    <a:pt x="483" y="3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7" y="3"/>
                  </a:lnTo>
                  <a:lnTo>
                    <a:pt x="493" y="3"/>
                  </a:lnTo>
                  <a:lnTo>
                    <a:pt x="497" y="3"/>
                  </a:lnTo>
                  <a:lnTo>
                    <a:pt x="498" y="3"/>
                  </a:lnTo>
                  <a:lnTo>
                    <a:pt x="500" y="3"/>
                  </a:lnTo>
                  <a:lnTo>
                    <a:pt x="501" y="3"/>
                  </a:lnTo>
                  <a:lnTo>
                    <a:pt x="506" y="3"/>
                  </a:lnTo>
                  <a:lnTo>
                    <a:pt x="511" y="3"/>
                  </a:lnTo>
                  <a:lnTo>
                    <a:pt x="514" y="3"/>
                  </a:lnTo>
                  <a:lnTo>
                    <a:pt x="516" y="3"/>
                  </a:lnTo>
                  <a:lnTo>
                    <a:pt x="521" y="3"/>
                  </a:lnTo>
                  <a:lnTo>
                    <a:pt x="526" y="3"/>
                  </a:lnTo>
                  <a:lnTo>
                    <a:pt x="529" y="3"/>
                  </a:lnTo>
                  <a:lnTo>
                    <a:pt x="534" y="3"/>
                  </a:lnTo>
                  <a:lnTo>
                    <a:pt x="539" y="3"/>
                  </a:lnTo>
                  <a:lnTo>
                    <a:pt x="541" y="3"/>
                  </a:lnTo>
                  <a:lnTo>
                    <a:pt x="542" y="3"/>
                  </a:lnTo>
                  <a:lnTo>
                    <a:pt x="544" y="3"/>
                  </a:lnTo>
                  <a:lnTo>
                    <a:pt x="549" y="3"/>
                  </a:lnTo>
                  <a:lnTo>
                    <a:pt x="553" y="3"/>
                  </a:lnTo>
                  <a:lnTo>
                    <a:pt x="555" y="3"/>
                  </a:lnTo>
                  <a:lnTo>
                    <a:pt x="556" y="3"/>
                  </a:lnTo>
                  <a:lnTo>
                    <a:pt x="561" y="3"/>
                  </a:lnTo>
                  <a:lnTo>
                    <a:pt x="566" y="3"/>
                  </a:lnTo>
                  <a:lnTo>
                    <a:pt x="568" y="3"/>
                  </a:lnTo>
                  <a:lnTo>
                    <a:pt x="569" y="3"/>
                  </a:lnTo>
                  <a:lnTo>
                    <a:pt x="570" y="3"/>
                  </a:lnTo>
                  <a:lnTo>
                    <a:pt x="575" y="3"/>
                  </a:lnTo>
                  <a:lnTo>
                    <a:pt x="580" y="3"/>
                  </a:lnTo>
                  <a:lnTo>
                    <a:pt x="582" y="3"/>
                  </a:lnTo>
                  <a:lnTo>
                    <a:pt x="583" y="3"/>
                  </a:lnTo>
                  <a:lnTo>
                    <a:pt x="585" y="3"/>
                  </a:lnTo>
                  <a:lnTo>
                    <a:pt x="590" y="3"/>
                  </a:lnTo>
                  <a:lnTo>
                    <a:pt x="595" y="3"/>
                  </a:lnTo>
                  <a:lnTo>
                    <a:pt x="598" y="3"/>
                  </a:lnTo>
                  <a:lnTo>
                    <a:pt x="603" y="3"/>
                  </a:lnTo>
                  <a:lnTo>
                    <a:pt x="608" y="3"/>
                  </a:lnTo>
                  <a:lnTo>
                    <a:pt x="609" y="2"/>
                  </a:lnTo>
                  <a:lnTo>
                    <a:pt x="613" y="3"/>
                  </a:lnTo>
                  <a:lnTo>
                    <a:pt x="618" y="3"/>
                  </a:lnTo>
                  <a:lnTo>
                    <a:pt x="623" y="3"/>
                  </a:lnTo>
                  <a:lnTo>
                    <a:pt x="626" y="3"/>
                  </a:lnTo>
                  <a:lnTo>
                    <a:pt x="631" y="3"/>
                  </a:lnTo>
                  <a:lnTo>
                    <a:pt x="636" y="2"/>
                  </a:lnTo>
                  <a:lnTo>
                    <a:pt x="640" y="3"/>
                  </a:lnTo>
                  <a:lnTo>
                    <a:pt x="644" y="3"/>
                  </a:lnTo>
                  <a:lnTo>
                    <a:pt x="649" y="3"/>
                  </a:lnTo>
                  <a:lnTo>
                    <a:pt x="653" y="3"/>
                  </a:lnTo>
                  <a:lnTo>
                    <a:pt x="654" y="3"/>
                  </a:lnTo>
                  <a:lnTo>
                    <a:pt x="659" y="3"/>
                  </a:lnTo>
                  <a:lnTo>
                    <a:pt x="664" y="3"/>
                  </a:lnTo>
                  <a:lnTo>
                    <a:pt x="668" y="3"/>
                  </a:lnTo>
                  <a:lnTo>
                    <a:pt x="673" y="3"/>
                  </a:lnTo>
                  <a:lnTo>
                    <a:pt x="678" y="3"/>
                  </a:lnTo>
                  <a:lnTo>
                    <a:pt x="682" y="3"/>
                  </a:lnTo>
                  <a:lnTo>
                    <a:pt x="687" y="3"/>
                  </a:lnTo>
                  <a:lnTo>
                    <a:pt x="692" y="3"/>
                  </a:lnTo>
                  <a:lnTo>
                    <a:pt x="695" y="3"/>
                  </a:lnTo>
                  <a:lnTo>
                    <a:pt x="700" y="3"/>
                  </a:lnTo>
                  <a:lnTo>
                    <a:pt x="705" y="3"/>
                  </a:lnTo>
                  <a:lnTo>
                    <a:pt x="709" y="3"/>
                  </a:lnTo>
                  <a:lnTo>
                    <a:pt x="714" y="3"/>
                  </a:lnTo>
                  <a:lnTo>
                    <a:pt x="718" y="3"/>
                  </a:lnTo>
                  <a:lnTo>
                    <a:pt x="722" y="3"/>
                  </a:lnTo>
                  <a:lnTo>
                    <a:pt x="723" y="3"/>
                  </a:lnTo>
                  <a:lnTo>
                    <a:pt x="728" y="3"/>
                  </a:lnTo>
                  <a:lnTo>
                    <a:pt x="733" y="3"/>
                  </a:lnTo>
                  <a:lnTo>
                    <a:pt x="735" y="3"/>
                  </a:lnTo>
                  <a:lnTo>
                    <a:pt x="738" y="3"/>
                  </a:lnTo>
                  <a:lnTo>
                    <a:pt x="743" y="3"/>
                  </a:lnTo>
                  <a:lnTo>
                    <a:pt x="748" y="3"/>
                  </a:lnTo>
                  <a:lnTo>
                    <a:pt x="750" y="3"/>
                  </a:lnTo>
                  <a:lnTo>
                    <a:pt x="751" y="3"/>
                  </a:lnTo>
                  <a:lnTo>
                    <a:pt x="756" y="3"/>
                  </a:lnTo>
                  <a:lnTo>
                    <a:pt x="761" y="3"/>
                  </a:lnTo>
                  <a:lnTo>
                    <a:pt x="765" y="3"/>
                  </a:lnTo>
                  <a:lnTo>
                    <a:pt x="769" y="3"/>
                  </a:lnTo>
                  <a:lnTo>
                    <a:pt x="774" y="3"/>
                  </a:lnTo>
                  <a:lnTo>
                    <a:pt x="775" y="3"/>
                  </a:lnTo>
                  <a:lnTo>
                    <a:pt x="777" y="3"/>
                  </a:lnTo>
                  <a:lnTo>
                    <a:pt x="778" y="3"/>
                  </a:lnTo>
                  <a:lnTo>
                    <a:pt x="779" y="3"/>
                  </a:lnTo>
                  <a:lnTo>
                    <a:pt x="784" y="3"/>
                  </a:lnTo>
                  <a:lnTo>
                    <a:pt x="789" y="3"/>
                  </a:lnTo>
                  <a:lnTo>
                    <a:pt x="790" y="3"/>
                  </a:lnTo>
                  <a:lnTo>
                    <a:pt x="792" y="3"/>
                  </a:lnTo>
                  <a:lnTo>
                    <a:pt x="795" y="3"/>
                  </a:lnTo>
                  <a:lnTo>
                    <a:pt x="800" y="3"/>
                  </a:lnTo>
                  <a:lnTo>
                    <a:pt x="805" y="3"/>
                  </a:lnTo>
                  <a:lnTo>
                    <a:pt x="806" y="3"/>
                  </a:lnTo>
                  <a:lnTo>
                    <a:pt x="811" y="3"/>
                  </a:lnTo>
                  <a:lnTo>
                    <a:pt x="816" y="3"/>
                  </a:lnTo>
                  <a:lnTo>
                    <a:pt x="819" y="3"/>
                  </a:lnTo>
                  <a:lnTo>
                    <a:pt x="821" y="3"/>
                  </a:lnTo>
                  <a:lnTo>
                    <a:pt x="825" y="3"/>
                  </a:lnTo>
                  <a:lnTo>
                    <a:pt x="831" y="3"/>
                  </a:lnTo>
                  <a:lnTo>
                    <a:pt x="832" y="3"/>
                  </a:lnTo>
                  <a:lnTo>
                    <a:pt x="833" y="3"/>
                  </a:lnTo>
                  <a:lnTo>
                    <a:pt x="835" y="3"/>
                  </a:lnTo>
                  <a:lnTo>
                    <a:pt x="840" y="3"/>
                  </a:lnTo>
                  <a:lnTo>
                    <a:pt x="845" y="3"/>
                  </a:lnTo>
                  <a:lnTo>
                    <a:pt x="847" y="3"/>
                  </a:lnTo>
                  <a:lnTo>
                    <a:pt x="848" y="3"/>
                  </a:lnTo>
                  <a:lnTo>
                    <a:pt x="852" y="3"/>
                  </a:lnTo>
                  <a:lnTo>
                    <a:pt x="857" y="3"/>
                  </a:lnTo>
                  <a:lnTo>
                    <a:pt x="861" y="3"/>
                  </a:lnTo>
                  <a:lnTo>
                    <a:pt x="864" y="3"/>
                  </a:lnTo>
                  <a:lnTo>
                    <a:pt x="869" y="3"/>
                  </a:lnTo>
                  <a:lnTo>
                    <a:pt x="874" y="3"/>
                  </a:lnTo>
                  <a:lnTo>
                    <a:pt x="877" y="3"/>
                  </a:lnTo>
                  <a:lnTo>
                    <a:pt x="882" y="3"/>
                  </a:lnTo>
                  <a:lnTo>
                    <a:pt x="887" y="3"/>
                  </a:lnTo>
                  <a:lnTo>
                    <a:pt x="889" y="3"/>
                  </a:lnTo>
                  <a:lnTo>
                    <a:pt x="890" y="3"/>
                  </a:lnTo>
                  <a:lnTo>
                    <a:pt x="895" y="3"/>
                  </a:lnTo>
                  <a:lnTo>
                    <a:pt x="900" y="3"/>
                  </a:lnTo>
                  <a:lnTo>
                    <a:pt x="903" y="3"/>
                  </a:lnTo>
                  <a:lnTo>
                    <a:pt x="908" y="3"/>
                  </a:lnTo>
                  <a:lnTo>
                    <a:pt x="913" y="3"/>
                  </a:lnTo>
                  <a:lnTo>
                    <a:pt x="917" y="3"/>
                  </a:lnTo>
                  <a:lnTo>
                    <a:pt x="922" y="3"/>
                  </a:lnTo>
                  <a:lnTo>
                    <a:pt x="927" y="2"/>
                  </a:lnTo>
                  <a:lnTo>
                    <a:pt x="930" y="2"/>
                  </a:lnTo>
                  <a:lnTo>
                    <a:pt x="932" y="3"/>
                  </a:lnTo>
                  <a:lnTo>
                    <a:pt x="937" y="3"/>
                  </a:lnTo>
                  <a:lnTo>
                    <a:pt x="941" y="3"/>
                  </a:lnTo>
                  <a:lnTo>
                    <a:pt x="946" y="3"/>
                  </a:lnTo>
                  <a:lnTo>
                    <a:pt x="951" y="3"/>
                  </a:lnTo>
                  <a:lnTo>
                    <a:pt x="956" y="3"/>
                  </a:lnTo>
                  <a:lnTo>
                    <a:pt x="959" y="2"/>
                  </a:lnTo>
                  <a:lnTo>
                    <a:pt x="964" y="3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4" y="3"/>
                  </a:lnTo>
                  <a:lnTo>
                    <a:pt x="979" y="3"/>
                  </a:lnTo>
                  <a:lnTo>
                    <a:pt x="984" y="3"/>
                  </a:lnTo>
                  <a:lnTo>
                    <a:pt x="988" y="3"/>
                  </a:lnTo>
                  <a:lnTo>
                    <a:pt x="993" y="3"/>
                  </a:lnTo>
                  <a:lnTo>
                    <a:pt x="998" y="3"/>
                  </a:lnTo>
                  <a:lnTo>
                    <a:pt x="1001" y="3"/>
                  </a:lnTo>
                  <a:lnTo>
                    <a:pt x="1006" y="3"/>
                  </a:lnTo>
                  <a:lnTo>
                    <a:pt x="1011" y="3"/>
                  </a:lnTo>
                  <a:lnTo>
                    <a:pt x="1015" y="2"/>
                  </a:lnTo>
                  <a:lnTo>
                    <a:pt x="1020" y="2"/>
                  </a:lnTo>
                  <a:lnTo>
                    <a:pt x="1025" y="3"/>
                  </a:lnTo>
                  <a:lnTo>
                    <a:pt x="1029" y="3"/>
                  </a:lnTo>
                  <a:lnTo>
                    <a:pt x="1034" y="3"/>
                  </a:lnTo>
                  <a:lnTo>
                    <a:pt x="1039" y="3"/>
                  </a:lnTo>
                  <a:lnTo>
                    <a:pt x="1041" y="3"/>
                  </a:lnTo>
                  <a:lnTo>
                    <a:pt x="1044" y="3"/>
                  </a:lnTo>
                  <a:lnTo>
                    <a:pt x="1049" y="3"/>
                  </a:lnTo>
                  <a:lnTo>
                    <a:pt x="1054" y="3"/>
                  </a:lnTo>
                  <a:lnTo>
                    <a:pt x="1058" y="3"/>
                  </a:lnTo>
                  <a:lnTo>
                    <a:pt x="1063" y="3"/>
                  </a:lnTo>
                  <a:lnTo>
                    <a:pt x="1068" y="3"/>
                  </a:lnTo>
                  <a:lnTo>
                    <a:pt x="1072" y="3"/>
                  </a:lnTo>
                  <a:lnTo>
                    <a:pt x="1077" y="3"/>
                  </a:lnTo>
                  <a:lnTo>
                    <a:pt x="1082" y="3"/>
                  </a:lnTo>
                  <a:lnTo>
                    <a:pt x="1085" y="3"/>
                  </a:lnTo>
                  <a:lnTo>
                    <a:pt x="1090" y="3"/>
                  </a:lnTo>
                  <a:lnTo>
                    <a:pt x="1095" y="3"/>
                  </a:lnTo>
                  <a:lnTo>
                    <a:pt x="1099" y="3"/>
                  </a:lnTo>
                  <a:lnTo>
                    <a:pt x="1104" y="3"/>
                  </a:lnTo>
                  <a:lnTo>
                    <a:pt x="1109" y="3"/>
                  </a:lnTo>
                  <a:lnTo>
                    <a:pt x="1113" y="3"/>
                  </a:lnTo>
                  <a:lnTo>
                    <a:pt x="1118" y="3"/>
                  </a:lnTo>
                  <a:lnTo>
                    <a:pt x="1123" y="3"/>
                  </a:lnTo>
                  <a:lnTo>
                    <a:pt x="1126" y="3"/>
                  </a:lnTo>
                  <a:lnTo>
                    <a:pt x="1131" y="3"/>
                  </a:lnTo>
                  <a:lnTo>
                    <a:pt x="1137" y="3"/>
                  </a:lnTo>
                  <a:lnTo>
                    <a:pt x="1140" y="3"/>
                  </a:lnTo>
                  <a:lnTo>
                    <a:pt x="1145" y="3"/>
                  </a:lnTo>
                  <a:lnTo>
                    <a:pt x="1150" y="3"/>
                  </a:lnTo>
                  <a:lnTo>
                    <a:pt x="1154" y="3"/>
                  </a:lnTo>
                  <a:lnTo>
                    <a:pt x="1159" y="3"/>
                  </a:lnTo>
                  <a:lnTo>
                    <a:pt x="1164" y="3"/>
                  </a:lnTo>
                  <a:lnTo>
                    <a:pt x="1167" y="3"/>
                  </a:lnTo>
                  <a:lnTo>
                    <a:pt x="1172" y="3"/>
                  </a:lnTo>
                  <a:lnTo>
                    <a:pt x="1177" y="3"/>
                  </a:lnTo>
                  <a:lnTo>
                    <a:pt x="1182" y="3"/>
                  </a:lnTo>
                  <a:lnTo>
                    <a:pt x="1187" y="3"/>
                  </a:lnTo>
                  <a:lnTo>
                    <a:pt x="1192" y="3"/>
                  </a:lnTo>
                  <a:lnTo>
                    <a:pt x="1196" y="3"/>
                  </a:lnTo>
                  <a:lnTo>
                    <a:pt x="1201" y="3"/>
                  </a:lnTo>
                  <a:lnTo>
                    <a:pt x="1206" y="3"/>
                  </a:lnTo>
                  <a:lnTo>
                    <a:pt x="1210" y="3"/>
                  </a:lnTo>
                  <a:lnTo>
                    <a:pt x="1215" y="3"/>
                  </a:lnTo>
                  <a:lnTo>
                    <a:pt x="1220" y="3"/>
                  </a:lnTo>
                  <a:lnTo>
                    <a:pt x="1225" y="3"/>
                  </a:lnTo>
                  <a:lnTo>
                    <a:pt x="1230" y="3"/>
                  </a:lnTo>
                  <a:lnTo>
                    <a:pt x="1235" y="3"/>
                  </a:lnTo>
                  <a:lnTo>
                    <a:pt x="1240" y="3"/>
                  </a:lnTo>
                  <a:lnTo>
                    <a:pt x="1245" y="3"/>
                  </a:lnTo>
                  <a:lnTo>
                    <a:pt x="1249" y="3"/>
                  </a:lnTo>
                  <a:lnTo>
                    <a:pt x="1254" y="3"/>
                  </a:lnTo>
                  <a:lnTo>
                    <a:pt x="1259" y="3"/>
                  </a:lnTo>
                  <a:lnTo>
                    <a:pt x="1264" y="3"/>
                  </a:lnTo>
                  <a:lnTo>
                    <a:pt x="1269" y="3"/>
                  </a:lnTo>
                  <a:lnTo>
                    <a:pt x="1275" y="3"/>
                  </a:lnTo>
                  <a:lnTo>
                    <a:pt x="1278" y="3"/>
                  </a:lnTo>
                  <a:lnTo>
                    <a:pt x="1281" y="3"/>
                  </a:lnTo>
                  <a:lnTo>
                    <a:pt x="1286" y="3"/>
                  </a:lnTo>
                  <a:lnTo>
                    <a:pt x="1292" y="3"/>
                  </a:lnTo>
                  <a:lnTo>
                    <a:pt x="1296" y="3"/>
                  </a:lnTo>
                  <a:lnTo>
                    <a:pt x="1301" y="3"/>
                  </a:lnTo>
                  <a:lnTo>
                    <a:pt x="1306" y="3"/>
                  </a:lnTo>
                  <a:lnTo>
                    <a:pt x="1310" y="3"/>
                  </a:lnTo>
                  <a:lnTo>
                    <a:pt x="1315" y="3"/>
                  </a:lnTo>
                  <a:lnTo>
                    <a:pt x="1320" y="3"/>
                  </a:lnTo>
                  <a:lnTo>
                    <a:pt x="1325" y="3"/>
                  </a:lnTo>
                  <a:lnTo>
                    <a:pt x="1330" y="3"/>
                  </a:lnTo>
                  <a:lnTo>
                    <a:pt x="1335" y="3"/>
                  </a:lnTo>
                  <a:lnTo>
                    <a:pt x="1340" y="3"/>
                  </a:lnTo>
                  <a:lnTo>
                    <a:pt x="1344" y="3"/>
                  </a:lnTo>
                  <a:lnTo>
                    <a:pt x="1349" y="3"/>
                  </a:lnTo>
                  <a:lnTo>
                    <a:pt x="1353" y="3"/>
                  </a:lnTo>
                  <a:lnTo>
                    <a:pt x="1358" y="3"/>
                  </a:lnTo>
                  <a:lnTo>
                    <a:pt x="1362" y="3"/>
                  </a:lnTo>
                  <a:lnTo>
                    <a:pt x="1367" y="3"/>
                  </a:lnTo>
                  <a:lnTo>
                    <a:pt x="1372" y="3"/>
                  </a:lnTo>
                  <a:lnTo>
                    <a:pt x="1377" y="3"/>
                  </a:lnTo>
                  <a:lnTo>
                    <a:pt x="1381" y="3"/>
                  </a:lnTo>
                  <a:lnTo>
                    <a:pt x="1386" y="3"/>
                  </a:lnTo>
                  <a:lnTo>
                    <a:pt x="1390" y="3"/>
                  </a:lnTo>
                  <a:lnTo>
                    <a:pt x="1396" y="3"/>
                  </a:lnTo>
                  <a:lnTo>
                    <a:pt x="1401" y="3"/>
                  </a:lnTo>
                  <a:lnTo>
                    <a:pt x="1405" y="3"/>
                  </a:lnTo>
                  <a:lnTo>
                    <a:pt x="1410" y="3"/>
                  </a:lnTo>
                  <a:lnTo>
                    <a:pt x="1415" y="3"/>
                  </a:lnTo>
                  <a:lnTo>
                    <a:pt x="1419" y="3"/>
                  </a:lnTo>
                  <a:lnTo>
                    <a:pt x="1424" y="3"/>
                  </a:lnTo>
                  <a:lnTo>
                    <a:pt x="1430" y="3"/>
                  </a:lnTo>
                  <a:lnTo>
                    <a:pt x="1433" y="3"/>
                  </a:lnTo>
                  <a:lnTo>
                    <a:pt x="1438" y="3"/>
                  </a:lnTo>
                  <a:lnTo>
                    <a:pt x="1443" y="3"/>
                  </a:lnTo>
                  <a:lnTo>
                    <a:pt x="1447" y="3"/>
                  </a:lnTo>
                  <a:lnTo>
                    <a:pt x="1452" y="3"/>
                  </a:lnTo>
                  <a:lnTo>
                    <a:pt x="1457" y="3"/>
                  </a:lnTo>
                  <a:lnTo>
                    <a:pt x="1463" y="3"/>
                  </a:lnTo>
                  <a:lnTo>
                    <a:pt x="1468" y="3"/>
                  </a:lnTo>
                  <a:lnTo>
                    <a:pt x="1473" y="3"/>
                  </a:lnTo>
                  <a:lnTo>
                    <a:pt x="1478" y="3"/>
                  </a:lnTo>
                  <a:lnTo>
                    <a:pt x="1483" y="3"/>
                  </a:lnTo>
                  <a:lnTo>
                    <a:pt x="1488" y="2"/>
                  </a:lnTo>
                  <a:lnTo>
                    <a:pt x="1493" y="2"/>
                  </a:lnTo>
                  <a:lnTo>
                    <a:pt x="1498" y="3"/>
                  </a:lnTo>
                  <a:lnTo>
                    <a:pt x="1503" y="3"/>
                  </a:lnTo>
                  <a:lnTo>
                    <a:pt x="1508" y="2"/>
                  </a:lnTo>
                  <a:lnTo>
                    <a:pt x="1513" y="2"/>
                  </a:lnTo>
                  <a:lnTo>
                    <a:pt x="1518" y="3"/>
                  </a:lnTo>
                  <a:lnTo>
                    <a:pt x="1523" y="3"/>
                  </a:lnTo>
                  <a:lnTo>
                    <a:pt x="1528" y="3"/>
                  </a:lnTo>
                  <a:lnTo>
                    <a:pt x="1532" y="3"/>
                  </a:lnTo>
                  <a:lnTo>
                    <a:pt x="1536" y="3"/>
                  </a:lnTo>
                  <a:lnTo>
                    <a:pt x="1541" y="3"/>
                  </a:lnTo>
                  <a:lnTo>
                    <a:pt x="1546" y="3"/>
                  </a:lnTo>
                  <a:lnTo>
                    <a:pt x="1551" y="2"/>
                  </a:lnTo>
                  <a:lnTo>
                    <a:pt x="1556" y="3"/>
                  </a:lnTo>
                  <a:lnTo>
                    <a:pt x="1560" y="3"/>
                  </a:lnTo>
                  <a:lnTo>
                    <a:pt x="1565" y="3"/>
                  </a:lnTo>
                  <a:lnTo>
                    <a:pt x="1569" y="3"/>
                  </a:lnTo>
                  <a:lnTo>
                    <a:pt x="1574" y="3"/>
                  </a:lnTo>
                  <a:lnTo>
                    <a:pt x="1579" y="3"/>
                  </a:lnTo>
                  <a:lnTo>
                    <a:pt x="1584" y="3"/>
                  </a:lnTo>
                  <a:lnTo>
                    <a:pt x="1588" y="3"/>
                  </a:lnTo>
                  <a:lnTo>
                    <a:pt x="1593" y="3"/>
                  </a:lnTo>
                  <a:lnTo>
                    <a:pt x="1598" y="3"/>
                  </a:lnTo>
                  <a:lnTo>
                    <a:pt x="1603" y="3"/>
                  </a:lnTo>
                  <a:lnTo>
                    <a:pt x="1608" y="3"/>
                  </a:lnTo>
                  <a:lnTo>
                    <a:pt x="1613" y="3"/>
                  </a:lnTo>
                  <a:lnTo>
                    <a:pt x="1617" y="2"/>
                  </a:lnTo>
                  <a:lnTo>
                    <a:pt x="1622" y="3"/>
                  </a:lnTo>
                  <a:lnTo>
                    <a:pt x="1627" y="3"/>
                  </a:lnTo>
                  <a:lnTo>
                    <a:pt x="1631" y="3"/>
                  </a:lnTo>
                  <a:lnTo>
                    <a:pt x="1636" y="3"/>
                  </a:lnTo>
                  <a:lnTo>
                    <a:pt x="1641" y="3"/>
                  </a:lnTo>
                  <a:lnTo>
                    <a:pt x="1645" y="3"/>
                  </a:lnTo>
                  <a:lnTo>
                    <a:pt x="1650" y="3"/>
                  </a:lnTo>
                  <a:lnTo>
                    <a:pt x="1656" y="3"/>
                  </a:lnTo>
                  <a:lnTo>
                    <a:pt x="1660" y="3"/>
                  </a:lnTo>
                  <a:lnTo>
                    <a:pt x="1665" y="3"/>
                  </a:lnTo>
                  <a:lnTo>
                    <a:pt x="1670" y="3"/>
                  </a:lnTo>
                  <a:lnTo>
                    <a:pt x="1675" y="3"/>
                  </a:lnTo>
                  <a:lnTo>
                    <a:pt x="1680" y="3"/>
                  </a:lnTo>
                  <a:lnTo>
                    <a:pt x="1685" y="3"/>
                  </a:lnTo>
                  <a:lnTo>
                    <a:pt x="1689" y="3"/>
                  </a:lnTo>
                  <a:lnTo>
                    <a:pt x="1694" y="3"/>
                  </a:lnTo>
                  <a:lnTo>
                    <a:pt x="1699" y="3"/>
                  </a:lnTo>
                  <a:lnTo>
                    <a:pt x="1703" y="3"/>
                  </a:lnTo>
                  <a:lnTo>
                    <a:pt x="1708" y="3"/>
                  </a:lnTo>
                  <a:lnTo>
                    <a:pt x="1712" y="3"/>
                  </a:lnTo>
                  <a:lnTo>
                    <a:pt x="1717" y="3"/>
                  </a:lnTo>
                  <a:lnTo>
                    <a:pt x="1722" y="3"/>
                  </a:lnTo>
                  <a:lnTo>
                    <a:pt x="1726" y="3"/>
                  </a:lnTo>
                  <a:lnTo>
                    <a:pt x="1731" y="3"/>
                  </a:lnTo>
                  <a:lnTo>
                    <a:pt x="1736" y="3"/>
                  </a:lnTo>
                  <a:lnTo>
                    <a:pt x="1741" y="3"/>
                  </a:lnTo>
                  <a:lnTo>
                    <a:pt x="1746" y="3"/>
                  </a:lnTo>
                  <a:lnTo>
                    <a:pt x="1750" y="3"/>
                  </a:lnTo>
                  <a:lnTo>
                    <a:pt x="1755" y="3"/>
                  </a:lnTo>
                  <a:lnTo>
                    <a:pt x="1760" y="3"/>
                  </a:lnTo>
                  <a:lnTo>
                    <a:pt x="1764" y="3"/>
                  </a:lnTo>
                  <a:lnTo>
                    <a:pt x="1768" y="3"/>
                  </a:lnTo>
                  <a:lnTo>
                    <a:pt x="1773" y="3"/>
                  </a:lnTo>
                  <a:lnTo>
                    <a:pt x="1778" y="3"/>
                  </a:lnTo>
                  <a:lnTo>
                    <a:pt x="1782" y="3"/>
                  </a:lnTo>
                  <a:lnTo>
                    <a:pt x="1787" y="3"/>
                  </a:lnTo>
                  <a:lnTo>
                    <a:pt x="1792" y="3"/>
                  </a:lnTo>
                  <a:lnTo>
                    <a:pt x="1796" y="3"/>
                  </a:lnTo>
                  <a:lnTo>
                    <a:pt x="1801" y="3"/>
                  </a:lnTo>
                  <a:lnTo>
                    <a:pt x="1805" y="3"/>
                  </a:lnTo>
                  <a:lnTo>
                    <a:pt x="1810" y="2"/>
                  </a:lnTo>
                  <a:lnTo>
                    <a:pt x="1815" y="3"/>
                  </a:lnTo>
                  <a:lnTo>
                    <a:pt x="1820" y="2"/>
                  </a:lnTo>
                  <a:lnTo>
                    <a:pt x="1824" y="3"/>
                  </a:lnTo>
                  <a:lnTo>
                    <a:pt x="1829" y="3"/>
                  </a:lnTo>
                  <a:lnTo>
                    <a:pt x="1834" y="3"/>
                  </a:lnTo>
                  <a:lnTo>
                    <a:pt x="1838" y="3"/>
                  </a:lnTo>
                  <a:lnTo>
                    <a:pt x="1843" y="3"/>
                  </a:lnTo>
                  <a:lnTo>
                    <a:pt x="1848" y="3"/>
                  </a:lnTo>
                  <a:lnTo>
                    <a:pt x="1852" y="3"/>
                  </a:lnTo>
                  <a:lnTo>
                    <a:pt x="1857" y="3"/>
                  </a:lnTo>
                  <a:lnTo>
                    <a:pt x="1862" y="3"/>
                  </a:lnTo>
                  <a:lnTo>
                    <a:pt x="1866" y="2"/>
                  </a:lnTo>
                  <a:lnTo>
                    <a:pt x="1871" y="2"/>
                  </a:lnTo>
                  <a:lnTo>
                    <a:pt x="1876" y="3"/>
                  </a:lnTo>
                  <a:lnTo>
                    <a:pt x="1881" y="3"/>
                  </a:lnTo>
                  <a:lnTo>
                    <a:pt x="1886" y="3"/>
                  </a:lnTo>
                  <a:lnTo>
                    <a:pt x="1891" y="3"/>
                  </a:lnTo>
                  <a:lnTo>
                    <a:pt x="1895" y="3"/>
                  </a:lnTo>
                  <a:lnTo>
                    <a:pt x="1900" y="3"/>
                  </a:lnTo>
                  <a:lnTo>
                    <a:pt x="1905" y="3"/>
                  </a:lnTo>
                  <a:lnTo>
                    <a:pt x="1910" y="3"/>
                  </a:lnTo>
                  <a:lnTo>
                    <a:pt x="1915" y="3"/>
                  </a:lnTo>
                  <a:lnTo>
                    <a:pt x="1920" y="3"/>
                  </a:lnTo>
                  <a:lnTo>
                    <a:pt x="1924" y="3"/>
                  </a:lnTo>
                  <a:lnTo>
                    <a:pt x="1929" y="3"/>
                  </a:lnTo>
                  <a:lnTo>
                    <a:pt x="1934" y="3"/>
                  </a:lnTo>
                  <a:lnTo>
                    <a:pt x="1938" y="3"/>
                  </a:lnTo>
                  <a:lnTo>
                    <a:pt x="1943" y="3"/>
                  </a:lnTo>
                  <a:lnTo>
                    <a:pt x="1948" y="3"/>
                  </a:lnTo>
                  <a:lnTo>
                    <a:pt x="1953" y="3"/>
                  </a:lnTo>
                  <a:lnTo>
                    <a:pt x="1957" y="3"/>
                  </a:lnTo>
                  <a:lnTo>
                    <a:pt x="1962" y="3"/>
                  </a:lnTo>
                  <a:lnTo>
                    <a:pt x="1966" y="3"/>
                  </a:lnTo>
                  <a:lnTo>
                    <a:pt x="1971" y="3"/>
                  </a:lnTo>
                  <a:lnTo>
                    <a:pt x="1976" y="3"/>
                  </a:lnTo>
                  <a:lnTo>
                    <a:pt x="1981" y="3"/>
                  </a:lnTo>
                  <a:lnTo>
                    <a:pt x="1985" y="3"/>
                  </a:lnTo>
                  <a:lnTo>
                    <a:pt x="1990" y="3"/>
                  </a:lnTo>
                  <a:lnTo>
                    <a:pt x="1995" y="2"/>
                  </a:lnTo>
                  <a:lnTo>
                    <a:pt x="2000" y="2"/>
                  </a:lnTo>
                  <a:lnTo>
                    <a:pt x="2005" y="3"/>
                  </a:lnTo>
                  <a:lnTo>
                    <a:pt x="2010" y="2"/>
                  </a:lnTo>
                  <a:lnTo>
                    <a:pt x="2014" y="2"/>
                  </a:lnTo>
                  <a:lnTo>
                    <a:pt x="2020" y="2"/>
                  </a:lnTo>
                  <a:lnTo>
                    <a:pt x="2024" y="3"/>
                  </a:lnTo>
                  <a:lnTo>
                    <a:pt x="2029" y="1"/>
                  </a:lnTo>
                  <a:lnTo>
                    <a:pt x="2034" y="3"/>
                  </a:lnTo>
                  <a:lnTo>
                    <a:pt x="2039" y="3"/>
                  </a:lnTo>
                  <a:lnTo>
                    <a:pt x="2044" y="3"/>
                  </a:lnTo>
                  <a:lnTo>
                    <a:pt x="2048" y="3"/>
                  </a:lnTo>
                  <a:lnTo>
                    <a:pt x="2053" y="3"/>
                  </a:lnTo>
                  <a:lnTo>
                    <a:pt x="2058" y="3"/>
                  </a:lnTo>
                  <a:lnTo>
                    <a:pt x="2063" y="3"/>
                  </a:lnTo>
                  <a:lnTo>
                    <a:pt x="2068" y="3"/>
                  </a:lnTo>
                  <a:lnTo>
                    <a:pt x="2073" y="3"/>
                  </a:lnTo>
                  <a:lnTo>
                    <a:pt x="2078" y="3"/>
                  </a:lnTo>
                  <a:lnTo>
                    <a:pt x="2082" y="3"/>
                  </a:lnTo>
                  <a:lnTo>
                    <a:pt x="2087" y="3"/>
                  </a:lnTo>
                  <a:lnTo>
                    <a:pt x="2092" y="3"/>
                  </a:lnTo>
                  <a:lnTo>
                    <a:pt x="2097" y="3"/>
                  </a:lnTo>
                  <a:lnTo>
                    <a:pt x="2102" y="3"/>
                  </a:lnTo>
                  <a:lnTo>
                    <a:pt x="2106" y="3"/>
                  </a:lnTo>
                  <a:lnTo>
                    <a:pt x="2111" y="3"/>
                  </a:lnTo>
                  <a:lnTo>
                    <a:pt x="2116" y="3"/>
                  </a:lnTo>
                  <a:lnTo>
                    <a:pt x="2121" y="3"/>
                  </a:lnTo>
                  <a:lnTo>
                    <a:pt x="2126" y="3"/>
                  </a:lnTo>
                  <a:lnTo>
                    <a:pt x="2131" y="3"/>
                  </a:lnTo>
                  <a:lnTo>
                    <a:pt x="2135" y="3"/>
                  </a:lnTo>
                  <a:lnTo>
                    <a:pt x="2140" y="3"/>
                  </a:lnTo>
                  <a:lnTo>
                    <a:pt x="2145" y="3"/>
                  </a:lnTo>
                  <a:lnTo>
                    <a:pt x="2150" y="3"/>
                  </a:lnTo>
                  <a:lnTo>
                    <a:pt x="2155" y="2"/>
                  </a:lnTo>
                  <a:lnTo>
                    <a:pt x="2160" y="3"/>
                  </a:lnTo>
                  <a:lnTo>
                    <a:pt x="2165" y="3"/>
                  </a:lnTo>
                  <a:lnTo>
                    <a:pt x="2170" y="3"/>
                  </a:lnTo>
                  <a:lnTo>
                    <a:pt x="2174" y="3"/>
                  </a:lnTo>
                  <a:lnTo>
                    <a:pt x="2179" y="3"/>
                  </a:lnTo>
                  <a:lnTo>
                    <a:pt x="2184" y="3"/>
                  </a:lnTo>
                  <a:lnTo>
                    <a:pt x="2188" y="3"/>
                  </a:lnTo>
                  <a:lnTo>
                    <a:pt x="2193" y="3"/>
                  </a:lnTo>
                  <a:lnTo>
                    <a:pt x="2198" y="3"/>
                  </a:lnTo>
                  <a:lnTo>
                    <a:pt x="2203" y="3"/>
                  </a:lnTo>
                  <a:lnTo>
                    <a:pt x="2207" y="3"/>
                  </a:lnTo>
                  <a:lnTo>
                    <a:pt x="2212" y="3"/>
                  </a:lnTo>
                  <a:lnTo>
                    <a:pt x="2217" y="3"/>
                  </a:lnTo>
                  <a:lnTo>
                    <a:pt x="2222" y="3"/>
                  </a:lnTo>
                  <a:lnTo>
                    <a:pt x="2227" y="3"/>
                  </a:lnTo>
                  <a:lnTo>
                    <a:pt x="2231" y="3"/>
                  </a:lnTo>
                  <a:lnTo>
                    <a:pt x="2236" y="2"/>
                  </a:lnTo>
                  <a:lnTo>
                    <a:pt x="2241" y="3"/>
                  </a:lnTo>
                  <a:lnTo>
                    <a:pt x="2246" y="3"/>
                  </a:lnTo>
                  <a:lnTo>
                    <a:pt x="2251" y="3"/>
                  </a:lnTo>
                  <a:lnTo>
                    <a:pt x="2256" y="3"/>
                  </a:lnTo>
                  <a:lnTo>
                    <a:pt x="2261" y="3"/>
                  </a:lnTo>
                  <a:lnTo>
                    <a:pt x="2265" y="3"/>
                  </a:lnTo>
                  <a:lnTo>
                    <a:pt x="2270" y="3"/>
                  </a:lnTo>
                  <a:lnTo>
                    <a:pt x="2275" y="3"/>
                  </a:lnTo>
                  <a:lnTo>
                    <a:pt x="2280" y="3"/>
                  </a:lnTo>
                  <a:lnTo>
                    <a:pt x="2284" y="2"/>
                  </a:lnTo>
                  <a:lnTo>
                    <a:pt x="2289" y="3"/>
                  </a:lnTo>
                  <a:lnTo>
                    <a:pt x="2294" y="3"/>
                  </a:lnTo>
                  <a:lnTo>
                    <a:pt x="2298" y="3"/>
                  </a:lnTo>
                  <a:lnTo>
                    <a:pt x="2303" y="3"/>
                  </a:lnTo>
                  <a:lnTo>
                    <a:pt x="2308" y="3"/>
                  </a:lnTo>
                  <a:lnTo>
                    <a:pt x="2313" y="3"/>
                  </a:lnTo>
                  <a:lnTo>
                    <a:pt x="2317" y="3"/>
                  </a:lnTo>
                  <a:lnTo>
                    <a:pt x="2322" y="3"/>
                  </a:lnTo>
                  <a:lnTo>
                    <a:pt x="2327" y="2"/>
                  </a:lnTo>
                  <a:lnTo>
                    <a:pt x="2332" y="3"/>
                  </a:lnTo>
                  <a:lnTo>
                    <a:pt x="2337" y="3"/>
                  </a:lnTo>
                  <a:lnTo>
                    <a:pt x="2341" y="3"/>
                  </a:lnTo>
                  <a:lnTo>
                    <a:pt x="2346" y="3"/>
                  </a:lnTo>
                  <a:lnTo>
                    <a:pt x="2351" y="3"/>
                  </a:lnTo>
                  <a:lnTo>
                    <a:pt x="2356" y="3"/>
                  </a:lnTo>
                  <a:lnTo>
                    <a:pt x="2360" y="3"/>
                  </a:lnTo>
                  <a:lnTo>
                    <a:pt x="2365" y="3"/>
                  </a:lnTo>
                  <a:lnTo>
                    <a:pt x="2370" y="3"/>
                  </a:lnTo>
                  <a:lnTo>
                    <a:pt x="2374" y="3"/>
                  </a:lnTo>
                  <a:lnTo>
                    <a:pt x="2379" y="3"/>
                  </a:lnTo>
                  <a:lnTo>
                    <a:pt x="2384" y="3"/>
                  </a:lnTo>
                  <a:lnTo>
                    <a:pt x="2388" y="3"/>
                  </a:lnTo>
                  <a:lnTo>
                    <a:pt x="2393" y="3"/>
                  </a:lnTo>
                  <a:lnTo>
                    <a:pt x="2397" y="3"/>
                  </a:lnTo>
                  <a:lnTo>
                    <a:pt x="2402" y="3"/>
                  </a:lnTo>
                  <a:lnTo>
                    <a:pt x="2407" y="3"/>
                  </a:lnTo>
                  <a:lnTo>
                    <a:pt x="2411" y="3"/>
                  </a:lnTo>
                  <a:lnTo>
                    <a:pt x="2416" y="3"/>
                  </a:lnTo>
                  <a:lnTo>
                    <a:pt x="2421" y="3"/>
                  </a:lnTo>
                  <a:lnTo>
                    <a:pt x="2425" y="3"/>
                  </a:lnTo>
                  <a:lnTo>
                    <a:pt x="2430" y="3"/>
                  </a:lnTo>
                  <a:lnTo>
                    <a:pt x="2435" y="3"/>
                  </a:lnTo>
                  <a:lnTo>
                    <a:pt x="2440" y="3"/>
                  </a:lnTo>
                  <a:lnTo>
                    <a:pt x="2444" y="3"/>
                  </a:lnTo>
                  <a:lnTo>
                    <a:pt x="2449" y="3"/>
                  </a:lnTo>
                  <a:lnTo>
                    <a:pt x="2454" y="3"/>
                  </a:lnTo>
                  <a:lnTo>
                    <a:pt x="2458" y="3"/>
                  </a:lnTo>
                  <a:lnTo>
                    <a:pt x="2463" y="3"/>
                  </a:lnTo>
                  <a:lnTo>
                    <a:pt x="2468" y="3"/>
                  </a:lnTo>
                  <a:lnTo>
                    <a:pt x="2472" y="3"/>
                  </a:lnTo>
                  <a:lnTo>
                    <a:pt x="2477" y="3"/>
                  </a:lnTo>
                  <a:lnTo>
                    <a:pt x="2482" y="3"/>
                  </a:lnTo>
                  <a:lnTo>
                    <a:pt x="2486" y="3"/>
                  </a:lnTo>
                  <a:lnTo>
                    <a:pt x="2491" y="3"/>
                  </a:lnTo>
                  <a:lnTo>
                    <a:pt x="2496" y="3"/>
                  </a:lnTo>
                  <a:lnTo>
                    <a:pt x="2500" y="3"/>
                  </a:lnTo>
                  <a:lnTo>
                    <a:pt x="2506" y="3"/>
                  </a:lnTo>
                  <a:lnTo>
                    <a:pt x="2510" y="3"/>
                  </a:lnTo>
                  <a:lnTo>
                    <a:pt x="2515" y="2"/>
                  </a:lnTo>
                  <a:lnTo>
                    <a:pt x="2520" y="3"/>
                  </a:lnTo>
                  <a:lnTo>
                    <a:pt x="2524" y="3"/>
                  </a:lnTo>
                  <a:lnTo>
                    <a:pt x="2529" y="2"/>
                  </a:lnTo>
                  <a:lnTo>
                    <a:pt x="2533" y="3"/>
                  </a:lnTo>
                  <a:lnTo>
                    <a:pt x="2538" y="3"/>
                  </a:lnTo>
                  <a:lnTo>
                    <a:pt x="2543" y="3"/>
                  </a:lnTo>
                  <a:lnTo>
                    <a:pt x="2547" y="3"/>
                  </a:lnTo>
                  <a:lnTo>
                    <a:pt x="2552" y="3"/>
                  </a:lnTo>
                  <a:lnTo>
                    <a:pt x="2556" y="2"/>
                  </a:lnTo>
                  <a:lnTo>
                    <a:pt x="2561" y="3"/>
                  </a:lnTo>
                  <a:lnTo>
                    <a:pt x="2565" y="3"/>
                  </a:lnTo>
                  <a:lnTo>
                    <a:pt x="2569" y="3"/>
                  </a:lnTo>
                  <a:lnTo>
                    <a:pt x="2574" y="3"/>
                  </a:lnTo>
                  <a:lnTo>
                    <a:pt x="2579" y="3"/>
                  </a:lnTo>
                  <a:lnTo>
                    <a:pt x="2584" y="3"/>
                  </a:lnTo>
                  <a:lnTo>
                    <a:pt x="2589" y="3"/>
                  </a:lnTo>
                  <a:lnTo>
                    <a:pt x="2593" y="3"/>
                  </a:lnTo>
                  <a:lnTo>
                    <a:pt x="2598" y="3"/>
                  </a:lnTo>
                  <a:lnTo>
                    <a:pt x="2603" y="3"/>
                  </a:lnTo>
                  <a:lnTo>
                    <a:pt x="2607" y="2"/>
                  </a:lnTo>
                  <a:lnTo>
                    <a:pt x="2612" y="3"/>
                  </a:lnTo>
                  <a:lnTo>
                    <a:pt x="2617" y="3"/>
                  </a:lnTo>
                  <a:lnTo>
                    <a:pt x="2622" y="3"/>
                  </a:lnTo>
                  <a:lnTo>
                    <a:pt x="2626" y="3"/>
                  </a:lnTo>
                  <a:lnTo>
                    <a:pt x="2631" y="3"/>
                  </a:lnTo>
                  <a:lnTo>
                    <a:pt x="2635" y="3"/>
                  </a:lnTo>
                  <a:lnTo>
                    <a:pt x="2640" y="3"/>
                  </a:lnTo>
                  <a:lnTo>
                    <a:pt x="2644" y="2"/>
                  </a:lnTo>
                  <a:lnTo>
                    <a:pt x="2649" y="3"/>
                  </a:lnTo>
                  <a:lnTo>
                    <a:pt x="2654" y="3"/>
                  </a:lnTo>
                  <a:lnTo>
                    <a:pt x="2658" y="2"/>
                  </a:lnTo>
                  <a:lnTo>
                    <a:pt x="2663" y="3"/>
                  </a:lnTo>
                  <a:lnTo>
                    <a:pt x="2668" y="3"/>
                  </a:lnTo>
                  <a:lnTo>
                    <a:pt x="2673" y="3"/>
                  </a:lnTo>
                  <a:lnTo>
                    <a:pt x="2677" y="3"/>
                  </a:lnTo>
                  <a:lnTo>
                    <a:pt x="2682" y="3"/>
                  </a:lnTo>
                  <a:lnTo>
                    <a:pt x="2687" y="3"/>
                  </a:lnTo>
                  <a:lnTo>
                    <a:pt x="2691" y="3"/>
                  </a:lnTo>
                  <a:lnTo>
                    <a:pt x="2696" y="3"/>
                  </a:lnTo>
                  <a:lnTo>
                    <a:pt x="2701" y="3"/>
                  </a:lnTo>
                  <a:lnTo>
                    <a:pt x="2705" y="3"/>
                  </a:lnTo>
                  <a:lnTo>
                    <a:pt x="2710" y="3"/>
                  </a:lnTo>
                  <a:lnTo>
                    <a:pt x="2715" y="3"/>
                  </a:lnTo>
                  <a:lnTo>
                    <a:pt x="2719" y="3"/>
                  </a:lnTo>
                  <a:lnTo>
                    <a:pt x="2724" y="2"/>
                  </a:lnTo>
                  <a:lnTo>
                    <a:pt x="2729" y="3"/>
                  </a:lnTo>
                  <a:lnTo>
                    <a:pt x="2733" y="3"/>
                  </a:lnTo>
                  <a:lnTo>
                    <a:pt x="2739" y="3"/>
                  </a:lnTo>
                  <a:lnTo>
                    <a:pt x="2743" y="2"/>
                  </a:lnTo>
                  <a:lnTo>
                    <a:pt x="2748" y="3"/>
                  </a:lnTo>
                  <a:lnTo>
                    <a:pt x="2753" y="3"/>
                  </a:lnTo>
                  <a:lnTo>
                    <a:pt x="2757" y="3"/>
                  </a:lnTo>
                  <a:lnTo>
                    <a:pt x="2762" y="3"/>
                  </a:lnTo>
                  <a:lnTo>
                    <a:pt x="2767" y="3"/>
                  </a:lnTo>
                  <a:lnTo>
                    <a:pt x="2771" y="3"/>
                  </a:lnTo>
                  <a:lnTo>
                    <a:pt x="2776" y="3"/>
                  </a:lnTo>
                  <a:lnTo>
                    <a:pt x="2781" y="3"/>
                  </a:lnTo>
                  <a:lnTo>
                    <a:pt x="2785" y="3"/>
                  </a:lnTo>
                  <a:lnTo>
                    <a:pt x="2789" y="1"/>
                  </a:lnTo>
                  <a:lnTo>
                    <a:pt x="2794" y="3"/>
                  </a:lnTo>
                  <a:lnTo>
                    <a:pt x="2799" y="3"/>
                  </a:lnTo>
                  <a:lnTo>
                    <a:pt x="2803" y="3"/>
                  </a:lnTo>
                  <a:lnTo>
                    <a:pt x="2808" y="3"/>
                  </a:lnTo>
                  <a:lnTo>
                    <a:pt x="2812" y="3"/>
                  </a:lnTo>
                  <a:lnTo>
                    <a:pt x="2817" y="3"/>
                  </a:lnTo>
                  <a:lnTo>
                    <a:pt x="2822" y="3"/>
                  </a:lnTo>
                  <a:lnTo>
                    <a:pt x="2826" y="2"/>
                  </a:lnTo>
                  <a:lnTo>
                    <a:pt x="2831" y="3"/>
                  </a:lnTo>
                  <a:lnTo>
                    <a:pt x="2835" y="3"/>
                  </a:lnTo>
                  <a:lnTo>
                    <a:pt x="2840" y="2"/>
                  </a:lnTo>
                  <a:lnTo>
                    <a:pt x="2844" y="3"/>
                  </a:lnTo>
                  <a:lnTo>
                    <a:pt x="2849" y="3"/>
                  </a:lnTo>
                  <a:lnTo>
                    <a:pt x="2854" y="3"/>
                  </a:lnTo>
                  <a:lnTo>
                    <a:pt x="2858" y="3"/>
                  </a:lnTo>
                  <a:lnTo>
                    <a:pt x="2863" y="3"/>
                  </a:lnTo>
                  <a:lnTo>
                    <a:pt x="2868" y="2"/>
                  </a:lnTo>
                  <a:lnTo>
                    <a:pt x="2873" y="3"/>
                  </a:lnTo>
                  <a:lnTo>
                    <a:pt x="2877" y="2"/>
                  </a:lnTo>
                  <a:lnTo>
                    <a:pt x="2882" y="3"/>
                  </a:lnTo>
                  <a:lnTo>
                    <a:pt x="2886" y="3"/>
                  </a:lnTo>
                  <a:lnTo>
                    <a:pt x="2891" y="3"/>
                  </a:lnTo>
                  <a:lnTo>
                    <a:pt x="2896" y="3"/>
                  </a:lnTo>
                  <a:lnTo>
                    <a:pt x="2900" y="2"/>
                  </a:lnTo>
                  <a:lnTo>
                    <a:pt x="2905" y="3"/>
                  </a:lnTo>
                  <a:lnTo>
                    <a:pt x="2910" y="2"/>
                  </a:lnTo>
                  <a:lnTo>
                    <a:pt x="2915" y="3"/>
                  </a:lnTo>
                  <a:lnTo>
                    <a:pt x="2920" y="3"/>
                  </a:lnTo>
                  <a:lnTo>
                    <a:pt x="2924" y="2"/>
                  </a:lnTo>
                  <a:lnTo>
                    <a:pt x="2929" y="2"/>
                  </a:lnTo>
                  <a:lnTo>
                    <a:pt x="2934" y="2"/>
                  </a:lnTo>
                  <a:lnTo>
                    <a:pt x="2938" y="3"/>
                  </a:lnTo>
                  <a:lnTo>
                    <a:pt x="2943" y="3"/>
                  </a:lnTo>
                  <a:lnTo>
                    <a:pt x="2948" y="3"/>
                  </a:lnTo>
                  <a:lnTo>
                    <a:pt x="2952" y="2"/>
                  </a:lnTo>
                  <a:lnTo>
                    <a:pt x="2957" y="2"/>
                  </a:lnTo>
                  <a:lnTo>
                    <a:pt x="2962" y="3"/>
                  </a:lnTo>
                  <a:lnTo>
                    <a:pt x="2966" y="3"/>
                  </a:lnTo>
                  <a:lnTo>
                    <a:pt x="2971" y="2"/>
                  </a:lnTo>
                  <a:lnTo>
                    <a:pt x="2976" y="3"/>
                  </a:lnTo>
                  <a:lnTo>
                    <a:pt x="2980" y="2"/>
                  </a:lnTo>
                  <a:lnTo>
                    <a:pt x="2985" y="2"/>
                  </a:lnTo>
                  <a:lnTo>
                    <a:pt x="2990" y="3"/>
                  </a:lnTo>
                  <a:lnTo>
                    <a:pt x="2994" y="3"/>
                  </a:lnTo>
                  <a:lnTo>
                    <a:pt x="2999" y="3"/>
                  </a:lnTo>
                  <a:lnTo>
                    <a:pt x="3004" y="3"/>
                  </a:lnTo>
                  <a:lnTo>
                    <a:pt x="3008" y="3"/>
                  </a:lnTo>
                  <a:lnTo>
                    <a:pt x="3013" y="3"/>
                  </a:lnTo>
                  <a:lnTo>
                    <a:pt x="3018" y="3"/>
                  </a:lnTo>
                  <a:lnTo>
                    <a:pt x="3023" y="3"/>
                  </a:lnTo>
                  <a:lnTo>
                    <a:pt x="3027" y="2"/>
                  </a:lnTo>
                  <a:lnTo>
                    <a:pt x="3032" y="3"/>
                  </a:lnTo>
                  <a:lnTo>
                    <a:pt x="3036" y="3"/>
                  </a:lnTo>
                  <a:lnTo>
                    <a:pt x="3041" y="3"/>
                  </a:lnTo>
                  <a:lnTo>
                    <a:pt x="3046" y="3"/>
                  </a:lnTo>
                  <a:lnTo>
                    <a:pt x="3050" y="3"/>
                  </a:lnTo>
                  <a:lnTo>
                    <a:pt x="3055" y="3"/>
                  </a:lnTo>
                  <a:lnTo>
                    <a:pt x="3060" y="1"/>
                  </a:lnTo>
                  <a:lnTo>
                    <a:pt x="3065" y="2"/>
                  </a:lnTo>
                  <a:lnTo>
                    <a:pt x="3069" y="3"/>
                  </a:lnTo>
                  <a:lnTo>
                    <a:pt x="3074" y="2"/>
                  </a:lnTo>
                  <a:lnTo>
                    <a:pt x="3079" y="3"/>
                  </a:lnTo>
                  <a:lnTo>
                    <a:pt x="3084" y="3"/>
                  </a:lnTo>
                  <a:lnTo>
                    <a:pt x="3089" y="3"/>
                  </a:lnTo>
                  <a:lnTo>
                    <a:pt x="3093" y="3"/>
                  </a:lnTo>
                  <a:lnTo>
                    <a:pt x="3098" y="3"/>
                  </a:lnTo>
                  <a:lnTo>
                    <a:pt x="3103" y="3"/>
                  </a:lnTo>
                  <a:lnTo>
                    <a:pt x="3107" y="3"/>
                  </a:lnTo>
                  <a:lnTo>
                    <a:pt x="3112" y="3"/>
                  </a:lnTo>
                  <a:lnTo>
                    <a:pt x="3117" y="3"/>
                  </a:lnTo>
                  <a:lnTo>
                    <a:pt x="3121" y="3"/>
                  </a:lnTo>
                  <a:lnTo>
                    <a:pt x="3126" y="3"/>
                  </a:lnTo>
                  <a:lnTo>
                    <a:pt x="3132" y="3"/>
                  </a:lnTo>
                  <a:lnTo>
                    <a:pt x="3136" y="1"/>
                  </a:lnTo>
                  <a:lnTo>
                    <a:pt x="3140" y="3"/>
                  </a:lnTo>
                  <a:lnTo>
                    <a:pt x="3145" y="3"/>
                  </a:lnTo>
                  <a:lnTo>
                    <a:pt x="3149" y="3"/>
                  </a:lnTo>
                  <a:lnTo>
                    <a:pt x="3155" y="2"/>
                  </a:lnTo>
                  <a:lnTo>
                    <a:pt x="3159" y="3"/>
                  </a:lnTo>
                  <a:lnTo>
                    <a:pt x="3164" y="2"/>
                  </a:lnTo>
                  <a:lnTo>
                    <a:pt x="3169" y="3"/>
                  </a:lnTo>
                  <a:lnTo>
                    <a:pt x="3174" y="3"/>
                  </a:lnTo>
                  <a:lnTo>
                    <a:pt x="3178" y="3"/>
                  </a:lnTo>
                  <a:lnTo>
                    <a:pt x="3183" y="1"/>
                  </a:lnTo>
                  <a:lnTo>
                    <a:pt x="3188" y="2"/>
                  </a:lnTo>
                  <a:lnTo>
                    <a:pt x="3192" y="3"/>
                  </a:lnTo>
                  <a:lnTo>
                    <a:pt x="3198" y="3"/>
                  </a:lnTo>
                  <a:lnTo>
                    <a:pt x="3202" y="3"/>
                  </a:lnTo>
                  <a:lnTo>
                    <a:pt x="3207" y="3"/>
                  </a:lnTo>
                  <a:lnTo>
                    <a:pt x="3212" y="3"/>
                  </a:lnTo>
                  <a:lnTo>
                    <a:pt x="3217" y="3"/>
                  </a:lnTo>
                  <a:lnTo>
                    <a:pt x="3221" y="1"/>
                  </a:lnTo>
                  <a:lnTo>
                    <a:pt x="3226" y="2"/>
                  </a:lnTo>
                  <a:lnTo>
                    <a:pt x="3231" y="3"/>
                  </a:lnTo>
                  <a:lnTo>
                    <a:pt x="3236" y="3"/>
                  </a:lnTo>
                  <a:lnTo>
                    <a:pt x="3241" y="3"/>
                  </a:lnTo>
                  <a:lnTo>
                    <a:pt x="3245" y="3"/>
                  </a:lnTo>
                  <a:lnTo>
                    <a:pt x="3250" y="3"/>
                  </a:lnTo>
                  <a:lnTo>
                    <a:pt x="3255" y="2"/>
                  </a:lnTo>
                  <a:lnTo>
                    <a:pt x="3259" y="1"/>
                  </a:lnTo>
                  <a:lnTo>
                    <a:pt x="3264" y="1"/>
                  </a:lnTo>
                  <a:lnTo>
                    <a:pt x="3270" y="3"/>
                  </a:lnTo>
                  <a:lnTo>
                    <a:pt x="3274" y="3"/>
                  </a:lnTo>
                  <a:lnTo>
                    <a:pt x="3278" y="3"/>
                  </a:lnTo>
                  <a:lnTo>
                    <a:pt x="3284" y="3"/>
                  </a:lnTo>
                  <a:lnTo>
                    <a:pt x="3288" y="3"/>
                  </a:lnTo>
                  <a:lnTo>
                    <a:pt x="3293" y="1"/>
                  </a:lnTo>
                  <a:lnTo>
                    <a:pt x="3297" y="2"/>
                  </a:lnTo>
                  <a:lnTo>
                    <a:pt x="3302" y="3"/>
                  </a:lnTo>
                  <a:lnTo>
                    <a:pt x="3307" y="1"/>
                  </a:lnTo>
                  <a:lnTo>
                    <a:pt x="3312" y="2"/>
                  </a:lnTo>
                  <a:lnTo>
                    <a:pt x="3317" y="2"/>
                  </a:lnTo>
                  <a:lnTo>
                    <a:pt x="3321" y="3"/>
                  </a:lnTo>
                  <a:lnTo>
                    <a:pt x="3326" y="2"/>
                  </a:lnTo>
                  <a:lnTo>
                    <a:pt x="3331" y="3"/>
                  </a:lnTo>
                  <a:lnTo>
                    <a:pt x="3336" y="3"/>
                  </a:lnTo>
                  <a:lnTo>
                    <a:pt x="3341" y="3"/>
                  </a:lnTo>
                  <a:lnTo>
                    <a:pt x="3345" y="1"/>
                  </a:lnTo>
                  <a:lnTo>
                    <a:pt x="3350" y="3"/>
                  </a:lnTo>
                  <a:lnTo>
                    <a:pt x="3355" y="3"/>
                  </a:lnTo>
                  <a:lnTo>
                    <a:pt x="3360" y="3"/>
                  </a:lnTo>
                  <a:lnTo>
                    <a:pt x="3365" y="2"/>
                  </a:lnTo>
                  <a:lnTo>
                    <a:pt x="3370" y="3"/>
                  </a:lnTo>
                  <a:lnTo>
                    <a:pt x="3374" y="3"/>
                  </a:lnTo>
                  <a:lnTo>
                    <a:pt x="3380" y="0"/>
                  </a:lnTo>
                  <a:lnTo>
                    <a:pt x="3384" y="1"/>
                  </a:lnTo>
                  <a:lnTo>
                    <a:pt x="3389" y="2"/>
                  </a:lnTo>
                  <a:lnTo>
                    <a:pt x="3394" y="1"/>
                  </a:lnTo>
                  <a:lnTo>
                    <a:pt x="3399" y="3"/>
                  </a:lnTo>
                  <a:lnTo>
                    <a:pt x="3404" y="2"/>
                  </a:lnTo>
                  <a:lnTo>
                    <a:pt x="3409" y="3"/>
                  </a:lnTo>
                  <a:lnTo>
                    <a:pt x="3414" y="3"/>
                  </a:lnTo>
                  <a:lnTo>
                    <a:pt x="3419" y="3"/>
                  </a:lnTo>
                  <a:lnTo>
                    <a:pt x="3423" y="2"/>
                  </a:lnTo>
                  <a:lnTo>
                    <a:pt x="3428" y="3"/>
                  </a:lnTo>
                  <a:lnTo>
                    <a:pt x="3433" y="2"/>
                  </a:lnTo>
                  <a:lnTo>
                    <a:pt x="3438" y="3"/>
                  </a:lnTo>
                  <a:lnTo>
                    <a:pt x="3443" y="3"/>
                  </a:lnTo>
                  <a:lnTo>
                    <a:pt x="3448" y="3"/>
                  </a:lnTo>
                  <a:lnTo>
                    <a:pt x="3453" y="3"/>
                  </a:lnTo>
                  <a:lnTo>
                    <a:pt x="3458" y="2"/>
                  </a:lnTo>
                  <a:lnTo>
                    <a:pt x="3463" y="3"/>
                  </a:lnTo>
                  <a:lnTo>
                    <a:pt x="3468" y="3"/>
                  </a:lnTo>
                  <a:lnTo>
                    <a:pt x="3472" y="3"/>
                  </a:lnTo>
                  <a:lnTo>
                    <a:pt x="3478" y="3"/>
                  </a:lnTo>
                  <a:lnTo>
                    <a:pt x="3483" y="3"/>
                  </a:lnTo>
                  <a:lnTo>
                    <a:pt x="3488" y="3"/>
                  </a:lnTo>
                  <a:lnTo>
                    <a:pt x="3493" y="3"/>
                  </a:lnTo>
                  <a:lnTo>
                    <a:pt x="3497" y="3"/>
                  </a:lnTo>
                  <a:lnTo>
                    <a:pt x="3503" y="3"/>
                  </a:lnTo>
                  <a:lnTo>
                    <a:pt x="3507" y="1"/>
                  </a:lnTo>
                  <a:lnTo>
                    <a:pt x="3512" y="3"/>
                  </a:lnTo>
                  <a:lnTo>
                    <a:pt x="3517" y="3"/>
                  </a:lnTo>
                  <a:lnTo>
                    <a:pt x="3522" y="3"/>
                  </a:lnTo>
                  <a:lnTo>
                    <a:pt x="3527" y="3"/>
                  </a:lnTo>
                  <a:lnTo>
                    <a:pt x="3532" y="2"/>
                  </a:lnTo>
                  <a:lnTo>
                    <a:pt x="3537" y="3"/>
                  </a:lnTo>
                  <a:lnTo>
                    <a:pt x="3542" y="3"/>
                  </a:lnTo>
                  <a:lnTo>
                    <a:pt x="3547" y="3"/>
                  </a:lnTo>
                  <a:lnTo>
                    <a:pt x="3552" y="2"/>
                  </a:lnTo>
                  <a:lnTo>
                    <a:pt x="3557" y="2"/>
                  </a:lnTo>
                  <a:lnTo>
                    <a:pt x="3562" y="3"/>
                  </a:lnTo>
                  <a:lnTo>
                    <a:pt x="3566" y="3"/>
                  </a:lnTo>
                  <a:lnTo>
                    <a:pt x="3572" y="3"/>
                  </a:lnTo>
                  <a:lnTo>
                    <a:pt x="3577" y="3"/>
                  </a:lnTo>
                  <a:lnTo>
                    <a:pt x="3581" y="3"/>
                  </a:lnTo>
                  <a:lnTo>
                    <a:pt x="3587" y="2"/>
                  </a:lnTo>
                  <a:lnTo>
                    <a:pt x="3592" y="2"/>
                  </a:lnTo>
                  <a:lnTo>
                    <a:pt x="3597" y="3"/>
                  </a:lnTo>
                  <a:lnTo>
                    <a:pt x="3602" y="3"/>
                  </a:lnTo>
                  <a:lnTo>
                    <a:pt x="3607" y="3"/>
                  </a:lnTo>
                  <a:lnTo>
                    <a:pt x="3612" y="3"/>
                  </a:lnTo>
                  <a:lnTo>
                    <a:pt x="3617" y="3"/>
                  </a:lnTo>
                  <a:lnTo>
                    <a:pt x="3622" y="2"/>
                  </a:lnTo>
                  <a:lnTo>
                    <a:pt x="3627" y="3"/>
                  </a:lnTo>
                  <a:lnTo>
                    <a:pt x="3632" y="3"/>
                  </a:lnTo>
                  <a:lnTo>
                    <a:pt x="3637" y="3"/>
                  </a:lnTo>
                  <a:lnTo>
                    <a:pt x="3642" y="3"/>
                  </a:lnTo>
                  <a:lnTo>
                    <a:pt x="3647" y="3"/>
                  </a:lnTo>
                  <a:lnTo>
                    <a:pt x="3651" y="2"/>
                  </a:lnTo>
                  <a:lnTo>
                    <a:pt x="3656" y="2"/>
                  </a:lnTo>
                  <a:lnTo>
                    <a:pt x="3661" y="3"/>
                  </a:lnTo>
                  <a:lnTo>
                    <a:pt x="3667" y="3"/>
                  </a:lnTo>
                  <a:lnTo>
                    <a:pt x="3672" y="0"/>
                  </a:lnTo>
                  <a:lnTo>
                    <a:pt x="3677" y="2"/>
                  </a:lnTo>
                  <a:lnTo>
                    <a:pt x="3681" y="3"/>
                  </a:lnTo>
                  <a:lnTo>
                    <a:pt x="3687" y="3"/>
                  </a:lnTo>
                  <a:lnTo>
                    <a:pt x="3692" y="3"/>
                  </a:lnTo>
                  <a:lnTo>
                    <a:pt x="3696" y="3"/>
                  </a:lnTo>
                  <a:lnTo>
                    <a:pt x="3701" y="2"/>
                  </a:lnTo>
                  <a:lnTo>
                    <a:pt x="3706" y="3"/>
                  </a:lnTo>
                  <a:lnTo>
                    <a:pt x="3711" y="1"/>
                  </a:lnTo>
                  <a:lnTo>
                    <a:pt x="3716" y="3"/>
                  </a:lnTo>
                  <a:lnTo>
                    <a:pt x="3720" y="3"/>
                  </a:lnTo>
                  <a:lnTo>
                    <a:pt x="3725" y="3"/>
                  </a:lnTo>
                  <a:lnTo>
                    <a:pt x="3730" y="3"/>
                  </a:lnTo>
                  <a:lnTo>
                    <a:pt x="3735" y="3"/>
                  </a:lnTo>
                  <a:lnTo>
                    <a:pt x="3738" y="3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61">
              <a:extLst>
                <a:ext uri="{FF2B5EF4-FFF2-40B4-BE49-F238E27FC236}">
                  <a16:creationId xmlns:a16="http://schemas.microsoft.com/office/drawing/2014/main" id="{98915B49-666B-FEE8-DE3E-7F7573DC0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0" y="2967"/>
              <a:ext cx="99" cy="10"/>
            </a:xfrm>
            <a:custGeom>
              <a:avLst/>
              <a:gdLst>
                <a:gd name="T0" fmla="*/ 0 w 99"/>
                <a:gd name="T1" fmla="*/ 0 h 10"/>
                <a:gd name="T2" fmla="*/ 0 w 99"/>
                <a:gd name="T3" fmla="*/ 10 h 10"/>
                <a:gd name="T4" fmla="*/ 99 w 99"/>
                <a:gd name="T5" fmla="*/ 10 h 10"/>
                <a:gd name="T6" fmla="*/ 99 w 99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0">
                  <a:moveTo>
                    <a:pt x="0" y="0"/>
                  </a:moveTo>
                  <a:lnTo>
                    <a:pt x="0" y="10"/>
                  </a:lnTo>
                  <a:lnTo>
                    <a:pt x="99" y="10"/>
                  </a:lnTo>
                  <a:lnTo>
                    <a:pt x="99" y="1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B0077699-FAC6-032C-D50B-E83EEF803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759"/>
              <a:ext cx="2580" cy="218"/>
            </a:xfrm>
            <a:custGeom>
              <a:avLst/>
              <a:gdLst>
                <a:gd name="T0" fmla="*/ 19 w 2580"/>
                <a:gd name="T1" fmla="*/ 218 h 218"/>
                <a:gd name="T2" fmla="*/ 38 w 2580"/>
                <a:gd name="T3" fmla="*/ 218 h 218"/>
                <a:gd name="T4" fmla="*/ 58 w 2580"/>
                <a:gd name="T5" fmla="*/ 218 h 218"/>
                <a:gd name="T6" fmla="*/ 78 w 2580"/>
                <a:gd name="T7" fmla="*/ 218 h 218"/>
                <a:gd name="T8" fmla="*/ 98 w 2580"/>
                <a:gd name="T9" fmla="*/ 218 h 218"/>
                <a:gd name="T10" fmla="*/ 117 w 2580"/>
                <a:gd name="T11" fmla="*/ 218 h 218"/>
                <a:gd name="T12" fmla="*/ 137 w 2580"/>
                <a:gd name="T13" fmla="*/ 218 h 218"/>
                <a:gd name="T14" fmla="*/ 157 w 2580"/>
                <a:gd name="T15" fmla="*/ 218 h 218"/>
                <a:gd name="T16" fmla="*/ 177 w 2580"/>
                <a:gd name="T17" fmla="*/ 218 h 218"/>
                <a:gd name="T18" fmla="*/ 197 w 2580"/>
                <a:gd name="T19" fmla="*/ 218 h 218"/>
                <a:gd name="T20" fmla="*/ 216 w 2580"/>
                <a:gd name="T21" fmla="*/ 218 h 218"/>
                <a:gd name="T22" fmla="*/ 236 w 2580"/>
                <a:gd name="T23" fmla="*/ 218 h 218"/>
                <a:gd name="T24" fmla="*/ 256 w 2580"/>
                <a:gd name="T25" fmla="*/ 218 h 218"/>
                <a:gd name="T26" fmla="*/ 276 w 2580"/>
                <a:gd name="T27" fmla="*/ 218 h 218"/>
                <a:gd name="T28" fmla="*/ 295 w 2580"/>
                <a:gd name="T29" fmla="*/ 218 h 218"/>
                <a:gd name="T30" fmla="*/ 315 w 2580"/>
                <a:gd name="T31" fmla="*/ 218 h 218"/>
                <a:gd name="T32" fmla="*/ 335 w 2580"/>
                <a:gd name="T33" fmla="*/ 218 h 218"/>
                <a:gd name="T34" fmla="*/ 355 w 2580"/>
                <a:gd name="T35" fmla="*/ 218 h 218"/>
                <a:gd name="T36" fmla="*/ 375 w 2580"/>
                <a:gd name="T37" fmla="*/ 218 h 218"/>
                <a:gd name="T38" fmla="*/ 394 w 2580"/>
                <a:gd name="T39" fmla="*/ 218 h 218"/>
                <a:gd name="T40" fmla="*/ 414 w 2580"/>
                <a:gd name="T41" fmla="*/ 218 h 218"/>
                <a:gd name="T42" fmla="*/ 439 w 2580"/>
                <a:gd name="T43" fmla="*/ 218 h 218"/>
                <a:gd name="T44" fmla="*/ 486 w 2580"/>
                <a:gd name="T45" fmla="*/ 218 h 218"/>
                <a:gd name="T46" fmla="*/ 555 w 2580"/>
                <a:gd name="T47" fmla="*/ 218 h 218"/>
                <a:gd name="T48" fmla="*/ 624 w 2580"/>
                <a:gd name="T49" fmla="*/ 218 h 218"/>
                <a:gd name="T50" fmla="*/ 695 w 2580"/>
                <a:gd name="T51" fmla="*/ 218 h 218"/>
                <a:gd name="T52" fmla="*/ 765 w 2580"/>
                <a:gd name="T53" fmla="*/ 218 h 218"/>
                <a:gd name="T54" fmla="*/ 835 w 2580"/>
                <a:gd name="T55" fmla="*/ 218 h 218"/>
                <a:gd name="T56" fmla="*/ 905 w 2580"/>
                <a:gd name="T57" fmla="*/ 215 h 218"/>
                <a:gd name="T58" fmla="*/ 978 w 2580"/>
                <a:gd name="T59" fmla="*/ 216 h 218"/>
                <a:gd name="T60" fmla="*/ 1052 w 2580"/>
                <a:gd name="T61" fmla="*/ 218 h 218"/>
                <a:gd name="T62" fmla="*/ 1131 w 2580"/>
                <a:gd name="T63" fmla="*/ 216 h 218"/>
                <a:gd name="T64" fmla="*/ 1209 w 2580"/>
                <a:gd name="T65" fmla="*/ 218 h 218"/>
                <a:gd name="T66" fmla="*/ 1286 w 2580"/>
                <a:gd name="T67" fmla="*/ 212 h 218"/>
                <a:gd name="T68" fmla="*/ 1357 w 2580"/>
                <a:gd name="T69" fmla="*/ 192 h 218"/>
                <a:gd name="T70" fmla="*/ 1414 w 2580"/>
                <a:gd name="T71" fmla="*/ 178 h 218"/>
                <a:gd name="T72" fmla="*/ 1481 w 2580"/>
                <a:gd name="T73" fmla="*/ 218 h 218"/>
                <a:gd name="T74" fmla="*/ 1544 w 2580"/>
                <a:gd name="T75" fmla="*/ 218 h 218"/>
                <a:gd name="T76" fmla="*/ 1607 w 2580"/>
                <a:gd name="T77" fmla="*/ 199 h 218"/>
                <a:gd name="T78" fmla="*/ 1662 w 2580"/>
                <a:gd name="T79" fmla="*/ 213 h 218"/>
                <a:gd name="T80" fmla="*/ 1709 w 2580"/>
                <a:gd name="T81" fmla="*/ 214 h 218"/>
                <a:gd name="T82" fmla="*/ 1757 w 2580"/>
                <a:gd name="T83" fmla="*/ 217 h 218"/>
                <a:gd name="T84" fmla="*/ 1800 w 2580"/>
                <a:gd name="T85" fmla="*/ 218 h 218"/>
                <a:gd name="T86" fmla="*/ 1839 w 2580"/>
                <a:gd name="T87" fmla="*/ 218 h 218"/>
                <a:gd name="T88" fmla="*/ 1886 w 2580"/>
                <a:gd name="T89" fmla="*/ 218 h 218"/>
                <a:gd name="T90" fmla="*/ 1926 w 2580"/>
                <a:gd name="T91" fmla="*/ 216 h 218"/>
                <a:gd name="T92" fmla="*/ 1974 w 2580"/>
                <a:gd name="T93" fmla="*/ 218 h 218"/>
                <a:gd name="T94" fmla="*/ 2018 w 2580"/>
                <a:gd name="T95" fmla="*/ 218 h 218"/>
                <a:gd name="T96" fmla="*/ 2079 w 2580"/>
                <a:gd name="T97" fmla="*/ 218 h 218"/>
                <a:gd name="T98" fmla="*/ 2120 w 2580"/>
                <a:gd name="T99" fmla="*/ 218 h 218"/>
                <a:gd name="T100" fmla="*/ 2163 w 2580"/>
                <a:gd name="T101" fmla="*/ 216 h 218"/>
                <a:gd name="T102" fmla="*/ 2219 w 2580"/>
                <a:gd name="T103" fmla="*/ 218 h 218"/>
                <a:gd name="T104" fmla="*/ 2274 w 2580"/>
                <a:gd name="T105" fmla="*/ 218 h 218"/>
                <a:gd name="T106" fmla="*/ 2317 w 2580"/>
                <a:gd name="T107" fmla="*/ 218 h 218"/>
                <a:gd name="T108" fmla="*/ 2357 w 2580"/>
                <a:gd name="T109" fmla="*/ 218 h 218"/>
                <a:gd name="T110" fmla="*/ 2399 w 2580"/>
                <a:gd name="T111" fmla="*/ 218 h 218"/>
                <a:gd name="T112" fmla="*/ 2439 w 2580"/>
                <a:gd name="T113" fmla="*/ 218 h 218"/>
                <a:gd name="T114" fmla="*/ 2484 w 2580"/>
                <a:gd name="T115" fmla="*/ 218 h 218"/>
                <a:gd name="T116" fmla="*/ 2530 w 2580"/>
                <a:gd name="T117" fmla="*/ 218 h 218"/>
                <a:gd name="T118" fmla="*/ 2571 w 2580"/>
                <a:gd name="T11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218">
                  <a:moveTo>
                    <a:pt x="0" y="218"/>
                  </a:moveTo>
                  <a:lnTo>
                    <a:pt x="1" y="218"/>
                  </a:lnTo>
                  <a:lnTo>
                    <a:pt x="2" y="218"/>
                  </a:lnTo>
                  <a:lnTo>
                    <a:pt x="3" y="218"/>
                  </a:lnTo>
                  <a:lnTo>
                    <a:pt x="4" y="218"/>
                  </a:lnTo>
                  <a:lnTo>
                    <a:pt x="6" y="218"/>
                  </a:lnTo>
                  <a:lnTo>
                    <a:pt x="7" y="218"/>
                  </a:lnTo>
                  <a:lnTo>
                    <a:pt x="8" y="218"/>
                  </a:lnTo>
                  <a:lnTo>
                    <a:pt x="9" y="218"/>
                  </a:lnTo>
                  <a:lnTo>
                    <a:pt x="10" y="218"/>
                  </a:lnTo>
                  <a:lnTo>
                    <a:pt x="12" y="218"/>
                  </a:lnTo>
                  <a:lnTo>
                    <a:pt x="13" y="218"/>
                  </a:lnTo>
                  <a:lnTo>
                    <a:pt x="14" y="218"/>
                  </a:lnTo>
                  <a:lnTo>
                    <a:pt x="15" y="218"/>
                  </a:lnTo>
                  <a:lnTo>
                    <a:pt x="16" y="218"/>
                  </a:lnTo>
                  <a:lnTo>
                    <a:pt x="17" y="218"/>
                  </a:lnTo>
                  <a:lnTo>
                    <a:pt x="19" y="218"/>
                  </a:lnTo>
                  <a:lnTo>
                    <a:pt x="20" y="218"/>
                  </a:lnTo>
                  <a:lnTo>
                    <a:pt x="21" y="218"/>
                  </a:lnTo>
                  <a:lnTo>
                    <a:pt x="22" y="218"/>
                  </a:lnTo>
                  <a:lnTo>
                    <a:pt x="23" y="218"/>
                  </a:lnTo>
                  <a:lnTo>
                    <a:pt x="24" y="218"/>
                  </a:lnTo>
                  <a:lnTo>
                    <a:pt x="25" y="218"/>
                  </a:lnTo>
                  <a:lnTo>
                    <a:pt x="27" y="218"/>
                  </a:lnTo>
                  <a:lnTo>
                    <a:pt x="28" y="218"/>
                  </a:lnTo>
                  <a:lnTo>
                    <a:pt x="29" y="218"/>
                  </a:lnTo>
                  <a:lnTo>
                    <a:pt x="30" y="218"/>
                  </a:lnTo>
                  <a:lnTo>
                    <a:pt x="31" y="218"/>
                  </a:lnTo>
                  <a:lnTo>
                    <a:pt x="32" y="218"/>
                  </a:lnTo>
                  <a:lnTo>
                    <a:pt x="34" y="218"/>
                  </a:lnTo>
                  <a:lnTo>
                    <a:pt x="35" y="218"/>
                  </a:lnTo>
                  <a:lnTo>
                    <a:pt x="36" y="218"/>
                  </a:lnTo>
                  <a:lnTo>
                    <a:pt x="37" y="218"/>
                  </a:lnTo>
                  <a:lnTo>
                    <a:pt x="38" y="218"/>
                  </a:lnTo>
                  <a:lnTo>
                    <a:pt x="39" y="218"/>
                  </a:lnTo>
                  <a:lnTo>
                    <a:pt x="41" y="218"/>
                  </a:lnTo>
                  <a:lnTo>
                    <a:pt x="42" y="218"/>
                  </a:lnTo>
                  <a:lnTo>
                    <a:pt x="43" y="218"/>
                  </a:lnTo>
                  <a:lnTo>
                    <a:pt x="44" y="218"/>
                  </a:lnTo>
                  <a:lnTo>
                    <a:pt x="45" y="218"/>
                  </a:lnTo>
                  <a:lnTo>
                    <a:pt x="46" y="218"/>
                  </a:lnTo>
                  <a:lnTo>
                    <a:pt x="48" y="218"/>
                  </a:lnTo>
                  <a:lnTo>
                    <a:pt x="49" y="218"/>
                  </a:lnTo>
                  <a:lnTo>
                    <a:pt x="50" y="218"/>
                  </a:lnTo>
                  <a:lnTo>
                    <a:pt x="51" y="218"/>
                  </a:lnTo>
                  <a:lnTo>
                    <a:pt x="52" y="218"/>
                  </a:lnTo>
                  <a:lnTo>
                    <a:pt x="53" y="218"/>
                  </a:lnTo>
                  <a:lnTo>
                    <a:pt x="54" y="218"/>
                  </a:lnTo>
                  <a:lnTo>
                    <a:pt x="56" y="218"/>
                  </a:lnTo>
                  <a:lnTo>
                    <a:pt x="57" y="218"/>
                  </a:lnTo>
                  <a:lnTo>
                    <a:pt x="58" y="218"/>
                  </a:lnTo>
                  <a:lnTo>
                    <a:pt x="59" y="218"/>
                  </a:lnTo>
                  <a:lnTo>
                    <a:pt x="60" y="218"/>
                  </a:lnTo>
                  <a:lnTo>
                    <a:pt x="61" y="218"/>
                  </a:lnTo>
                  <a:lnTo>
                    <a:pt x="63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6" y="218"/>
                  </a:lnTo>
                  <a:lnTo>
                    <a:pt x="67" y="218"/>
                  </a:lnTo>
                  <a:lnTo>
                    <a:pt x="68" y="218"/>
                  </a:lnTo>
                  <a:lnTo>
                    <a:pt x="70" y="218"/>
                  </a:lnTo>
                  <a:lnTo>
                    <a:pt x="71" y="218"/>
                  </a:lnTo>
                  <a:lnTo>
                    <a:pt x="72" y="218"/>
                  </a:lnTo>
                  <a:lnTo>
                    <a:pt x="73" y="218"/>
                  </a:lnTo>
                  <a:lnTo>
                    <a:pt x="74" y="218"/>
                  </a:lnTo>
                  <a:lnTo>
                    <a:pt x="76" y="218"/>
                  </a:lnTo>
                  <a:lnTo>
                    <a:pt x="77" y="218"/>
                  </a:lnTo>
                  <a:lnTo>
                    <a:pt x="78" y="218"/>
                  </a:lnTo>
                  <a:lnTo>
                    <a:pt x="79" y="218"/>
                  </a:lnTo>
                  <a:lnTo>
                    <a:pt x="80" y="218"/>
                  </a:lnTo>
                  <a:lnTo>
                    <a:pt x="81" y="218"/>
                  </a:lnTo>
                  <a:lnTo>
                    <a:pt x="83" y="218"/>
                  </a:lnTo>
                  <a:lnTo>
                    <a:pt x="84" y="218"/>
                  </a:lnTo>
                  <a:lnTo>
                    <a:pt x="85" y="218"/>
                  </a:lnTo>
                  <a:lnTo>
                    <a:pt x="86" y="218"/>
                  </a:lnTo>
                  <a:lnTo>
                    <a:pt x="87" y="218"/>
                  </a:lnTo>
                  <a:lnTo>
                    <a:pt x="88" y="218"/>
                  </a:lnTo>
                  <a:lnTo>
                    <a:pt x="89" y="218"/>
                  </a:lnTo>
                  <a:lnTo>
                    <a:pt x="91" y="218"/>
                  </a:lnTo>
                  <a:lnTo>
                    <a:pt x="92" y="218"/>
                  </a:lnTo>
                  <a:lnTo>
                    <a:pt x="93" y="218"/>
                  </a:lnTo>
                  <a:lnTo>
                    <a:pt x="94" y="218"/>
                  </a:lnTo>
                  <a:lnTo>
                    <a:pt x="95" y="218"/>
                  </a:lnTo>
                  <a:lnTo>
                    <a:pt x="96" y="218"/>
                  </a:lnTo>
                  <a:lnTo>
                    <a:pt x="98" y="218"/>
                  </a:lnTo>
                  <a:lnTo>
                    <a:pt x="99" y="218"/>
                  </a:lnTo>
                  <a:lnTo>
                    <a:pt x="100" y="218"/>
                  </a:lnTo>
                  <a:lnTo>
                    <a:pt x="101" y="218"/>
                  </a:lnTo>
                  <a:lnTo>
                    <a:pt x="102" y="218"/>
                  </a:lnTo>
                  <a:lnTo>
                    <a:pt x="103" y="218"/>
                  </a:lnTo>
                  <a:lnTo>
                    <a:pt x="105" y="218"/>
                  </a:lnTo>
                  <a:lnTo>
                    <a:pt x="106" y="218"/>
                  </a:lnTo>
                  <a:lnTo>
                    <a:pt x="107" y="218"/>
                  </a:lnTo>
                  <a:lnTo>
                    <a:pt x="108" y="218"/>
                  </a:lnTo>
                  <a:lnTo>
                    <a:pt x="109" y="218"/>
                  </a:lnTo>
                  <a:lnTo>
                    <a:pt x="110" y="218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4" y="218"/>
                  </a:lnTo>
                  <a:lnTo>
                    <a:pt x="115" y="218"/>
                  </a:lnTo>
                  <a:lnTo>
                    <a:pt x="116" y="218"/>
                  </a:lnTo>
                  <a:lnTo>
                    <a:pt x="117" y="218"/>
                  </a:lnTo>
                  <a:lnTo>
                    <a:pt x="118" y="218"/>
                  </a:lnTo>
                  <a:lnTo>
                    <a:pt x="120" y="218"/>
                  </a:lnTo>
                  <a:lnTo>
                    <a:pt x="121" y="218"/>
                  </a:lnTo>
                  <a:lnTo>
                    <a:pt x="122" y="218"/>
                  </a:lnTo>
                  <a:lnTo>
                    <a:pt x="123" y="218"/>
                  </a:lnTo>
                  <a:lnTo>
                    <a:pt x="124" y="218"/>
                  </a:lnTo>
                  <a:lnTo>
                    <a:pt x="125" y="218"/>
                  </a:lnTo>
                  <a:lnTo>
                    <a:pt x="127" y="218"/>
                  </a:lnTo>
                  <a:lnTo>
                    <a:pt x="128" y="218"/>
                  </a:lnTo>
                  <a:lnTo>
                    <a:pt x="129" y="218"/>
                  </a:lnTo>
                  <a:lnTo>
                    <a:pt x="130" y="218"/>
                  </a:lnTo>
                  <a:lnTo>
                    <a:pt x="131" y="218"/>
                  </a:lnTo>
                  <a:lnTo>
                    <a:pt x="133" y="218"/>
                  </a:lnTo>
                  <a:lnTo>
                    <a:pt x="134" y="218"/>
                  </a:lnTo>
                  <a:lnTo>
                    <a:pt x="135" y="218"/>
                  </a:lnTo>
                  <a:lnTo>
                    <a:pt x="136" y="218"/>
                  </a:lnTo>
                  <a:lnTo>
                    <a:pt x="137" y="218"/>
                  </a:lnTo>
                  <a:lnTo>
                    <a:pt x="138" y="218"/>
                  </a:lnTo>
                  <a:lnTo>
                    <a:pt x="140" y="218"/>
                  </a:lnTo>
                  <a:lnTo>
                    <a:pt x="141" y="218"/>
                  </a:lnTo>
                  <a:lnTo>
                    <a:pt x="142" y="218"/>
                  </a:lnTo>
                  <a:lnTo>
                    <a:pt x="143" y="218"/>
                  </a:lnTo>
                  <a:lnTo>
                    <a:pt x="144" y="218"/>
                  </a:lnTo>
                  <a:lnTo>
                    <a:pt x="145" y="218"/>
                  </a:lnTo>
                  <a:lnTo>
                    <a:pt x="146" y="218"/>
                  </a:lnTo>
                  <a:lnTo>
                    <a:pt x="148" y="218"/>
                  </a:lnTo>
                  <a:lnTo>
                    <a:pt x="149" y="218"/>
                  </a:lnTo>
                  <a:lnTo>
                    <a:pt x="150" y="218"/>
                  </a:lnTo>
                  <a:lnTo>
                    <a:pt x="151" y="218"/>
                  </a:lnTo>
                  <a:lnTo>
                    <a:pt x="152" y="218"/>
                  </a:lnTo>
                  <a:lnTo>
                    <a:pt x="153" y="218"/>
                  </a:lnTo>
                  <a:lnTo>
                    <a:pt x="155" y="218"/>
                  </a:lnTo>
                  <a:lnTo>
                    <a:pt x="156" y="218"/>
                  </a:lnTo>
                  <a:lnTo>
                    <a:pt x="157" y="218"/>
                  </a:lnTo>
                  <a:lnTo>
                    <a:pt x="158" y="218"/>
                  </a:lnTo>
                  <a:lnTo>
                    <a:pt x="159" y="218"/>
                  </a:lnTo>
                  <a:lnTo>
                    <a:pt x="160" y="218"/>
                  </a:lnTo>
                  <a:lnTo>
                    <a:pt x="162" y="218"/>
                  </a:lnTo>
                  <a:lnTo>
                    <a:pt x="163" y="218"/>
                  </a:lnTo>
                  <a:lnTo>
                    <a:pt x="164" y="218"/>
                  </a:lnTo>
                  <a:lnTo>
                    <a:pt x="165" y="218"/>
                  </a:lnTo>
                  <a:lnTo>
                    <a:pt x="166" y="218"/>
                  </a:lnTo>
                  <a:lnTo>
                    <a:pt x="167" y="218"/>
                  </a:lnTo>
                  <a:lnTo>
                    <a:pt x="169" y="218"/>
                  </a:lnTo>
                  <a:lnTo>
                    <a:pt x="170" y="218"/>
                  </a:lnTo>
                  <a:lnTo>
                    <a:pt x="171" y="218"/>
                  </a:lnTo>
                  <a:lnTo>
                    <a:pt x="172" y="218"/>
                  </a:lnTo>
                  <a:lnTo>
                    <a:pt x="173" y="218"/>
                  </a:lnTo>
                  <a:lnTo>
                    <a:pt x="174" y="218"/>
                  </a:lnTo>
                  <a:lnTo>
                    <a:pt x="175" y="218"/>
                  </a:lnTo>
                  <a:lnTo>
                    <a:pt x="177" y="218"/>
                  </a:lnTo>
                  <a:lnTo>
                    <a:pt x="178" y="218"/>
                  </a:lnTo>
                  <a:lnTo>
                    <a:pt x="179" y="218"/>
                  </a:lnTo>
                  <a:lnTo>
                    <a:pt x="180" y="218"/>
                  </a:lnTo>
                  <a:lnTo>
                    <a:pt x="181" y="218"/>
                  </a:lnTo>
                  <a:lnTo>
                    <a:pt x="182" y="218"/>
                  </a:lnTo>
                  <a:lnTo>
                    <a:pt x="184" y="218"/>
                  </a:lnTo>
                  <a:lnTo>
                    <a:pt x="185" y="218"/>
                  </a:lnTo>
                  <a:lnTo>
                    <a:pt x="186" y="218"/>
                  </a:lnTo>
                  <a:lnTo>
                    <a:pt x="187" y="218"/>
                  </a:lnTo>
                  <a:lnTo>
                    <a:pt x="188" y="218"/>
                  </a:lnTo>
                  <a:lnTo>
                    <a:pt x="190" y="218"/>
                  </a:lnTo>
                  <a:lnTo>
                    <a:pt x="191" y="218"/>
                  </a:lnTo>
                  <a:lnTo>
                    <a:pt x="192" y="218"/>
                  </a:lnTo>
                  <a:lnTo>
                    <a:pt x="193" y="218"/>
                  </a:lnTo>
                  <a:lnTo>
                    <a:pt x="194" y="218"/>
                  </a:lnTo>
                  <a:lnTo>
                    <a:pt x="195" y="218"/>
                  </a:lnTo>
                  <a:lnTo>
                    <a:pt x="197" y="218"/>
                  </a:lnTo>
                  <a:lnTo>
                    <a:pt x="198" y="218"/>
                  </a:lnTo>
                  <a:lnTo>
                    <a:pt x="199" y="218"/>
                  </a:lnTo>
                  <a:lnTo>
                    <a:pt x="200" y="218"/>
                  </a:lnTo>
                  <a:lnTo>
                    <a:pt x="201" y="218"/>
                  </a:lnTo>
                  <a:lnTo>
                    <a:pt x="202" y="218"/>
                  </a:lnTo>
                  <a:lnTo>
                    <a:pt x="203" y="218"/>
                  </a:lnTo>
                  <a:lnTo>
                    <a:pt x="205" y="218"/>
                  </a:lnTo>
                  <a:lnTo>
                    <a:pt x="206" y="218"/>
                  </a:lnTo>
                  <a:lnTo>
                    <a:pt x="207" y="218"/>
                  </a:lnTo>
                  <a:lnTo>
                    <a:pt x="208" y="218"/>
                  </a:lnTo>
                  <a:lnTo>
                    <a:pt x="209" y="218"/>
                  </a:lnTo>
                  <a:lnTo>
                    <a:pt x="210" y="218"/>
                  </a:lnTo>
                  <a:lnTo>
                    <a:pt x="212" y="218"/>
                  </a:lnTo>
                  <a:lnTo>
                    <a:pt x="213" y="218"/>
                  </a:lnTo>
                  <a:lnTo>
                    <a:pt x="214" y="218"/>
                  </a:lnTo>
                  <a:lnTo>
                    <a:pt x="215" y="218"/>
                  </a:lnTo>
                  <a:lnTo>
                    <a:pt x="216" y="218"/>
                  </a:lnTo>
                  <a:lnTo>
                    <a:pt x="217" y="218"/>
                  </a:lnTo>
                  <a:lnTo>
                    <a:pt x="219" y="218"/>
                  </a:lnTo>
                  <a:lnTo>
                    <a:pt x="220" y="218"/>
                  </a:lnTo>
                  <a:lnTo>
                    <a:pt x="221" y="218"/>
                  </a:lnTo>
                  <a:lnTo>
                    <a:pt x="222" y="218"/>
                  </a:lnTo>
                  <a:lnTo>
                    <a:pt x="223" y="218"/>
                  </a:lnTo>
                  <a:lnTo>
                    <a:pt x="224" y="218"/>
                  </a:lnTo>
                  <a:lnTo>
                    <a:pt x="226" y="218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8"/>
                  </a:lnTo>
                  <a:lnTo>
                    <a:pt x="230" y="218"/>
                  </a:lnTo>
                  <a:lnTo>
                    <a:pt x="231" y="218"/>
                  </a:lnTo>
                  <a:lnTo>
                    <a:pt x="232" y="218"/>
                  </a:lnTo>
                  <a:lnTo>
                    <a:pt x="234" y="218"/>
                  </a:lnTo>
                  <a:lnTo>
                    <a:pt x="235" y="218"/>
                  </a:lnTo>
                  <a:lnTo>
                    <a:pt x="236" y="218"/>
                  </a:lnTo>
                  <a:lnTo>
                    <a:pt x="237" y="218"/>
                  </a:lnTo>
                  <a:lnTo>
                    <a:pt x="238" y="218"/>
                  </a:lnTo>
                  <a:lnTo>
                    <a:pt x="239" y="218"/>
                  </a:lnTo>
                  <a:lnTo>
                    <a:pt x="241" y="218"/>
                  </a:lnTo>
                  <a:lnTo>
                    <a:pt x="242" y="218"/>
                  </a:lnTo>
                  <a:lnTo>
                    <a:pt x="243" y="218"/>
                  </a:lnTo>
                  <a:lnTo>
                    <a:pt x="244" y="218"/>
                  </a:lnTo>
                  <a:lnTo>
                    <a:pt x="245" y="218"/>
                  </a:lnTo>
                  <a:lnTo>
                    <a:pt x="247" y="218"/>
                  </a:lnTo>
                  <a:lnTo>
                    <a:pt x="248" y="218"/>
                  </a:lnTo>
                  <a:lnTo>
                    <a:pt x="249" y="218"/>
                  </a:lnTo>
                  <a:lnTo>
                    <a:pt x="250" y="218"/>
                  </a:lnTo>
                  <a:lnTo>
                    <a:pt x="251" y="218"/>
                  </a:lnTo>
                  <a:lnTo>
                    <a:pt x="252" y="218"/>
                  </a:lnTo>
                  <a:lnTo>
                    <a:pt x="254" y="218"/>
                  </a:lnTo>
                  <a:lnTo>
                    <a:pt x="255" y="218"/>
                  </a:lnTo>
                  <a:lnTo>
                    <a:pt x="256" y="218"/>
                  </a:lnTo>
                  <a:lnTo>
                    <a:pt x="257" y="218"/>
                  </a:lnTo>
                  <a:lnTo>
                    <a:pt x="258" y="218"/>
                  </a:lnTo>
                  <a:lnTo>
                    <a:pt x="259" y="218"/>
                  </a:lnTo>
                  <a:lnTo>
                    <a:pt x="261" y="218"/>
                  </a:lnTo>
                  <a:lnTo>
                    <a:pt x="262" y="218"/>
                  </a:lnTo>
                  <a:lnTo>
                    <a:pt x="263" y="218"/>
                  </a:lnTo>
                  <a:lnTo>
                    <a:pt x="264" y="218"/>
                  </a:lnTo>
                  <a:lnTo>
                    <a:pt x="265" y="218"/>
                  </a:lnTo>
                  <a:lnTo>
                    <a:pt x="266" y="218"/>
                  </a:lnTo>
                  <a:lnTo>
                    <a:pt x="267" y="218"/>
                  </a:lnTo>
                  <a:lnTo>
                    <a:pt x="269" y="218"/>
                  </a:lnTo>
                  <a:lnTo>
                    <a:pt x="270" y="218"/>
                  </a:lnTo>
                  <a:lnTo>
                    <a:pt x="271" y="218"/>
                  </a:lnTo>
                  <a:lnTo>
                    <a:pt x="272" y="218"/>
                  </a:lnTo>
                  <a:lnTo>
                    <a:pt x="273" y="218"/>
                  </a:lnTo>
                  <a:lnTo>
                    <a:pt x="274" y="218"/>
                  </a:lnTo>
                  <a:lnTo>
                    <a:pt x="276" y="218"/>
                  </a:lnTo>
                  <a:lnTo>
                    <a:pt x="277" y="218"/>
                  </a:lnTo>
                  <a:lnTo>
                    <a:pt x="278" y="218"/>
                  </a:lnTo>
                  <a:lnTo>
                    <a:pt x="279" y="218"/>
                  </a:lnTo>
                  <a:lnTo>
                    <a:pt x="280" y="218"/>
                  </a:lnTo>
                  <a:lnTo>
                    <a:pt x="281" y="218"/>
                  </a:lnTo>
                  <a:lnTo>
                    <a:pt x="283" y="218"/>
                  </a:lnTo>
                  <a:lnTo>
                    <a:pt x="284" y="218"/>
                  </a:lnTo>
                  <a:lnTo>
                    <a:pt x="285" y="218"/>
                  </a:lnTo>
                  <a:lnTo>
                    <a:pt x="286" y="218"/>
                  </a:lnTo>
                  <a:lnTo>
                    <a:pt x="287" y="218"/>
                  </a:lnTo>
                  <a:lnTo>
                    <a:pt x="288" y="218"/>
                  </a:lnTo>
                  <a:lnTo>
                    <a:pt x="290" y="218"/>
                  </a:lnTo>
                  <a:lnTo>
                    <a:pt x="291" y="218"/>
                  </a:lnTo>
                  <a:lnTo>
                    <a:pt x="292" y="218"/>
                  </a:lnTo>
                  <a:lnTo>
                    <a:pt x="293" y="218"/>
                  </a:lnTo>
                  <a:lnTo>
                    <a:pt x="294" y="218"/>
                  </a:lnTo>
                  <a:lnTo>
                    <a:pt x="295" y="218"/>
                  </a:lnTo>
                  <a:lnTo>
                    <a:pt x="296" y="218"/>
                  </a:lnTo>
                  <a:lnTo>
                    <a:pt x="298" y="218"/>
                  </a:lnTo>
                  <a:lnTo>
                    <a:pt x="299" y="218"/>
                  </a:lnTo>
                  <a:lnTo>
                    <a:pt x="300" y="218"/>
                  </a:lnTo>
                  <a:lnTo>
                    <a:pt x="301" y="218"/>
                  </a:lnTo>
                  <a:lnTo>
                    <a:pt x="302" y="218"/>
                  </a:lnTo>
                  <a:lnTo>
                    <a:pt x="304" y="218"/>
                  </a:lnTo>
                  <a:lnTo>
                    <a:pt x="305" y="218"/>
                  </a:lnTo>
                  <a:lnTo>
                    <a:pt x="306" y="218"/>
                  </a:lnTo>
                  <a:lnTo>
                    <a:pt x="307" y="218"/>
                  </a:lnTo>
                  <a:lnTo>
                    <a:pt x="308" y="218"/>
                  </a:lnTo>
                  <a:lnTo>
                    <a:pt x="309" y="218"/>
                  </a:lnTo>
                  <a:lnTo>
                    <a:pt x="311" y="218"/>
                  </a:lnTo>
                  <a:lnTo>
                    <a:pt x="312" y="218"/>
                  </a:lnTo>
                  <a:lnTo>
                    <a:pt x="313" y="218"/>
                  </a:lnTo>
                  <a:lnTo>
                    <a:pt x="314" y="218"/>
                  </a:lnTo>
                  <a:lnTo>
                    <a:pt x="315" y="218"/>
                  </a:lnTo>
                  <a:lnTo>
                    <a:pt x="316" y="218"/>
                  </a:lnTo>
                  <a:lnTo>
                    <a:pt x="318" y="218"/>
                  </a:lnTo>
                  <a:lnTo>
                    <a:pt x="319" y="218"/>
                  </a:lnTo>
                  <a:lnTo>
                    <a:pt x="320" y="218"/>
                  </a:lnTo>
                  <a:lnTo>
                    <a:pt x="321" y="218"/>
                  </a:lnTo>
                  <a:lnTo>
                    <a:pt x="322" y="218"/>
                  </a:lnTo>
                  <a:lnTo>
                    <a:pt x="323" y="218"/>
                  </a:lnTo>
                  <a:lnTo>
                    <a:pt x="324" y="218"/>
                  </a:lnTo>
                  <a:lnTo>
                    <a:pt x="326" y="218"/>
                  </a:lnTo>
                  <a:lnTo>
                    <a:pt x="327" y="218"/>
                  </a:lnTo>
                  <a:lnTo>
                    <a:pt x="328" y="218"/>
                  </a:lnTo>
                  <a:lnTo>
                    <a:pt x="329" y="218"/>
                  </a:lnTo>
                  <a:lnTo>
                    <a:pt x="330" y="218"/>
                  </a:lnTo>
                  <a:lnTo>
                    <a:pt x="331" y="218"/>
                  </a:lnTo>
                  <a:lnTo>
                    <a:pt x="333" y="218"/>
                  </a:lnTo>
                  <a:lnTo>
                    <a:pt x="334" y="218"/>
                  </a:lnTo>
                  <a:lnTo>
                    <a:pt x="335" y="218"/>
                  </a:lnTo>
                  <a:lnTo>
                    <a:pt x="336" y="218"/>
                  </a:lnTo>
                  <a:lnTo>
                    <a:pt x="337" y="218"/>
                  </a:lnTo>
                  <a:lnTo>
                    <a:pt x="338" y="218"/>
                  </a:lnTo>
                  <a:lnTo>
                    <a:pt x="340" y="218"/>
                  </a:lnTo>
                  <a:lnTo>
                    <a:pt x="341" y="218"/>
                  </a:lnTo>
                  <a:lnTo>
                    <a:pt x="342" y="218"/>
                  </a:lnTo>
                  <a:lnTo>
                    <a:pt x="343" y="218"/>
                  </a:lnTo>
                  <a:lnTo>
                    <a:pt x="344" y="218"/>
                  </a:lnTo>
                  <a:lnTo>
                    <a:pt x="345" y="218"/>
                  </a:lnTo>
                  <a:lnTo>
                    <a:pt x="347" y="218"/>
                  </a:lnTo>
                  <a:lnTo>
                    <a:pt x="348" y="218"/>
                  </a:lnTo>
                  <a:lnTo>
                    <a:pt x="349" y="218"/>
                  </a:lnTo>
                  <a:lnTo>
                    <a:pt x="350" y="218"/>
                  </a:lnTo>
                  <a:lnTo>
                    <a:pt x="351" y="218"/>
                  </a:lnTo>
                  <a:lnTo>
                    <a:pt x="352" y="218"/>
                  </a:lnTo>
                  <a:lnTo>
                    <a:pt x="353" y="218"/>
                  </a:lnTo>
                  <a:lnTo>
                    <a:pt x="355" y="218"/>
                  </a:lnTo>
                  <a:lnTo>
                    <a:pt x="356" y="218"/>
                  </a:lnTo>
                  <a:lnTo>
                    <a:pt x="357" y="218"/>
                  </a:lnTo>
                  <a:lnTo>
                    <a:pt x="358" y="218"/>
                  </a:lnTo>
                  <a:lnTo>
                    <a:pt x="359" y="218"/>
                  </a:lnTo>
                  <a:lnTo>
                    <a:pt x="361" y="218"/>
                  </a:lnTo>
                  <a:lnTo>
                    <a:pt x="362" y="218"/>
                  </a:lnTo>
                  <a:lnTo>
                    <a:pt x="363" y="218"/>
                  </a:lnTo>
                  <a:lnTo>
                    <a:pt x="364" y="218"/>
                  </a:lnTo>
                  <a:lnTo>
                    <a:pt x="365" y="218"/>
                  </a:lnTo>
                  <a:lnTo>
                    <a:pt x="366" y="218"/>
                  </a:lnTo>
                  <a:lnTo>
                    <a:pt x="368" y="218"/>
                  </a:lnTo>
                  <a:lnTo>
                    <a:pt x="369" y="218"/>
                  </a:lnTo>
                  <a:lnTo>
                    <a:pt x="370" y="218"/>
                  </a:lnTo>
                  <a:lnTo>
                    <a:pt x="371" y="218"/>
                  </a:lnTo>
                  <a:lnTo>
                    <a:pt x="372" y="218"/>
                  </a:lnTo>
                  <a:lnTo>
                    <a:pt x="373" y="218"/>
                  </a:lnTo>
                  <a:lnTo>
                    <a:pt x="375" y="218"/>
                  </a:lnTo>
                  <a:lnTo>
                    <a:pt x="376" y="218"/>
                  </a:lnTo>
                  <a:lnTo>
                    <a:pt x="377" y="218"/>
                  </a:lnTo>
                  <a:lnTo>
                    <a:pt x="378" y="218"/>
                  </a:lnTo>
                  <a:lnTo>
                    <a:pt x="379" y="218"/>
                  </a:lnTo>
                  <a:lnTo>
                    <a:pt x="380" y="218"/>
                  </a:lnTo>
                  <a:lnTo>
                    <a:pt x="382" y="218"/>
                  </a:lnTo>
                  <a:lnTo>
                    <a:pt x="383" y="218"/>
                  </a:lnTo>
                  <a:lnTo>
                    <a:pt x="384" y="218"/>
                  </a:lnTo>
                  <a:lnTo>
                    <a:pt x="385" y="218"/>
                  </a:lnTo>
                  <a:lnTo>
                    <a:pt x="386" y="218"/>
                  </a:lnTo>
                  <a:lnTo>
                    <a:pt x="387" y="218"/>
                  </a:lnTo>
                  <a:lnTo>
                    <a:pt x="388" y="218"/>
                  </a:lnTo>
                  <a:lnTo>
                    <a:pt x="390" y="218"/>
                  </a:lnTo>
                  <a:lnTo>
                    <a:pt x="391" y="218"/>
                  </a:lnTo>
                  <a:lnTo>
                    <a:pt x="392" y="218"/>
                  </a:lnTo>
                  <a:lnTo>
                    <a:pt x="393" y="218"/>
                  </a:lnTo>
                  <a:lnTo>
                    <a:pt x="394" y="218"/>
                  </a:lnTo>
                  <a:lnTo>
                    <a:pt x="395" y="218"/>
                  </a:lnTo>
                  <a:lnTo>
                    <a:pt x="397" y="218"/>
                  </a:lnTo>
                  <a:lnTo>
                    <a:pt x="398" y="218"/>
                  </a:lnTo>
                  <a:lnTo>
                    <a:pt x="399" y="218"/>
                  </a:lnTo>
                  <a:lnTo>
                    <a:pt x="400" y="218"/>
                  </a:lnTo>
                  <a:lnTo>
                    <a:pt x="401" y="218"/>
                  </a:lnTo>
                  <a:lnTo>
                    <a:pt x="402" y="218"/>
                  </a:lnTo>
                  <a:lnTo>
                    <a:pt x="404" y="218"/>
                  </a:lnTo>
                  <a:lnTo>
                    <a:pt x="405" y="218"/>
                  </a:lnTo>
                  <a:lnTo>
                    <a:pt x="406" y="218"/>
                  </a:lnTo>
                  <a:lnTo>
                    <a:pt x="407" y="218"/>
                  </a:lnTo>
                  <a:lnTo>
                    <a:pt x="408" y="218"/>
                  </a:lnTo>
                  <a:lnTo>
                    <a:pt x="409" y="218"/>
                  </a:lnTo>
                  <a:lnTo>
                    <a:pt x="410" y="218"/>
                  </a:lnTo>
                  <a:lnTo>
                    <a:pt x="412" y="218"/>
                  </a:lnTo>
                  <a:lnTo>
                    <a:pt x="413" y="218"/>
                  </a:lnTo>
                  <a:lnTo>
                    <a:pt x="414" y="218"/>
                  </a:lnTo>
                  <a:lnTo>
                    <a:pt x="415" y="218"/>
                  </a:lnTo>
                  <a:lnTo>
                    <a:pt x="418" y="218"/>
                  </a:lnTo>
                  <a:lnTo>
                    <a:pt x="419" y="218"/>
                  </a:lnTo>
                  <a:lnTo>
                    <a:pt x="421" y="218"/>
                  </a:lnTo>
                  <a:lnTo>
                    <a:pt x="422" y="218"/>
                  </a:lnTo>
                  <a:lnTo>
                    <a:pt x="423" y="218"/>
                  </a:lnTo>
                  <a:lnTo>
                    <a:pt x="425" y="218"/>
                  </a:lnTo>
                  <a:lnTo>
                    <a:pt x="426" y="218"/>
                  </a:lnTo>
                  <a:lnTo>
                    <a:pt x="428" y="218"/>
                  </a:lnTo>
                  <a:lnTo>
                    <a:pt x="429" y="218"/>
                  </a:lnTo>
                  <a:lnTo>
                    <a:pt x="430" y="218"/>
                  </a:lnTo>
                  <a:lnTo>
                    <a:pt x="432" y="218"/>
                  </a:lnTo>
                  <a:lnTo>
                    <a:pt x="433" y="218"/>
                  </a:lnTo>
                  <a:lnTo>
                    <a:pt x="434" y="218"/>
                  </a:lnTo>
                  <a:lnTo>
                    <a:pt x="436" y="218"/>
                  </a:lnTo>
                  <a:lnTo>
                    <a:pt x="437" y="218"/>
                  </a:lnTo>
                  <a:lnTo>
                    <a:pt x="439" y="218"/>
                  </a:lnTo>
                  <a:lnTo>
                    <a:pt x="440" y="218"/>
                  </a:lnTo>
                  <a:lnTo>
                    <a:pt x="441" y="218"/>
                  </a:lnTo>
                  <a:lnTo>
                    <a:pt x="443" y="218"/>
                  </a:lnTo>
                  <a:lnTo>
                    <a:pt x="444" y="218"/>
                  </a:lnTo>
                  <a:lnTo>
                    <a:pt x="446" y="218"/>
                  </a:lnTo>
                  <a:lnTo>
                    <a:pt x="447" y="218"/>
                  </a:lnTo>
                  <a:lnTo>
                    <a:pt x="449" y="218"/>
                  </a:lnTo>
                  <a:lnTo>
                    <a:pt x="450" y="218"/>
                  </a:lnTo>
                  <a:lnTo>
                    <a:pt x="455" y="218"/>
                  </a:lnTo>
                  <a:lnTo>
                    <a:pt x="459" y="218"/>
                  </a:lnTo>
                  <a:lnTo>
                    <a:pt x="462" y="218"/>
                  </a:lnTo>
                  <a:lnTo>
                    <a:pt x="467" y="218"/>
                  </a:lnTo>
                  <a:lnTo>
                    <a:pt x="471" y="218"/>
                  </a:lnTo>
                  <a:lnTo>
                    <a:pt x="475" y="218"/>
                  </a:lnTo>
                  <a:lnTo>
                    <a:pt x="479" y="218"/>
                  </a:lnTo>
                  <a:lnTo>
                    <a:pt x="483" y="218"/>
                  </a:lnTo>
                  <a:lnTo>
                    <a:pt x="486" y="218"/>
                  </a:lnTo>
                  <a:lnTo>
                    <a:pt x="491" y="218"/>
                  </a:lnTo>
                  <a:lnTo>
                    <a:pt x="494" y="218"/>
                  </a:lnTo>
                  <a:lnTo>
                    <a:pt x="499" y="218"/>
                  </a:lnTo>
                  <a:lnTo>
                    <a:pt x="503" y="218"/>
                  </a:lnTo>
                  <a:lnTo>
                    <a:pt x="507" y="218"/>
                  </a:lnTo>
                  <a:lnTo>
                    <a:pt x="511" y="218"/>
                  </a:lnTo>
                  <a:lnTo>
                    <a:pt x="514" y="218"/>
                  </a:lnTo>
                  <a:lnTo>
                    <a:pt x="519" y="218"/>
                  </a:lnTo>
                  <a:lnTo>
                    <a:pt x="522" y="218"/>
                  </a:lnTo>
                  <a:lnTo>
                    <a:pt x="527" y="218"/>
                  </a:lnTo>
                  <a:lnTo>
                    <a:pt x="531" y="218"/>
                  </a:lnTo>
                  <a:lnTo>
                    <a:pt x="535" y="218"/>
                  </a:lnTo>
                  <a:lnTo>
                    <a:pt x="539" y="218"/>
                  </a:lnTo>
                  <a:lnTo>
                    <a:pt x="543" y="218"/>
                  </a:lnTo>
                  <a:lnTo>
                    <a:pt x="547" y="218"/>
                  </a:lnTo>
                  <a:lnTo>
                    <a:pt x="551" y="218"/>
                  </a:lnTo>
                  <a:lnTo>
                    <a:pt x="555" y="218"/>
                  </a:lnTo>
                  <a:lnTo>
                    <a:pt x="559" y="218"/>
                  </a:lnTo>
                  <a:lnTo>
                    <a:pt x="563" y="218"/>
                  </a:lnTo>
                  <a:lnTo>
                    <a:pt x="567" y="218"/>
                  </a:lnTo>
                  <a:lnTo>
                    <a:pt x="571" y="218"/>
                  </a:lnTo>
                  <a:lnTo>
                    <a:pt x="575" y="218"/>
                  </a:lnTo>
                  <a:lnTo>
                    <a:pt x="579" y="218"/>
                  </a:lnTo>
                  <a:lnTo>
                    <a:pt x="584" y="218"/>
                  </a:lnTo>
                  <a:lnTo>
                    <a:pt x="588" y="218"/>
                  </a:lnTo>
                  <a:lnTo>
                    <a:pt x="592" y="218"/>
                  </a:lnTo>
                  <a:lnTo>
                    <a:pt x="596" y="218"/>
                  </a:lnTo>
                  <a:lnTo>
                    <a:pt x="600" y="218"/>
                  </a:lnTo>
                  <a:lnTo>
                    <a:pt x="604" y="218"/>
                  </a:lnTo>
                  <a:lnTo>
                    <a:pt x="608" y="218"/>
                  </a:lnTo>
                  <a:lnTo>
                    <a:pt x="612" y="218"/>
                  </a:lnTo>
                  <a:lnTo>
                    <a:pt x="616" y="218"/>
                  </a:lnTo>
                  <a:lnTo>
                    <a:pt x="620" y="218"/>
                  </a:lnTo>
                  <a:lnTo>
                    <a:pt x="624" y="218"/>
                  </a:lnTo>
                  <a:lnTo>
                    <a:pt x="629" y="218"/>
                  </a:lnTo>
                  <a:lnTo>
                    <a:pt x="632" y="218"/>
                  </a:lnTo>
                  <a:lnTo>
                    <a:pt x="636" y="218"/>
                  </a:lnTo>
                  <a:lnTo>
                    <a:pt x="640" y="218"/>
                  </a:lnTo>
                  <a:lnTo>
                    <a:pt x="644" y="218"/>
                  </a:lnTo>
                  <a:lnTo>
                    <a:pt x="648" y="218"/>
                  </a:lnTo>
                  <a:lnTo>
                    <a:pt x="653" y="218"/>
                  </a:lnTo>
                  <a:lnTo>
                    <a:pt x="657" y="218"/>
                  </a:lnTo>
                  <a:lnTo>
                    <a:pt x="661" y="218"/>
                  </a:lnTo>
                  <a:lnTo>
                    <a:pt x="665" y="218"/>
                  </a:lnTo>
                  <a:lnTo>
                    <a:pt x="669" y="218"/>
                  </a:lnTo>
                  <a:lnTo>
                    <a:pt x="673" y="218"/>
                  </a:lnTo>
                  <a:lnTo>
                    <a:pt x="677" y="218"/>
                  </a:lnTo>
                  <a:lnTo>
                    <a:pt x="681" y="218"/>
                  </a:lnTo>
                  <a:lnTo>
                    <a:pt x="685" y="218"/>
                  </a:lnTo>
                  <a:lnTo>
                    <a:pt x="690" y="218"/>
                  </a:lnTo>
                  <a:lnTo>
                    <a:pt x="695" y="218"/>
                  </a:lnTo>
                  <a:lnTo>
                    <a:pt x="699" y="218"/>
                  </a:lnTo>
                  <a:lnTo>
                    <a:pt x="703" y="218"/>
                  </a:lnTo>
                  <a:lnTo>
                    <a:pt x="707" y="218"/>
                  </a:lnTo>
                  <a:lnTo>
                    <a:pt x="711" y="218"/>
                  </a:lnTo>
                  <a:lnTo>
                    <a:pt x="715" y="218"/>
                  </a:lnTo>
                  <a:lnTo>
                    <a:pt x="719" y="218"/>
                  </a:lnTo>
                  <a:lnTo>
                    <a:pt x="723" y="218"/>
                  </a:lnTo>
                  <a:lnTo>
                    <a:pt x="727" y="218"/>
                  </a:lnTo>
                  <a:lnTo>
                    <a:pt x="732" y="218"/>
                  </a:lnTo>
                  <a:lnTo>
                    <a:pt x="736" y="218"/>
                  </a:lnTo>
                  <a:lnTo>
                    <a:pt x="740" y="218"/>
                  </a:lnTo>
                  <a:lnTo>
                    <a:pt x="744" y="218"/>
                  </a:lnTo>
                  <a:lnTo>
                    <a:pt x="749" y="218"/>
                  </a:lnTo>
                  <a:lnTo>
                    <a:pt x="753" y="218"/>
                  </a:lnTo>
                  <a:lnTo>
                    <a:pt x="757" y="218"/>
                  </a:lnTo>
                  <a:lnTo>
                    <a:pt x="761" y="218"/>
                  </a:lnTo>
                  <a:lnTo>
                    <a:pt x="765" y="218"/>
                  </a:lnTo>
                  <a:lnTo>
                    <a:pt x="769" y="218"/>
                  </a:lnTo>
                  <a:lnTo>
                    <a:pt x="773" y="218"/>
                  </a:lnTo>
                  <a:lnTo>
                    <a:pt x="778" y="218"/>
                  </a:lnTo>
                  <a:lnTo>
                    <a:pt x="782" y="218"/>
                  </a:lnTo>
                  <a:lnTo>
                    <a:pt x="786" y="218"/>
                  </a:lnTo>
                  <a:lnTo>
                    <a:pt x="790" y="218"/>
                  </a:lnTo>
                  <a:lnTo>
                    <a:pt x="794" y="218"/>
                  </a:lnTo>
                  <a:lnTo>
                    <a:pt x="798" y="218"/>
                  </a:lnTo>
                  <a:lnTo>
                    <a:pt x="802" y="218"/>
                  </a:lnTo>
                  <a:lnTo>
                    <a:pt x="806" y="218"/>
                  </a:lnTo>
                  <a:lnTo>
                    <a:pt x="810" y="218"/>
                  </a:lnTo>
                  <a:lnTo>
                    <a:pt x="814" y="218"/>
                  </a:lnTo>
                  <a:lnTo>
                    <a:pt x="819" y="218"/>
                  </a:lnTo>
                  <a:lnTo>
                    <a:pt x="823" y="217"/>
                  </a:lnTo>
                  <a:lnTo>
                    <a:pt x="827" y="218"/>
                  </a:lnTo>
                  <a:lnTo>
                    <a:pt x="831" y="218"/>
                  </a:lnTo>
                  <a:lnTo>
                    <a:pt x="835" y="218"/>
                  </a:lnTo>
                  <a:lnTo>
                    <a:pt x="839" y="218"/>
                  </a:lnTo>
                  <a:lnTo>
                    <a:pt x="843" y="218"/>
                  </a:lnTo>
                  <a:lnTo>
                    <a:pt x="847" y="218"/>
                  </a:lnTo>
                  <a:lnTo>
                    <a:pt x="851" y="218"/>
                  </a:lnTo>
                  <a:lnTo>
                    <a:pt x="855" y="218"/>
                  </a:lnTo>
                  <a:lnTo>
                    <a:pt x="859" y="218"/>
                  </a:lnTo>
                  <a:lnTo>
                    <a:pt x="863" y="218"/>
                  </a:lnTo>
                  <a:lnTo>
                    <a:pt x="867" y="218"/>
                  </a:lnTo>
                  <a:lnTo>
                    <a:pt x="871" y="218"/>
                  </a:lnTo>
                  <a:lnTo>
                    <a:pt x="875" y="218"/>
                  </a:lnTo>
                  <a:lnTo>
                    <a:pt x="879" y="218"/>
                  </a:lnTo>
                  <a:lnTo>
                    <a:pt x="884" y="217"/>
                  </a:lnTo>
                  <a:lnTo>
                    <a:pt x="889" y="218"/>
                  </a:lnTo>
                  <a:lnTo>
                    <a:pt x="893" y="217"/>
                  </a:lnTo>
                  <a:lnTo>
                    <a:pt x="897" y="218"/>
                  </a:lnTo>
                  <a:lnTo>
                    <a:pt x="901" y="218"/>
                  </a:lnTo>
                  <a:lnTo>
                    <a:pt x="905" y="215"/>
                  </a:lnTo>
                  <a:lnTo>
                    <a:pt x="909" y="218"/>
                  </a:lnTo>
                  <a:lnTo>
                    <a:pt x="914" y="218"/>
                  </a:lnTo>
                  <a:lnTo>
                    <a:pt x="918" y="218"/>
                  </a:lnTo>
                  <a:lnTo>
                    <a:pt x="922" y="218"/>
                  </a:lnTo>
                  <a:lnTo>
                    <a:pt x="927" y="218"/>
                  </a:lnTo>
                  <a:lnTo>
                    <a:pt x="931" y="218"/>
                  </a:lnTo>
                  <a:lnTo>
                    <a:pt x="935" y="218"/>
                  </a:lnTo>
                  <a:lnTo>
                    <a:pt x="940" y="218"/>
                  </a:lnTo>
                  <a:lnTo>
                    <a:pt x="945" y="217"/>
                  </a:lnTo>
                  <a:lnTo>
                    <a:pt x="950" y="216"/>
                  </a:lnTo>
                  <a:lnTo>
                    <a:pt x="954" y="218"/>
                  </a:lnTo>
                  <a:lnTo>
                    <a:pt x="958" y="216"/>
                  </a:lnTo>
                  <a:lnTo>
                    <a:pt x="962" y="218"/>
                  </a:lnTo>
                  <a:lnTo>
                    <a:pt x="966" y="216"/>
                  </a:lnTo>
                  <a:lnTo>
                    <a:pt x="970" y="218"/>
                  </a:lnTo>
                  <a:lnTo>
                    <a:pt x="974" y="217"/>
                  </a:lnTo>
                  <a:lnTo>
                    <a:pt x="978" y="216"/>
                  </a:lnTo>
                  <a:lnTo>
                    <a:pt x="982" y="217"/>
                  </a:lnTo>
                  <a:lnTo>
                    <a:pt x="986" y="218"/>
                  </a:lnTo>
                  <a:lnTo>
                    <a:pt x="990" y="217"/>
                  </a:lnTo>
                  <a:lnTo>
                    <a:pt x="994" y="218"/>
                  </a:lnTo>
                  <a:lnTo>
                    <a:pt x="999" y="218"/>
                  </a:lnTo>
                  <a:lnTo>
                    <a:pt x="1003" y="218"/>
                  </a:lnTo>
                  <a:lnTo>
                    <a:pt x="1007" y="218"/>
                  </a:lnTo>
                  <a:lnTo>
                    <a:pt x="1011" y="217"/>
                  </a:lnTo>
                  <a:lnTo>
                    <a:pt x="1015" y="218"/>
                  </a:lnTo>
                  <a:lnTo>
                    <a:pt x="1020" y="218"/>
                  </a:lnTo>
                  <a:lnTo>
                    <a:pt x="1025" y="218"/>
                  </a:lnTo>
                  <a:lnTo>
                    <a:pt x="1029" y="218"/>
                  </a:lnTo>
                  <a:lnTo>
                    <a:pt x="1033" y="218"/>
                  </a:lnTo>
                  <a:lnTo>
                    <a:pt x="1038" y="218"/>
                  </a:lnTo>
                  <a:lnTo>
                    <a:pt x="1042" y="218"/>
                  </a:lnTo>
                  <a:lnTo>
                    <a:pt x="1047" y="218"/>
                  </a:lnTo>
                  <a:lnTo>
                    <a:pt x="1052" y="218"/>
                  </a:lnTo>
                  <a:lnTo>
                    <a:pt x="1057" y="218"/>
                  </a:lnTo>
                  <a:lnTo>
                    <a:pt x="1061" y="218"/>
                  </a:lnTo>
                  <a:lnTo>
                    <a:pt x="1066" y="218"/>
                  </a:lnTo>
                  <a:lnTo>
                    <a:pt x="1071" y="216"/>
                  </a:lnTo>
                  <a:lnTo>
                    <a:pt x="1075" y="218"/>
                  </a:lnTo>
                  <a:lnTo>
                    <a:pt x="1080" y="218"/>
                  </a:lnTo>
                  <a:lnTo>
                    <a:pt x="1084" y="218"/>
                  </a:lnTo>
                  <a:lnTo>
                    <a:pt x="1089" y="217"/>
                  </a:lnTo>
                  <a:lnTo>
                    <a:pt x="1094" y="217"/>
                  </a:lnTo>
                  <a:lnTo>
                    <a:pt x="1099" y="218"/>
                  </a:lnTo>
                  <a:lnTo>
                    <a:pt x="1103" y="216"/>
                  </a:lnTo>
                  <a:lnTo>
                    <a:pt x="1108" y="218"/>
                  </a:lnTo>
                  <a:lnTo>
                    <a:pt x="1112" y="218"/>
                  </a:lnTo>
                  <a:lnTo>
                    <a:pt x="1116" y="217"/>
                  </a:lnTo>
                  <a:lnTo>
                    <a:pt x="1121" y="218"/>
                  </a:lnTo>
                  <a:lnTo>
                    <a:pt x="1127" y="216"/>
                  </a:lnTo>
                  <a:lnTo>
                    <a:pt x="1131" y="216"/>
                  </a:lnTo>
                  <a:lnTo>
                    <a:pt x="1135" y="215"/>
                  </a:lnTo>
                  <a:lnTo>
                    <a:pt x="1140" y="218"/>
                  </a:lnTo>
                  <a:lnTo>
                    <a:pt x="1144" y="218"/>
                  </a:lnTo>
                  <a:lnTo>
                    <a:pt x="1148" y="217"/>
                  </a:lnTo>
                  <a:lnTo>
                    <a:pt x="1153" y="216"/>
                  </a:lnTo>
                  <a:lnTo>
                    <a:pt x="1158" y="214"/>
                  </a:lnTo>
                  <a:lnTo>
                    <a:pt x="1162" y="214"/>
                  </a:lnTo>
                  <a:lnTo>
                    <a:pt x="1167" y="218"/>
                  </a:lnTo>
                  <a:lnTo>
                    <a:pt x="1171" y="216"/>
                  </a:lnTo>
                  <a:lnTo>
                    <a:pt x="1175" y="218"/>
                  </a:lnTo>
                  <a:lnTo>
                    <a:pt x="1180" y="212"/>
                  </a:lnTo>
                  <a:lnTo>
                    <a:pt x="1185" y="216"/>
                  </a:lnTo>
                  <a:lnTo>
                    <a:pt x="1190" y="210"/>
                  </a:lnTo>
                  <a:lnTo>
                    <a:pt x="1195" y="216"/>
                  </a:lnTo>
                  <a:lnTo>
                    <a:pt x="1199" y="214"/>
                  </a:lnTo>
                  <a:lnTo>
                    <a:pt x="1204" y="212"/>
                  </a:lnTo>
                  <a:lnTo>
                    <a:pt x="1209" y="218"/>
                  </a:lnTo>
                  <a:lnTo>
                    <a:pt x="1214" y="214"/>
                  </a:lnTo>
                  <a:lnTo>
                    <a:pt x="1218" y="214"/>
                  </a:lnTo>
                  <a:lnTo>
                    <a:pt x="1222" y="214"/>
                  </a:lnTo>
                  <a:lnTo>
                    <a:pt x="1227" y="212"/>
                  </a:lnTo>
                  <a:lnTo>
                    <a:pt x="1231" y="218"/>
                  </a:lnTo>
                  <a:lnTo>
                    <a:pt x="1236" y="215"/>
                  </a:lnTo>
                  <a:lnTo>
                    <a:pt x="1240" y="218"/>
                  </a:lnTo>
                  <a:lnTo>
                    <a:pt x="1245" y="214"/>
                  </a:lnTo>
                  <a:lnTo>
                    <a:pt x="1250" y="218"/>
                  </a:lnTo>
                  <a:lnTo>
                    <a:pt x="1255" y="218"/>
                  </a:lnTo>
                  <a:lnTo>
                    <a:pt x="1259" y="208"/>
                  </a:lnTo>
                  <a:lnTo>
                    <a:pt x="1264" y="207"/>
                  </a:lnTo>
                  <a:lnTo>
                    <a:pt x="1268" y="207"/>
                  </a:lnTo>
                  <a:lnTo>
                    <a:pt x="1273" y="213"/>
                  </a:lnTo>
                  <a:lnTo>
                    <a:pt x="1277" y="218"/>
                  </a:lnTo>
                  <a:lnTo>
                    <a:pt x="1281" y="218"/>
                  </a:lnTo>
                  <a:lnTo>
                    <a:pt x="1286" y="212"/>
                  </a:lnTo>
                  <a:lnTo>
                    <a:pt x="1290" y="217"/>
                  </a:lnTo>
                  <a:lnTo>
                    <a:pt x="1295" y="211"/>
                  </a:lnTo>
                  <a:lnTo>
                    <a:pt x="1299" y="205"/>
                  </a:lnTo>
                  <a:lnTo>
                    <a:pt x="1303" y="190"/>
                  </a:lnTo>
                  <a:lnTo>
                    <a:pt x="1307" y="157"/>
                  </a:lnTo>
                  <a:lnTo>
                    <a:pt x="1312" y="147"/>
                  </a:lnTo>
                  <a:lnTo>
                    <a:pt x="1316" y="107"/>
                  </a:lnTo>
                  <a:lnTo>
                    <a:pt x="1320" y="0"/>
                  </a:lnTo>
                  <a:lnTo>
                    <a:pt x="1325" y="9"/>
                  </a:lnTo>
                  <a:lnTo>
                    <a:pt x="1330" y="73"/>
                  </a:lnTo>
                  <a:lnTo>
                    <a:pt x="1334" y="125"/>
                  </a:lnTo>
                  <a:lnTo>
                    <a:pt x="1338" y="133"/>
                  </a:lnTo>
                  <a:lnTo>
                    <a:pt x="1342" y="149"/>
                  </a:lnTo>
                  <a:lnTo>
                    <a:pt x="1344" y="148"/>
                  </a:lnTo>
                  <a:lnTo>
                    <a:pt x="1348" y="158"/>
                  </a:lnTo>
                  <a:lnTo>
                    <a:pt x="1353" y="181"/>
                  </a:lnTo>
                  <a:lnTo>
                    <a:pt x="1357" y="192"/>
                  </a:lnTo>
                  <a:lnTo>
                    <a:pt x="1358" y="201"/>
                  </a:lnTo>
                  <a:lnTo>
                    <a:pt x="1362" y="195"/>
                  </a:lnTo>
                  <a:lnTo>
                    <a:pt x="1366" y="191"/>
                  </a:lnTo>
                  <a:lnTo>
                    <a:pt x="1370" y="194"/>
                  </a:lnTo>
                  <a:lnTo>
                    <a:pt x="1371" y="196"/>
                  </a:lnTo>
                  <a:lnTo>
                    <a:pt x="1372" y="193"/>
                  </a:lnTo>
                  <a:lnTo>
                    <a:pt x="1376" y="195"/>
                  </a:lnTo>
                  <a:lnTo>
                    <a:pt x="1381" y="208"/>
                  </a:lnTo>
                  <a:lnTo>
                    <a:pt x="1384" y="207"/>
                  </a:lnTo>
                  <a:lnTo>
                    <a:pt x="1386" y="205"/>
                  </a:lnTo>
                  <a:lnTo>
                    <a:pt x="1390" y="201"/>
                  </a:lnTo>
                  <a:lnTo>
                    <a:pt x="1395" y="195"/>
                  </a:lnTo>
                  <a:lnTo>
                    <a:pt x="1399" y="189"/>
                  </a:lnTo>
                  <a:lnTo>
                    <a:pt x="1404" y="187"/>
                  </a:lnTo>
                  <a:lnTo>
                    <a:pt x="1409" y="167"/>
                  </a:lnTo>
                  <a:lnTo>
                    <a:pt x="1412" y="171"/>
                  </a:lnTo>
                  <a:lnTo>
                    <a:pt x="1414" y="178"/>
                  </a:lnTo>
                  <a:lnTo>
                    <a:pt x="1418" y="170"/>
                  </a:lnTo>
                  <a:lnTo>
                    <a:pt x="1423" y="161"/>
                  </a:lnTo>
                  <a:lnTo>
                    <a:pt x="1426" y="169"/>
                  </a:lnTo>
                  <a:lnTo>
                    <a:pt x="1430" y="176"/>
                  </a:lnTo>
                  <a:lnTo>
                    <a:pt x="1435" y="194"/>
                  </a:lnTo>
                  <a:lnTo>
                    <a:pt x="1440" y="199"/>
                  </a:lnTo>
                  <a:lnTo>
                    <a:pt x="1443" y="206"/>
                  </a:lnTo>
                  <a:lnTo>
                    <a:pt x="1447" y="203"/>
                  </a:lnTo>
                  <a:lnTo>
                    <a:pt x="1452" y="207"/>
                  </a:lnTo>
                  <a:lnTo>
                    <a:pt x="1454" y="209"/>
                  </a:lnTo>
                  <a:lnTo>
                    <a:pt x="1455" y="203"/>
                  </a:lnTo>
                  <a:lnTo>
                    <a:pt x="1460" y="207"/>
                  </a:lnTo>
                  <a:lnTo>
                    <a:pt x="1464" y="214"/>
                  </a:lnTo>
                  <a:lnTo>
                    <a:pt x="1468" y="213"/>
                  </a:lnTo>
                  <a:lnTo>
                    <a:pt x="1472" y="212"/>
                  </a:lnTo>
                  <a:lnTo>
                    <a:pt x="1477" y="214"/>
                  </a:lnTo>
                  <a:lnTo>
                    <a:pt x="1481" y="218"/>
                  </a:lnTo>
                  <a:lnTo>
                    <a:pt x="1486" y="218"/>
                  </a:lnTo>
                  <a:lnTo>
                    <a:pt x="1490" y="212"/>
                  </a:lnTo>
                  <a:lnTo>
                    <a:pt x="1495" y="216"/>
                  </a:lnTo>
                  <a:lnTo>
                    <a:pt x="1499" y="215"/>
                  </a:lnTo>
                  <a:lnTo>
                    <a:pt x="1503" y="216"/>
                  </a:lnTo>
                  <a:lnTo>
                    <a:pt x="1507" y="218"/>
                  </a:lnTo>
                  <a:lnTo>
                    <a:pt x="1509" y="215"/>
                  </a:lnTo>
                  <a:lnTo>
                    <a:pt x="1510" y="218"/>
                  </a:lnTo>
                  <a:lnTo>
                    <a:pt x="1512" y="216"/>
                  </a:lnTo>
                  <a:lnTo>
                    <a:pt x="1516" y="218"/>
                  </a:lnTo>
                  <a:lnTo>
                    <a:pt x="1520" y="218"/>
                  </a:lnTo>
                  <a:lnTo>
                    <a:pt x="1524" y="216"/>
                  </a:lnTo>
                  <a:lnTo>
                    <a:pt x="1529" y="213"/>
                  </a:lnTo>
                  <a:lnTo>
                    <a:pt x="1533" y="216"/>
                  </a:lnTo>
                  <a:lnTo>
                    <a:pt x="1538" y="218"/>
                  </a:lnTo>
                  <a:lnTo>
                    <a:pt x="1539" y="217"/>
                  </a:lnTo>
                  <a:lnTo>
                    <a:pt x="1544" y="218"/>
                  </a:lnTo>
                  <a:lnTo>
                    <a:pt x="1549" y="218"/>
                  </a:lnTo>
                  <a:lnTo>
                    <a:pt x="1550" y="217"/>
                  </a:lnTo>
                  <a:lnTo>
                    <a:pt x="1551" y="215"/>
                  </a:lnTo>
                  <a:lnTo>
                    <a:pt x="1553" y="217"/>
                  </a:lnTo>
                  <a:lnTo>
                    <a:pt x="1558" y="215"/>
                  </a:lnTo>
                  <a:lnTo>
                    <a:pt x="1562" y="217"/>
                  </a:lnTo>
                  <a:lnTo>
                    <a:pt x="1564" y="214"/>
                  </a:lnTo>
                  <a:lnTo>
                    <a:pt x="1567" y="208"/>
                  </a:lnTo>
                  <a:lnTo>
                    <a:pt x="1572" y="159"/>
                  </a:lnTo>
                  <a:lnTo>
                    <a:pt x="1577" y="106"/>
                  </a:lnTo>
                  <a:lnTo>
                    <a:pt x="1582" y="91"/>
                  </a:lnTo>
                  <a:lnTo>
                    <a:pt x="1586" y="116"/>
                  </a:lnTo>
                  <a:lnTo>
                    <a:pt x="1591" y="164"/>
                  </a:lnTo>
                  <a:lnTo>
                    <a:pt x="1595" y="179"/>
                  </a:lnTo>
                  <a:lnTo>
                    <a:pt x="1599" y="190"/>
                  </a:lnTo>
                  <a:lnTo>
                    <a:pt x="1604" y="193"/>
                  </a:lnTo>
                  <a:lnTo>
                    <a:pt x="1607" y="199"/>
                  </a:lnTo>
                  <a:lnTo>
                    <a:pt x="1611" y="201"/>
                  </a:lnTo>
                  <a:lnTo>
                    <a:pt x="1615" y="209"/>
                  </a:lnTo>
                  <a:lnTo>
                    <a:pt x="1621" y="211"/>
                  </a:lnTo>
                  <a:lnTo>
                    <a:pt x="1622" y="217"/>
                  </a:lnTo>
                  <a:lnTo>
                    <a:pt x="1626" y="216"/>
                  </a:lnTo>
                  <a:lnTo>
                    <a:pt x="1631" y="211"/>
                  </a:lnTo>
                  <a:lnTo>
                    <a:pt x="1635" y="213"/>
                  </a:lnTo>
                  <a:lnTo>
                    <a:pt x="1636" y="207"/>
                  </a:lnTo>
                  <a:lnTo>
                    <a:pt x="1641" y="206"/>
                  </a:lnTo>
                  <a:lnTo>
                    <a:pt x="1646" y="208"/>
                  </a:lnTo>
                  <a:lnTo>
                    <a:pt x="1647" y="207"/>
                  </a:lnTo>
                  <a:lnTo>
                    <a:pt x="1648" y="211"/>
                  </a:lnTo>
                  <a:lnTo>
                    <a:pt x="1650" y="213"/>
                  </a:lnTo>
                  <a:lnTo>
                    <a:pt x="1654" y="216"/>
                  </a:lnTo>
                  <a:lnTo>
                    <a:pt x="1659" y="211"/>
                  </a:lnTo>
                  <a:lnTo>
                    <a:pt x="1660" y="213"/>
                  </a:lnTo>
                  <a:lnTo>
                    <a:pt x="1662" y="213"/>
                  </a:lnTo>
                  <a:lnTo>
                    <a:pt x="1663" y="213"/>
                  </a:lnTo>
                  <a:lnTo>
                    <a:pt x="1664" y="215"/>
                  </a:lnTo>
                  <a:lnTo>
                    <a:pt x="1669" y="214"/>
                  </a:lnTo>
                  <a:lnTo>
                    <a:pt x="1673" y="214"/>
                  </a:lnTo>
                  <a:lnTo>
                    <a:pt x="1675" y="215"/>
                  </a:lnTo>
                  <a:lnTo>
                    <a:pt x="1676" y="218"/>
                  </a:lnTo>
                  <a:lnTo>
                    <a:pt x="1677" y="217"/>
                  </a:lnTo>
                  <a:lnTo>
                    <a:pt x="1682" y="216"/>
                  </a:lnTo>
                  <a:lnTo>
                    <a:pt x="1687" y="217"/>
                  </a:lnTo>
                  <a:lnTo>
                    <a:pt x="1690" y="215"/>
                  </a:lnTo>
                  <a:lnTo>
                    <a:pt x="1692" y="217"/>
                  </a:lnTo>
                  <a:lnTo>
                    <a:pt x="1696" y="216"/>
                  </a:lnTo>
                  <a:lnTo>
                    <a:pt x="1699" y="217"/>
                  </a:lnTo>
                  <a:lnTo>
                    <a:pt x="1703" y="216"/>
                  </a:lnTo>
                  <a:lnTo>
                    <a:pt x="1704" y="217"/>
                  </a:lnTo>
                  <a:lnTo>
                    <a:pt x="1705" y="216"/>
                  </a:lnTo>
                  <a:lnTo>
                    <a:pt x="1709" y="214"/>
                  </a:lnTo>
                  <a:lnTo>
                    <a:pt x="1713" y="218"/>
                  </a:lnTo>
                  <a:lnTo>
                    <a:pt x="1715" y="215"/>
                  </a:lnTo>
                  <a:lnTo>
                    <a:pt x="1716" y="215"/>
                  </a:lnTo>
                  <a:lnTo>
                    <a:pt x="1717" y="216"/>
                  </a:lnTo>
                  <a:lnTo>
                    <a:pt x="1719" y="217"/>
                  </a:lnTo>
                  <a:lnTo>
                    <a:pt x="1722" y="218"/>
                  </a:lnTo>
                  <a:lnTo>
                    <a:pt x="1726" y="216"/>
                  </a:lnTo>
                  <a:lnTo>
                    <a:pt x="1730" y="214"/>
                  </a:lnTo>
                  <a:lnTo>
                    <a:pt x="1734" y="217"/>
                  </a:lnTo>
                  <a:lnTo>
                    <a:pt x="1738" y="218"/>
                  </a:lnTo>
                  <a:lnTo>
                    <a:pt x="1743" y="216"/>
                  </a:lnTo>
                  <a:lnTo>
                    <a:pt x="1745" y="217"/>
                  </a:lnTo>
                  <a:lnTo>
                    <a:pt x="1746" y="218"/>
                  </a:lnTo>
                  <a:lnTo>
                    <a:pt x="1747" y="218"/>
                  </a:lnTo>
                  <a:lnTo>
                    <a:pt x="1752" y="218"/>
                  </a:lnTo>
                  <a:lnTo>
                    <a:pt x="1756" y="217"/>
                  </a:lnTo>
                  <a:lnTo>
                    <a:pt x="1757" y="217"/>
                  </a:lnTo>
                  <a:lnTo>
                    <a:pt x="1759" y="217"/>
                  </a:lnTo>
                  <a:lnTo>
                    <a:pt x="1760" y="217"/>
                  </a:lnTo>
                  <a:lnTo>
                    <a:pt x="1764" y="218"/>
                  </a:lnTo>
                  <a:lnTo>
                    <a:pt x="1768" y="218"/>
                  </a:lnTo>
                  <a:lnTo>
                    <a:pt x="1771" y="214"/>
                  </a:lnTo>
                  <a:lnTo>
                    <a:pt x="1773" y="218"/>
                  </a:lnTo>
                  <a:lnTo>
                    <a:pt x="1774" y="218"/>
                  </a:lnTo>
                  <a:lnTo>
                    <a:pt x="1776" y="216"/>
                  </a:lnTo>
                  <a:lnTo>
                    <a:pt x="1779" y="218"/>
                  </a:lnTo>
                  <a:lnTo>
                    <a:pt x="1783" y="218"/>
                  </a:lnTo>
                  <a:lnTo>
                    <a:pt x="1785" y="218"/>
                  </a:lnTo>
                  <a:lnTo>
                    <a:pt x="1786" y="218"/>
                  </a:lnTo>
                  <a:lnTo>
                    <a:pt x="1788" y="216"/>
                  </a:lnTo>
                  <a:lnTo>
                    <a:pt x="1789" y="217"/>
                  </a:lnTo>
                  <a:lnTo>
                    <a:pt x="1793" y="217"/>
                  </a:lnTo>
                  <a:lnTo>
                    <a:pt x="1797" y="217"/>
                  </a:lnTo>
                  <a:lnTo>
                    <a:pt x="1800" y="218"/>
                  </a:lnTo>
                  <a:lnTo>
                    <a:pt x="1802" y="218"/>
                  </a:lnTo>
                  <a:lnTo>
                    <a:pt x="1803" y="215"/>
                  </a:lnTo>
                  <a:lnTo>
                    <a:pt x="1807" y="217"/>
                  </a:lnTo>
                  <a:lnTo>
                    <a:pt x="1810" y="216"/>
                  </a:lnTo>
                  <a:lnTo>
                    <a:pt x="1812" y="217"/>
                  </a:lnTo>
                  <a:lnTo>
                    <a:pt x="1813" y="218"/>
                  </a:lnTo>
                  <a:lnTo>
                    <a:pt x="1815" y="217"/>
                  </a:lnTo>
                  <a:lnTo>
                    <a:pt x="1816" y="216"/>
                  </a:lnTo>
                  <a:lnTo>
                    <a:pt x="1820" y="218"/>
                  </a:lnTo>
                  <a:lnTo>
                    <a:pt x="1824" y="217"/>
                  </a:lnTo>
                  <a:lnTo>
                    <a:pt x="1825" y="218"/>
                  </a:lnTo>
                  <a:lnTo>
                    <a:pt x="1827" y="218"/>
                  </a:lnTo>
                  <a:lnTo>
                    <a:pt x="1828" y="218"/>
                  </a:lnTo>
                  <a:lnTo>
                    <a:pt x="1829" y="217"/>
                  </a:lnTo>
                  <a:lnTo>
                    <a:pt x="1831" y="218"/>
                  </a:lnTo>
                  <a:lnTo>
                    <a:pt x="1835" y="218"/>
                  </a:lnTo>
                  <a:lnTo>
                    <a:pt x="1839" y="218"/>
                  </a:lnTo>
                  <a:lnTo>
                    <a:pt x="1840" y="218"/>
                  </a:lnTo>
                  <a:lnTo>
                    <a:pt x="1843" y="217"/>
                  </a:lnTo>
                  <a:lnTo>
                    <a:pt x="1845" y="218"/>
                  </a:lnTo>
                  <a:lnTo>
                    <a:pt x="1849" y="217"/>
                  </a:lnTo>
                  <a:lnTo>
                    <a:pt x="1853" y="216"/>
                  </a:lnTo>
                  <a:lnTo>
                    <a:pt x="1857" y="218"/>
                  </a:lnTo>
                  <a:lnTo>
                    <a:pt x="1858" y="217"/>
                  </a:lnTo>
                  <a:lnTo>
                    <a:pt x="1863" y="217"/>
                  </a:lnTo>
                  <a:lnTo>
                    <a:pt x="1868" y="218"/>
                  </a:lnTo>
                  <a:lnTo>
                    <a:pt x="1869" y="218"/>
                  </a:lnTo>
                  <a:lnTo>
                    <a:pt x="1871" y="217"/>
                  </a:lnTo>
                  <a:lnTo>
                    <a:pt x="1872" y="217"/>
                  </a:lnTo>
                  <a:lnTo>
                    <a:pt x="1876" y="217"/>
                  </a:lnTo>
                  <a:lnTo>
                    <a:pt x="1880" y="218"/>
                  </a:lnTo>
                  <a:lnTo>
                    <a:pt x="1883" y="217"/>
                  </a:lnTo>
                  <a:lnTo>
                    <a:pt x="1885" y="217"/>
                  </a:lnTo>
                  <a:lnTo>
                    <a:pt x="1886" y="218"/>
                  </a:lnTo>
                  <a:lnTo>
                    <a:pt x="1890" y="218"/>
                  </a:lnTo>
                  <a:lnTo>
                    <a:pt x="1894" y="218"/>
                  </a:lnTo>
                  <a:lnTo>
                    <a:pt x="1895" y="217"/>
                  </a:lnTo>
                  <a:lnTo>
                    <a:pt x="1896" y="218"/>
                  </a:lnTo>
                  <a:lnTo>
                    <a:pt x="1898" y="218"/>
                  </a:lnTo>
                  <a:lnTo>
                    <a:pt x="1899" y="218"/>
                  </a:lnTo>
                  <a:lnTo>
                    <a:pt x="1901" y="216"/>
                  </a:lnTo>
                  <a:lnTo>
                    <a:pt x="1905" y="218"/>
                  </a:lnTo>
                  <a:lnTo>
                    <a:pt x="1909" y="217"/>
                  </a:lnTo>
                  <a:lnTo>
                    <a:pt x="1910" y="217"/>
                  </a:lnTo>
                  <a:lnTo>
                    <a:pt x="1911" y="216"/>
                  </a:lnTo>
                  <a:lnTo>
                    <a:pt x="1913" y="213"/>
                  </a:lnTo>
                  <a:lnTo>
                    <a:pt x="1914" y="214"/>
                  </a:lnTo>
                  <a:lnTo>
                    <a:pt x="1918" y="218"/>
                  </a:lnTo>
                  <a:lnTo>
                    <a:pt x="1922" y="217"/>
                  </a:lnTo>
                  <a:lnTo>
                    <a:pt x="1925" y="215"/>
                  </a:lnTo>
                  <a:lnTo>
                    <a:pt x="1926" y="216"/>
                  </a:lnTo>
                  <a:lnTo>
                    <a:pt x="1928" y="217"/>
                  </a:lnTo>
                  <a:lnTo>
                    <a:pt x="1932" y="217"/>
                  </a:lnTo>
                  <a:lnTo>
                    <a:pt x="1936" y="217"/>
                  </a:lnTo>
                  <a:lnTo>
                    <a:pt x="1937" y="218"/>
                  </a:lnTo>
                  <a:lnTo>
                    <a:pt x="1938" y="218"/>
                  </a:lnTo>
                  <a:lnTo>
                    <a:pt x="1940" y="216"/>
                  </a:lnTo>
                  <a:lnTo>
                    <a:pt x="1941" y="218"/>
                  </a:lnTo>
                  <a:lnTo>
                    <a:pt x="1945" y="218"/>
                  </a:lnTo>
                  <a:lnTo>
                    <a:pt x="1948" y="218"/>
                  </a:lnTo>
                  <a:lnTo>
                    <a:pt x="1952" y="218"/>
                  </a:lnTo>
                  <a:lnTo>
                    <a:pt x="1954" y="218"/>
                  </a:lnTo>
                  <a:lnTo>
                    <a:pt x="1955" y="218"/>
                  </a:lnTo>
                  <a:lnTo>
                    <a:pt x="1960" y="218"/>
                  </a:lnTo>
                  <a:lnTo>
                    <a:pt x="1964" y="218"/>
                  </a:lnTo>
                  <a:lnTo>
                    <a:pt x="1968" y="218"/>
                  </a:lnTo>
                  <a:lnTo>
                    <a:pt x="1969" y="218"/>
                  </a:lnTo>
                  <a:lnTo>
                    <a:pt x="1974" y="218"/>
                  </a:lnTo>
                  <a:lnTo>
                    <a:pt x="1977" y="218"/>
                  </a:lnTo>
                  <a:lnTo>
                    <a:pt x="1979" y="218"/>
                  </a:lnTo>
                  <a:lnTo>
                    <a:pt x="1980" y="218"/>
                  </a:lnTo>
                  <a:lnTo>
                    <a:pt x="1982" y="217"/>
                  </a:lnTo>
                  <a:lnTo>
                    <a:pt x="1983" y="218"/>
                  </a:lnTo>
                  <a:lnTo>
                    <a:pt x="1987" y="218"/>
                  </a:lnTo>
                  <a:lnTo>
                    <a:pt x="1990" y="218"/>
                  </a:lnTo>
                  <a:lnTo>
                    <a:pt x="1992" y="218"/>
                  </a:lnTo>
                  <a:lnTo>
                    <a:pt x="1993" y="218"/>
                  </a:lnTo>
                  <a:lnTo>
                    <a:pt x="1997" y="218"/>
                  </a:lnTo>
                  <a:lnTo>
                    <a:pt x="2001" y="215"/>
                  </a:lnTo>
                  <a:lnTo>
                    <a:pt x="2006" y="218"/>
                  </a:lnTo>
                  <a:lnTo>
                    <a:pt x="2007" y="218"/>
                  </a:lnTo>
                  <a:lnTo>
                    <a:pt x="2009" y="216"/>
                  </a:lnTo>
                  <a:lnTo>
                    <a:pt x="2010" y="216"/>
                  </a:lnTo>
                  <a:lnTo>
                    <a:pt x="2014" y="218"/>
                  </a:lnTo>
                  <a:lnTo>
                    <a:pt x="2018" y="218"/>
                  </a:lnTo>
                  <a:lnTo>
                    <a:pt x="2022" y="218"/>
                  </a:lnTo>
                  <a:lnTo>
                    <a:pt x="2027" y="217"/>
                  </a:lnTo>
                  <a:lnTo>
                    <a:pt x="2031" y="218"/>
                  </a:lnTo>
                  <a:lnTo>
                    <a:pt x="2035" y="217"/>
                  </a:lnTo>
                  <a:lnTo>
                    <a:pt x="2040" y="218"/>
                  </a:lnTo>
                  <a:lnTo>
                    <a:pt x="2044" y="218"/>
                  </a:lnTo>
                  <a:lnTo>
                    <a:pt x="2049" y="217"/>
                  </a:lnTo>
                  <a:lnTo>
                    <a:pt x="2050" y="218"/>
                  </a:lnTo>
                  <a:lnTo>
                    <a:pt x="2051" y="217"/>
                  </a:lnTo>
                  <a:lnTo>
                    <a:pt x="2055" y="218"/>
                  </a:lnTo>
                  <a:lnTo>
                    <a:pt x="2059" y="218"/>
                  </a:lnTo>
                  <a:lnTo>
                    <a:pt x="2064" y="217"/>
                  </a:lnTo>
                  <a:lnTo>
                    <a:pt x="2067" y="217"/>
                  </a:lnTo>
                  <a:lnTo>
                    <a:pt x="2072" y="218"/>
                  </a:lnTo>
                  <a:lnTo>
                    <a:pt x="2077" y="218"/>
                  </a:lnTo>
                  <a:lnTo>
                    <a:pt x="2078" y="218"/>
                  </a:lnTo>
                  <a:lnTo>
                    <a:pt x="2079" y="218"/>
                  </a:lnTo>
                  <a:lnTo>
                    <a:pt x="2081" y="218"/>
                  </a:lnTo>
                  <a:lnTo>
                    <a:pt x="2084" y="218"/>
                  </a:lnTo>
                  <a:lnTo>
                    <a:pt x="2089" y="217"/>
                  </a:lnTo>
                  <a:lnTo>
                    <a:pt x="2090" y="218"/>
                  </a:lnTo>
                  <a:lnTo>
                    <a:pt x="2091" y="218"/>
                  </a:lnTo>
                  <a:lnTo>
                    <a:pt x="2093" y="218"/>
                  </a:lnTo>
                  <a:lnTo>
                    <a:pt x="2094" y="218"/>
                  </a:lnTo>
                  <a:lnTo>
                    <a:pt x="2098" y="218"/>
                  </a:lnTo>
                  <a:lnTo>
                    <a:pt x="2101" y="218"/>
                  </a:lnTo>
                  <a:lnTo>
                    <a:pt x="2103" y="218"/>
                  </a:lnTo>
                  <a:lnTo>
                    <a:pt x="2104" y="218"/>
                  </a:lnTo>
                  <a:lnTo>
                    <a:pt x="2106" y="218"/>
                  </a:lnTo>
                  <a:lnTo>
                    <a:pt x="2107" y="217"/>
                  </a:lnTo>
                  <a:lnTo>
                    <a:pt x="2111" y="218"/>
                  </a:lnTo>
                  <a:lnTo>
                    <a:pt x="2114" y="218"/>
                  </a:lnTo>
                  <a:lnTo>
                    <a:pt x="2119" y="218"/>
                  </a:lnTo>
                  <a:lnTo>
                    <a:pt x="2120" y="218"/>
                  </a:lnTo>
                  <a:lnTo>
                    <a:pt x="2121" y="218"/>
                  </a:lnTo>
                  <a:lnTo>
                    <a:pt x="2123" y="217"/>
                  </a:lnTo>
                  <a:lnTo>
                    <a:pt x="2127" y="218"/>
                  </a:lnTo>
                  <a:lnTo>
                    <a:pt x="2131" y="218"/>
                  </a:lnTo>
                  <a:lnTo>
                    <a:pt x="2132" y="218"/>
                  </a:lnTo>
                  <a:lnTo>
                    <a:pt x="2134" y="218"/>
                  </a:lnTo>
                  <a:lnTo>
                    <a:pt x="2135" y="218"/>
                  </a:lnTo>
                  <a:lnTo>
                    <a:pt x="2136" y="218"/>
                  </a:lnTo>
                  <a:lnTo>
                    <a:pt x="2141" y="218"/>
                  </a:lnTo>
                  <a:lnTo>
                    <a:pt x="2145" y="218"/>
                  </a:lnTo>
                  <a:lnTo>
                    <a:pt x="2148" y="218"/>
                  </a:lnTo>
                  <a:lnTo>
                    <a:pt x="2150" y="218"/>
                  </a:lnTo>
                  <a:lnTo>
                    <a:pt x="2154" y="218"/>
                  </a:lnTo>
                  <a:lnTo>
                    <a:pt x="2159" y="218"/>
                  </a:lnTo>
                  <a:lnTo>
                    <a:pt x="2160" y="216"/>
                  </a:lnTo>
                  <a:lnTo>
                    <a:pt x="2161" y="218"/>
                  </a:lnTo>
                  <a:lnTo>
                    <a:pt x="2163" y="216"/>
                  </a:lnTo>
                  <a:lnTo>
                    <a:pt x="2164" y="218"/>
                  </a:lnTo>
                  <a:lnTo>
                    <a:pt x="2168" y="218"/>
                  </a:lnTo>
                  <a:lnTo>
                    <a:pt x="2172" y="218"/>
                  </a:lnTo>
                  <a:lnTo>
                    <a:pt x="2176" y="218"/>
                  </a:lnTo>
                  <a:lnTo>
                    <a:pt x="2177" y="218"/>
                  </a:lnTo>
                  <a:lnTo>
                    <a:pt x="2181" y="218"/>
                  </a:lnTo>
                  <a:lnTo>
                    <a:pt x="2185" y="218"/>
                  </a:lnTo>
                  <a:lnTo>
                    <a:pt x="2189" y="218"/>
                  </a:lnTo>
                  <a:lnTo>
                    <a:pt x="2192" y="218"/>
                  </a:lnTo>
                  <a:lnTo>
                    <a:pt x="2197" y="217"/>
                  </a:lnTo>
                  <a:lnTo>
                    <a:pt x="2201" y="218"/>
                  </a:lnTo>
                  <a:lnTo>
                    <a:pt x="2204" y="218"/>
                  </a:lnTo>
                  <a:lnTo>
                    <a:pt x="2206" y="218"/>
                  </a:lnTo>
                  <a:lnTo>
                    <a:pt x="2210" y="218"/>
                  </a:lnTo>
                  <a:lnTo>
                    <a:pt x="2214" y="218"/>
                  </a:lnTo>
                  <a:lnTo>
                    <a:pt x="2218" y="218"/>
                  </a:lnTo>
                  <a:lnTo>
                    <a:pt x="2219" y="218"/>
                  </a:lnTo>
                  <a:lnTo>
                    <a:pt x="2223" y="218"/>
                  </a:lnTo>
                  <a:lnTo>
                    <a:pt x="2228" y="218"/>
                  </a:lnTo>
                  <a:lnTo>
                    <a:pt x="2229" y="218"/>
                  </a:lnTo>
                  <a:lnTo>
                    <a:pt x="2231" y="218"/>
                  </a:lnTo>
                  <a:lnTo>
                    <a:pt x="2232" y="218"/>
                  </a:lnTo>
                  <a:lnTo>
                    <a:pt x="2236" y="218"/>
                  </a:lnTo>
                  <a:lnTo>
                    <a:pt x="2241" y="218"/>
                  </a:lnTo>
                  <a:lnTo>
                    <a:pt x="2245" y="218"/>
                  </a:lnTo>
                  <a:lnTo>
                    <a:pt x="2249" y="217"/>
                  </a:lnTo>
                  <a:lnTo>
                    <a:pt x="2253" y="218"/>
                  </a:lnTo>
                  <a:lnTo>
                    <a:pt x="2257" y="218"/>
                  </a:lnTo>
                  <a:lnTo>
                    <a:pt x="2259" y="218"/>
                  </a:lnTo>
                  <a:lnTo>
                    <a:pt x="2262" y="218"/>
                  </a:lnTo>
                  <a:lnTo>
                    <a:pt x="2267" y="218"/>
                  </a:lnTo>
                  <a:lnTo>
                    <a:pt x="2272" y="218"/>
                  </a:lnTo>
                  <a:lnTo>
                    <a:pt x="2273" y="218"/>
                  </a:lnTo>
                  <a:lnTo>
                    <a:pt x="2274" y="218"/>
                  </a:lnTo>
                  <a:lnTo>
                    <a:pt x="2276" y="218"/>
                  </a:lnTo>
                  <a:lnTo>
                    <a:pt x="2280" y="218"/>
                  </a:lnTo>
                  <a:lnTo>
                    <a:pt x="2284" y="218"/>
                  </a:lnTo>
                  <a:lnTo>
                    <a:pt x="2285" y="218"/>
                  </a:lnTo>
                  <a:lnTo>
                    <a:pt x="2287" y="218"/>
                  </a:lnTo>
                  <a:lnTo>
                    <a:pt x="2288" y="218"/>
                  </a:lnTo>
                  <a:lnTo>
                    <a:pt x="2290" y="218"/>
                  </a:lnTo>
                  <a:lnTo>
                    <a:pt x="2294" y="218"/>
                  </a:lnTo>
                  <a:lnTo>
                    <a:pt x="2297" y="216"/>
                  </a:lnTo>
                  <a:lnTo>
                    <a:pt x="2301" y="217"/>
                  </a:lnTo>
                  <a:lnTo>
                    <a:pt x="2302" y="218"/>
                  </a:lnTo>
                  <a:lnTo>
                    <a:pt x="2307" y="218"/>
                  </a:lnTo>
                  <a:lnTo>
                    <a:pt x="2311" y="218"/>
                  </a:lnTo>
                  <a:lnTo>
                    <a:pt x="2312" y="216"/>
                  </a:lnTo>
                  <a:lnTo>
                    <a:pt x="2314" y="218"/>
                  </a:lnTo>
                  <a:lnTo>
                    <a:pt x="2315" y="218"/>
                  </a:lnTo>
                  <a:lnTo>
                    <a:pt x="2317" y="218"/>
                  </a:lnTo>
                  <a:lnTo>
                    <a:pt x="2321" y="218"/>
                  </a:lnTo>
                  <a:lnTo>
                    <a:pt x="2325" y="218"/>
                  </a:lnTo>
                  <a:lnTo>
                    <a:pt x="2326" y="218"/>
                  </a:lnTo>
                  <a:lnTo>
                    <a:pt x="2328" y="218"/>
                  </a:lnTo>
                  <a:lnTo>
                    <a:pt x="2329" y="218"/>
                  </a:lnTo>
                  <a:lnTo>
                    <a:pt x="2331" y="218"/>
                  </a:lnTo>
                  <a:lnTo>
                    <a:pt x="2335" y="218"/>
                  </a:lnTo>
                  <a:lnTo>
                    <a:pt x="2339" y="218"/>
                  </a:lnTo>
                  <a:lnTo>
                    <a:pt x="2340" y="218"/>
                  </a:lnTo>
                  <a:lnTo>
                    <a:pt x="2342" y="218"/>
                  </a:lnTo>
                  <a:lnTo>
                    <a:pt x="2343" y="218"/>
                  </a:lnTo>
                  <a:lnTo>
                    <a:pt x="2344" y="218"/>
                  </a:lnTo>
                  <a:lnTo>
                    <a:pt x="2349" y="218"/>
                  </a:lnTo>
                  <a:lnTo>
                    <a:pt x="2353" y="218"/>
                  </a:lnTo>
                  <a:lnTo>
                    <a:pt x="2354" y="218"/>
                  </a:lnTo>
                  <a:lnTo>
                    <a:pt x="2356" y="218"/>
                  </a:lnTo>
                  <a:lnTo>
                    <a:pt x="2357" y="218"/>
                  </a:lnTo>
                  <a:lnTo>
                    <a:pt x="2359" y="218"/>
                  </a:lnTo>
                  <a:lnTo>
                    <a:pt x="2363" y="218"/>
                  </a:lnTo>
                  <a:lnTo>
                    <a:pt x="2367" y="218"/>
                  </a:lnTo>
                  <a:lnTo>
                    <a:pt x="2368" y="218"/>
                  </a:lnTo>
                  <a:lnTo>
                    <a:pt x="2370" y="218"/>
                  </a:lnTo>
                  <a:lnTo>
                    <a:pt x="2371" y="218"/>
                  </a:lnTo>
                  <a:lnTo>
                    <a:pt x="2372" y="218"/>
                  </a:lnTo>
                  <a:lnTo>
                    <a:pt x="2376" y="218"/>
                  </a:lnTo>
                  <a:lnTo>
                    <a:pt x="2381" y="218"/>
                  </a:lnTo>
                  <a:lnTo>
                    <a:pt x="2382" y="218"/>
                  </a:lnTo>
                  <a:lnTo>
                    <a:pt x="2383" y="218"/>
                  </a:lnTo>
                  <a:lnTo>
                    <a:pt x="2385" y="218"/>
                  </a:lnTo>
                  <a:lnTo>
                    <a:pt x="2386" y="218"/>
                  </a:lnTo>
                  <a:lnTo>
                    <a:pt x="2390" y="218"/>
                  </a:lnTo>
                  <a:lnTo>
                    <a:pt x="2394" y="218"/>
                  </a:lnTo>
                  <a:lnTo>
                    <a:pt x="2398" y="218"/>
                  </a:lnTo>
                  <a:lnTo>
                    <a:pt x="2399" y="218"/>
                  </a:lnTo>
                  <a:lnTo>
                    <a:pt x="2400" y="218"/>
                  </a:lnTo>
                  <a:lnTo>
                    <a:pt x="2405" y="218"/>
                  </a:lnTo>
                  <a:lnTo>
                    <a:pt x="2409" y="217"/>
                  </a:lnTo>
                  <a:lnTo>
                    <a:pt x="2410" y="218"/>
                  </a:lnTo>
                  <a:lnTo>
                    <a:pt x="2412" y="218"/>
                  </a:lnTo>
                  <a:lnTo>
                    <a:pt x="2413" y="218"/>
                  </a:lnTo>
                  <a:lnTo>
                    <a:pt x="2414" y="218"/>
                  </a:lnTo>
                  <a:lnTo>
                    <a:pt x="2419" y="218"/>
                  </a:lnTo>
                  <a:lnTo>
                    <a:pt x="2423" y="218"/>
                  </a:lnTo>
                  <a:lnTo>
                    <a:pt x="2424" y="217"/>
                  </a:lnTo>
                  <a:lnTo>
                    <a:pt x="2426" y="218"/>
                  </a:lnTo>
                  <a:lnTo>
                    <a:pt x="2427" y="218"/>
                  </a:lnTo>
                  <a:lnTo>
                    <a:pt x="2428" y="218"/>
                  </a:lnTo>
                  <a:lnTo>
                    <a:pt x="2432" y="218"/>
                  </a:lnTo>
                  <a:lnTo>
                    <a:pt x="2436" y="218"/>
                  </a:lnTo>
                  <a:lnTo>
                    <a:pt x="2438" y="218"/>
                  </a:lnTo>
                  <a:lnTo>
                    <a:pt x="2439" y="218"/>
                  </a:lnTo>
                  <a:lnTo>
                    <a:pt x="2440" y="218"/>
                  </a:lnTo>
                  <a:lnTo>
                    <a:pt x="2444" y="218"/>
                  </a:lnTo>
                  <a:lnTo>
                    <a:pt x="2448" y="218"/>
                  </a:lnTo>
                  <a:lnTo>
                    <a:pt x="2452" y="218"/>
                  </a:lnTo>
                  <a:lnTo>
                    <a:pt x="2454" y="218"/>
                  </a:lnTo>
                  <a:lnTo>
                    <a:pt x="2455" y="218"/>
                  </a:lnTo>
                  <a:lnTo>
                    <a:pt x="2459" y="218"/>
                  </a:lnTo>
                  <a:lnTo>
                    <a:pt x="2463" y="218"/>
                  </a:lnTo>
                  <a:lnTo>
                    <a:pt x="2464" y="218"/>
                  </a:lnTo>
                  <a:lnTo>
                    <a:pt x="2466" y="218"/>
                  </a:lnTo>
                  <a:lnTo>
                    <a:pt x="2467" y="217"/>
                  </a:lnTo>
                  <a:lnTo>
                    <a:pt x="2469" y="218"/>
                  </a:lnTo>
                  <a:lnTo>
                    <a:pt x="2470" y="218"/>
                  </a:lnTo>
                  <a:lnTo>
                    <a:pt x="2475" y="218"/>
                  </a:lnTo>
                  <a:lnTo>
                    <a:pt x="2479" y="218"/>
                  </a:lnTo>
                  <a:lnTo>
                    <a:pt x="2482" y="218"/>
                  </a:lnTo>
                  <a:lnTo>
                    <a:pt x="2484" y="218"/>
                  </a:lnTo>
                  <a:lnTo>
                    <a:pt x="2488" y="218"/>
                  </a:lnTo>
                  <a:lnTo>
                    <a:pt x="2492" y="218"/>
                  </a:lnTo>
                  <a:lnTo>
                    <a:pt x="2494" y="218"/>
                  </a:lnTo>
                  <a:lnTo>
                    <a:pt x="2495" y="218"/>
                  </a:lnTo>
                  <a:lnTo>
                    <a:pt x="2497" y="218"/>
                  </a:lnTo>
                  <a:lnTo>
                    <a:pt x="2498" y="218"/>
                  </a:lnTo>
                  <a:lnTo>
                    <a:pt x="2502" y="218"/>
                  </a:lnTo>
                  <a:lnTo>
                    <a:pt x="2506" y="218"/>
                  </a:lnTo>
                  <a:lnTo>
                    <a:pt x="2509" y="218"/>
                  </a:lnTo>
                  <a:lnTo>
                    <a:pt x="2511" y="218"/>
                  </a:lnTo>
                  <a:lnTo>
                    <a:pt x="2515" y="218"/>
                  </a:lnTo>
                  <a:lnTo>
                    <a:pt x="2520" y="218"/>
                  </a:lnTo>
                  <a:lnTo>
                    <a:pt x="2521" y="218"/>
                  </a:lnTo>
                  <a:lnTo>
                    <a:pt x="2523" y="218"/>
                  </a:lnTo>
                  <a:lnTo>
                    <a:pt x="2524" y="218"/>
                  </a:lnTo>
                  <a:lnTo>
                    <a:pt x="2526" y="218"/>
                  </a:lnTo>
                  <a:lnTo>
                    <a:pt x="2530" y="218"/>
                  </a:lnTo>
                  <a:lnTo>
                    <a:pt x="2534" y="218"/>
                  </a:lnTo>
                  <a:lnTo>
                    <a:pt x="2536" y="218"/>
                  </a:lnTo>
                  <a:lnTo>
                    <a:pt x="2537" y="218"/>
                  </a:lnTo>
                  <a:lnTo>
                    <a:pt x="2538" y="218"/>
                  </a:lnTo>
                  <a:lnTo>
                    <a:pt x="2543" y="218"/>
                  </a:lnTo>
                  <a:lnTo>
                    <a:pt x="2547" y="218"/>
                  </a:lnTo>
                  <a:lnTo>
                    <a:pt x="2549" y="218"/>
                  </a:lnTo>
                  <a:lnTo>
                    <a:pt x="2550" y="218"/>
                  </a:lnTo>
                  <a:lnTo>
                    <a:pt x="2552" y="218"/>
                  </a:lnTo>
                  <a:lnTo>
                    <a:pt x="2553" y="218"/>
                  </a:lnTo>
                  <a:lnTo>
                    <a:pt x="2557" y="218"/>
                  </a:lnTo>
                  <a:lnTo>
                    <a:pt x="2561" y="218"/>
                  </a:lnTo>
                  <a:lnTo>
                    <a:pt x="2563" y="218"/>
                  </a:lnTo>
                  <a:lnTo>
                    <a:pt x="2564" y="218"/>
                  </a:lnTo>
                  <a:lnTo>
                    <a:pt x="2566" y="218"/>
                  </a:lnTo>
                  <a:lnTo>
                    <a:pt x="2567" y="218"/>
                  </a:lnTo>
                  <a:lnTo>
                    <a:pt x="2571" y="218"/>
                  </a:lnTo>
                  <a:lnTo>
                    <a:pt x="2576" y="218"/>
                  </a:lnTo>
                  <a:lnTo>
                    <a:pt x="2577" y="218"/>
                  </a:lnTo>
                  <a:lnTo>
                    <a:pt x="2578" y="218"/>
                  </a:lnTo>
                  <a:lnTo>
                    <a:pt x="2580" y="218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26020D48-581F-4BE7-0080-13863AE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974"/>
              <a:ext cx="3738" cy="3"/>
            </a:xfrm>
            <a:custGeom>
              <a:avLst/>
              <a:gdLst>
                <a:gd name="T0" fmla="*/ 39 w 3738"/>
                <a:gd name="T1" fmla="*/ 3 h 3"/>
                <a:gd name="T2" fmla="*/ 71 w 3738"/>
                <a:gd name="T3" fmla="*/ 3 h 3"/>
                <a:gd name="T4" fmla="*/ 113 w 3738"/>
                <a:gd name="T5" fmla="*/ 3 h 3"/>
                <a:gd name="T6" fmla="*/ 153 w 3738"/>
                <a:gd name="T7" fmla="*/ 3 h 3"/>
                <a:gd name="T8" fmla="*/ 192 w 3738"/>
                <a:gd name="T9" fmla="*/ 3 h 3"/>
                <a:gd name="T10" fmla="*/ 227 w 3738"/>
                <a:gd name="T11" fmla="*/ 3 h 3"/>
                <a:gd name="T12" fmla="*/ 263 w 3738"/>
                <a:gd name="T13" fmla="*/ 3 h 3"/>
                <a:gd name="T14" fmla="*/ 304 w 3738"/>
                <a:gd name="T15" fmla="*/ 3 h 3"/>
                <a:gd name="T16" fmla="*/ 339 w 3738"/>
                <a:gd name="T17" fmla="*/ 3 h 3"/>
                <a:gd name="T18" fmla="*/ 374 w 3738"/>
                <a:gd name="T19" fmla="*/ 3 h 3"/>
                <a:gd name="T20" fmla="*/ 413 w 3738"/>
                <a:gd name="T21" fmla="*/ 3 h 3"/>
                <a:gd name="T22" fmla="*/ 456 w 3738"/>
                <a:gd name="T23" fmla="*/ 3 h 3"/>
                <a:gd name="T24" fmla="*/ 498 w 3738"/>
                <a:gd name="T25" fmla="*/ 3 h 3"/>
                <a:gd name="T26" fmla="*/ 544 w 3738"/>
                <a:gd name="T27" fmla="*/ 3 h 3"/>
                <a:gd name="T28" fmla="*/ 585 w 3738"/>
                <a:gd name="T29" fmla="*/ 3 h 3"/>
                <a:gd name="T30" fmla="*/ 644 w 3738"/>
                <a:gd name="T31" fmla="*/ 3 h 3"/>
                <a:gd name="T32" fmla="*/ 705 w 3738"/>
                <a:gd name="T33" fmla="*/ 3 h 3"/>
                <a:gd name="T34" fmla="*/ 756 w 3738"/>
                <a:gd name="T35" fmla="*/ 3 h 3"/>
                <a:gd name="T36" fmla="*/ 800 w 3738"/>
                <a:gd name="T37" fmla="*/ 3 h 3"/>
                <a:gd name="T38" fmla="*/ 847 w 3738"/>
                <a:gd name="T39" fmla="*/ 3 h 3"/>
                <a:gd name="T40" fmla="*/ 900 w 3738"/>
                <a:gd name="T41" fmla="*/ 3 h 3"/>
                <a:gd name="T42" fmla="*/ 959 w 3738"/>
                <a:gd name="T43" fmla="*/ 2 h 3"/>
                <a:gd name="T44" fmla="*/ 1020 w 3738"/>
                <a:gd name="T45" fmla="*/ 2 h 3"/>
                <a:gd name="T46" fmla="*/ 1082 w 3738"/>
                <a:gd name="T47" fmla="*/ 3 h 3"/>
                <a:gd name="T48" fmla="*/ 1145 w 3738"/>
                <a:gd name="T49" fmla="*/ 3 h 3"/>
                <a:gd name="T50" fmla="*/ 1210 w 3738"/>
                <a:gd name="T51" fmla="*/ 3 h 3"/>
                <a:gd name="T52" fmla="*/ 1278 w 3738"/>
                <a:gd name="T53" fmla="*/ 3 h 3"/>
                <a:gd name="T54" fmla="*/ 1344 w 3738"/>
                <a:gd name="T55" fmla="*/ 3 h 3"/>
                <a:gd name="T56" fmla="*/ 1410 w 3738"/>
                <a:gd name="T57" fmla="*/ 3 h 3"/>
                <a:gd name="T58" fmla="*/ 1478 w 3738"/>
                <a:gd name="T59" fmla="*/ 3 h 3"/>
                <a:gd name="T60" fmla="*/ 1546 w 3738"/>
                <a:gd name="T61" fmla="*/ 3 h 3"/>
                <a:gd name="T62" fmla="*/ 1613 w 3738"/>
                <a:gd name="T63" fmla="*/ 3 h 3"/>
                <a:gd name="T64" fmla="*/ 1680 w 3738"/>
                <a:gd name="T65" fmla="*/ 3 h 3"/>
                <a:gd name="T66" fmla="*/ 1746 w 3738"/>
                <a:gd name="T67" fmla="*/ 3 h 3"/>
                <a:gd name="T68" fmla="*/ 1810 w 3738"/>
                <a:gd name="T69" fmla="*/ 2 h 3"/>
                <a:gd name="T70" fmla="*/ 1876 w 3738"/>
                <a:gd name="T71" fmla="*/ 3 h 3"/>
                <a:gd name="T72" fmla="*/ 1943 w 3738"/>
                <a:gd name="T73" fmla="*/ 3 h 3"/>
                <a:gd name="T74" fmla="*/ 2010 w 3738"/>
                <a:gd name="T75" fmla="*/ 2 h 3"/>
                <a:gd name="T76" fmla="*/ 2078 w 3738"/>
                <a:gd name="T77" fmla="*/ 3 h 3"/>
                <a:gd name="T78" fmla="*/ 2145 w 3738"/>
                <a:gd name="T79" fmla="*/ 3 h 3"/>
                <a:gd name="T80" fmla="*/ 2212 w 3738"/>
                <a:gd name="T81" fmla="*/ 3 h 3"/>
                <a:gd name="T82" fmla="*/ 2280 w 3738"/>
                <a:gd name="T83" fmla="*/ 3 h 3"/>
                <a:gd name="T84" fmla="*/ 2346 w 3738"/>
                <a:gd name="T85" fmla="*/ 3 h 3"/>
                <a:gd name="T86" fmla="*/ 2411 w 3738"/>
                <a:gd name="T87" fmla="*/ 3 h 3"/>
                <a:gd name="T88" fmla="*/ 2477 w 3738"/>
                <a:gd name="T89" fmla="*/ 3 h 3"/>
                <a:gd name="T90" fmla="*/ 2543 w 3738"/>
                <a:gd name="T91" fmla="*/ 3 h 3"/>
                <a:gd name="T92" fmla="*/ 2607 w 3738"/>
                <a:gd name="T93" fmla="*/ 2 h 3"/>
                <a:gd name="T94" fmla="*/ 2673 w 3738"/>
                <a:gd name="T95" fmla="*/ 3 h 3"/>
                <a:gd name="T96" fmla="*/ 2739 w 3738"/>
                <a:gd name="T97" fmla="*/ 3 h 3"/>
                <a:gd name="T98" fmla="*/ 2803 w 3738"/>
                <a:gd name="T99" fmla="*/ 3 h 3"/>
                <a:gd name="T100" fmla="*/ 2868 w 3738"/>
                <a:gd name="T101" fmla="*/ 2 h 3"/>
                <a:gd name="T102" fmla="*/ 2934 w 3738"/>
                <a:gd name="T103" fmla="*/ 2 h 3"/>
                <a:gd name="T104" fmla="*/ 2999 w 3738"/>
                <a:gd name="T105" fmla="*/ 3 h 3"/>
                <a:gd name="T106" fmla="*/ 3065 w 3738"/>
                <a:gd name="T107" fmla="*/ 2 h 3"/>
                <a:gd name="T108" fmla="*/ 3132 w 3738"/>
                <a:gd name="T109" fmla="*/ 3 h 3"/>
                <a:gd name="T110" fmla="*/ 3198 w 3738"/>
                <a:gd name="T111" fmla="*/ 3 h 3"/>
                <a:gd name="T112" fmla="*/ 3264 w 3738"/>
                <a:gd name="T113" fmla="*/ 1 h 3"/>
                <a:gd name="T114" fmla="*/ 3331 w 3738"/>
                <a:gd name="T115" fmla="*/ 3 h 3"/>
                <a:gd name="T116" fmla="*/ 3399 w 3738"/>
                <a:gd name="T117" fmla="*/ 3 h 3"/>
                <a:gd name="T118" fmla="*/ 3468 w 3738"/>
                <a:gd name="T119" fmla="*/ 3 h 3"/>
                <a:gd name="T120" fmla="*/ 3537 w 3738"/>
                <a:gd name="T121" fmla="*/ 3 h 3"/>
                <a:gd name="T122" fmla="*/ 3607 w 3738"/>
                <a:gd name="T123" fmla="*/ 3 h 3"/>
                <a:gd name="T124" fmla="*/ 3677 w 3738"/>
                <a:gd name="T12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3">
                  <a:moveTo>
                    <a:pt x="0" y="3"/>
                  </a:moveTo>
                  <a:lnTo>
                    <a:pt x="1" y="3"/>
                  </a:lnTo>
                  <a:lnTo>
                    <a:pt x="6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7" y="3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3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4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61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5" y="3"/>
                  </a:lnTo>
                  <a:lnTo>
                    <a:pt x="80" y="3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3"/>
                  </a:lnTo>
                  <a:lnTo>
                    <a:pt x="88" y="3"/>
                  </a:lnTo>
                  <a:lnTo>
                    <a:pt x="92" y="3"/>
                  </a:lnTo>
                  <a:lnTo>
                    <a:pt x="94" y="3"/>
                  </a:lnTo>
                  <a:lnTo>
                    <a:pt x="97" y="3"/>
                  </a:lnTo>
                  <a:lnTo>
                    <a:pt x="101" y="3"/>
                  </a:lnTo>
                  <a:lnTo>
                    <a:pt x="106" y="3"/>
                  </a:lnTo>
                  <a:lnTo>
                    <a:pt x="110" y="3"/>
                  </a:lnTo>
                  <a:lnTo>
                    <a:pt x="111" y="3"/>
                  </a:lnTo>
                  <a:lnTo>
                    <a:pt x="113" y="3"/>
                  </a:lnTo>
                  <a:lnTo>
                    <a:pt x="117" y="3"/>
                  </a:lnTo>
                  <a:lnTo>
                    <a:pt x="121" y="3"/>
                  </a:lnTo>
                  <a:lnTo>
                    <a:pt x="123" y="3"/>
                  </a:lnTo>
                  <a:lnTo>
                    <a:pt x="126" y="3"/>
                  </a:lnTo>
                  <a:lnTo>
                    <a:pt x="131" y="3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40" y="3"/>
                  </a:lnTo>
                  <a:lnTo>
                    <a:pt x="144" y="3"/>
                  </a:lnTo>
                  <a:lnTo>
                    <a:pt x="148" y="3"/>
                  </a:lnTo>
                  <a:lnTo>
                    <a:pt x="150" y="3"/>
                  </a:lnTo>
                  <a:lnTo>
                    <a:pt x="151" y="3"/>
                  </a:lnTo>
                  <a:lnTo>
                    <a:pt x="153" y="3"/>
                  </a:lnTo>
                  <a:lnTo>
                    <a:pt x="154" y="3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4" y="2"/>
                  </a:lnTo>
                  <a:lnTo>
                    <a:pt x="168" y="3"/>
                  </a:lnTo>
                  <a:lnTo>
                    <a:pt x="172" y="2"/>
                  </a:lnTo>
                  <a:lnTo>
                    <a:pt x="176" y="3"/>
                  </a:lnTo>
                  <a:lnTo>
                    <a:pt x="178" y="3"/>
                  </a:lnTo>
                  <a:lnTo>
                    <a:pt x="179" y="3"/>
                  </a:lnTo>
                  <a:lnTo>
                    <a:pt x="181" y="2"/>
                  </a:lnTo>
                  <a:lnTo>
                    <a:pt x="182" y="3"/>
                  </a:lnTo>
                  <a:lnTo>
                    <a:pt x="186" y="3"/>
                  </a:lnTo>
                  <a:lnTo>
                    <a:pt x="190" y="3"/>
                  </a:lnTo>
                  <a:lnTo>
                    <a:pt x="192" y="3"/>
                  </a:lnTo>
                  <a:lnTo>
                    <a:pt x="193" y="3"/>
                  </a:lnTo>
                  <a:lnTo>
                    <a:pt x="194" y="3"/>
                  </a:lnTo>
                  <a:lnTo>
                    <a:pt x="196" y="3"/>
                  </a:lnTo>
                  <a:lnTo>
                    <a:pt x="201" y="3"/>
                  </a:lnTo>
                  <a:lnTo>
                    <a:pt x="205" y="3"/>
                  </a:lnTo>
                  <a:lnTo>
                    <a:pt x="206" y="3"/>
                  </a:lnTo>
                  <a:lnTo>
                    <a:pt x="208" y="3"/>
                  </a:lnTo>
                  <a:lnTo>
                    <a:pt x="210" y="3"/>
                  </a:lnTo>
                  <a:lnTo>
                    <a:pt x="214" y="3"/>
                  </a:lnTo>
                  <a:lnTo>
                    <a:pt x="218" y="3"/>
                  </a:lnTo>
                  <a:lnTo>
                    <a:pt x="220" y="3"/>
                  </a:lnTo>
                  <a:lnTo>
                    <a:pt x="221" y="3"/>
                  </a:lnTo>
                  <a:lnTo>
                    <a:pt x="223" y="3"/>
                  </a:lnTo>
                  <a:lnTo>
                    <a:pt x="227" y="3"/>
                  </a:lnTo>
                  <a:lnTo>
                    <a:pt x="231" y="3"/>
                  </a:lnTo>
                  <a:lnTo>
                    <a:pt x="232" y="3"/>
                  </a:lnTo>
                  <a:lnTo>
                    <a:pt x="234" y="3"/>
                  </a:lnTo>
                  <a:lnTo>
                    <a:pt x="235" y="3"/>
                  </a:lnTo>
                  <a:lnTo>
                    <a:pt x="237" y="2"/>
                  </a:lnTo>
                  <a:lnTo>
                    <a:pt x="241" y="3"/>
                  </a:lnTo>
                  <a:lnTo>
                    <a:pt x="245" y="3"/>
                  </a:lnTo>
                  <a:lnTo>
                    <a:pt x="246" y="3"/>
                  </a:lnTo>
                  <a:lnTo>
                    <a:pt x="248" y="3"/>
                  </a:lnTo>
                  <a:lnTo>
                    <a:pt x="249" y="3"/>
                  </a:lnTo>
                  <a:lnTo>
                    <a:pt x="251" y="3"/>
                  </a:lnTo>
                  <a:lnTo>
                    <a:pt x="255" y="3"/>
                  </a:lnTo>
                  <a:lnTo>
                    <a:pt x="259" y="3"/>
                  </a:lnTo>
                  <a:lnTo>
                    <a:pt x="263" y="3"/>
                  </a:lnTo>
                  <a:lnTo>
                    <a:pt x="264" y="3"/>
                  </a:lnTo>
                  <a:lnTo>
                    <a:pt x="268" y="3"/>
                  </a:lnTo>
                  <a:lnTo>
                    <a:pt x="272" y="3"/>
                  </a:lnTo>
                  <a:lnTo>
                    <a:pt x="277" y="3"/>
                  </a:lnTo>
                  <a:lnTo>
                    <a:pt x="278" y="3"/>
                  </a:lnTo>
                  <a:lnTo>
                    <a:pt x="283" y="3"/>
                  </a:lnTo>
                  <a:lnTo>
                    <a:pt x="287" y="3"/>
                  </a:lnTo>
                  <a:lnTo>
                    <a:pt x="289" y="3"/>
                  </a:lnTo>
                  <a:lnTo>
                    <a:pt x="290" y="3"/>
                  </a:lnTo>
                  <a:lnTo>
                    <a:pt x="292" y="3"/>
                  </a:lnTo>
                  <a:lnTo>
                    <a:pt x="293" y="3"/>
                  </a:lnTo>
                  <a:lnTo>
                    <a:pt x="298" y="3"/>
                  </a:lnTo>
                  <a:lnTo>
                    <a:pt x="302" y="3"/>
                  </a:lnTo>
                  <a:lnTo>
                    <a:pt x="304" y="3"/>
                  </a:lnTo>
                  <a:lnTo>
                    <a:pt x="305" y="3"/>
                  </a:lnTo>
                  <a:lnTo>
                    <a:pt x="307" y="3"/>
                  </a:lnTo>
                  <a:lnTo>
                    <a:pt x="311" y="3"/>
                  </a:lnTo>
                  <a:lnTo>
                    <a:pt x="315" y="3"/>
                  </a:lnTo>
                  <a:lnTo>
                    <a:pt x="317" y="3"/>
                  </a:lnTo>
                  <a:lnTo>
                    <a:pt x="318" y="3"/>
                  </a:lnTo>
                  <a:lnTo>
                    <a:pt x="320" y="3"/>
                  </a:lnTo>
                  <a:lnTo>
                    <a:pt x="321" y="3"/>
                  </a:lnTo>
                  <a:lnTo>
                    <a:pt x="325" y="3"/>
                  </a:lnTo>
                  <a:lnTo>
                    <a:pt x="330" y="3"/>
                  </a:lnTo>
                  <a:lnTo>
                    <a:pt x="331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9" y="3"/>
                  </a:lnTo>
                  <a:lnTo>
                    <a:pt x="343" y="3"/>
                  </a:lnTo>
                  <a:lnTo>
                    <a:pt x="345" y="3"/>
                  </a:lnTo>
                  <a:lnTo>
                    <a:pt x="346" y="3"/>
                  </a:lnTo>
                  <a:lnTo>
                    <a:pt x="348" y="3"/>
                  </a:lnTo>
                  <a:lnTo>
                    <a:pt x="352" y="3"/>
                  </a:lnTo>
                  <a:lnTo>
                    <a:pt x="357" y="3"/>
                  </a:lnTo>
                  <a:lnTo>
                    <a:pt x="358" y="3"/>
                  </a:lnTo>
                  <a:lnTo>
                    <a:pt x="360" y="3"/>
                  </a:lnTo>
                  <a:lnTo>
                    <a:pt x="361" y="3"/>
                  </a:lnTo>
                  <a:lnTo>
                    <a:pt x="363" y="3"/>
                  </a:lnTo>
                  <a:lnTo>
                    <a:pt x="367" y="3"/>
                  </a:lnTo>
                  <a:lnTo>
                    <a:pt x="372" y="3"/>
                  </a:lnTo>
                  <a:lnTo>
                    <a:pt x="373" y="3"/>
                  </a:lnTo>
                  <a:lnTo>
                    <a:pt x="374" y="3"/>
                  </a:lnTo>
                  <a:lnTo>
                    <a:pt x="376" y="3"/>
                  </a:lnTo>
                  <a:lnTo>
                    <a:pt x="380" y="3"/>
                  </a:lnTo>
                  <a:lnTo>
                    <a:pt x="384" y="3"/>
                  </a:lnTo>
                  <a:lnTo>
                    <a:pt x="386" y="3"/>
                  </a:lnTo>
                  <a:lnTo>
                    <a:pt x="387" y="3"/>
                  </a:lnTo>
                  <a:lnTo>
                    <a:pt x="389" y="3"/>
                  </a:lnTo>
                  <a:lnTo>
                    <a:pt x="390" y="3"/>
                  </a:lnTo>
                  <a:lnTo>
                    <a:pt x="395" y="3"/>
                  </a:lnTo>
                  <a:lnTo>
                    <a:pt x="399" y="3"/>
                  </a:lnTo>
                  <a:lnTo>
                    <a:pt x="401" y="3"/>
                  </a:lnTo>
                  <a:lnTo>
                    <a:pt x="402" y="3"/>
                  </a:lnTo>
                  <a:lnTo>
                    <a:pt x="404" y="2"/>
                  </a:lnTo>
                  <a:lnTo>
                    <a:pt x="408" y="3"/>
                  </a:lnTo>
                  <a:lnTo>
                    <a:pt x="413" y="3"/>
                  </a:lnTo>
                  <a:lnTo>
                    <a:pt x="414" y="3"/>
                  </a:lnTo>
                  <a:lnTo>
                    <a:pt x="416" y="3"/>
                  </a:lnTo>
                  <a:lnTo>
                    <a:pt x="417" y="3"/>
                  </a:lnTo>
                  <a:lnTo>
                    <a:pt x="422" y="3"/>
                  </a:lnTo>
                  <a:lnTo>
                    <a:pt x="426" y="3"/>
                  </a:lnTo>
                  <a:lnTo>
                    <a:pt x="430" y="3"/>
                  </a:lnTo>
                  <a:lnTo>
                    <a:pt x="431" y="3"/>
                  </a:lnTo>
                  <a:lnTo>
                    <a:pt x="435" y="3"/>
                  </a:lnTo>
                  <a:lnTo>
                    <a:pt x="440" y="3"/>
                  </a:lnTo>
                  <a:lnTo>
                    <a:pt x="441" y="3"/>
                  </a:lnTo>
                  <a:lnTo>
                    <a:pt x="442" y="3"/>
                  </a:lnTo>
                  <a:lnTo>
                    <a:pt x="446" y="3"/>
                  </a:lnTo>
                  <a:lnTo>
                    <a:pt x="451" y="3"/>
                  </a:lnTo>
                  <a:lnTo>
                    <a:pt x="456" y="3"/>
                  </a:lnTo>
                  <a:lnTo>
                    <a:pt x="457" y="3"/>
                  </a:lnTo>
                  <a:lnTo>
                    <a:pt x="458" y="3"/>
                  </a:lnTo>
                  <a:lnTo>
                    <a:pt x="460" y="3"/>
                  </a:lnTo>
                  <a:lnTo>
                    <a:pt x="465" y="3"/>
                  </a:lnTo>
                  <a:lnTo>
                    <a:pt x="469" y="3"/>
                  </a:lnTo>
                  <a:lnTo>
                    <a:pt x="473" y="3"/>
                  </a:lnTo>
                  <a:lnTo>
                    <a:pt x="478" y="3"/>
                  </a:lnTo>
                  <a:lnTo>
                    <a:pt x="483" y="3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7" y="3"/>
                  </a:lnTo>
                  <a:lnTo>
                    <a:pt x="493" y="3"/>
                  </a:lnTo>
                  <a:lnTo>
                    <a:pt x="497" y="3"/>
                  </a:lnTo>
                  <a:lnTo>
                    <a:pt x="498" y="3"/>
                  </a:lnTo>
                  <a:lnTo>
                    <a:pt x="500" y="3"/>
                  </a:lnTo>
                  <a:lnTo>
                    <a:pt x="501" y="3"/>
                  </a:lnTo>
                  <a:lnTo>
                    <a:pt x="506" y="3"/>
                  </a:lnTo>
                  <a:lnTo>
                    <a:pt x="511" y="3"/>
                  </a:lnTo>
                  <a:lnTo>
                    <a:pt x="514" y="3"/>
                  </a:lnTo>
                  <a:lnTo>
                    <a:pt x="516" y="3"/>
                  </a:lnTo>
                  <a:lnTo>
                    <a:pt x="521" y="3"/>
                  </a:lnTo>
                  <a:lnTo>
                    <a:pt x="526" y="3"/>
                  </a:lnTo>
                  <a:lnTo>
                    <a:pt x="529" y="3"/>
                  </a:lnTo>
                  <a:lnTo>
                    <a:pt x="534" y="3"/>
                  </a:lnTo>
                  <a:lnTo>
                    <a:pt x="539" y="3"/>
                  </a:lnTo>
                  <a:lnTo>
                    <a:pt x="541" y="3"/>
                  </a:lnTo>
                  <a:lnTo>
                    <a:pt x="542" y="3"/>
                  </a:lnTo>
                  <a:lnTo>
                    <a:pt x="544" y="3"/>
                  </a:lnTo>
                  <a:lnTo>
                    <a:pt x="549" y="3"/>
                  </a:lnTo>
                  <a:lnTo>
                    <a:pt x="553" y="3"/>
                  </a:lnTo>
                  <a:lnTo>
                    <a:pt x="555" y="3"/>
                  </a:lnTo>
                  <a:lnTo>
                    <a:pt x="556" y="3"/>
                  </a:lnTo>
                  <a:lnTo>
                    <a:pt x="561" y="3"/>
                  </a:lnTo>
                  <a:lnTo>
                    <a:pt x="566" y="3"/>
                  </a:lnTo>
                  <a:lnTo>
                    <a:pt x="568" y="3"/>
                  </a:lnTo>
                  <a:lnTo>
                    <a:pt x="569" y="3"/>
                  </a:lnTo>
                  <a:lnTo>
                    <a:pt x="570" y="3"/>
                  </a:lnTo>
                  <a:lnTo>
                    <a:pt x="575" y="3"/>
                  </a:lnTo>
                  <a:lnTo>
                    <a:pt x="580" y="3"/>
                  </a:lnTo>
                  <a:lnTo>
                    <a:pt x="582" y="3"/>
                  </a:lnTo>
                  <a:lnTo>
                    <a:pt x="583" y="3"/>
                  </a:lnTo>
                  <a:lnTo>
                    <a:pt x="585" y="3"/>
                  </a:lnTo>
                  <a:lnTo>
                    <a:pt x="590" y="3"/>
                  </a:lnTo>
                  <a:lnTo>
                    <a:pt x="595" y="3"/>
                  </a:lnTo>
                  <a:lnTo>
                    <a:pt x="598" y="3"/>
                  </a:lnTo>
                  <a:lnTo>
                    <a:pt x="603" y="3"/>
                  </a:lnTo>
                  <a:lnTo>
                    <a:pt x="608" y="3"/>
                  </a:lnTo>
                  <a:lnTo>
                    <a:pt x="609" y="2"/>
                  </a:lnTo>
                  <a:lnTo>
                    <a:pt x="613" y="3"/>
                  </a:lnTo>
                  <a:lnTo>
                    <a:pt x="618" y="3"/>
                  </a:lnTo>
                  <a:lnTo>
                    <a:pt x="623" y="3"/>
                  </a:lnTo>
                  <a:lnTo>
                    <a:pt x="626" y="3"/>
                  </a:lnTo>
                  <a:lnTo>
                    <a:pt x="631" y="3"/>
                  </a:lnTo>
                  <a:lnTo>
                    <a:pt x="636" y="2"/>
                  </a:lnTo>
                  <a:lnTo>
                    <a:pt x="640" y="3"/>
                  </a:lnTo>
                  <a:lnTo>
                    <a:pt x="644" y="3"/>
                  </a:lnTo>
                  <a:lnTo>
                    <a:pt x="649" y="3"/>
                  </a:lnTo>
                  <a:lnTo>
                    <a:pt x="653" y="3"/>
                  </a:lnTo>
                  <a:lnTo>
                    <a:pt x="654" y="3"/>
                  </a:lnTo>
                  <a:lnTo>
                    <a:pt x="659" y="3"/>
                  </a:lnTo>
                  <a:lnTo>
                    <a:pt x="664" y="3"/>
                  </a:lnTo>
                  <a:lnTo>
                    <a:pt x="668" y="3"/>
                  </a:lnTo>
                  <a:lnTo>
                    <a:pt x="673" y="3"/>
                  </a:lnTo>
                  <a:lnTo>
                    <a:pt x="678" y="3"/>
                  </a:lnTo>
                  <a:lnTo>
                    <a:pt x="682" y="3"/>
                  </a:lnTo>
                  <a:lnTo>
                    <a:pt x="687" y="3"/>
                  </a:lnTo>
                  <a:lnTo>
                    <a:pt x="692" y="3"/>
                  </a:lnTo>
                  <a:lnTo>
                    <a:pt x="695" y="3"/>
                  </a:lnTo>
                  <a:lnTo>
                    <a:pt x="700" y="3"/>
                  </a:lnTo>
                  <a:lnTo>
                    <a:pt x="705" y="3"/>
                  </a:lnTo>
                  <a:lnTo>
                    <a:pt x="709" y="3"/>
                  </a:lnTo>
                  <a:lnTo>
                    <a:pt x="714" y="3"/>
                  </a:lnTo>
                  <a:lnTo>
                    <a:pt x="718" y="3"/>
                  </a:lnTo>
                  <a:lnTo>
                    <a:pt x="722" y="3"/>
                  </a:lnTo>
                  <a:lnTo>
                    <a:pt x="723" y="3"/>
                  </a:lnTo>
                  <a:lnTo>
                    <a:pt x="728" y="3"/>
                  </a:lnTo>
                  <a:lnTo>
                    <a:pt x="733" y="3"/>
                  </a:lnTo>
                  <a:lnTo>
                    <a:pt x="735" y="3"/>
                  </a:lnTo>
                  <a:lnTo>
                    <a:pt x="738" y="3"/>
                  </a:lnTo>
                  <a:lnTo>
                    <a:pt x="743" y="3"/>
                  </a:lnTo>
                  <a:lnTo>
                    <a:pt x="748" y="3"/>
                  </a:lnTo>
                  <a:lnTo>
                    <a:pt x="750" y="3"/>
                  </a:lnTo>
                  <a:lnTo>
                    <a:pt x="751" y="3"/>
                  </a:lnTo>
                  <a:lnTo>
                    <a:pt x="756" y="3"/>
                  </a:lnTo>
                  <a:lnTo>
                    <a:pt x="761" y="3"/>
                  </a:lnTo>
                  <a:lnTo>
                    <a:pt x="765" y="3"/>
                  </a:lnTo>
                  <a:lnTo>
                    <a:pt x="769" y="3"/>
                  </a:lnTo>
                  <a:lnTo>
                    <a:pt x="774" y="3"/>
                  </a:lnTo>
                  <a:lnTo>
                    <a:pt x="775" y="3"/>
                  </a:lnTo>
                  <a:lnTo>
                    <a:pt x="777" y="3"/>
                  </a:lnTo>
                  <a:lnTo>
                    <a:pt x="778" y="3"/>
                  </a:lnTo>
                  <a:lnTo>
                    <a:pt x="779" y="3"/>
                  </a:lnTo>
                  <a:lnTo>
                    <a:pt x="784" y="3"/>
                  </a:lnTo>
                  <a:lnTo>
                    <a:pt x="789" y="3"/>
                  </a:lnTo>
                  <a:lnTo>
                    <a:pt x="790" y="3"/>
                  </a:lnTo>
                  <a:lnTo>
                    <a:pt x="792" y="3"/>
                  </a:lnTo>
                  <a:lnTo>
                    <a:pt x="795" y="3"/>
                  </a:lnTo>
                  <a:lnTo>
                    <a:pt x="800" y="3"/>
                  </a:lnTo>
                  <a:lnTo>
                    <a:pt x="805" y="3"/>
                  </a:lnTo>
                  <a:lnTo>
                    <a:pt x="806" y="3"/>
                  </a:lnTo>
                  <a:lnTo>
                    <a:pt x="811" y="3"/>
                  </a:lnTo>
                  <a:lnTo>
                    <a:pt x="816" y="3"/>
                  </a:lnTo>
                  <a:lnTo>
                    <a:pt x="819" y="3"/>
                  </a:lnTo>
                  <a:lnTo>
                    <a:pt x="821" y="3"/>
                  </a:lnTo>
                  <a:lnTo>
                    <a:pt x="825" y="3"/>
                  </a:lnTo>
                  <a:lnTo>
                    <a:pt x="831" y="3"/>
                  </a:lnTo>
                  <a:lnTo>
                    <a:pt x="832" y="3"/>
                  </a:lnTo>
                  <a:lnTo>
                    <a:pt x="833" y="3"/>
                  </a:lnTo>
                  <a:lnTo>
                    <a:pt x="835" y="3"/>
                  </a:lnTo>
                  <a:lnTo>
                    <a:pt x="840" y="3"/>
                  </a:lnTo>
                  <a:lnTo>
                    <a:pt x="845" y="3"/>
                  </a:lnTo>
                  <a:lnTo>
                    <a:pt x="847" y="3"/>
                  </a:lnTo>
                  <a:lnTo>
                    <a:pt x="848" y="3"/>
                  </a:lnTo>
                  <a:lnTo>
                    <a:pt x="852" y="3"/>
                  </a:lnTo>
                  <a:lnTo>
                    <a:pt x="857" y="3"/>
                  </a:lnTo>
                  <a:lnTo>
                    <a:pt x="861" y="3"/>
                  </a:lnTo>
                  <a:lnTo>
                    <a:pt x="864" y="3"/>
                  </a:lnTo>
                  <a:lnTo>
                    <a:pt x="869" y="3"/>
                  </a:lnTo>
                  <a:lnTo>
                    <a:pt x="874" y="3"/>
                  </a:lnTo>
                  <a:lnTo>
                    <a:pt x="877" y="3"/>
                  </a:lnTo>
                  <a:lnTo>
                    <a:pt x="882" y="3"/>
                  </a:lnTo>
                  <a:lnTo>
                    <a:pt x="887" y="3"/>
                  </a:lnTo>
                  <a:lnTo>
                    <a:pt x="889" y="3"/>
                  </a:lnTo>
                  <a:lnTo>
                    <a:pt x="890" y="3"/>
                  </a:lnTo>
                  <a:lnTo>
                    <a:pt x="895" y="3"/>
                  </a:lnTo>
                  <a:lnTo>
                    <a:pt x="900" y="3"/>
                  </a:lnTo>
                  <a:lnTo>
                    <a:pt x="903" y="3"/>
                  </a:lnTo>
                  <a:lnTo>
                    <a:pt x="908" y="3"/>
                  </a:lnTo>
                  <a:lnTo>
                    <a:pt x="913" y="3"/>
                  </a:lnTo>
                  <a:lnTo>
                    <a:pt x="917" y="3"/>
                  </a:lnTo>
                  <a:lnTo>
                    <a:pt x="922" y="3"/>
                  </a:lnTo>
                  <a:lnTo>
                    <a:pt x="927" y="2"/>
                  </a:lnTo>
                  <a:lnTo>
                    <a:pt x="930" y="2"/>
                  </a:lnTo>
                  <a:lnTo>
                    <a:pt x="932" y="3"/>
                  </a:lnTo>
                  <a:lnTo>
                    <a:pt x="937" y="3"/>
                  </a:lnTo>
                  <a:lnTo>
                    <a:pt x="941" y="3"/>
                  </a:lnTo>
                  <a:lnTo>
                    <a:pt x="946" y="3"/>
                  </a:lnTo>
                  <a:lnTo>
                    <a:pt x="951" y="3"/>
                  </a:lnTo>
                  <a:lnTo>
                    <a:pt x="956" y="3"/>
                  </a:lnTo>
                  <a:lnTo>
                    <a:pt x="959" y="2"/>
                  </a:lnTo>
                  <a:lnTo>
                    <a:pt x="964" y="3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4" y="3"/>
                  </a:lnTo>
                  <a:lnTo>
                    <a:pt x="979" y="3"/>
                  </a:lnTo>
                  <a:lnTo>
                    <a:pt x="984" y="3"/>
                  </a:lnTo>
                  <a:lnTo>
                    <a:pt x="988" y="3"/>
                  </a:lnTo>
                  <a:lnTo>
                    <a:pt x="993" y="3"/>
                  </a:lnTo>
                  <a:lnTo>
                    <a:pt x="998" y="3"/>
                  </a:lnTo>
                  <a:lnTo>
                    <a:pt x="1001" y="3"/>
                  </a:lnTo>
                  <a:lnTo>
                    <a:pt x="1006" y="3"/>
                  </a:lnTo>
                  <a:lnTo>
                    <a:pt x="1011" y="3"/>
                  </a:lnTo>
                  <a:lnTo>
                    <a:pt x="1015" y="2"/>
                  </a:lnTo>
                  <a:lnTo>
                    <a:pt x="1020" y="2"/>
                  </a:lnTo>
                  <a:lnTo>
                    <a:pt x="1025" y="3"/>
                  </a:lnTo>
                  <a:lnTo>
                    <a:pt x="1029" y="3"/>
                  </a:lnTo>
                  <a:lnTo>
                    <a:pt x="1034" y="3"/>
                  </a:lnTo>
                  <a:lnTo>
                    <a:pt x="1039" y="3"/>
                  </a:lnTo>
                  <a:lnTo>
                    <a:pt x="1041" y="3"/>
                  </a:lnTo>
                  <a:lnTo>
                    <a:pt x="1044" y="3"/>
                  </a:lnTo>
                  <a:lnTo>
                    <a:pt x="1049" y="3"/>
                  </a:lnTo>
                  <a:lnTo>
                    <a:pt x="1054" y="3"/>
                  </a:lnTo>
                  <a:lnTo>
                    <a:pt x="1058" y="3"/>
                  </a:lnTo>
                  <a:lnTo>
                    <a:pt x="1063" y="3"/>
                  </a:lnTo>
                  <a:lnTo>
                    <a:pt x="1068" y="3"/>
                  </a:lnTo>
                  <a:lnTo>
                    <a:pt x="1072" y="3"/>
                  </a:lnTo>
                  <a:lnTo>
                    <a:pt x="1077" y="3"/>
                  </a:lnTo>
                  <a:lnTo>
                    <a:pt x="1082" y="3"/>
                  </a:lnTo>
                  <a:lnTo>
                    <a:pt x="1085" y="3"/>
                  </a:lnTo>
                  <a:lnTo>
                    <a:pt x="1090" y="3"/>
                  </a:lnTo>
                  <a:lnTo>
                    <a:pt x="1095" y="3"/>
                  </a:lnTo>
                  <a:lnTo>
                    <a:pt x="1099" y="3"/>
                  </a:lnTo>
                  <a:lnTo>
                    <a:pt x="1104" y="3"/>
                  </a:lnTo>
                  <a:lnTo>
                    <a:pt x="1109" y="3"/>
                  </a:lnTo>
                  <a:lnTo>
                    <a:pt x="1113" y="3"/>
                  </a:lnTo>
                  <a:lnTo>
                    <a:pt x="1118" y="3"/>
                  </a:lnTo>
                  <a:lnTo>
                    <a:pt x="1123" y="3"/>
                  </a:lnTo>
                  <a:lnTo>
                    <a:pt x="1126" y="3"/>
                  </a:lnTo>
                  <a:lnTo>
                    <a:pt x="1131" y="3"/>
                  </a:lnTo>
                  <a:lnTo>
                    <a:pt x="1137" y="3"/>
                  </a:lnTo>
                  <a:lnTo>
                    <a:pt x="1140" y="3"/>
                  </a:lnTo>
                  <a:lnTo>
                    <a:pt x="1145" y="3"/>
                  </a:lnTo>
                  <a:lnTo>
                    <a:pt x="1150" y="3"/>
                  </a:lnTo>
                  <a:lnTo>
                    <a:pt x="1154" y="3"/>
                  </a:lnTo>
                  <a:lnTo>
                    <a:pt x="1159" y="3"/>
                  </a:lnTo>
                  <a:lnTo>
                    <a:pt x="1164" y="3"/>
                  </a:lnTo>
                  <a:lnTo>
                    <a:pt x="1167" y="3"/>
                  </a:lnTo>
                  <a:lnTo>
                    <a:pt x="1172" y="3"/>
                  </a:lnTo>
                  <a:lnTo>
                    <a:pt x="1177" y="3"/>
                  </a:lnTo>
                  <a:lnTo>
                    <a:pt x="1182" y="3"/>
                  </a:lnTo>
                  <a:lnTo>
                    <a:pt x="1187" y="3"/>
                  </a:lnTo>
                  <a:lnTo>
                    <a:pt x="1192" y="3"/>
                  </a:lnTo>
                  <a:lnTo>
                    <a:pt x="1196" y="3"/>
                  </a:lnTo>
                  <a:lnTo>
                    <a:pt x="1201" y="3"/>
                  </a:lnTo>
                  <a:lnTo>
                    <a:pt x="1206" y="3"/>
                  </a:lnTo>
                  <a:lnTo>
                    <a:pt x="1210" y="3"/>
                  </a:lnTo>
                  <a:lnTo>
                    <a:pt x="1215" y="3"/>
                  </a:lnTo>
                  <a:lnTo>
                    <a:pt x="1220" y="3"/>
                  </a:lnTo>
                  <a:lnTo>
                    <a:pt x="1225" y="3"/>
                  </a:lnTo>
                  <a:lnTo>
                    <a:pt x="1230" y="3"/>
                  </a:lnTo>
                  <a:lnTo>
                    <a:pt x="1235" y="3"/>
                  </a:lnTo>
                  <a:lnTo>
                    <a:pt x="1240" y="3"/>
                  </a:lnTo>
                  <a:lnTo>
                    <a:pt x="1245" y="3"/>
                  </a:lnTo>
                  <a:lnTo>
                    <a:pt x="1249" y="3"/>
                  </a:lnTo>
                  <a:lnTo>
                    <a:pt x="1254" y="3"/>
                  </a:lnTo>
                  <a:lnTo>
                    <a:pt x="1259" y="3"/>
                  </a:lnTo>
                  <a:lnTo>
                    <a:pt x="1264" y="3"/>
                  </a:lnTo>
                  <a:lnTo>
                    <a:pt x="1269" y="3"/>
                  </a:lnTo>
                  <a:lnTo>
                    <a:pt x="1275" y="3"/>
                  </a:lnTo>
                  <a:lnTo>
                    <a:pt x="1278" y="3"/>
                  </a:lnTo>
                  <a:lnTo>
                    <a:pt x="1281" y="3"/>
                  </a:lnTo>
                  <a:lnTo>
                    <a:pt x="1286" y="3"/>
                  </a:lnTo>
                  <a:lnTo>
                    <a:pt x="1292" y="3"/>
                  </a:lnTo>
                  <a:lnTo>
                    <a:pt x="1296" y="3"/>
                  </a:lnTo>
                  <a:lnTo>
                    <a:pt x="1301" y="3"/>
                  </a:lnTo>
                  <a:lnTo>
                    <a:pt x="1306" y="3"/>
                  </a:lnTo>
                  <a:lnTo>
                    <a:pt x="1310" y="3"/>
                  </a:lnTo>
                  <a:lnTo>
                    <a:pt x="1315" y="3"/>
                  </a:lnTo>
                  <a:lnTo>
                    <a:pt x="1320" y="3"/>
                  </a:lnTo>
                  <a:lnTo>
                    <a:pt x="1325" y="3"/>
                  </a:lnTo>
                  <a:lnTo>
                    <a:pt x="1330" y="3"/>
                  </a:lnTo>
                  <a:lnTo>
                    <a:pt x="1335" y="3"/>
                  </a:lnTo>
                  <a:lnTo>
                    <a:pt x="1340" y="3"/>
                  </a:lnTo>
                  <a:lnTo>
                    <a:pt x="1344" y="3"/>
                  </a:lnTo>
                  <a:lnTo>
                    <a:pt x="1349" y="3"/>
                  </a:lnTo>
                  <a:lnTo>
                    <a:pt x="1353" y="3"/>
                  </a:lnTo>
                  <a:lnTo>
                    <a:pt x="1358" y="3"/>
                  </a:lnTo>
                  <a:lnTo>
                    <a:pt x="1362" y="3"/>
                  </a:lnTo>
                  <a:lnTo>
                    <a:pt x="1367" y="3"/>
                  </a:lnTo>
                  <a:lnTo>
                    <a:pt x="1372" y="3"/>
                  </a:lnTo>
                  <a:lnTo>
                    <a:pt x="1377" y="3"/>
                  </a:lnTo>
                  <a:lnTo>
                    <a:pt x="1381" y="3"/>
                  </a:lnTo>
                  <a:lnTo>
                    <a:pt x="1386" y="3"/>
                  </a:lnTo>
                  <a:lnTo>
                    <a:pt x="1390" y="3"/>
                  </a:lnTo>
                  <a:lnTo>
                    <a:pt x="1396" y="3"/>
                  </a:lnTo>
                  <a:lnTo>
                    <a:pt x="1401" y="3"/>
                  </a:lnTo>
                  <a:lnTo>
                    <a:pt x="1405" y="3"/>
                  </a:lnTo>
                  <a:lnTo>
                    <a:pt x="1410" y="3"/>
                  </a:lnTo>
                  <a:lnTo>
                    <a:pt x="1415" y="3"/>
                  </a:lnTo>
                  <a:lnTo>
                    <a:pt x="1419" y="3"/>
                  </a:lnTo>
                  <a:lnTo>
                    <a:pt x="1424" y="3"/>
                  </a:lnTo>
                  <a:lnTo>
                    <a:pt x="1430" y="3"/>
                  </a:lnTo>
                  <a:lnTo>
                    <a:pt x="1433" y="3"/>
                  </a:lnTo>
                  <a:lnTo>
                    <a:pt x="1438" y="3"/>
                  </a:lnTo>
                  <a:lnTo>
                    <a:pt x="1443" y="3"/>
                  </a:lnTo>
                  <a:lnTo>
                    <a:pt x="1447" y="3"/>
                  </a:lnTo>
                  <a:lnTo>
                    <a:pt x="1452" y="3"/>
                  </a:lnTo>
                  <a:lnTo>
                    <a:pt x="1457" y="3"/>
                  </a:lnTo>
                  <a:lnTo>
                    <a:pt x="1463" y="3"/>
                  </a:lnTo>
                  <a:lnTo>
                    <a:pt x="1468" y="3"/>
                  </a:lnTo>
                  <a:lnTo>
                    <a:pt x="1473" y="3"/>
                  </a:lnTo>
                  <a:lnTo>
                    <a:pt x="1478" y="3"/>
                  </a:lnTo>
                  <a:lnTo>
                    <a:pt x="1483" y="3"/>
                  </a:lnTo>
                  <a:lnTo>
                    <a:pt x="1488" y="2"/>
                  </a:lnTo>
                  <a:lnTo>
                    <a:pt x="1493" y="2"/>
                  </a:lnTo>
                  <a:lnTo>
                    <a:pt x="1498" y="3"/>
                  </a:lnTo>
                  <a:lnTo>
                    <a:pt x="1503" y="3"/>
                  </a:lnTo>
                  <a:lnTo>
                    <a:pt x="1508" y="2"/>
                  </a:lnTo>
                  <a:lnTo>
                    <a:pt x="1513" y="2"/>
                  </a:lnTo>
                  <a:lnTo>
                    <a:pt x="1518" y="3"/>
                  </a:lnTo>
                  <a:lnTo>
                    <a:pt x="1523" y="3"/>
                  </a:lnTo>
                  <a:lnTo>
                    <a:pt x="1528" y="3"/>
                  </a:lnTo>
                  <a:lnTo>
                    <a:pt x="1532" y="3"/>
                  </a:lnTo>
                  <a:lnTo>
                    <a:pt x="1536" y="3"/>
                  </a:lnTo>
                  <a:lnTo>
                    <a:pt x="1541" y="3"/>
                  </a:lnTo>
                  <a:lnTo>
                    <a:pt x="1546" y="3"/>
                  </a:lnTo>
                  <a:lnTo>
                    <a:pt x="1551" y="2"/>
                  </a:lnTo>
                  <a:lnTo>
                    <a:pt x="1556" y="3"/>
                  </a:lnTo>
                  <a:lnTo>
                    <a:pt x="1560" y="3"/>
                  </a:lnTo>
                  <a:lnTo>
                    <a:pt x="1565" y="3"/>
                  </a:lnTo>
                  <a:lnTo>
                    <a:pt x="1569" y="3"/>
                  </a:lnTo>
                  <a:lnTo>
                    <a:pt x="1574" y="3"/>
                  </a:lnTo>
                  <a:lnTo>
                    <a:pt x="1579" y="3"/>
                  </a:lnTo>
                  <a:lnTo>
                    <a:pt x="1584" y="3"/>
                  </a:lnTo>
                  <a:lnTo>
                    <a:pt x="1588" y="3"/>
                  </a:lnTo>
                  <a:lnTo>
                    <a:pt x="1593" y="3"/>
                  </a:lnTo>
                  <a:lnTo>
                    <a:pt x="1598" y="3"/>
                  </a:lnTo>
                  <a:lnTo>
                    <a:pt x="1603" y="3"/>
                  </a:lnTo>
                  <a:lnTo>
                    <a:pt x="1608" y="3"/>
                  </a:lnTo>
                  <a:lnTo>
                    <a:pt x="1613" y="3"/>
                  </a:lnTo>
                  <a:lnTo>
                    <a:pt x="1617" y="2"/>
                  </a:lnTo>
                  <a:lnTo>
                    <a:pt x="1622" y="3"/>
                  </a:lnTo>
                  <a:lnTo>
                    <a:pt x="1627" y="3"/>
                  </a:lnTo>
                  <a:lnTo>
                    <a:pt x="1631" y="3"/>
                  </a:lnTo>
                  <a:lnTo>
                    <a:pt x="1636" y="3"/>
                  </a:lnTo>
                  <a:lnTo>
                    <a:pt x="1641" y="3"/>
                  </a:lnTo>
                  <a:lnTo>
                    <a:pt x="1645" y="3"/>
                  </a:lnTo>
                  <a:lnTo>
                    <a:pt x="1650" y="3"/>
                  </a:lnTo>
                  <a:lnTo>
                    <a:pt x="1656" y="3"/>
                  </a:lnTo>
                  <a:lnTo>
                    <a:pt x="1660" y="3"/>
                  </a:lnTo>
                  <a:lnTo>
                    <a:pt x="1665" y="3"/>
                  </a:lnTo>
                  <a:lnTo>
                    <a:pt x="1670" y="3"/>
                  </a:lnTo>
                  <a:lnTo>
                    <a:pt x="1675" y="3"/>
                  </a:lnTo>
                  <a:lnTo>
                    <a:pt x="1680" y="3"/>
                  </a:lnTo>
                  <a:lnTo>
                    <a:pt x="1685" y="3"/>
                  </a:lnTo>
                  <a:lnTo>
                    <a:pt x="1689" y="3"/>
                  </a:lnTo>
                  <a:lnTo>
                    <a:pt x="1694" y="3"/>
                  </a:lnTo>
                  <a:lnTo>
                    <a:pt x="1699" y="3"/>
                  </a:lnTo>
                  <a:lnTo>
                    <a:pt x="1703" y="3"/>
                  </a:lnTo>
                  <a:lnTo>
                    <a:pt x="1708" y="3"/>
                  </a:lnTo>
                  <a:lnTo>
                    <a:pt x="1712" y="3"/>
                  </a:lnTo>
                  <a:lnTo>
                    <a:pt x="1717" y="3"/>
                  </a:lnTo>
                  <a:lnTo>
                    <a:pt x="1722" y="3"/>
                  </a:lnTo>
                  <a:lnTo>
                    <a:pt x="1726" y="3"/>
                  </a:lnTo>
                  <a:lnTo>
                    <a:pt x="1731" y="3"/>
                  </a:lnTo>
                  <a:lnTo>
                    <a:pt x="1736" y="3"/>
                  </a:lnTo>
                  <a:lnTo>
                    <a:pt x="1741" y="3"/>
                  </a:lnTo>
                  <a:lnTo>
                    <a:pt x="1746" y="3"/>
                  </a:lnTo>
                  <a:lnTo>
                    <a:pt x="1750" y="3"/>
                  </a:lnTo>
                  <a:lnTo>
                    <a:pt x="1755" y="3"/>
                  </a:lnTo>
                  <a:lnTo>
                    <a:pt x="1760" y="3"/>
                  </a:lnTo>
                  <a:lnTo>
                    <a:pt x="1764" y="3"/>
                  </a:lnTo>
                  <a:lnTo>
                    <a:pt x="1768" y="3"/>
                  </a:lnTo>
                  <a:lnTo>
                    <a:pt x="1773" y="3"/>
                  </a:lnTo>
                  <a:lnTo>
                    <a:pt x="1778" y="3"/>
                  </a:lnTo>
                  <a:lnTo>
                    <a:pt x="1782" y="3"/>
                  </a:lnTo>
                  <a:lnTo>
                    <a:pt x="1787" y="3"/>
                  </a:lnTo>
                  <a:lnTo>
                    <a:pt x="1792" y="3"/>
                  </a:lnTo>
                  <a:lnTo>
                    <a:pt x="1796" y="3"/>
                  </a:lnTo>
                  <a:lnTo>
                    <a:pt x="1801" y="3"/>
                  </a:lnTo>
                  <a:lnTo>
                    <a:pt x="1805" y="3"/>
                  </a:lnTo>
                  <a:lnTo>
                    <a:pt x="1810" y="2"/>
                  </a:lnTo>
                  <a:lnTo>
                    <a:pt x="1815" y="3"/>
                  </a:lnTo>
                  <a:lnTo>
                    <a:pt x="1820" y="2"/>
                  </a:lnTo>
                  <a:lnTo>
                    <a:pt x="1824" y="3"/>
                  </a:lnTo>
                  <a:lnTo>
                    <a:pt x="1829" y="3"/>
                  </a:lnTo>
                  <a:lnTo>
                    <a:pt x="1834" y="3"/>
                  </a:lnTo>
                  <a:lnTo>
                    <a:pt x="1838" y="3"/>
                  </a:lnTo>
                  <a:lnTo>
                    <a:pt x="1843" y="3"/>
                  </a:lnTo>
                  <a:lnTo>
                    <a:pt x="1848" y="3"/>
                  </a:lnTo>
                  <a:lnTo>
                    <a:pt x="1852" y="3"/>
                  </a:lnTo>
                  <a:lnTo>
                    <a:pt x="1857" y="3"/>
                  </a:lnTo>
                  <a:lnTo>
                    <a:pt x="1862" y="3"/>
                  </a:lnTo>
                  <a:lnTo>
                    <a:pt x="1866" y="2"/>
                  </a:lnTo>
                  <a:lnTo>
                    <a:pt x="1871" y="2"/>
                  </a:lnTo>
                  <a:lnTo>
                    <a:pt x="1876" y="3"/>
                  </a:lnTo>
                  <a:lnTo>
                    <a:pt x="1881" y="3"/>
                  </a:lnTo>
                  <a:lnTo>
                    <a:pt x="1886" y="3"/>
                  </a:lnTo>
                  <a:lnTo>
                    <a:pt x="1891" y="3"/>
                  </a:lnTo>
                  <a:lnTo>
                    <a:pt x="1895" y="3"/>
                  </a:lnTo>
                  <a:lnTo>
                    <a:pt x="1900" y="3"/>
                  </a:lnTo>
                  <a:lnTo>
                    <a:pt x="1905" y="3"/>
                  </a:lnTo>
                  <a:lnTo>
                    <a:pt x="1910" y="3"/>
                  </a:lnTo>
                  <a:lnTo>
                    <a:pt x="1915" y="3"/>
                  </a:lnTo>
                  <a:lnTo>
                    <a:pt x="1920" y="3"/>
                  </a:lnTo>
                  <a:lnTo>
                    <a:pt x="1924" y="3"/>
                  </a:lnTo>
                  <a:lnTo>
                    <a:pt x="1929" y="3"/>
                  </a:lnTo>
                  <a:lnTo>
                    <a:pt x="1934" y="3"/>
                  </a:lnTo>
                  <a:lnTo>
                    <a:pt x="1938" y="3"/>
                  </a:lnTo>
                  <a:lnTo>
                    <a:pt x="1943" y="3"/>
                  </a:lnTo>
                  <a:lnTo>
                    <a:pt x="1948" y="3"/>
                  </a:lnTo>
                  <a:lnTo>
                    <a:pt x="1953" y="3"/>
                  </a:lnTo>
                  <a:lnTo>
                    <a:pt x="1957" y="3"/>
                  </a:lnTo>
                  <a:lnTo>
                    <a:pt x="1962" y="3"/>
                  </a:lnTo>
                  <a:lnTo>
                    <a:pt x="1966" y="3"/>
                  </a:lnTo>
                  <a:lnTo>
                    <a:pt x="1971" y="3"/>
                  </a:lnTo>
                  <a:lnTo>
                    <a:pt x="1976" y="3"/>
                  </a:lnTo>
                  <a:lnTo>
                    <a:pt x="1981" y="3"/>
                  </a:lnTo>
                  <a:lnTo>
                    <a:pt x="1985" y="3"/>
                  </a:lnTo>
                  <a:lnTo>
                    <a:pt x="1990" y="3"/>
                  </a:lnTo>
                  <a:lnTo>
                    <a:pt x="1995" y="2"/>
                  </a:lnTo>
                  <a:lnTo>
                    <a:pt x="2000" y="2"/>
                  </a:lnTo>
                  <a:lnTo>
                    <a:pt x="2005" y="3"/>
                  </a:lnTo>
                  <a:lnTo>
                    <a:pt x="2010" y="2"/>
                  </a:lnTo>
                  <a:lnTo>
                    <a:pt x="2014" y="2"/>
                  </a:lnTo>
                  <a:lnTo>
                    <a:pt x="2020" y="2"/>
                  </a:lnTo>
                  <a:lnTo>
                    <a:pt x="2024" y="3"/>
                  </a:lnTo>
                  <a:lnTo>
                    <a:pt x="2029" y="1"/>
                  </a:lnTo>
                  <a:lnTo>
                    <a:pt x="2034" y="3"/>
                  </a:lnTo>
                  <a:lnTo>
                    <a:pt x="2039" y="3"/>
                  </a:lnTo>
                  <a:lnTo>
                    <a:pt x="2044" y="3"/>
                  </a:lnTo>
                  <a:lnTo>
                    <a:pt x="2048" y="3"/>
                  </a:lnTo>
                  <a:lnTo>
                    <a:pt x="2053" y="3"/>
                  </a:lnTo>
                  <a:lnTo>
                    <a:pt x="2058" y="3"/>
                  </a:lnTo>
                  <a:lnTo>
                    <a:pt x="2063" y="3"/>
                  </a:lnTo>
                  <a:lnTo>
                    <a:pt x="2068" y="3"/>
                  </a:lnTo>
                  <a:lnTo>
                    <a:pt x="2073" y="3"/>
                  </a:lnTo>
                  <a:lnTo>
                    <a:pt x="2078" y="3"/>
                  </a:lnTo>
                  <a:lnTo>
                    <a:pt x="2082" y="3"/>
                  </a:lnTo>
                  <a:lnTo>
                    <a:pt x="2087" y="3"/>
                  </a:lnTo>
                  <a:lnTo>
                    <a:pt x="2092" y="3"/>
                  </a:lnTo>
                  <a:lnTo>
                    <a:pt x="2097" y="3"/>
                  </a:lnTo>
                  <a:lnTo>
                    <a:pt x="2102" y="3"/>
                  </a:lnTo>
                  <a:lnTo>
                    <a:pt x="2106" y="3"/>
                  </a:lnTo>
                  <a:lnTo>
                    <a:pt x="2111" y="3"/>
                  </a:lnTo>
                  <a:lnTo>
                    <a:pt x="2116" y="3"/>
                  </a:lnTo>
                  <a:lnTo>
                    <a:pt x="2121" y="3"/>
                  </a:lnTo>
                  <a:lnTo>
                    <a:pt x="2126" y="3"/>
                  </a:lnTo>
                  <a:lnTo>
                    <a:pt x="2131" y="3"/>
                  </a:lnTo>
                  <a:lnTo>
                    <a:pt x="2135" y="3"/>
                  </a:lnTo>
                  <a:lnTo>
                    <a:pt x="2140" y="3"/>
                  </a:lnTo>
                  <a:lnTo>
                    <a:pt x="2145" y="3"/>
                  </a:lnTo>
                  <a:lnTo>
                    <a:pt x="2150" y="3"/>
                  </a:lnTo>
                  <a:lnTo>
                    <a:pt x="2155" y="2"/>
                  </a:lnTo>
                  <a:lnTo>
                    <a:pt x="2160" y="3"/>
                  </a:lnTo>
                  <a:lnTo>
                    <a:pt x="2165" y="3"/>
                  </a:lnTo>
                  <a:lnTo>
                    <a:pt x="2170" y="3"/>
                  </a:lnTo>
                  <a:lnTo>
                    <a:pt x="2174" y="3"/>
                  </a:lnTo>
                  <a:lnTo>
                    <a:pt x="2179" y="3"/>
                  </a:lnTo>
                  <a:lnTo>
                    <a:pt x="2184" y="3"/>
                  </a:lnTo>
                  <a:lnTo>
                    <a:pt x="2188" y="3"/>
                  </a:lnTo>
                  <a:lnTo>
                    <a:pt x="2193" y="3"/>
                  </a:lnTo>
                  <a:lnTo>
                    <a:pt x="2198" y="3"/>
                  </a:lnTo>
                  <a:lnTo>
                    <a:pt x="2203" y="3"/>
                  </a:lnTo>
                  <a:lnTo>
                    <a:pt x="2207" y="3"/>
                  </a:lnTo>
                  <a:lnTo>
                    <a:pt x="2212" y="3"/>
                  </a:lnTo>
                  <a:lnTo>
                    <a:pt x="2217" y="3"/>
                  </a:lnTo>
                  <a:lnTo>
                    <a:pt x="2222" y="3"/>
                  </a:lnTo>
                  <a:lnTo>
                    <a:pt x="2227" y="3"/>
                  </a:lnTo>
                  <a:lnTo>
                    <a:pt x="2231" y="3"/>
                  </a:lnTo>
                  <a:lnTo>
                    <a:pt x="2236" y="2"/>
                  </a:lnTo>
                  <a:lnTo>
                    <a:pt x="2241" y="3"/>
                  </a:lnTo>
                  <a:lnTo>
                    <a:pt x="2246" y="3"/>
                  </a:lnTo>
                  <a:lnTo>
                    <a:pt x="2251" y="3"/>
                  </a:lnTo>
                  <a:lnTo>
                    <a:pt x="2256" y="3"/>
                  </a:lnTo>
                  <a:lnTo>
                    <a:pt x="2261" y="3"/>
                  </a:lnTo>
                  <a:lnTo>
                    <a:pt x="2265" y="3"/>
                  </a:lnTo>
                  <a:lnTo>
                    <a:pt x="2270" y="3"/>
                  </a:lnTo>
                  <a:lnTo>
                    <a:pt x="2275" y="3"/>
                  </a:lnTo>
                  <a:lnTo>
                    <a:pt x="2280" y="3"/>
                  </a:lnTo>
                  <a:lnTo>
                    <a:pt x="2284" y="2"/>
                  </a:lnTo>
                  <a:lnTo>
                    <a:pt x="2289" y="3"/>
                  </a:lnTo>
                  <a:lnTo>
                    <a:pt x="2294" y="3"/>
                  </a:lnTo>
                  <a:lnTo>
                    <a:pt x="2298" y="3"/>
                  </a:lnTo>
                  <a:lnTo>
                    <a:pt x="2303" y="3"/>
                  </a:lnTo>
                  <a:lnTo>
                    <a:pt x="2308" y="3"/>
                  </a:lnTo>
                  <a:lnTo>
                    <a:pt x="2313" y="3"/>
                  </a:lnTo>
                  <a:lnTo>
                    <a:pt x="2317" y="3"/>
                  </a:lnTo>
                  <a:lnTo>
                    <a:pt x="2322" y="3"/>
                  </a:lnTo>
                  <a:lnTo>
                    <a:pt x="2327" y="2"/>
                  </a:lnTo>
                  <a:lnTo>
                    <a:pt x="2332" y="3"/>
                  </a:lnTo>
                  <a:lnTo>
                    <a:pt x="2337" y="3"/>
                  </a:lnTo>
                  <a:lnTo>
                    <a:pt x="2341" y="3"/>
                  </a:lnTo>
                  <a:lnTo>
                    <a:pt x="2346" y="3"/>
                  </a:lnTo>
                  <a:lnTo>
                    <a:pt x="2351" y="3"/>
                  </a:lnTo>
                  <a:lnTo>
                    <a:pt x="2356" y="3"/>
                  </a:lnTo>
                  <a:lnTo>
                    <a:pt x="2360" y="3"/>
                  </a:lnTo>
                  <a:lnTo>
                    <a:pt x="2365" y="3"/>
                  </a:lnTo>
                  <a:lnTo>
                    <a:pt x="2370" y="3"/>
                  </a:lnTo>
                  <a:lnTo>
                    <a:pt x="2374" y="3"/>
                  </a:lnTo>
                  <a:lnTo>
                    <a:pt x="2379" y="3"/>
                  </a:lnTo>
                  <a:lnTo>
                    <a:pt x="2384" y="3"/>
                  </a:lnTo>
                  <a:lnTo>
                    <a:pt x="2388" y="3"/>
                  </a:lnTo>
                  <a:lnTo>
                    <a:pt x="2393" y="3"/>
                  </a:lnTo>
                  <a:lnTo>
                    <a:pt x="2397" y="3"/>
                  </a:lnTo>
                  <a:lnTo>
                    <a:pt x="2402" y="3"/>
                  </a:lnTo>
                  <a:lnTo>
                    <a:pt x="2407" y="3"/>
                  </a:lnTo>
                  <a:lnTo>
                    <a:pt x="2411" y="3"/>
                  </a:lnTo>
                  <a:lnTo>
                    <a:pt x="2416" y="3"/>
                  </a:lnTo>
                  <a:lnTo>
                    <a:pt x="2421" y="3"/>
                  </a:lnTo>
                  <a:lnTo>
                    <a:pt x="2425" y="3"/>
                  </a:lnTo>
                  <a:lnTo>
                    <a:pt x="2430" y="3"/>
                  </a:lnTo>
                  <a:lnTo>
                    <a:pt x="2435" y="3"/>
                  </a:lnTo>
                  <a:lnTo>
                    <a:pt x="2440" y="3"/>
                  </a:lnTo>
                  <a:lnTo>
                    <a:pt x="2444" y="3"/>
                  </a:lnTo>
                  <a:lnTo>
                    <a:pt x="2449" y="3"/>
                  </a:lnTo>
                  <a:lnTo>
                    <a:pt x="2454" y="3"/>
                  </a:lnTo>
                  <a:lnTo>
                    <a:pt x="2458" y="3"/>
                  </a:lnTo>
                  <a:lnTo>
                    <a:pt x="2463" y="3"/>
                  </a:lnTo>
                  <a:lnTo>
                    <a:pt x="2468" y="3"/>
                  </a:lnTo>
                  <a:lnTo>
                    <a:pt x="2472" y="3"/>
                  </a:lnTo>
                  <a:lnTo>
                    <a:pt x="2477" y="3"/>
                  </a:lnTo>
                  <a:lnTo>
                    <a:pt x="2482" y="3"/>
                  </a:lnTo>
                  <a:lnTo>
                    <a:pt x="2486" y="3"/>
                  </a:lnTo>
                  <a:lnTo>
                    <a:pt x="2491" y="3"/>
                  </a:lnTo>
                  <a:lnTo>
                    <a:pt x="2496" y="3"/>
                  </a:lnTo>
                  <a:lnTo>
                    <a:pt x="2500" y="3"/>
                  </a:lnTo>
                  <a:lnTo>
                    <a:pt x="2506" y="3"/>
                  </a:lnTo>
                  <a:lnTo>
                    <a:pt x="2510" y="3"/>
                  </a:lnTo>
                  <a:lnTo>
                    <a:pt x="2515" y="2"/>
                  </a:lnTo>
                  <a:lnTo>
                    <a:pt x="2520" y="3"/>
                  </a:lnTo>
                  <a:lnTo>
                    <a:pt x="2524" y="3"/>
                  </a:lnTo>
                  <a:lnTo>
                    <a:pt x="2529" y="2"/>
                  </a:lnTo>
                  <a:lnTo>
                    <a:pt x="2533" y="3"/>
                  </a:lnTo>
                  <a:lnTo>
                    <a:pt x="2538" y="3"/>
                  </a:lnTo>
                  <a:lnTo>
                    <a:pt x="2543" y="3"/>
                  </a:lnTo>
                  <a:lnTo>
                    <a:pt x="2547" y="3"/>
                  </a:lnTo>
                  <a:lnTo>
                    <a:pt x="2552" y="3"/>
                  </a:lnTo>
                  <a:lnTo>
                    <a:pt x="2556" y="2"/>
                  </a:lnTo>
                  <a:lnTo>
                    <a:pt x="2561" y="3"/>
                  </a:lnTo>
                  <a:lnTo>
                    <a:pt x="2565" y="3"/>
                  </a:lnTo>
                  <a:lnTo>
                    <a:pt x="2569" y="3"/>
                  </a:lnTo>
                  <a:lnTo>
                    <a:pt x="2574" y="3"/>
                  </a:lnTo>
                  <a:lnTo>
                    <a:pt x="2579" y="3"/>
                  </a:lnTo>
                  <a:lnTo>
                    <a:pt x="2584" y="3"/>
                  </a:lnTo>
                  <a:lnTo>
                    <a:pt x="2589" y="3"/>
                  </a:lnTo>
                  <a:lnTo>
                    <a:pt x="2593" y="3"/>
                  </a:lnTo>
                  <a:lnTo>
                    <a:pt x="2598" y="3"/>
                  </a:lnTo>
                  <a:lnTo>
                    <a:pt x="2603" y="3"/>
                  </a:lnTo>
                  <a:lnTo>
                    <a:pt x="2607" y="2"/>
                  </a:lnTo>
                  <a:lnTo>
                    <a:pt x="2612" y="3"/>
                  </a:lnTo>
                  <a:lnTo>
                    <a:pt x="2617" y="3"/>
                  </a:lnTo>
                  <a:lnTo>
                    <a:pt x="2622" y="3"/>
                  </a:lnTo>
                  <a:lnTo>
                    <a:pt x="2626" y="3"/>
                  </a:lnTo>
                  <a:lnTo>
                    <a:pt x="2631" y="3"/>
                  </a:lnTo>
                  <a:lnTo>
                    <a:pt x="2635" y="3"/>
                  </a:lnTo>
                  <a:lnTo>
                    <a:pt x="2640" y="3"/>
                  </a:lnTo>
                  <a:lnTo>
                    <a:pt x="2644" y="2"/>
                  </a:lnTo>
                  <a:lnTo>
                    <a:pt x="2649" y="3"/>
                  </a:lnTo>
                  <a:lnTo>
                    <a:pt x="2654" y="3"/>
                  </a:lnTo>
                  <a:lnTo>
                    <a:pt x="2658" y="2"/>
                  </a:lnTo>
                  <a:lnTo>
                    <a:pt x="2663" y="3"/>
                  </a:lnTo>
                  <a:lnTo>
                    <a:pt x="2668" y="3"/>
                  </a:lnTo>
                  <a:lnTo>
                    <a:pt x="2673" y="3"/>
                  </a:lnTo>
                  <a:lnTo>
                    <a:pt x="2677" y="3"/>
                  </a:lnTo>
                  <a:lnTo>
                    <a:pt x="2682" y="3"/>
                  </a:lnTo>
                  <a:lnTo>
                    <a:pt x="2687" y="3"/>
                  </a:lnTo>
                  <a:lnTo>
                    <a:pt x="2691" y="3"/>
                  </a:lnTo>
                  <a:lnTo>
                    <a:pt x="2696" y="3"/>
                  </a:lnTo>
                  <a:lnTo>
                    <a:pt x="2701" y="3"/>
                  </a:lnTo>
                  <a:lnTo>
                    <a:pt x="2705" y="3"/>
                  </a:lnTo>
                  <a:lnTo>
                    <a:pt x="2710" y="3"/>
                  </a:lnTo>
                  <a:lnTo>
                    <a:pt x="2715" y="3"/>
                  </a:lnTo>
                  <a:lnTo>
                    <a:pt x="2719" y="3"/>
                  </a:lnTo>
                  <a:lnTo>
                    <a:pt x="2724" y="2"/>
                  </a:lnTo>
                  <a:lnTo>
                    <a:pt x="2729" y="3"/>
                  </a:lnTo>
                  <a:lnTo>
                    <a:pt x="2733" y="3"/>
                  </a:lnTo>
                  <a:lnTo>
                    <a:pt x="2739" y="3"/>
                  </a:lnTo>
                  <a:lnTo>
                    <a:pt x="2743" y="2"/>
                  </a:lnTo>
                  <a:lnTo>
                    <a:pt x="2748" y="3"/>
                  </a:lnTo>
                  <a:lnTo>
                    <a:pt x="2753" y="3"/>
                  </a:lnTo>
                  <a:lnTo>
                    <a:pt x="2757" y="3"/>
                  </a:lnTo>
                  <a:lnTo>
                    <a:pt x="2762" y="3"/>
                  </a:lnTo>
                  <a:lnTo>
                    <a:pt x="2767" y="3"/>
                  </a:lnTo>
                  <a:lnTo>
                    <a:pt x="2771" y="3"/>
                  </a:lnTo>
                  <a:lnTo>
                    <a:pt x="2776" y="3"/>
                  </a:lnTo>
                  <a:lnTo>
                    <a:pt x="2781" y="3"/>
                  </a:lnTo>
                  <a:lnTo>
                    <a:pt x="2785" y="3"/>
                  </a:lnTo>
                  <a:lnTo>
                    <a:pt x="2789" y="1"/>
                  </a:lnTo>
                  <a:lnTo>
                    <a:pt x="2794" y="3"/>
                  </a:lnTo>
                  <a:lnTo>
                    <a:pt x="2799" y="3"/>
                  </a:lnTo>
                  <a:lnTo>
                    <a:pt x="2803" y="3"/>
                  </a:lnTo>
                  <a:lnTo>
                    <a:pt x="2808" y="3"/>
                  </a:lnTo>
                  <a:lnTo>
                    <a:pt x="2812" y="3"/>
                  </a:lnTo>
                  <a:lnTo>
                    <a:pt x="2817" y="3"/>
                  </a:lnTo>
                  <a:lnTo>
                    <a:pt x="2822" y="3"/>
                  </a:lnTo>
                  <a:lnTo>
                    <a:pt x="2826" y="2"/>
                  </a:lnTo>
                  <a:lnTo>
                    <a:pt x="2831" y="3"/>
                  </a:lnTo>
                  <a:lnTo>
                    <a:pt x="2835" y="3"/>
                  </a:lnTo>
                  <a:lnTo>
                    <a:pt x="2840" y="2"/>
                  </a:lnTo>
                  <a:lnTo>
                    <a:pt x="2844" y="3"/>
                  </a:lnTo>
                  <a:lnTo>
                    <a:pt x="2849" y="3"/>
                  </a:lnTo>
                  <a:lnTo>
                    <a:pt x="2854" y="3"/>
                  </a:lnTo>
                  <a:lnTo>
                    <a:pt x="2858" y="3"/>
                  </a:lnTo>
                  <a:lnTo>
                    <a:pt x="2863" y="3"/>
                  </a:lnTo>
                  <a:lnTo>
                    <a:pt x="2868" y="2"/>
                  </a:lnTo>
                  <a:lnTo>
                    <a:pt x="2873" y="3"/>
                  </a:lnTo>
                  <a:lnTo>
                    <a:pt x="2877" y="2"/>
                  </a:lnTo>
                  <a:lnTo>
                    <a:pt x="2882" y="3"/>
                  </a:lnTo>
                  <a:lnTo>
                    <a:pt x="2886" y="3"/>
                  </a:lnTo>
                  <a:lnTo>
                    <a:pt x="2891" y="3"/>
                  </a:lnTo>
                  <a:lnTo>
                    <a:pt x="2896" y="3"/>
                  </a:lnTo>
                  <a:lnTo>
                    <a:pt x="2900" y="2"/>
                  </a:lnTo>
                  <a:lnTo>
                    <a:pt x="2905" y="3"/>
                  </a:lnTo>
                  <a:lnTo>
                    <a:pt x="2910" y="2"/>
                  </a:lnTo>
                  <a:lnTo>
                    <a:pt x="2915" y="3"/>
                  </a:lnTo>
                  <a:lnTo>
                    <a:pt x="2920" y="3"/>
                  </a:lnTo>
                  <a:lnTo>
                    <a:pt x="2924" y="2"/>
                  </a:lnTo>
                  <a:lnTo>
                    <a:pt x="2929" y="2"/>
                  </a:lnTo>
                  <a:lnTo>
                    <a:pt x="2934" y="2"/>
                  </a:lnTo>
                  <a:lnTo>
                    <a:pt x="2938" y="3"/>
                  </a:lnTo>
                  <a:lnTo>
                    <a:pt x="2943" y="3"/>
                  </a:lnTo>
                  <a:lnTo>
                    <a:pt x="2948" y="3"/>
                  </a:lnTo>
                  <a:lnTo>
                    <a:pt x="2952" y="2"/>
                  </a:lnTo>
                  <a:lnTo>
                    <a:pt x="2957" y="2"/>
                  </a:lnTo>
                  <a:lnTo>
                    <a:pt x="2962" y="3"/>
                  </a:lnTo>
                  <a:lnTo>
                    <a:pt x="2966" y="3"/>
                  </a:lnTo>
                  <a:lnTo>
                    <a:pt x="2971" y="2"/>
                  </a:lnTo>
                  <a:lnTo>
                    <a:pt x="2976" y="3"/>
                  </a:lnTo>
                  <a:lnTo>
                    <a:pt x="2980" y="2"/>
                  </a:lnTo>
                  <a:lnTo>
                    <a:pt x="2985" y="2"/>
                  </a:lnTo>
                  <a:lnTo>
                    <a:pt x="2990" y="3"/>
                  </a:lnTo>
                  <a:lnTo>
                    <a:pt x="2994" y="3"/>
                  </a:lnTo>
                  <a:lnTo>
                    <a:pt x="2999" y="3"/>
                  </a:lnTo>
                  <a:lnTo>
                    <a:pt x="3004" y="3"/>
                  </a:lnTo>
                  <a:lnTo>
                    <a:pt x="3008" y="3"/>
                  </a:lnTo>
                  <a:lnTo>
                    <a:pt x="3013" y="3"/>
                  </a:lnTo>
                  <a:lnTo>
                    <a:pt x="3018" y="3"/>
                  </a:lnTo>
                  <a:lnTo>
                    <a:pt x="3023" y="3"/>
                  </a:lnTo>
                  <a:lnTo>
                    <a:pt x="3027" y="2"/>
                  </a:lnTo>
                  <a:lnTo>
                    <a:pt x="3032" y="3"/>
                  </a:lnTo>
                  <a:lnTo>
                    <a:pt x="3036" y="3"/>
                  </a:lnTo>
                  <a:lnTo>
                    <a:pt x="3041" y="3"/>
                  </a:lnTo>
                  <a:lnTo>
                    <a:pt x="3046" y="3"/>
                  </a:lnTo>
                  <a:lnTo>
                    <a:pt x="3050" y="3"/>
                  </a:lnTo>
                  <a:lnTo>
                    <a:pt x="3055" y="3"/>
                  </a:lnTo>
                  <a:lnTo>
                    <a:pt x="3060" y="1"/>
                  </a:lnTo>
                  <a:lnTo>
                    <a:pt x="3065" y="2"/>
                  </a:lnTo>
                  <a:lnTo>
                    <a:pt x="3069" y="3"/>
                  </a:lnTo>
                  <a:lnTo>
                    <a:pt x="3074" y="2"/>
                  </a:lnTo>
                  <a:lnTo>
                    <a:pt x="3079" y="3"/>
                  </a:lnTo>
                  <a:lnTo>
                    <a:pt x="3084" y="3"/>
                  </a:lnTo>
                  <a:lnTo>
                    <a:pt x="3089" y="3"/>
                  </a:lnTo>
                  <a:lnTo>
                    <a:pt x="3093" y="3"/>
                  </a:lnTo>
                  <a:lnTo>
                    <a:pt x="3098" y="3"/>
                  </a:lnTo>
                  <a:lnTo>
                    <a:pt x="3103" y="3"/>
                  </a:lnTo>
                  <a:lnTo>
                    <a:pt x="3107" y="3"/>
                  </a:lnTo>
                  <a:lnTo>
                    <a:pt x="3112" y="3"/>
                  </a:lnTo>
                  <a:lnTo>
                    <a:pt x="3117" y="3"/>
                  </a:lnTo>
                  <a:lnTo>
                    <a:pt x="3121" y="3"/>
                  </a:lnTo>
                  <a:lnTo>
                    <a:pt x="3126" y="3"/>
                  </a:lnTo>
                  <a:lnTo>
                    <a:pt x="3132" y="3"/>
                  </a:lnTo>
                  <a:lnTo>
                    <a:pt x="3136" y="1"/>
                  </a:lnTo>
                  <a:lnTo>
                    <a:pt x="3140" y="3"/>
                  </a:lnTo>
                  <a:lnTo>
                    <a:pt x="3145" y="3"/>
                  </a:lnTo>
                  <a:lnTo>
                    <a:pt x="3149" y="3"/>
                  </a:lnTo>
                  <a:lnTo>
                    <a:pt x="3155" y="2"/>
                  </a:lnTo>
                  <a:lnTo>
                    <a:pt x="3159" y="3"/>
                  </a:lnTo>
                  <a:lnTo>
                    <a:pt x="3164" y="2"/>
                  </a:lnTo>
                  <a:lnTo>
                    <a:pt x="3169" y="3"/>
                  </a:lnTo>
                  <a:lnTo>
                    <a:pt x="3174" y="3"/>
                  </a:lnTo>
                  <a:lnTo>
                    <a:pt x="3178" y="3"/>
                  </a:lnTo>
                  <a:lnTo>
                    <a:pt x="3183" y="1"/>
                  </a:lnTo>
                  <a:lnTo>
                    <a:pt x="3188" y="2"/>
                  </a:lnTo>
                  <a:lnTo>
                    <a:pt x="3192" y="3"/>
                  </a:lnTo>
                  <a:lnTo>
                    <a:pt x="3198" y="3"/>
                  </a:lnTo>
                  <a:lnTo>
                    <a:pt x="3202" y="3"/>
                  </a:lnTo>
                  <a:lnTo>
                    <a:pt x="3207" y="3"/>
                  </a:lnTo>
                  <a:lnTo>
                    <a:pt x="3212" y="3"/>
                  </a:lnTo>
                  <a:lnTo>
                    <a:pt x="3217" y="3"/>
                  </a:lnTo>
                  <a:lnTo>
                    <a:pt x="3221" y="1"/>
                  </a:lnTo>
                  <a:lnTo>
                    <a:pt x="3226" y="2"/>
                  </a:lnTo>
                  <a:lnTo>
                    <a:pt x="3231" y="3"/>
                  </a:lnTo>
                  <a:lnTo>
                    <a:pt x="3236" y="3"/>
                  </a:lnTo>
                  <a:lnTo>
                    <a:pt x="3241" y="3"/>
                  </a:lnTo>
                  <a:lnTo>
                    <a:pt x="3245" y="3"/>
                  </a:lnTo>
                  <a:lnTo>
                    <a:pt x="3250" y="3"/>
                  </a:lnTo>
                  <a:lnTo>
                    <a:pt x="3255" y="2"/>
                  </a:lnTo>
                  <a:lnTo>
                    <a:pt x="3259" y="1"/>
                  </a:lnTo>
                  <a:lnTo>
                    <a:pt x="3264" y="1"/>
                  </a:lnTo>
                  <a:lnTo>
                    <a:pt x="3270" y="3"/>
                  </a:lnTo>
                  <a:lnTo>
                    <a:pt x="3274" y="3"/>
                  </a:lnTo>
                  <a:lnTo>
                    <a:pt x="3278" y="3"/>
                  </a:lnTo>
                  <a:lnTo>
                    <a:pt x="3284" y="3"/>
                  </a:lnTo>
                  <a:lnTo>
                    <a:pt x="3288" y="3"/>
                  </a:lnTo>
                  <a:lnTo>
                    <a:pt x="3293" y="1"/>
                  </a:lnTo>
                  <a:lnTo>
                    <a:pt x="3297" y="2"/>
                  </a:lnTo>
                  <a:lnTo>
                    <a:pt x="3302" y="3"/>
                  </a:lnTo>
                  <a:lnTo>
                    <a:pt x="3307" y="1"/>
                  </a:lnTo>
                  <a:lnTo>
                    <a:pt x="3312" y="2"/>
                  </a:lnTo>
                  <a:lnTo>
                    <a:pt x="3317" y="2"/>
                  </a:lnTo>
                  <a:lnTo>
                    <a:pt x="3321" y="3"/>
                  </a:lnTo>
                  <a:lnTo>
                    <a:pt x="3326" y="2"/>
                  </a:lnTo>
                  <a:lnTo>
                    <a:pt x="3331" y="3"/>
                  </a:lnTo>
                  <a:lnTo>
                    <a:pt x="3336" y="3"/>
                  </a:lnTo>
                  <a:lnTo>
                    <a:pt x="3341" y="3"/>
                  </a:lnTo>
                  <a:lnTo>
                    <a:pt x="3345" y="1"/>
                  </a:lnTo>
                  <a:lnTo>
                    <a:pt x="3350" y="3"/>
                  </a:lnTo>
                  <a:lnTo>
                    <a:pt x="3355" y="3"/>
                  </a:lnTo>
                  <a:lnTo>
                    <a:pt x="3360" y="3"/>
                  </a:lnTo>
                  <a:lnTo>
                    <a:pt x="3365" y="2"/>
                  </a:lnTo>
                  <a:lnTo>
                    <a:pt x="3370" y="3"/>
                  </a:lnTo>
                  <a:lnTo>
                    <a:pt x="3374" y="3"/>
                  </a:lnTo>
                  <a:lnTo>
                    <a:pt x="3380" y="0"/>
                  </a:lnTo>
                  <a:lnTo>
                    <a:pt x="3384" y="1"/>
                  </a:lnTo>
                  <a:lnTo>
                    <a:pt x="3389" y="2"/>
                  </a:lnTo>
                  <a:lnTo>
                    <a:pt x="3394" y="1"/>
                  </a:lnTo>
                  <a:lnTo>
                    <a:pt x="3399" y="3"/>
                  </a:lnTo>
                  <a:lnTo>
                    <a:pt x="3404" y="2"/>
                  </a:lnTo>
                  <a:lnTo>
                    <a:pt x="3409" y="3"/>
                  </a:lnTo>
                  <a:lnTo>
                    <a:pt x="3414" y="3"/>
                  </a:lnTo>
                  <a:lnTo>
                    <a:pt x="3419" y="3"/>
                  </a:lnTo>
                  <a:lnTo>
                    <a:pt x="3423" y="2"/>
                  </a:lnTo>
                  <a:lnTo>
                    <a:pt x="3428" y="3"/>
                  </a:lnTo>
                  <a:lnTo>
                    <a:pt x="3433" y="2"/>
                  </a:lnTo>
                  <a:lnTo>
                    <a:pt x="3438" y="3"/>
                  </a:lnTo>
                  <a:lnTo>
                    <a:pt x="3443" y="3"/>
                  </a:lnTo>
                  <a:lnTo>
                    <a:pt x="3448" y="3"/>
                  </a:lnTo>
                  <a:lnTo>
                    <a:pt x="3453" y="3"/>
                  </a:lnTo>
                  <a:lnTo>
                    <a:pt x="3458" y="2"/>
                  </a:lnTo>
                  <a:lnTo>
                    <a:pt x="3463" y="3"/>
                  </a:lnTo>
                  <a:lnTo>
                    <a:pt x="3468" y="3"/>
                  </a:lnTo>
                  <a:lnTo>
                    <a:pt x="3472" y="3"/>
                  </a:lnTo>
                  <a:lnTo>
                    <a:pt x="3478" y="3"/>
                  </a:lnTo>
                  <a:lnTo>
                    <a:pt x="3483" y="3"/>
                  </a:lnTo>
                  <a:lnTo>
                    <a:pt x="3488" y="3"/>
                  </a:lnTo>
                  <a:lnTo>
                    <a:pt x="3493" y="3"/>
                  </a:lnTo>
                  <a:lnTo>
                    <a:pt x="3497" y="3"/>
                  </a:lnTo>
                  <a:lnTo>
                    <a:pt x="3503" y="3"/>
                  </a:lnTo>
                  <a:lnTo>
                    <a:pt x="3507" y="1"/>
                  </a:lnTo>
                  <a:lnTo>
                    <a:pt x="3512" y="3"/>
                  </a:lnTo>
                  <a:lnTo>
                    <a:pt x="3517" y="3"/>
                  </a:lnTo>
                  <a:lnTo>
                    <a:pt x="3522" y="3"/>
                  </a:lnTo>
                  <a:lnTo>
                    <a:pt x="3527" y="3"/>
                  </a:lnTo>
                  <a:lnTo>
                    <a:pt x="3532" y="2"/>
                  </a:lnTo>
                  <a:lnTo>
                    <a:pt x="3537" y="3"/>
                  </a:lnTo>
                  <a:lnTo>
                    <a:pt x="3542" y="3"/>
                  </a:lnTo>
                  <a:lnTo>
                    <a:pt x="3547" y="3"/>
                  </a:lnTo>
                  <a:lnTo>
                    <a:pt x="3552" y="2"/>
                  </a:lnTo>
                  <a:lnTo>
                    <a:pt x="3557" y="2"/>
                  </a:lnTo>
                  <a:lnTo>
                    <a:pt x="3562" y="3"/>
                  </a:lnTo>
                  <a:lnTo>
                    <a:pt x="3566" y="3"/>
                  </a:lnTo>
                  <a:lnTo>
                    <a:pt x="3572" y="3"/>
                  </a:lnTo>
                  <a:lnTo>
                    <a:pt x="3577" y="3"/>
                  </a:lnTo>
                  <a:lnTo>
                    <a:pt x="3581" y="3"/>
                  </a:lnTo>
                  <a:lnTo>
                    <a:pt x="3587" y="2"/>
                  </a:lnTo>
                  <a:lnTo>
                    <a:pt x="3592" y="2"/>
                  </a:lnTo>
                  <a:lnTo>
                    <a:pt x="3597" y="3"/>
                  </a:lnTo>
                  <a:lnTo>
                    <a:pt x="3602" y="3"/>
                  </a:lnTo>
                  <a:lnTo>
                    <a:pt x="3607" y="3"/>
                  </a:lnTo>
                  <a:lnTo>
                    <a:pt x="3612" y="3"/>
                  </a:lnTo>
                  <a:lnTo>
                    <a:pt x="3617" y="3"/>
                  </a:lnTo>
                  <a:lnTo>
                    <a:pt x="3622" y="2"/>
                  </a:lnTo>
                  <a:lnTo>
                    <a:pt x="3627" y="3"/>
                  </a:lnTo>
                  <a:lnTo>
                    <a:pt x="3632" y="3"/>
                  </a:lnTo>
                  <a:lnTo>
                    <a:pt x="3637" y="3"/>
                  </a:lnTo>
                  <a:lnTo>
                    <a:pt x="3642" y="3"/>
                  </a:lnTo>
                  <a:lnTo>
                    <a:pt x="3647" y="3"/>
                  </a:lnTo>
                  <a:lnTo>
                    <a:pt x="3651" y="2"/>
                  </a:lnTo>
                  <a:lnTo>
                    <a:pt x="3656" y="2"/>
                  </a:lnTo>
                  <a:lnTo>
                    <a:pt x="3661" y="3"/>
                  </a:lnTo>
                  <a:lnTo>
                    <a:pt x="3667" y="3"/>
                  </a:lnTo>
                  <a:lnTo>
                    <a:pt x="3672" y="0"/>
                  </a:lnTo>
                  <a:lnTo>
                    <a:pt x="3677" y="2"/>
                  </a:lnTo>
                  <a:lnTo>
                    <a:pt x="3681" y="3"/>
                  </a:lnTo>
                  <a:lnTo>
                    <a:pt x="3687" y="3"/>
                  </a:lnTo>
                  <a:lnTo>
                    <a:pt x="3692" y="3"/>
                  </a:lnTo>
                  <a:lnTo>
                    <a:pt x="3696" y="3"/>
                  </a:lnTo>
                  <a:lnTo>
                    <a:pt x="3701" y="2"/>
                  </a:lnTo>
                  <a:lnTo>
                    <a:pt x="3706" y="3"/>
                  </a:lnTo>
                  <a:lnTo>
                    <a:pt x="3711" y="1"/>
                  </a:lnTo>
                  <a:lnTo>
                    <a:pt x="3716" y="3"/>
                  </a:lnTo>
                  <a:lnTo>
                    <a:pt x="3720" y="3"/>
                  </a:lnTo>
                  <a:lnTo>
                    <a:pt x="3725" y="3"/>
                  </a:lnTo>
                  <a:lnTo>
                    <a:pt x="3730" y="3"/>
                  </a:lnTo>
                  <a:lnTo>
                    <a:pt x="3735" y="3"/>
                  </a:lnTo>
                  <a:lnTo>
                    <a:pt x="3738" y="3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F3A6CC3B-C5A0-15C7-19C3-45A7D5F1A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" y="2967"/>
              <a:ext cx="91" cy="10"/>
            </a:xfrm>
            <a:custGeom>
              <a:avLst/>
              <a:gdLst>
                <a:gd name="T0" fmla="*/ 0 w 91"/>
                <a:gd name="T1" fmla="*/ 9 h 10"/>
                <a:gd name="T2" fmla="*/ 0 w 91"/>
                <a:gd name="T3" fmla="*/ 10 h 10"/>
                <a:gd name="T4" fmla="*/ 91 w 91"/>
                <a:gd name="T5" fmla="*/ 10 h 10"/>
                <a:gd name="T6" fmla="*/ 91 w 9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0">
                  <a:moveTo>
                    <a:pt x="0" y="9"/>
                  </a:moveTo>
                  <a:lnTo>
                    <a:pt x="0" y="10"/>
                  </a:lnTo>
                  <a:lnTo>
                    <a:pt x="91" y="10"/>
                  </a:lnTo>
                  <a:lnTo>
                    <a:pt x="91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0D6355D5-1C6D-0AC1-F9C8-3F9BC64E5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759"/>
              <a:ext cx="2580" cy="218"/>
            </a:xfrm>
            <a:custGeom>
              <a:avLst/>
              <a:gdLst>
                <a:gd name="T0" fmla="*/ 19 w 2580"/>
                <a:gd name="T1" fmla="*/ 218 h 218"/>
                <a:gd name="T2" fmla="*/ 38 w 2580"/>
                <a:gd name="T3" fmla="*/ 218 h 218"/>
                <a:gd name="T4" fmla="*/ 58 w 2580"/>
                <a:gd name="T5" fmla="*/ 218 h 218"/>
                <a:gd name="T6" fmla="*/ 78 w 2580"/>
                <a:gd name="T7" fmla="*/ 218 h 218"/>
                <a:gd name="T8" fmla="*/ 98 w 2580"/>
                <a:gd name="T9" fmla="*/ 218 h 218"/>
                <a:gd name="T10" fmla="*/ 117 w 2580"/>
                <a:gd name="T11" fmla="*/ 218 h 218"/>
                <a:gd name="T12" fmla="*/ 137 w 2580"/>
                <a:gd name="T13" fmla="*/ 218 h 218"/>
                <a:gd name="T14" fmla="*/ 157 w 2580"/>
                <a:gd name="T15" fmla="*/ 218 h 218"/>
                <a:gd name="T16" fmla="*/ 177 w 2580"/>
                <a:gd name="T17" fmla="*/ 218 h 218"/>
                <a:gd name="T18" fmla="*/ 197 w 2580"/>
                <a:gd name="T19" fmla="*/ 218 h 218"/>
                <a:gd name="T20" fmla="*/ 216 w 2580"/>
                <a:gd name="T21" fmla="*/ 218 h 218"/>
                <a:gd name="T22" fmla="*/ 236 w 2580"/>
                <a:gd name="T23" fmla="*/ 218 h 218"/>
                <a:gd name="T24" fmla="*/ 256 w 2580"/>
                <a:gd name="T25" fmla="*/ 218 h 218"/>
                <a:gd name="T26" fmla="*/ 276 w 2580"/>
                <a:gd name="T27" fmla="*/ 218 h 218"/>
                <a:gd name="T28" fmla="*/ 295 w 2580"/>
                <a:gd name="T29" fmla="*/ 218 h 218"/>
                <a:gd name="T30" fmla="*/ 315 w 2580"/>
                <a:gd name="T31" fmla="*/ 218 h 218"/>
                <a:gd name="T32" fmla="*/ 335 w 2580"/>
                <a:gd name="T33" fmla="*/ 218 h 218"/>
                <a:gd name="T34" fmla="*/ 355 w 2580"/>
                <a:gd name="T35" fmla="*/ 218 h 218"/>
                <a:gd name="T36" fmla="*/ 375 w 2580"/>
                <a:gd name="T37" fmla="*/ 218 h 218"/>
                <a:gd name="T38" fmla="*/ 394 w 2580"/>
                <a:gd name="T39" fmla="*/ 218 h 218"/>
                <a:gd name="T40" fmla="*/ 414 w 2580"/>
                <a:gd name="T41" fmla="*/ 218 h 218"/>
                <a:gd name="T42" fmla="*/ 439 w 2580"/>
                <a:gd name="T43" fmla="*/ 218 h 218"/>
                <a:gd name="T44" fmla="*/ 486 w 2580"/>
                <a:gd name="T45" fmla="*/ 218 h 218"/>
                <a:gd name="T46" fmla="*/ 555 w 2580"/>
                <a:gd name="T47" fmla="*/ 218 h 218"/>
                <a:gd name="T48" fmla="*/ 624 w 2580"/>
                <a:gd name="T49" fmla="*/ 218 h 218"/>
                <a:gd name="T50" fmla="*/ 695 w 2580"/>
                <a:gd name="T51" fmla="*/ 218 h 218"/>
                <a:gd name="T52" fmla="*/ 765 w 2580"/>
                <a:gd name="T53" fmla="*/ 218 h 218"/>
                <a:gd name="T54" fmla="*/ 835 w 2580"/>
                <a:gd name="T55" fmla="*/ 218 h 218"/>
                <a:gd name="T56" fmla="*/ 905 w 2580"/>
                <a:gd name="T57" fmla="*/ 215 h 218"/>
                <a:gd name="T58" fmla="*/ 978 w 2580"/>
                <a:gd name="T59" fmla="*/ 216 h 218"/>
                <a:gd name="T60" fmla="*/ 1052 w 2580"/>
                <a:gd name="T61" fmla="*/ 218 h 218"/>
                <a:gd name="T62" fmla="*/ 1131 w 2580"/>
                <a:gd name="T63" fmla="*/ 216 h 218"/>
                <a:gd name="T64" fmla="*/ 1209 w 2580"/>
                <a:gd name="T65" fmla="*/ 218 h 218"/>
                <a:gd name="T66" fmla="*/ 1286 w 2580"/>
                <a:gd name="T67" fmla="*/ 212 h 218"/>
                <a:gd name="T68" fmla="*/ 1357 w 2580"/>
                <a:gd name="T69" fmla="*/ 192 h 218"/>
                <a:gd name="T70" fmla="*/ 1414 w 2580"/>
                <a:gd name="T71" fmla="*/ 178 h 218"/>
                <a:gd name="T72" fmla="*/ 1481 w 2580"/>
                <a:gd name="T73" fmla="*/ 218 h 218"/>
                <a:gd name="T74" fmla="*/ 1544 w 2580"/>
                <a:gd name="T75" fmla="*/ 218 h 218"/>
                <a:gd name="T76" fmla="*/ 1607 w 2580"/>
                <a:gd name="T77" fmla="*/ 199 h 218"/>
                <a:gd name="T78" fmla="*/ 1662 w 2580"/>
                <a:gd name="T79" fmla="*/ 213 h 218"/>
                <a:gd name="T80" fmla="*/ 1709 w 2580"/>
                <a:gd name="T81" fmla="*/ 214 h 218"/>
                <a:gd name="T82" fmla="*/ 1757 w 2580"/>
                <a:gd name="T83" fmla="*/ 217 h 218"/>
                <a:gd name="T84" fmla="*/ 1800 w 2580"/>
                <a:gd name="T85" fmla="*/ 218 h 218"/>
                <a:gd name="T86" fmla="*/ 1839 w 2580"/>
                <a:gd name="T87" fmla="*/ 218 h 218"/>
                <a:gd name="T88" fmla="*/ 1886 w 2580"/>
                <a:gd name="T89" fmla="*/ 218 h 218"/>
                <a:gd name="T90" fmla="*/ 1926 w 2580"/>
                <a:gd name="T91" fmla="*/ 216 h 218"/>
                <a:gd name="T92" fmla="*/ 1974 w 2580"/>
                <a:gd name="T93" fmla="*/ 218 h 218"/>
                <a:gd name="T94" fmla="*/ 2018 w 2580"/>
                <a:gd name="T95" fmla="*/ 218 h 218"/>
                <a:gd name="T96" fmla="*/ 2079 w 2580"/>
                <a:gd name="T97" fmla="*/ 218 h 218"/>
                <a:gd name="T98" fmla="*/ 2120 w 2580"/>
                <a:gd name="T99" fmla="*/ 218 h 218"/>
                <a:gd name="T100" fmla="*/ 2163 w 2580"/>
                <a:gd name="T101" fmla="*/ 216 h 218"/>
                <a:gd name="T102" fmla="*/ 2219 w 2580"/>
                <a:gd name="T103" fmla="*/ 218 h 218"/>
                <a:gd name="T104" fmla="*/ 2274 w 2580"/>
                <a:gd name="T105" fmla="*/ 218 h 218"/>
                <a:gd name="T106" fmla="*/ 2317 w 2580"/>
                <a:gd name="T107" fmla="*/ 218 h 218"/>
                <a:gd name="T108" fmla="*/ 2357 w 2580"/>
                <a:gd name="T109" fmla="*/ 218 h 218"/>
                <a:gd name="T110" fmla="*/ 2399 w 2580"/>
                <a:gd name="T111" fmla="*/ 218 h 218"/>
                <a:gd name="T112" fmla="*/ 2439 w 2580"/>
                <a:gd name="T113" fmla="*/ 218 h 218"/>
                <a:gd name="T114" fmla="*/ 2484 w 2580"/>
                <a:gd name="T115" fmla="*/ 218 h 218"/>
                <a:gd name="T116" fmla="*/ 2530 w 2580"/>
                <a:gd name="T117" fmla="*/ 218 h 218"/>
                <a:gd name="T118" fmla="*/ 2571 w 2580"/>
                <a:gd name="T11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218">
                  <a:moveTo>
                    <a:pt x="0" y="218"/>
                  </a:moveTo>
                  <a:lnTo>
                    <a:pt x="1" y="218"/>
                  </a:lnTo>
                  <a:lnTo>
                    <a:pt x="2" y="218"/>
                  </a:lnTo>
                  <a:lnTo>
                    <a:pt x="3" y="218"/>
                  </a:lnTo>
                  <a:lnTo>
                    <a:pt x="4" y="218"/>
                  </a:lnTo>
                  <a:lnTo>
                    <a:pt x="6" y="218"/>
                  </a:lnTo>
                  <a:lnTo>
                    <a:pt x="7" y="218"/>
                  </a:lnTo>
                  <a:lnTo>
                    <a:pt x="8" y="218"/>
                  </a:lnTo>
                  <a:lnTo>
                    <a:pt x="9" y="218"/>
                  </a:lnTo>
                  <a:lnTo>
                    <a:pt x="10" y="218"/>
                  </a:lnTo>
                  <a:lnTo>
                    <a:pt x="12" y="218"/>
                  </a:lnTo>
                  <a:lnTo>
                    <a:pt x="13" y="218"/>
                  </a:lnTo>
                  <a:lnTo>
                    <a:pt x="14" y="218"/>
                  </a:lnTo>
                  <a:lnTo>
                    <a:pt x="15" y="218"/>
                  </a:lnTo>
                  <a:lnTo>
                    <a:pt x="16" y="218"/>
                  </a:lnTo>
                  <a:lnTo>
                    <a:pt x="17" y="218"/>
                  </a:lnTo>
                  <a:lnTo>
                    <a:pt x="19" y="218"/>
                  </a:lnTo>
                  <a:lnTo>
                    <a:pt x="20" y="218"/>
                  </a:lnTo>
                  <a:lnTo>
                    <a:pt x="21" y="218"/>
                  </a:lnTo>
                  <a:lnTo>
                    <a:pt x="22" y="218"/>
                  </a:lnTo>
                  <a:lnTo>
                    <a:pt x="23" y="218"/>
                  </a:lnTo>
                  <a:lnTo>
                    <a:pt x="24" y="218"/>
                  </a:lnTo>
                  <a:lnTo>
                    <a:pt x="25" y="218"/>
                  </a:lnTo>
                  <a:lnTo>
                    <a:pt x="27" y="218"/>
                  </a:lnTo>
                  <a:lnTo>
                    <a:pt x="28" y="218"/>
                  </a:lnTo>
                  <a:lnTo>
                    <a:pt x="29" y="218"/>
                  </a:lnTo>
                  <a:lnTo>
                    <a:pt x="30" y="218"/>
                  </a:lnTo>
                  <a:lnTo>
                    <a:pt x="31" y="218"/>
                  </a:lnTo>
                  <a:lnTo>
                    <a:pt x="32" y="218"/>
                  </a:lnTo>
                  <a:lnTo>
                    <a:pt x="34" y="218"/>
                  </a:lnTo>
                  <a:lnTo>
                    <a:pt x="35" y="218"/>
                  </a:lnTo>
                  <a:lnTo>
                    <a:pt x="36" y="218"/>
                  </a:lnTo>
                  <a:lnTo>
                    <a:pt x="37" y="218"/>
                  </a:lnTo>
                  <a:lnTo>
                    <a:pt x="38" y="218"/>
                  </a:lnTo>
                  <a:lnTo>
                    <a:pt x="39" y="218"/>
                  </a:lnTo>
                  <a:lnTo>
                    <a:pt x="41" y="218"/>
                  </a:lnTo>
                  <a:lnTo>
                    <a:pt x="42" y="218"/>
                  </a:lnTo>
                  <a:lnTo>
                    <a:pt x="43" y="218"/>
                  </a:lnTo>
                  <a:lnTo>
                    <a:pt x="44" y="218"/>
                  </a:lnTo>
                  <a:lnTo>
                    <a:pt x="45" y="218"/>
                  </a:lnTo>
                  <a:lnTo>
                    <a:pt x="46" y="218"/>
                  </a:lnTo>
                  <a:lnTo>
                    <a:pt x="48" y="218"/>
                  </a:lnTo>
                  <a:lnTo>
                    <a:pt x="49" y="218"/>
                  </a:lnTo>
                  <a:lnTo>
                    <a:pt x="50" y="218"/>
                  </a:lnTo>
                  <a:lnTo>
                    <a:pt x="51" y="218"/>
                  </a:lnTo>
                  <a:lnTo>
                    <a:pt x="52" y="218"/>
                  </a:lnTo>
                  <a:lnTo>
                    <a:pt x="53" y="218"/>
                  </a:lnTo>
                  <a:lnTo>
                    <a:pt x="54" y="218"/>
                  </a:lnTo>
                  <a:lnTo>
                    <a:pt x="56" y="218"/>
                  </a:lnTo>
                  <a:lnTo>
                    <a:pt x="57" y="218"/>
                  </a:lnTo>
                  <a:lnTo>
                    <a:pt x="58" y="218"/>
                  </a:lnTo>
                  <a:lnTo>
                    <a:pt x="59" y="218"/>
                  </a:lnTo>
                  <a:lnTo>
                    <a:pt x="60" y="218"/>
                  </a:lnTo>
                  <a:lnTo>
                    <a:pt x="61" y="218"/>
                  </a:lnTo>
                  <a:lnTo>
                    <a:pt x="63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6" y="218"/>
                  </a:lnTo>
                  <a:lnTo>
                    <a:pt x="67" y="218"/>
                  </a:lnTo>
                  <a:lnTo>
                    <a:pt x="68" y="218"/>
                  </a:lnTo>
                  <a:lnTo>
                    <a:pt x="70" y="218"/>
                  </a:lnTo>
                  <a:lnTo>
                    <a:pt x="71" y="218"/>
                  </a:lnTo>
                  <a:lnTo>
                    <a:pt x="72" y="218"/>
                  </a:lnTo>
                  <a:lnTo>
                    <a:pt x="73" y="218"/>
                  </a:lnTo>
                  <a:lnTo>
                    <a:pt x="74" y="218"/>
                  </a:lnTo>
                  <a:lnTo>
                    <a:pt x="76" y="218"/>
                  </a:lnTo>
                  <a:lnTo>
                    <a:pt x="77" y="218"/>
                  </a:lnTo>
                  <a:lnTo>
                    <a:pt x="78" y="218"/>
                  </a:lnTo>
                  <a:lnTo>
                    <a:pt x="79" y="218"/>
                  </a:lnTo>
                  <a:lnTo>
                    <a:pt x="80" y="218"/>
                  </a:lnTo>
                  <a:lnTo>
                    <a:pt x="81" y="218"/>
                  </a:lnTo>
                  <a:lnTo>
                    <a:pt x="83" y="218"/>
                  </a:lnTo>
                  <a:lnTo>
                    <a:pt x="84" y="218"/>
                  </a:lnTo>
                  <a:lnTo>
                    <a:pt x="85" y="218"/>
                  </a:lnTo>
                  <a:lnTo>
                    <a:pt x="86" y="218"/>
                  </a:lnTo>
                  <a:lnTo>
                    <a:pt x="87" y="218"/>
                  </a:lnTo>
                  <a:lnTo>
                    <a:pt x="88" y="218"/>
                  </a:lnTo>
                  <a:lnTo>
                    <a:pt x="89" y="218"/>
                  </a:lnTo>
                  <a:lnTo>
                    <a:pt x="91" y="218"/>
                  </a:lnTo>
                  <a:lnTo>
                    <a:pt x="92" y="218"/>
                  </a:lnTo>
                  <a:lnTo>
                    <a:pt x="93" y="218"/>
                  </a:lnTo>
                  <a:lnTo>
                    <a:pt x="94" y="218"/>
                  </a:lnTo>
                  <a:lnTo>
                    <a:pt x="95" y="218"/>
                  </a:lnTo>
                  <a:lnTo>
                    <a:pt x="96" y="218"/>
                  </a:lnTo>
                  <a:lnTo>
                    <a:pt x="98" y="218"/>
                  </a:lnTo>
                  <a:lnTo>
                    <a:pt x="99" y="218"/>
                  </a:lnTo>
                  <a:lnTo>
                    <a:pt x="100" y="218"/>
                  </a:lnTo>
                  <a:lnTo>
                    <a:pt x="101" y="218"/>
                  </a:lnTo>
                  <a:lnTo>
                    <a:pt x="102" y="218"/>
                  </a:lnTo>
                  <a:lnTo>
                    <a:pt x="103" y="218"/>
                  </a:lnTo>
                  <a:lnTo>
                    <a:pt x="105" y="218"/>
                  </a:lnTo>
                  <a:lnTo>
                    <a:pt x="106" y="218"/>
                  </a:lnTo>
                  <a:lnTo>
                    <a:pt x="107" y="218"/>
                  </a:lnTo>
                  <a:lnTo>
                    <a:pt x="108" y="218"/>
                  </a:lnTo>
                  <a:lnTo>
                    <a:pt x="109" y="218"/>
                  </a:lnTo>
                  <a:lnTo>
                    <a:pt x="110" y="218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4" y="218"/>
                  </a:lnTo>
                  <a:lnTo>
                    <a:pt x="115" y="218"/>
                  </a:lnTo>
                  <a:lnTo>
                    <a:pt x="116" y="218"/>
                  </a:lnTo>
                  <a:lnTo>
                    <a:pt x="117" y="218"/>
                  </a:lnTo>
                  <a:lnTo>
                    <a:pt x="118" y="218"/>
                  </a:lnTo>
                  <a:lnTo>
                    <a:pt x="120" y="218"/>
                  </a:lnTo>
                  <a:lnTo>
                    <a:pt x="121" y="218"/>
                  </a:lnTo>
                  <a:lnTo>
                    <a:pt x="122" y="218"/>
                  </a:lnTo>
                  <a:lnTo>
                    <a:pt x="123" y="218"/>
                  </a:lnTo>
                  <a:lnTo>
                    <a:pt x="124" y="218"/>
                  </a:lnTo>
                  <a:lnTo>
                    <a:pt x="125" y="218"/>
                  </a:lnTo>
                  <a:lnTo>
                    <a:pt x="127" y="218"/>
                  </a:lnTo>
                  <a:lnTo>
                    <a:pt x="128" y="218"/>
                  </a:lnTo>
                  <a:lnTo>
                    <a:pt x="129" y="218"/>
                  </a:lnTo>
                  <a:lnTo>
                    <a:pt x="130" y="218"/>
                  </a:lnTo>
                  <a:lnTo>
                    <a:pt x="131" y="218"/>
                  </a:lnTo>
                  <a:lnTo>
                    <a:pt x="133" y="218"/>
                  </a:lnTo>
                  <a:lnTo>
                    <a:pt x="134" y="218"/>
                  </a:lnTo>
                  <a:lnTo>
                    <a:pt x="135" y="218"/>
                  </a:lnTo>
                  <a:lnTo>
                    <a:pt x="136" y="218"/>
                  </a:lnTo>
                  <a:lnTo>
                    <a:pt x="137" y="218"/>
                  </a:lnTo>
                  <a:lnTo>
                    <a:pt x="138" y="218"/>
                  </a:lnTo>
                  <a:lnTo>
                    <a:pt x="140" y="218"/>
                  </a:lnTo>
                  <a:lnTo>
                    <a:pt x="141" y="218"/>
                  </a:lnTo>
                  <a:lnTo>
                    <a:pt x="142" y="218"/>
                  </a:lnTo>
                  <a:lnTo>
                    <a:pt x="143" y="218"/>
                  </a:lnTo>
                  <a:lnTo>
                    <a:pt x="144" y="218"/>
                  </a:lnTo>
                  <a:lnTo>
                    <a:pt x="145" y="218"/>
                  </a:lnTo>
                  <a:lnTo>
                    <a:pt x="146" y="218"/>
                  </a:lnTo>
                  <a:lnTo>
                    <a:pt x="148" y="218"/>
                  </a:lnTo>
                  <a:lnTo>
                    <a:pt x="149" y="218"/>
                  </a:lnTo>
                  <a:lnTo>
                    <a:pt x="150" y="218"/>
                  </a:lnTo>
                  <a:lnTo>
                    <a:pt x="151" y="218"/>
                  </a:lnTo>
                  <a:lnTo>
                    <a:pt x="152" y="218"/>
                  </a:lnTo>
                  <a:lnTo>
                    <a:pt x="153" y="218"/>
                  </a:lnTo>
                  <a:lnTo>
                    <a:pt x="155" y="218"/>
                  </a:lnTo>
                  <a:lnTo>
                    <a:pt x="156" y="218"/>
                  </a:lnTo>
                  <a:lnTo>
                    <a:pt x="157" y="218"/>
                  </a:lnTo>
                  <a:lnTo>
                    <a:pt x="158" y="218"/>
                  </a:lnTo>
                  <a:lnTo>
                    <a:pt x="159" y="218"/>
                  </a:lnTo>
                  <a:lnTo>
                    <a:pt x="160" y="218"/>
                  </a:lnTo>
                  <a:lnTo>
                    <a:pt x="162" y="218"/>
                  </a:lnTo>
                  <a:lnTo>
                    <a:pt x="163" y="218"/>
                  </a:lnTo>
                  <a:lnTo>
                    <a:pt x="164" y="218"/>
                  </a:lnTo>
                  <a:lnTo>
                    <a:pt x="165" y="218"/>
                  </a:lnTo>
                  <a:lnTo>
                    <a:pt x="166" y="218"/>
                  </a:lnTo>
                  <a:lnTo>
                    <a:pt x="167" y="218"/>
                  </a:lnTo>
                  <a:lnTo>
                    <a:pt x="169" y="218"/>
                  </a:lnTo>
                  <a:lnTo>
                    <a:pt x="170" y="218"/>
                  </a:lnTo>
                  <a:lnTo>
                    <a:pt x="171" y="218"/>
                  </a:lnTo>
                  <a:lnTo>
                    <a:pt x="172" y="218"/>
                  </a:lnTo>
                  <a:lnTo>
                    <a:pt x="173" y="218"/>
                  </a:lnTo>
                  <a:lnTo>
                    <a:pt x="174" y="218"/>
                  </a:lnTo>
                  <a:lnTo>
                    <a:pt x="175" y="218"/>
                  </a:lnTo>
                  <a:lnTo>
                    <a:pt x="177" y="218"/>
                  </a:lnTo>
                  <a:lnTo>
                    <a:pt x="178" y="218"/>
                  </a:lnTo>
                  <a:lnTo>
                    <a:pt x="179" y="218"/>
                  </a:lnTo>
                  <a:lnTo>
                    <a:pt x="180" y="218"/>
                  </a:lnTo>
                  <a:lnTo>
                    <a:pt x="181" y="218"/>
                  </a:lnTo>
                  <a:lnTo>
                    <a:pt x="182" y="218"/>
                  </a:lnTo>
                  <a:lnTo>
                    <a:pt x="184" y="218"/>
                  </a:lnTo>
                  <a:lnTo>
                    <a:pt x="185" y="218"/>
                  </a:lnTo>
                  <a:lnTo>
                    <a:pt x="186" y="218"/>
                  </a:lnTo>
                  <a:lnTo>
                    <a:pt x="187" y="218"/>
                  </a:lnTo>
                  <a:lnTo>
                    <a:pt x="188" y="218"/>
                  </a:lnTo>
                  <a:lnTo>
                    <a:pt x="190" y="218"/>
                  </a:lnTo>
                  <a:lnTo>
                    <a:pt x="191" y="218"/>
                  </a:lnTo>
                  <a:lnTo>
                    <a:pt x="192" y="218"/>
                  </a:lnTo>
                  <a:lnTo>
                    <a:pt x="193" y="218"/>
                  </a:lnTo>
                  <a:lnTo>
                    <a:pt x="194" y="218"/>
                  </a:lnTo>
                  <a:lnTo>
                    <a:pt x="195" y="218"/>
                  </a:lnTo>
                  <a:lnTo>
                    <a:pt x="197" y="218"/>
                  </a:lnTo>
                  <a:lnTo>
                    <a:pt x="198" y="218"/>
                  </a:lnTo>
                  <a:lnTo>
                    <a:pt x="199" y="218"/>
                  </a:lnTo>
                  <a:lnTo>
                    <a:pt x="200" y="218"/>
                  </a:lnTo>
                  <a:lnTo>
                    <a:pt x="201" y="218"/>
                  </a:lnTo>
                  <a:lnTo>
                    <a:pt x="202" y="218"/>
                  </a:lnTo>
                  <a:lnTo>
                    <a:pt x="203" y="218"/>
                  </a:lnTo>
                  <a:lnTo>
                    <a:pt x="205" y="218"/>
                  </a:lnTo>
                  <a:lnTo>
                    <a:pt x="206" y="218"/>
                  </a:lnTo>
                  <a:lnTo>
                    <a:pt x="207" y="218"/>
                  </a:lnTo>
                  <a:lnTo>
                    <a:pt x="208" y="218"/>
                  </a:lnTo>
                  <a:lnTo>
                    <a:pt x="209" y="218"/>
                  </a:lnTo>
                  <a:lnTo>
                    <a:pt x="210" y="218"/>
                  </a:lnTo>
                  <a:lnTo>
                    <a:pt x="212" y="218"/>
                  </a:lnTo>
                  <a:lnTo>
                    <a:pt x="213" y="218"/>
                  </a:lnTo>
                  <a:lnTo>
                    <a:pt x="214" y="218"/>
                  </a:lnTo>
                  <a:lnTo>
                    <a:pt x="215" y="218"/>
                  </a:lnTo>
                  <a:lnTo>
                    <a:pt x="216" y="218"/>
                  </a:lnTo>
                  <a:lnTo>
                    <a:pt x="217" y="218"/>
                  </a:lnTo>
                  <a:lnTo>
                    <a:pt x="219" y="218"/>
                  </a:lnTo>
                  <a:lnTo>
                    <a:pt x="220" y="218"/>
                  </a:lnTo>
                  <a:lnTo>
                    <a:pt x="221" y="218"/>
                  </a:lnTo>
                  <a:lnTo>
                    <a:pt x="222" y="218"/>
                  </a:lnTo>
                  <a:lnTo>
                    <a:pt x="223" y="218"/>
                  </a:lnTo>
                  <a:lnTo>
                    <a:pt x="224" y="218"/>
                  </a:lnTo>
                  <a:lnTo>
                    <a:pt x="226" y="218"/>
                  </a:lnTo>
                  <a:lnTo>
                    <a:pt x="227" y="218"/>
                  </a:lnTo>
                  <a:lnTo>
                    <a:pt x="228" y="218"/>
                  </a:lnTo>
                  <a:lnTo>
                    <a:pt x="229" y="218"/>
                  </a:lnTo>
                  <a:lnTo>
                    <a:pt x="230" y="218"/>
                  </a:lnTo>
                  <a:lnTo>
                    <a:pt x="231" y="218"/>
                  </a:lnTo>
                  <a:lnTo>
                    <a:pt x="232" y="218"/>
                  </a:lnTo>
                  <a:lnTo>
                    <a:pt x="234" y="218"/>
                  </a:lnTo>
                  <a:lnTo>
                    <a:pt x="235" y="218"/>
                  </a:lnTo>
                  <a:lnTo>
                    <a:pt x="236" y="218"/>
                  </a:lnTo>
                  <a:lnTo>
                    <a:pt x="237" y="218"/>
                  </a:lnTo>
                  <a:lnTo>
                    <a:pt x="238" y="218"/>
                  </a:lnTo>
                  <a:lnTo>
                    <a:pt x="239" y="218"/>
                  </a:lnTo>
                  <a:lnTo>
                    <a:pt x="241" y="218"/>
                  </a:lnTo>
                  <a:lnTo>
                    <a:pt x="242" y="218"/>
                  </a:lnTo>
                  <a:lnTo>
                    <a:pt x="243" y="218"/>
                  </a:lnTo>
                  <a:lnTo>
                    <a:pt x="244" y="218"/>
                  </a:lnTo>
                  <a:lnTo>
                    <a:pt x="245" y="218"/>
                  </a:lnTo>
                  <a:lnTo>
                    <a:pt x="247" y="218"/>
                  </a:lnTo>
                  <a:lnTo>
                    <a:pt x="248" y="218"/>
                  </a:lnTo>
                  <a:lnTo>
                    <a:pt x="249" y="218"/>
                  </a:lnTo>
                  <a:lnTo>
                    <a:pt x="250" y="218"/>
                  </a:lnTo>
                  <a:lnTo>
                    <a:pt x="251" y="218"/>
                  </a:lnTo>
                  <a:lnTo>
                    <a:pt x="252" y="218"/>
                  </a:lnTo>
                  <a:lnTo>
                    <a:pt x="254" y="218"/>
                  </a:lnTo>
                  <a:lnTo>
                    <a:pt x="255" y="218"/>
                  </a:lnTo>
                  <a:lnTo>
                    <a:pt x="256" y="218"/>
                  </a:lnTo>
                  <a:lnTo>
                    <a:pt x="257" y="218"/>
                  </a:lnTo>
                  <a:lnTo>
                    <a:pt x="258" y="218"/>
                  </a:lnTo>
                  <a:lnTo>
                    <a:pt x="259" y="218"/>
                  </a:lnTo>
                  <a:lnTo>
                    <a:pt x="261" y="218"/>
                  </a:lnTo>
                  <a:lnTo>
                    <a:pt x="262" y="218"/>
                  </a:lnTo>
                  <a:lnTo>
                    <a:pt x="263" y="218"/>
                  </a:lnTo>
                  <a:lnTo>
                    <a:pt x="264" y="218"/>
                  </a:lnTo>
                  <a:lnTo>
                    <a:pt x="265" y="218"/>
                  </a:lnTo>
                  <a:lnTo>
                    <a:pt x="266" y="218"/>
                  </a:lnTo>
                  <a:lnTo>
                    <a:pt x="267" y="218"/>
                  </a:lnTo>
                  <a:lnTo>
                    <a:pt x="269" y="218"/>
                  </a:lnTo>
                  <a:lnTo>
                    <a:pt x="270" y="218"/>
                  </a:lnTo>
                  <a:lnTo>
                    <a:pt x="271" y="218"/>
                  </a:lnTo>
                  <a:lnTo>
                    <a:pt x="272" y="218"/>
                  </a:lnTo>
                  <a:lnTo>
                    <a:pt x="273" y="218"/>
                  </a:lnTo>
                  <a:lnTo>
                    <a:pt x="274" y="218"/>
                  </a:lnTo>
                  <a:lnTo>
                    <a:pt x="276" y="218"/>
                  </a:lnTo>
                  <a:lnTo>
                    <a:pt x="277" y="218"/>
                  </a:lnTo>
                  <a:lnTo>
                    <a:pt x="278" y="218"/>
                  </a:lnTo>
                  <a:lnTo>
                    <a:pt x="279" y="218"/>
                  </a:lnTo>
                  <a:lnTo>
                    <a:pt x="280" y="218"/>
                  </a:lnTo>
                  <a:lnTo>
                    <a:pt x="281" y="218"/>
                  </a:lnTo>
                  <a:lnTo>
                    <a:pt x="283" y="218"/>
                  </a:lnTo>
                  <a:lnTo>
                    <a:pt x="284" y="218"/>
                  </a:lnTo>
                  <a:lnTo>
                    <a:pt x="285" y="218"/>
                  </a:lnTo>
                  <a:lnTo>
                    <a:pt x="286" y="218"/>
                  </a:lnTo>
                  <a:lnTo>
                    <a:pt x="287" y="218"/>
                  </a:lnTo>
                  <a:lnTo>
                    <a:pt x="288" y="218"/>
                  </a:lnTo>
                  <a:lnTo>
                    <a:pt x="290" y="218"/>
                  </a:lnTo>
                  <a:lnTo>
                    <a:pt x="291" y="218"/>
                  </a:lnTo>
                  <a:lnTo>
                    <a:pt x="292" y="218"/>
                  </a:lnTo>
                  <a:lnTo>
                    <a:pt x="293" y="218"/>
                  </a:lnTo>
                  <a:lnTo>
                    <a:pt x="294" y="218"/>
                  </a:lnTo>
                  <a:lnTo>
                    <a:pt x="295" y="218"/>
                  </a:lnTo>
                  <a:lnTo>
                    <a:pt x="296" y="218"/>
                  </a:lnTo>
                  <a:lnTo>
                    <a:pt x="298" y="218"/>
                  </a:lnTo>
                  <a:lnTo>
                    <a:pt x="299" y="218"/>
                  </a:lnTo>
                  <a:lnTo>
                    <a:pt x="300" y="218"/>
                  </a:lnTo>
                  <a:lnTo>
                    <a:pt x="301" y="218"/>
                  </a:lnTo>
                  <a:lnTo>
                    <a:pt x="302" y="218"/>
                  </a:lnTo>
                  <a:lnTo>
                    <a:pt x="304" y="218"/>
                  </a:lnTo>
                  <a:lnTo>
                    <a:pt x="305" y="218"/>
                  </a:lnTo>
                  <a:lnTo>
                    <a:pt x="306" y="218"/>
                  </a:lnTo>
                  <a:lnTo>
                    <a:pt x="307" y="218"/>
                  </a:lnTo>
                  <a:lnTo>
                    <a:pt x="308" y="218"/>
                  </a:lnTo>
                  <a:lnTo>
                    <a:pt x="309" y="218"/>
                  </a:lnTo>
                  <a:lnTo>
                    <a:pt x="311" y="218"/>
                  </a:lnTo>
                  <a:lnTo>
                    <a:pt x="312" y="218"/>
                  </a:lnTo>
                  <a:lnTo>
                    <a:pt x="313" y="218"/>
                  </a:lnTo>
                  <a:lnTo>
                    <a:pt x="314" y="218"/>
                  </a:lnTo>
                  <a:lnTo>
                    <a:pt x="315" y="218"/>
                  </a:lnTo>
                  <a:lnTo>
                    <a:pt x="316" y="218"/>
                  </a:lnTo>
                  <a:lnTo>
                    <a:pt x="318" y="218"/>
                  </a:lnTo>
                  <a:lnTo>
                    <a:pt x="319" y="218"/>
                  </a:lnTo>
                  <a:lnTo>
                    <a:pt x="320" y="218"/>
                  </a:lnTo>
                  <a:lnTo>
                    <a:pt x="321" y="218"/>
                  </a:lnTo>
                  <a:lnTo>
                    <a:pt x="322" y="218"/>
                  </a:lnTo>
                  <a:lnTo>
                    <a:pt x="323" y="218"/>
                  </a:lnTo>
                  <a:lnTo>
                    <a:pt x="324" y="218"/>
                  </a:lnTo>
                  <a:lnTo>
                    <a:pt x="326" y="218"/>
                  </a:lnTo>
                  <a:lnTo>
                    <a:pt x="327" y="218"/>
                  </a:lnTo>
                  <a:lnTo>
                    <a:pt x="328" y="218"/>
                  </a:lnTo>
                  <a:lnTo>
                    <a:pt x="329" y="218"/>
                  </a:lnTo>
                  <a:lnTo>
                    <a:pt x="330" y="218"/>
                  </a:lnTo>
                  <a:lnTo>
                    <a:pt x="331" y="218"/>
                  </a:lnTo>
                  <a:lnTo>
                    <a:pt x="333" y="218"/>
                  </a:lnTo>
                  <a:lnTo>
                    <a:pt x="334" y="218"/>
                  </a:lnTo>
                  <a:lnTo>
                    <a:pt x="335" y="218"/>
                  </a:lnTo>
                  <a:lnTo>
                    <a:pt x="336" y="218"/>
                  </a:lnTo>
                  <a:lnTo>
                    <a:pt x="337" y="218"/>
                  </a:lnTo>
                  <a:lnTo>
                    <a:pt x="338" y="218"/>
                  </a:lnTo>
                  <a:lnTo>
                    <a:pt x="340" y="218"/>
                  </a:lnTo>
                  <a:lnTo>
                    <a:pt x="341" y="218"/>
                  </a:lnTo>
                  <a:lnTo>
                    <a:pt x="342" y="218"/>
                  </a:lnTo>
                  <a:lnTo>
                    <a:pt x="343" y="218"/>
                  </a:lnTo>
                  <a:lnTo>
                    <a:pt x="344" y="218"/>
                  </a:lnTo>
                  <a:lnTo>
                    <a:pt x="345" y="218"/>
                  </a:lnTo>
                  <a:lnTo>
                    <a:pt x="347" y="218"/>
                  </a:lnTo>
                  <a:lnTo>
                    <a:pt x="348" y="218"/>
                  </a:lnTo>
                  <a:lnTo>
                    <a:pt x="349" y="218"/>
                  </a:lnTo>
                  <a:lnTo>
                    <a:pt x="350" y="218"/>
                  </a:lnTo>
                  <a:lnTo>
                    <a:pt x="351" y="218"/>
                  </a:lnTo>
                  <a:lnTo>
                    <a:pt x="352" y="218"/>
                  </a:lnTo>
                  <a:lnTo>
                    <a:pt x="353" y="218"/>
                  </a:lnTo>
                  <a:lnTo>
                    <a:pt x="355" y="218"/>
                  </a:lnTo>
                  <a:lnTo>
                    <a:pt x="356" y="218"/>
                  </a:lnTo>
                  <a:lnTo>
                    <a:pt x="357" y="218"/>
                  </a:lnTo>
                  <a:lnTo>
                    <a:pt x="358" y="218"/>
                  </a:lnTo>
                  <a:lnTo>
                    <a:pt x="359" y="218"/>
                  </a:lnTo>
                  <a:lnTo>
                    <a:pt x="361" y="218"/>
                  </a:lnTo>
                  <a:lnTo>
                    <a:pt x="362" y="218"/>
                  </a:lnTo>
                  <a:lnTo>
                    <a:pt x="363" y="218"/>
                  </a:lnTo>
                  <a:lnTo>
                    <a:pt x="364" y="218"/>
                  </a:lnTo>
                  <a:lnTo>
                    <a:pt x="365" y="218"/>
                  </a:lnTo>
                  <a:lnTo>
                    <a:pt x="366" y="218"/>
                  </a:lnTo>
                  <a:lnTo>
                    <a:pt x="368" y="218"/>
                  </a:lnTo>
                  <a:lnTo>
                    <a:pt x="369" y="218"/>
                  </a:lnTo>
                  <a:lnTo>
                    <a:pt x="370" y="218"/>
                  </a:lnTo>
                  <a:lnTo>
                    <a:pt x="371" y="218"/>
                  </a:lnTo>
                  <a:lnTo>
                    <a:pt x="372" y="218"/>
                  </a:lnTo>
                  <a:lnTo>
                    <a:pt x="373" y="218"/>
                  </a:lnTo>
                  <a:lnTo>
                    <a:pt x="375" y="218"/>
                  </a:lnTo>
                  <a:lnTo>
                    <a:pt x="376" y="218"/>
                  </a:lnTo>
                  <a:lnTo>
                    <a:pt x="377" y="218"/>
                  </a:lnTo>
                  <a:lnTo>
                    <a:pt x="378" y="218"/>
                  </a:lnTo>
                  <a:lnTo>
                    <a:pt x="379" y="218"/>
                  </a:lnTo>
                  <a:lnTo>
                    <a:pt x="380" y="218"/>
                  </a:lnTo>
                  <a:lnTo>
                    <a:pt x="382" y="218"/>
                  </a:lnTo>
                  <a:lnTo>
                    <a:pt x="383" y="218"/>
                  </a:lnTo>
                  <a:lnTo>
                    <a:pt x="384" y="218"/>
                  </a:lnTo>
                  <a:lnTo>
                    <a:pt x="385" y="218"/>
                  </a:lnTo>
                  <a:lnTo>
                    <a:pt x="386" y="218"/>
                  </a:lnTo>
                  <a:lnTo>
                    <a:pt x="387" y="218"/>
                  </a:lnTo>
                  <a:lnTo>
                    <a:pt x="388" y="218"/>
                  </a:lnTo>
                  <a:lnTo>
                    <a:pt x="390" y="218"/>
                  </a:lnTo>
                  <a:lnTo>
                    <a:pt x="391" y="218"/>
                  </a:lnTo>
                  <a:lnTo>
                    <a:pt x="392" y="218"/>
                  </a:lnTo>
                  <a:lnTo>
                    <a:pt x="393" y="218"/>
                  </a:lnTo>
                  <a:lnTo>
                    <a:pt x="394" y="218"/>
                  </a:lnTo>
                  <a:lnTo>
                    <a:pt x="395" y="218"/>
                  </a:lnTo>
                  <a:lnTo>
                    <a:pt x="397" y="218"/>
                  </a:lnTo>
                  <a:lnTo>
                    <a:pt x="398" y="218"/>
                  </a:lnTo>
                  <a:lnTo>
                    <a:pt x="399" y="218"/>
                  </a:lnTo>
                  <a:lnTo>
                    <a:pt x="400" y="218"/>
                  </a:lnTo>
                  <a:lnTo>
                    <a:pt x="401" y="218"/>
                  </a:lnTo>
                  <a:lnTo>
                    <a:pt x="402" y="218"/>
                  </a:lnTo>
                  <a:lnTo>
                    <a:pt x="404" y="218"/>
                  </a:lnTo>
                  <a:lnTo>
                    <a:pt x="405" y="218"/>
                  </a:lnTo>
                  <a:lnTo>
                    <a:pt x="406" y="218"/>
                  </a:lnTo>
                  <a:lnTo>
                    <a:pt x="407" y="218"/>
                  </a:lnTo>
                  <a:lnTo>
                    <a:pt x="408" y="218"/>
                  </a:lnTo>
                  <a:lnTo>
                    <a:pt x="409" y="218"/>
                  </a:lnTo>
                  <a:lnTo>
                    <a:pt x="410" y="218"/>
                  </a:lnTo>
                  <a:lnTo>
                    <a:pt x="412" y="218"/>
                  </a:lnTo>
                  <a:lnTo>
                    <a:pt x="413" y="218"/>
                  </a:lnTo>
                  <a:lnTo>
                    <a:pt x="414" y="218"/>
                  </a:lnTo>
                  <a:lnTo>
                    <a:pt x="415" y="218"/>
                  </a:lnTo>
                  <a:lnTo>
                    <a:pt x="418" y="218"/>
                  </a:lnTo>
                  <a:lnTo>
                    <a:pt x="419" y="218"/>
                  </a:lnTo>
                  <a:lnTo>
                    <a:pt x="421" y="218"/>
                  </a:lnTo>
                  <a:lnTo>
                    <a:pt x="422" y="218"/>
                  </a:lnTo>
                  <a:lnTo>
                    <a:pt x="423" y="218"/>
                  </a:lnTo>
                  <a:lnTo>
                    <a:pt x="425" y="218"/>
                  </a:lnTo>
                  <a:lnTo>
                    <a:pt x="426" y="218"/>
                  </a:lnTo>
                  <a:lnTo>
                    <a:pt x="428" y="218"/>
                  </a:lnTo>
                  <a:lnTo>
                    <a:pt x="429" y="218"/>
                  </a:lnTo>
                  <a:lnTo>
                    <a:pt x="430" y="218"/>
                  </a:lnTo>
                  <a:lnTo>
                    <a:pt x="432" y="218"/>
                  </a:lnTo>
                  <a:lnTo>
                    <a:pt x="433" y="218"/>
                  </a:lnTo>
                  <a:lnTo>
                    <a:pt x="434" y="218"/>
                  </a:lnTo>
                  <a:lnTo>
                    <a:pt x="436" y="218"/>
                  </a:lnTo>
                  <a:lnTo>
                    <a:pt x="437" y="218"/>
                  </a:lnTo>
                  <a:lnTo>
                    <a:pt x="439" y="218"/>
                  </a:lnTo>
                  <a:lnTo>
                    <a:pt x="440" y="218"/>
                  </a:lnTo>
                  <a:lnTo>
                    <a:pt x="441" y="218"/>
                  </a:lnTo>
                  <a:lnTo>
                    <a:pt x="443" y="218"/>
                  </a:lnTo>
                  <a:lnTo>
                    <a:pt x="444" y="218"/>
                  </a:lnTo>
                  <a:lnTo>
                    <a:pt x="446" y="218"/>
                  </a:lnTo>
                  <a:lnTo>
                    <a:pt x="447" y="218"/>
                  </a:lnTo>
                  <a:lnTo>
                    <a:pt x="449" y="218"/>
                  </a:lnTo>
                  <a:lnTo>
                    <a:pt x="450" y="218"/>
                  </a:lnTo>
                  <a:lnTo>
                    <a:pt x="455" y="218"/>
                  </a:lnTo>
                  <a:lnTo>
                    <a:pt x="459" y="218"/>
                  </a:lnTo>
                  <a:lnTo>
                    <a:pt x="462" y="218"/>
                  </a:lnTo>
                  <a:lnTo>
                    <a:pt x="467" y="218"/>
                  </a:lnTo>
                  <a:lnTo>
                    <a:pt x="471" y="218"/>
                  </a:lnTo>
                  <a:lnTo>
                    <a:pt x="475" y="218"/>
                  </a:lnTo>
                  <a:lnTo>
                    <a:pt x="479" y="218"/>
                  </a:lnTo>
                  <a:lnTo>
                    <a:pt x="483" y="218"/>
                  </a:lnTo>
                  <a:lnTo>
                    <a:pt x="486" y="218"/>
                  </a:lnTo>
                  <a:lnTo>
                    <a:pt x="491" y="218"/>
                  </a:lnTo>
                  <a:lnTo>
                    <a:pt x="494" y="218"/>
                  </a:lnTo>
                  <a:lnTo>
                    <a:pt x="499" y="218"/>
                  </a:lnTo>
                  <a:lnTo>
                    <a:pt x="503" y="218"/>
                  </a:lnTo>
                  <a:lnTo>
                    <a:pt x="507" y="218"/>
                  </a:lnTo>
                  <a:lnTo>
                    <a:pt x="511" y="218"/>
                  </a:lnTo>
                  <a:lnTo>
                    <a:pt x="514" y="218"/>
                  </a:lnTo>
                  <a:lnTo>
                    <a:pt x="519" y="218"/>
                  </a:lnTo>
                  <a:lnTo>
                    <a:pt x="522" y="218"/>
                  </a:lnTo>
                  <a:lnTo>
                    <a:pt x="527" y="218"/>
                  </a:lnTo>
                  <a:lnTo>
                    <a:pt x="531" y="218"/>
                  </a:lnTo>
                  <a:lnTo>
                    <a:pt x="535" y="218"/>
                  </a:lnTo>
                  <a:lnTo>
                    <a:pt x="539" y="218"/>
                  </a:lnTo>
                  <a:lnTo>
                    <a:pt x="543" y="218"/>
                  </a:lnTo>
                  <a:lnTo>
                    <a:pt x="547" y="218"/>
                  </a:lnTo>
                  <a:lnTo>
                    <a:pt x="551" y="218"/>
                  </a:lnTo>
                  <a:lnTo>
                    <a:pt x="555" y="218"/>
                  </a:lnTo>
                  <a:lnTo>
                    <a:pt x="559" y="218"/>
                  </a:lnTo>
                  <a:lnTo>
                    <a:pt x="563" y="218"/>
                  </a:lnTo>
                  <a:lnTo>
                    <a:pt x="567" y="218"/>
                  </a:lnTo>
                  <a:lnTo>
                    <a:pt x="571" y="218"/>
                  </a:lnTo>
                  <a:lnTo>
                    <a:pt x="575" y="218"/>
                  </a:lnTo>
                  <a:lnTo>
                    <a:pt x="579" y="218"/>
                  </a:lnTo>
                  <a:lnTo>
                    <a:pt x="584" y="218"/>
                  </a:lnTo>
                  <a:lnTo>
                    <a:pt x="588" y="218"/>
                  </a:lnTo>
                  <a:lnTo>
                    <a:pt x="592" y="218"/>
                  </a:lnTo>
                  <a:lnTo>
                    <a:pt x="596" y="218"/>
                  </a:lnTo>
                  <a:lnTo>
                    <a:pt x="600" y="218"/>
                  </a:lnTo>
                  <a:lnTo>
                    <a:pt x="604" y="218"/>
                  </a:lnTo>
                  <a:lnTo>
                    <a:pt x="608" y="218"/>
                  </a:lnTo>
                  <a:lnTo>
                    <a:pt x="612" y="218"/>
                  </a:lnTo>
                  <a:lnTo>
                    <a:pt x="616" y="218"/>
                  </a:lnTo>
                  <a:lnTo>
                    <a:pt x="620" y="218"/>
                  </a:lnTo>
                  <a:lnTo>
                    <a:pt x="624" y="218"/>
                  </a:lnTo>
                  <a:lnTo>
                    <a:pt x="629" y="218"/>
                  </a:lnTo>
                  <a:lnTo>
                    <a:pt x="632" y="218"/>
                  </a:lnTo>
                  <a:lnTo>
                    <a:pt x="636" y="218"/>
                  </a:lnTo>
                  <a:lnTo>
                    <a:pt x="640" y="218"/>
                  </a:lnTo>
                  <a:lnTo>
                    <a:pt x="644" y="218"/>
                  </a:lnTo>
                  <a:lnTo>
                    <a:pt x="648" y="218"/>
                  </a:lnTo>
                  <a:lnTo>
                    <a:pt x="653" y="218"/>
                  </a:lnTo>
                  <a:lnTo>
                    <a:pt x="657" y="218"/>
                  </a:lnTo>
                  <a:lnTo>
                    <a:pt x="661" y="218"/>
                  </a:lnTo>
                  <a:lnTo>
                    <a:pt x="665" y="218"/>
                  </a:lnTo>
                  <a:lnTo>
                    <a:pt x="669" y="218"/>
                  </a:lnTo>
                  <a:lnTo>
                    <a:pt x="673" y="218"/>
                  </a:lnTo>
                  <a:lnTo>
                    <a:pt x="677" y="218"/>
                  </a:lnTo>
                  <a:lnTo>
                    <a:pt x="681" y="218"/>
                  </a:lnTo>
                  <a:lnTo>
                    <a:pt x="685" y="218"/>
                  </a:lnTo>
                  <a:lnTo>
                    <a:pt x="690" y="218"/>
                  </a:lnTo>
                  <a:lnTo>
                    <a:pt x="695" y="218"/>
                  </a:lnTo>
                  <a:lnTo>
                    <a:pt x="699" y="218"/>
                  </a:lnTo>
                  <a:lnTo>
                    <a:pt x="703" y="218"/>
                  </a:lnTo>
                  <a:lnTo>
                    <a:pt x="707" y="218"/>
                  </a:lnTo>
                  <a:lnTo>
                    <a:pt x="711" y="218"/>
                  </a:lnTo>
                  <a:lnTo>
                    <a:pt x="715" y="218"/>
                  </a:lnTo>
                  <a:lnTo>
                    <a:pt x="719" y="218"/>
                  </a:lnTo>
                  <a:lnTo>
                    <a:pt x="723" y="218"/>
                  </a:lnTo>
                  <a:lnTo>
                    <a:pt x="727" y="218"/>
                  </a:lnTo>
                  <a:lnTo>
                    <a:pt x="732" y="218"/>
                  </a:lnTo>
                  <a:lnTo>
                    <a:pt x="736" y="218"/>
                  </a:lnTo>
                  <a:lnTo>
                    <a:pt x="740" y="218"/>
                  </a:lnTo>
                  <a:lnTo>
                    <a:pt x="744" y="218"/>
                  </a:lnTo>
                  <a:lnTo>
                    <a:pt x="749" y="218"/>
                  </a:lnTo>
                  <a:lnTo>
                    <a:pt x="753" y="218"/>
                  </a:lnTo>
                  <a:lnTo>
                    <a:pt x="757" y="218"/>
                  </a:lnTo>
                  <a:lnTo>
                    <a:pt x="761" y="218"/>
                  </a:lnTo>
                  <a:lnTo>
                    <a:pt x="765" y="218"/>
                  </a:lnTo>
                  <a:lnTo>
                    <a:pt x="769" y="218"/>
                  </a:lnTo>
                  <a:lnTo>
                    <a:pt x="773" y="218"/>
                  </a:lnTo>
                  <a:lnTo>
                    <a:pt x="778" y="218"/>
                  </a:lnTo>
                  <a:lnTo>
                    <a:pt x="782" y="218"/>
                  </a:lnTo>
                  <a:lnTo>
                    <a:pt x="786" y="218"/>
                  </a:lnTo>
                  <a:lnTo>
                    <a:pt x="790" y="218"/>
                  </a:lnTo>
                  <a:lnTo>
                    <a:pt x="794" y="218"/>
                  </a:lnTo>
                  <a:lnTo>
                    <a:pt x="798" y="218"/>
                  </a:lnTo>
                  <a:lnTo>
                    <a:pt x="802" y="218"/>
                  </a:lnTo>
                  <a:lnTo>
                    <a:pt x="806" y="218"/>
                  </a:lnTo>
                  <a:lnTo>
                    <a:pt x="810" y="218"/>
                  </a:lnTo>
                  <a:lnTo>
                    <a:pt x="814" y="218"/>
                  </a:lnTo>
                  <a:lnTo>
                    <a:pt x="819" y="218"/>
                  </a:lnTo>
                  <a:lnTo>
                    <a:pt x="823" y="217"/>
                  </a:lnTo>
                  <a:lnTo>
                    <a:pt x="827" y="218"/>
                  </a:lnTo>
                  <a:lnTo>
                    <a:pt x="831" y="218"/>
                  </a:lnTo>
                  <a:lnTo>
                    <a:pt x="835" y="218"/>
                  </a:lnTo>
                  <a:lnTo>
                    <a:pt x="839" y="218"/>
                  </a:lnTo>
                  <a:lnTo>
                    <a:pt x="843" y="218"/>
                  </a:lnTo>
                  <a:lnTo>
                    <a:pt x="847" y="218"/>
                  </a:lnTo>
                  <a:lnTo>
                    <a:pt x="851" y="218"/>
                  </a:lnTo>
                  <a:lnTo>
                    <a:pt x="855" y="218"/>
                  </a:lnTo>
                  <a:lnTo>
                    <a:pt x="859" y="218"/>
                  </a:lnTo>
                  <a:lnTo>
                    <a:pt x="863" y="218"/>
                  </a:lnTo>
                  <a:lnTo>
                    <a:pt x="867" y="218"/>
                  </a:lnTo>
                  <a:lnTo>
                    <a:pt x="871" y="218"/>
                  </a:lnTo>
                  <a:lnTo>
                    <a:pt x="875" y="218"/>
                  </a:lnTo>
                  <a:lnTo>
                    <a:pt x="879" y="218"/>
                  </a:lnTo>
                  <a:lnTo>
                    <a:pt x="884" y="217"/>
                  </a:lnTo>
                  <a:lnTo>
                    <a:pt x="889" y="218"/>
                  </a:lnTo>
                  <a:lnTo>
                    <a:pt x="893" y="217"/>
                  </a:lnTo>
                  <a:lnTo>
                    <a:pt x="897" y="218"/>
                  </a:lnTo>
                  <a:lnTo>
                    <a:pt x="901" y="218"/>
                  </a:lnTo>
                  <a:lnTo>
                    <a:pt x="905" y="215"/>
                  </a:lnTo>
                  <a:lnTo>
                    <a:pt x="909" y="218"/>
                  </a:lnTo>
                  <a:lnTo>
                    <a:pt x="914" y="218"/>
                  </a:lnTo>
                  <a:lnTo>
                    <a:pt x="918" y="218"/>
                  </a:lnTo>
                  <a:lnTo>
                    <a:pt x="922" y="218"/>
                  </a:lnTo>
                  <a:lnTo>
                    <a:pt x="927" y="218"/>
                  </a:lnTo>
                  <a:lnTo>
                    <a:pt x="931" y="218"/>
                  </a:lnTo>
                  <a:lnTo>
                    <a:pt x="935" y="218"/>
                  </a:lnTo>
                  <a:lnTo>
                    <a:pt x="940" y="218"/>
                  </a:lnTo>
                  <a:lnTo>
                    <a:pt x="945" y="217"/>
                  </a:lnTo>
                  <a:lnTo>
                    <a:pt x="950" y="216"/>
                  </a:lnTo>
                  <a:lnTo>
                    <a:pt x="954" y="218"/>
                  </a:lnTo>
                  <a:lnTo>
                    <a:pt x="958" y="216"/>
                  </a:lnTo>
                  <a:lnTo>
                    <a:pt x="962" y="218"/>
                  </a:lnTo>
                  <a:lnTo>
                    <a:pt x="966" y="216"/>
                  </a:lnTo>
                  <a:lnTo>
                    <a:pt x="970" y="218"/>
                  </a:lnTo>
                  <a:lnTo>
                    <a:pt x="974" y="217"/>
                  </a:lnTo>
                  <a:lnTo>
                    <a:pt x="978" y="216"/>
                  </a:lnTo>
                  <a:lnTo>
                    <a:pt x="982" y="217"/>
                  </a:lnTo>
                  <a:lnTo>
                    <a:pt x="986" y="218"/>
                  </a:lnTo>
                  <a:lnTo>
                    <a:pt x="990" y="217"/>
                  </a:lnTo>
                  <a:lnTo>
                    <a:pt x="994" y="218"/>
                  </a:lnTo>
                  <a:lnTo>
                    <a:pt x="999" y="218"/>
                  </a:lnTo>
                  <a:lnTo>
                    <a:pt x="1003" y="218"/>
                  </a:lnTo>
                  <a:lnTo>
                    <a:pt x="1007" y="218"/>
                  </a:lnTo>
                  <a:lnTo>
                    <a:pt x="1011" y="217"/>
                  </a:lnTo>
                  <a:lnTo>
                    <a:pt x="1015" y="218"/>
                  </a:lnTo>
                  <a:lnTo>
                    <a:pt x="1020" y="218"/>
                  </a:lnTo>
                  <a:lnTo>
                    <a:pt x="1025" y="218"/>
                  </a:lnTo>
                  <a:lnTo>
                    <a:pt x="1029" y="218"/>
                  </a:lnTo>
                  <a:lnTo>
                    <a:pt x="1033" y="218"/>
                  </a:lnTo>
                  <a:lnTo>
                    <a:pt x="1038" y="218"/>
                  </a:lnTo>
                  <a:lnTo>
                    <a:pt x="1042" y="218"/>
                  </a:lnTo>
                  <a:lnTo>
                    <a:pt x="1047" y="218"/>
                  </a:lnTo>
                  <a:lnTo>
                    <a:pt x="1052" y="218"/>
                  </a:lnTo>
                  <a:lnTo>
                    <a:pt x="1057" y="218"/>
                  </a:lnTo>
                  <a:lnTo>
                    <a:pt x="1061" y="218"/>
                  </a:lnTo>
                  <a:lnTo>
                    <a:pt x="1066" y="218"/>
                  </a:lnTo>
                  <a:lnTo>
                    <a:pt x="1071" y="216"/>
                  </a:lnTo>
                  <a:lnTo>
                    <a:pt x="1075" y="218"/>
                  </a:lnTo>
                  <a:lnTo>
                    <a:pt x="1080" y="218"/>
                  </a:lnTo>
                  <a:lnTo>
                    <a:pt x="1084" y="218"/>
                  </a:lnTo>
                  <a:lnTo>
                    <a:pt x="1089" y="217"/>
                  </a:lnTo>
                  <a:lnTo>
                    <a:pt x="1094" y="217"/>
                  </a:lnTo>
                  <a:lnTo>
                    <a:pt x="1099" y="218"/>
                  </a:lnTo>
                  <a:lnTo>
                    <a:pt x="1103" y="216"/>
                  </a:lnTo>
                  <a:lnTo>
                    <a:pt x="1108" y="218"/>
                  </a:lnTo>
                  <a:lnTo>
                    <a:pt x="1112" y="218"/>
                  </a:lnTo>
                  <a:lnTo>
                    <a:pt x="1116" y="217"/>
                  </a:lnTo>
                  <a:lnTo>
                    <a:pt x="1121" y="218"/>
                  </a:lnTo>
                  <a:lnTo>
                    <a:pt x="1127" y="216"/>
                  </a:lnTo>
                  <a:lnTo>
                    <a:pt x="1131" y="216"/>
                  </a:lnTo>
                  <a:lnTo>
                    <a:pt x="1135" y="215"/>
                  </a:lnTo>
                  <a:lnTo>
                    <a:pt x="1140" y="218"/>
                  </a:lnTo>
                  <a:lnTo>
                    <a:pt x="1144" y="218"/>
                  </a:lnTo>
                  <a:lnTo>
                    <a:pt x="1148" y="217"/>
                  </a:lnTo>
                  <a:lnTo>
                    <a:pt x="1153" y="216"/>
                  </a:lnTo>
                  <a:lnTo>
                    <a:pt x="1158" y="214"/>
                  </a:lnTo>
                  <a:lnTo>
                    <a:pt x="1162" y="214"/>
                  </a:lnTo>
                  <a:lnTo>
                    <a:pt x="1167" y="218"/>
                  </a:lnTo>
                  <a:lnTo>
                    <a:pt x="1171" y="216"/>
                  </a:lnTo>
                  <a:lnTo>
                    <a:pt x="1175" y="218"/>
                  </a:lnTo>
                  <a:lnTo>
                    <a:pt x="1180" y="212"/>
                  </a:lnTo>
                  <a:lnTo>
                    <a:pt x="1185" y="216"/>
                  </a:lnTo>
                  <a:lnTo>
                    <a:pt x="1190" y="210"/>
                  </a:lnTo>
                  <a:lnTo>
                    <a:pt x="1195" y="216"/>
                  </a:lnTo>
                  <a:lnTo>
                    <a:pt x="1199" y="214"/>
                  </a:lnTo>
                  <a:lnTo>
                    <a:pt x="1204" y="212"/>
                  </a:lnTo>
                  <a:lnTo>
                    <a:pt x="1209" y="218"/>
                  </a:lnTo>
                  <a:lnTo>
                    <a:pt x="1214" y="214"/>
                  </a:lnTo>
                  <a:lnTo>
                    <a:pt x="1218" y="214"/>
                  </a:lnTo>
                  <a:lnTo>
                    <a:pt x="1222" y="214"/>
                  </a:lnTo>
                  <a:lnTo>
                    <a:pt x="1227" y="212"/>
                  </a:lnTo>
                  <a:lnTo>
                    <a:pt x="1231" y="218"/>
                  </a:lnTo>
                  <a:lnTo>
                    <a:pt x="1236" y="215"/>
                  </a:lnTo>
                  <a:lnTo>
                    <a:pt x="1240" y="218"/>
                  </a:lnTo>
                  <a:lnTo>
                    <a:pt x="1245" y="214"/>
                  </a:lnTo>
                  <a:lnTo>
                    <a:pt x="1250" y="218"/>
                  </a:lnTo>
                  <a:lnTo>
                    <a:pt x="1255" y="218"/>
                  </a:lnTo>
                  <a:lnTo>
                    <a:pt x="1259" y="208"/>
                  </a:lnTo>
                  <a:lnTo>
                    <a:pt x="1264" y="207"/>
                  </a:lnTo>
                  <a:lnTo>
                    <a:pt x="1268" y="207"/>
                  </a:lnTo>
                  <a:lnTo>
                    <a:pt x="1273" y="213"/>
                  </a:lnTo>
                  <a:lnTo>
                    <a:pt x="1277" y="218"/>
                  </a:lnTo>
                  <a:lnTo>
                    <a:pt x="1281" y="218"/>
                  </a:lnTo>
                  <a:lnTo>
                    <a:pt x="1286" y="212"/>
                  </a:lnTo>
                  <a:lnTo>
                    <a:pt x="1290" y="217"/>
                  </a:lnTo>
                  <a:lnTo>
                    <a:pt x="1295" y="211"/>
                  </a:lnTo>
                  <a:lnTo>
                    <a:pt x="1299" y="205"/>
                  </a:lnTo>
                  <a:lnTo>
                    <a:pt x="1303" y="190"/>
                  </a:lnTo>
                  <a:lnTo>
                    <a:pt x="1307" y="157"/>
                  </a:lnTo>
                  <a:lnTo>
                    <a:pt x="1312" y="147"/>
                  </a:lnTo>
                  <a:lnTo>
                    <a:pt x="1316" y="107"/>
                  </a:lnTo>
                  <a:lnTo>
                    <a:pt x="1320" y="0"/>
                  </a:lnTo>
                  <a:lnTo>
                    <a:pt x="1325" y="9"/>
                  </a:lnTo>
                  <a:lnTo>
                    <a:pt x="1330" y="73"/>
                  </a:lnTo>
                  <a:lnTo>
                    <a:pt x="1334" y="125"/>
                  </a:lnTo>
                  <a:lnTo>
                    <a:pt x="1338" y="133"/>
                  </a:lnTo>
                  <a:lnTo>
                    <a:pt x="1342" y="149"/>
                  </a:lnTo>
                  <a:lnTo>
                    <a:pt x="1344" y="148"/>
                  </a:lnTo>
                  <a:lnTo>
                    <a:pt x="1348" y="158"/>
                  </a:lnTo>
                  <a:lnTo>
                    <a:pt x="1353" y="181"/>
                  </a:lnTo>
                  <a:lnTo>
                    <a:pt x="1357" y="192"/>
                  </a:lnTo>
                  <a:lnTo>
                    <a:pt x="1358" y="201"/>
                  </a:lnTo>
                  <a:lnTo>
                    <a:pt x="1362" y="195"/>
                  </a:lnTo>
                  <a:lnTo>
                    <a:pt x="1366" y="191"/>
                  </a:lnTo>
                  <a:lnTo>
                    <a:pt x="1370" y="194"/>
                  </a:lnTo>
                  <a:lnTo>
                    <a:pt x="1371" y="196"/>
                  </a:lnTo>
                  <a:lnTo>
                    <a:pt x="1372" y="193"/>
                  </a:lnTo>
                  <a:lnTo>
                    <a:pt x="1376" y="195"/>
                  </a:lnTo>
                  <a:lnTo>
                    <a:pt x="1381" y="208"/>
                  </a:lnTo>
                  <a:lnTo>
                    <a:pt x="1384" y="207"/>
                  </a:lnTo>
                  <a:lnTo>
                    <a:pt x="1386" y="205"/>
                  </a:lnTo>
                  <a:lnTo>
                    <a:pt x="1390" y="201"/>
                  </a:lnTo>
                  <a:lnTo>
                    <a:pt x="1395" y="195"/>
                  </a:lnTo>
                  <a:lnTo>
                    <a:pt x="1399" y="189"/>
                  </a:lnTo>
                  <a:lnTo>
                    <a:pt x="1404" y="187"/>
                  </a:lnTo>
                  <a:lnTo>
                    <a:pt x="1409" y="167"/>
                  </a:lnTo>
                  <a:lnTo>
                    <a:pt x="1412" y="171"/>
                  </a:lnTo>
                  <a:lnTo>
                    <a:pt x="1414" y="178"/>
                  </a:lnTo>
                  <a:lnTo>
                    <a:pt x="1418" y="170"/>
                  </a:lnTo>
                  <a:lnTo>
                    <a:pt x="1423" y="161"/>
                  </a:lnTo>
                  <a:lnTo>
                    <a:pt x="1426" y="169"/>
                  </a:lnTo>
                  <a:lnTo>
                    <a:pt x="1430" y="176"/>
                  </a:lnTo>
                  <a:lnTo>
                    <a:pt x="1435" y="194"/>
                  </a:lnTo>
                  <a:lnTo>
                    <a:pt x="1440" y="199"/>
                  </a:lnTo>
                  <a:lnTo>
                    <a:pt x="1443" y="206"/>
                  </a:lnTo>
                  <a:lnTo>
                    <a:pt x="1447" y="203"/>
                  </a:lnTo>
                  <a:lnTo>
                    <a:pt x="1452" y="207"/>
                  </a:lnTo>
                  <a:lnTo>
                    <a:pt x="1454" y="209"/>
                  </a:lnTo>
                  <a:lnTo>
                    <a:pt x="1455" y="203"/>
                  </a:lnTo>
                  <a:lnTo>
                    <a:pt x="1460" y="207"/>
                  </a:lnTo>
                  <a:lnTo>
                    <a:pt x="1464" y="214"/>
                  </a:lnTo>
                  <a:lnTo>
                    <a:pt x="1468" y="213"/>
                  </a:lnTo>
                  <a:lnTo>
                    <a:pt x="1472" y="212"/>
                  </a:lnTo>
                  <a:lnTo>
                    <a:pt x="1477" y="214"/>
                  </a:lnTo>
                  <a:lnTo>
                    <a:pt x="1481" y="218"/>
                  </a:lnTo>
                  <a:lnTo>
                    <a:pt x="1486" y="218"/>
                  </a:lnTo>
                  <a:lnTo>
                    <a:pt x="1490" y="212"/>
                  </a:lnTo>
                  <a:lnTo>
                    <a:pt x="1495" y="216"/>
                  </a:lnTo>
                  <a:lnTo>
                    <a:pt x="1499" y="215"/>
                  </a:lnTo>
                  <a:lnTo>
                    <a:pt x="1503" y="216"/>
                  </a:lnTo>
                  <a:lnTo>
                    <a:pt x="1507" y="218"/>
                  </a:lnTo>
                  <a:lnTo>
                    <a:pt x="1509" y="215"/>
                  </a:lnTo>
                  <a:lnTo>
                    <a:pt x="1510" y="218"/>
                  </a:lnTo>
                  <a:lnTo>
                    <a:pt x="1512" y="216"/>
                  </a:lnTo>
                  <a:lnTo>
                    <a:pt x="1516" y="218"/>
                  </a:lnTo>
                  <a:lnTo>
                    <a:pt x="1520" y="218"/>
                  </a:lnTo>
                  <a:lnTo>
                    <a:pt x="1524" y="216"/>
                  </a:lnTo>
                  <a:lnTo>
                    <a:pt x="1529" y="213"/>
                  </a:lnTo>
                  <a:lnTo>
                    <a:pt x="1533" y="216"/>
                  </a:lnTo>
                  <a:lnTo>
                    <a:pt x="1538" y="218"/>
                  </a:lnTo>
                  <a:lnTo>
                    <a:pt x="1539" y="217"/>
                  </a:lnTo>
                  <a:lnTo>
                    <a:pt x="1544" y="218"/>
                  </a:lnTo>
                  <a:lnTo>
                    <a:pt x="1549" y="218"/>
                  </a:lnTo>
                  <a:lnTo>
                    <a:pt x="1550" y="217"/>
                  </a:lnTo>
                  <a:lnTo>
                    <a:pt x="1551" y="215"/>
                  </a:lnTo>
                  <a:lnTo>
                    <a:pt x="1553" y="217"/>
                  </a:lnTo>
                  <a:lnTo>
                    <a:pt x="1558" y="215"/>
                  </a:lnTo>
                  <a:lnTo>
                    <a:pt x="1562" y="217"/>
                  </a:lnTo>
                  <a:lnTo>
                    <a:pt x="1564" y="214"/>
                  </a:lnTo>
                  <a:lnTo>
                    <a:pt x="1567" y="208"/>
                  </a:lnTo>
                  <a:lnTo>
                    <a:pt x="1572" y="159"/>
                  </a:lnTo>
                  <a:lnTo>
                    <a:pt x="1577" y="106"/>
                  </a:lnTo>
                  <a:lnTo>
                    <a:pt x="1582" y="91"/>
                  </a:lnTo>
                  <a:lnTo>
                    <a:pt x="1586" y="116"/>
                  </a:lnTo>
                  <a:lnTo>
                    <a:pt x="1591" y="164"/>
                  </a:lnTo>
                  <a:lnTo>
                    <a:pt x="1595" y="179"/>
                  </a:lnTo>
                  <a:lnTo>
                    <a:pt x="1599" y="190"/>
                  </a:lnTo>
                  <a:lnTo>
                    <a:pt x="1604" y="193"/>
                  </a:lnTo>
                  <a:lnTo>
                    <a:pt x="1607" y="199"/>
                  </a:lnTo>
                  <a:lnTo>
                    <a:pt x="1611" y="201"/>
                  </a:lnTo>
                  <a:lnTo>
                    <a:pt x="1615" y="209"/>
                  </a:lnTo>
                  <a:lnTo>
                    <a:pt x="1621" y="211"/>
                  </a:lnTo>
                  <a:lnTo>
                    <a:pt x="1622" y="217"/>
                  </a:lnTo>
                  <a:lnTo>
                    <a:pt x="1626" y="216"/>
                  </a:lnTo>
                  <a:lnTo>
                    <a:pt x="1631" y="211"/>
                  </a:lnTo>
                  <a:lnTo>
                    <a:pt x="1635" y="213"/>
                  </a:lnTo>
                  <a:lnTo>
                    <a:pt x="1636" y="207"/>
                  </a:lnTo>
                  <a:lnTo>
                    <a:pt x="1641" y="206"/>
                  </a:lnTo>
                  <a:lnTo>
                    <a:pt x="1646" y="208"/>
                  </a:lnTo>
                  <a:lnTo>
                    <a:pt x="1647" y="207"/>
                  </a:lnTo>
                  <a:lnTo>
                    <a:pt x="1648" y="211"/>
                  </a:lnTo>
                  <a:lnTo>
                    <a:pt x="1650" y="213"/>
                  </a:lnTo>
                  <a:lnTo>
                    <a:pt x="1654" y="216"/>
                  </a:lnTo>
                  <a:lnTo>
                    <a:pt x="1659" y="211"/>
                  </a:lnTo>
                  <a:lnTo>
                    <a:pt x="1660" y="213"/>
                  </a:lnTo>
                  <a:lnTo>
                    <a:pt x="1662" y="213"/>
                  </a:lnTo>
                  <a:lnTo>
                    <a:pt x="1663" y="213"/>
                  </a:lnTo>
                  <a:lnTo>
                    <a:pt x="1664" y="215"/>
                  </a:lnTo>
                  <a:lnTo>
                    <a:pt x="1669" y="214"/>
                  </a:lnTo>
                  <a:lnTo>
                    <a:pt x="1673" y="214"/>
                  </a:lnTo>
                  <a:lnTo>
                    <a:pt x="1675" y="215"/>
                  </a:lnTo>
                  <a:lnTo>
                    <a:pt x="1676" y="218"/>
                  </a:lnTo>
                  <a:lnTo>
                    <a:pt x="1677" y="217"/>
                  </a:lnTo>
                  <a:lnTo>
                    <a:pt x="1682" y="216"/>
                  </a:lnTo>
                  <a:lnTo>
                    <a:pt x="1687" y="217"/>
                  </a:lnTo>
                  <a:lnTo>
                    <a:pt x="1690" y="215"/>
                  </a:lnTo>
                  <a:lnTo>
                    <a:pt x="1692" y="217"/>
                  </a:lnTo>
                  <a:lnTo>
                    <a:pt x="1696" y="216"/>
                  </a:lnTo>
                  <a:lnTo>
                    <a:pt x="1699" y="217"/>
                  </a:lnTo>
                  <a:lnTo>
                    <a:pt x="1703" y="216"/>
                  </a:lnTo>
                  <a:lnTo>
                    <a:pt x="1704" y="217"/>
                  </a:lnTo>
                  <a:lnTo>
                    <a:pt x="1705" y="216"/>
                  </a:lnTo>
                  <a:lnTo>
                    <a:pt x="1709" y="214"/>
                  </a:lnTo>
                  <a:lnTo>
                    <a:pt x="1713" y="218"/>
                  </a:lnTo>
                  <a:lnTo>
                    <a:pt x="1715" y="215"/>
                  </a:lnTo>
                  <a:lnTo>
                    <a:pt x="1716" y="215"/>
                  </a:lnTo>
                  <a:lnTo>
                    <a:pt x="1717" y="216"/>
                  </a:lnTo>
                  <a:lnTo>
                    <a:pt x="1719" y="217"/>
                  </a:lnTo>
                  <a:lnTo>
                    <a:pt x="1722" y="218"/>
                  </a:lnTo>
                  <a:lnTo>
                    <a:pt x="1726" y="216"/>
                  </a:lnTo>
                  <a:lnTo>
                    <a:pt x="1730" y="214"/>
                  </a:lnTo>
                  <a:lnTo>
                    <a:pt x="1734" y="217"/>
                  </a:lnTo>
                  <a:lnTo>
                    <a:pt x="1738" y="218"/>
                  </a:lnTo>
                  <a:lnTo>
                    <a:pt x="1743" y="216"/>
                  </a:lnTo>
                  <a:lnTo>
                    <a:pt x="1745" y="217"/>
                  </a:lnTo>
                  <a:lnTo>
                    <a:pt x="1746" y="218"/>
                  </a:lnTo>
                  <a:lnTo>
                    <a:pt x="1747" y="218"/>
                  </a:lnTo>
                  <a:lnTo>
                    <a:pt x="1752" y="218"/>
                  </a:lnTo>
                  <a:lnTo>
                    <a:pt x="1756" y="217"/>
                  </a:lnTo>
                  <a:lnTo>
                    <a:pt x="1757" y="217"/>
                  </a:lnTo>
                  <a:lnTo>
                    <a:pt x="1759" y="217"/>
                  </a:lnTo>
                  <a:lnTo>
                    <a:pt x="1760" y="217"/>
                  </a:lnTo>
                  <a:lnTo>
                    <a:pt x="1764" y="218"/>
                  </a:lnTo>
                  <a:lnTo>
                    <a:pt x="1768" y="218"/>
                  </a:lnTo>
                  <a:lnTo>
                    <a:pt x="1771" y="214"/>
                  </a:lnTo>
                  <a:lnTo>
                    <a:pt x="1773" y="218"/>
                  </a:lnTo>
                  <a:lnTo>
                    <a:pt x="1774" y="218"/>
                  </a:lnTo>
                  <a:lnTo>
                    <a:pt x="1776" y="216"/>
                  </a:lnTo>
                  <a:lnTo>
                    <a:pt x="1779" y="218"/>
                  </a:lnTo>
                  <a:lnTo>
                    <a:pt x="1783" y="218"/>
                  </a:lnTo>
                  <a:lnTo>
                    <a:pt x="1785" y="218"/>
                  </a:lnTo>
                  <a:lnTo>
                    <a:pt x="1786" y="218"/>
                  </a:lnTo>
                  <a:lnTo>
                    <a:pt x="1788" y="216"/>
                  </a:lnTo>
                  <a:lnTo>
                    <a:pt x="1789" y="217"/>
                  </a:lnTo>
                  <a:lnTo>
                    <a:pt x="1793" y="217"/>
                  </a:lnTo>
                  <a:lnTo>
                    <a:pt x="1797" y="217"/>
                  </a:lnTo>
                  <a:lnTo>
                    <a:pt x="1800" y="218"/>
                  </a:lnTo>
                  <a:lnTo>
                    <a:pt x="1802" y="218"/>
                  </a:lnTo>
                  <a:lnTo>
                    <a:pt x="1803" y="215"/>
                  </a:lnTo>
                  <a:lnTo>
                    <a:pt x="1807" y="217"/>
                  </a:lnTo>
                  <a:lnTo>
                    <a:pt x="1810" y="216"/>
                  </a:lnTo>
                  <a:lnTo>
                    <a:pt x="1812" y="217"/>
                  </a:lnTo>
                  <a:lnTo>
                    <a:pt x="1813" y="218"/>
                  </a:lnTo>
                  <a:lnTo>
                    <a:pt x="1815" y="217"/>
                  </a:lnTo>
                  <a:lnTo>
                    <a:pt x="1816" y="216"/>
                  </a:lnTo>
                  <a:lnTo>
                    <a:pt x="1820" y="218"/>
                  </a:lnTo>
                  <a:lnTo>
                    <a:pt x="1824" y="217"/>
                  </a:lnTo>
                  <a:lnTo>
                    <a:pt x="1825" y="218"/>
                  </a:lnTo>
                  <a:lnTo>
                    <a:pt x="1827" y="218"/>
                  </a:lnTo>
                  <a:lnTo>
                    <a:pt x="1828" y="218"/>
                  </a:lnTo>
                  <a:lnTo>
                    <a:pt x="1829" y="217"/>
                  </a:lnTo>
                  <a:lnTo>
                    <a:pt x="1831" y="218"/>
                  </a:lnTo>
                  <a:lnTo>
                    <a:pt x="1835" y="218"/>
                  </a:lnTo>
                  <a:lnTo>
                    <a:pt x="1839" y="218"/>
                  </a:lnTo>
                  <a:lnTo>
                    <a:pt x="1840" y="218"/>
                  </a:lnTo>
                  <a:lnTo>
                    <a:pt x="1843" y="217"/>
                  </a:lnTo>
                  <a:lnTo>
                    <a:pt x="1845" y="218"/>
                  </a:lnTo>
                  <a:lnTo>
                    <a:pt x="1849" y="217"/>
                  </a:lnTo>
                  <a:lnTo>
                    <a:pt x="1853" y="216"/>
                  </a:lnTo>
                  <a:lnTo>
                    <a:pt x="1857" y="218"/>
                  </a:lnTo>
                  <a:lnTo>
                    <a:pt x="1858" y="217"/>
                  </a:lnTo>
                  <a:lnTo>
                    <a:pt x="1863" y="217"/>
                  </a:lnTo>
                  <a:lnTo>
                    <a:pt x="1868" y="218"/>
                  </a:lnTo>
                  <a:lnTo>
                    <a:pt x="1869" y="218"/>
                  </a:lnTo>
                  <a:lnTo>
                    <a:pt x="1871" y="217"/>
                  </a:lnTo>
                  <a:lnTo>
                    <a:pt x="1872" y="217"/>
                  </a:lnTo>
                  <a:lnTo>
                    <a:pt x="1876" y="217"/>
                  </a:lnTo>
                  <a:lnTo>
                    <a:pt x="1880" y="218"/>
                  </a:lnTo>
                  <a:lnTo>
                    <a:pt x="1883" y="217"/>
                  </a:lnTo>
                  <a:lnTo>
                    <a:pt x="1885" y="217"/>
                  </a:lnTo>
                  <a:lnTo>
                    <a:pt x="1886" y="218"/>
                  </a:lnTo>
                  <a:lnTo>
                    <a:pt x="1890" y="218"/>
                  </a:lnTo>
                  <a:lnTo>
                    <a:pt x="1894" y="218"/>
                  </a:lnTo>
                  <a:lnTo>
                    <a:pt x="1895" y="217"/>
                  </a:lnTo>
                  <a:lnTo>
                    <a:pt x="1896" y="218"/>
                  </a:lnTo>
                  <a:lnTo>
                    <a:pt x="1898" y="218"/>
                  </a:lnTo>
                  <a:lnTo>
                    <a:pt x="1899" y="218"/>
                  </a:lnTo>
                  <a:lnTo>
                    <a:pt x="1901" y="216"/>
                  </a:lnTo>
                  <a:lnTo>
                    <a:pt x="1905" y="218"/>
                  </a:lnTo>
                  <a:lnTo>
                    <a:pt x="1909" y="217"/>
                  </a:lnTo>
                  <a:lnTo>
                    <a:pt x="1910" y="217"/>
                  </a:lnTo>
                  <a:lnTo>
                    <a:pt x="1911" y="216"/>
                  </a:lnTo>
                  <a:lnTo>
                    <a:pt x="1913" y="213"/>
                  </a:lnTo>
                  <a:lnTo>
                    <a:pt x="1914" y="214"/>
                  </a:lnTo>
                  <a:lnTo>
                    <a:pt x="1918" y="218"/>
                  </a:lnTo>
                  <a:lnTo>
                    <a:pt x="1922" y="217"/>
                  </a:lnTo>
                  <a:lnTo>
                    <a:pt x="1925" y="215"/>
                  </a:lnTo>
                  <a:lnTo>
                    <a:pt x="1926" y="216"/>
                  </a:lnTo>
                  <a:lnTo>
                    <a:pt x="1928" y="217"/>
                  </a:lnTo>
                  <a:lnTo>
                    <a:pt x="1932" y="217"/>
                  </a:lnTo>
                  <a:lnTo>
                    <a:pt x="1936" y="217"/>
                  </a:lnTo>
                  <a:lnTo>
                    <a:pt x="1937" y="218"/>
                  </a:lnTo>
                  <a:lnTo>
                    <a:pt x="1938" y="218"/>
                  </a:lnTo>
                  <a:lnTo>
                    <a:pt x="1940" y="216"/>
                  </a:lnTo>
                  <a:lnTo>
                    <a:pt x="1941" y="218"/>
                  </a:lnTo>
                  <a:lnTo>
                    <a:pt x="1945" y="218"/>
                  </a:lnTo>
                  <a:lnTo>
                    <a:pt x="1948" y="218"/>
                  </a:lnTo>
                  <a:lnTo>
                    <a:pt x="1952" y="218"/>
                  </a:lnTo>
                  <a:lnTo>
                    <a:pt x="1954" y="218"/>
                  </a:lnTo>
                  <a:lnTo>
                    <a:pt x="1955" y="218"/>
                  </a:lnTo>
                  <a:lnTo>
                    <a:pt x="1960" y="218"/>
                  </a:lnTo>
                  <a:lnTo>
                    <a:pt x="1964" y="218"/>
                  </a:lnTo>
                  <a:lnTo>
                    <a:pt x="1968" y="218"/>
                  </a:lnTo>
                  <a:lnTo>
                    <a:pt x="1969" y="218"/>
                  </a:lnTo>
                  <a:lnTo>
                    <a:pt x="1974" y="218"/>
                  </a:lnTo>
                  <a:lnTo>
                    <a:pt x="1977" y="218"/>
                  </a:lnTo>
                  <a:lnTo>
                    <a:pt x="1979" y="218"/>
                  </a:lnTo>
                  <a:lnTo>
                    <a:pt x="1980" y="218"/>
                  </a:lnTo>
                  <a:lnTo>
                    <a:pt x="1982" y="217"/>
                  </a:lnTo>
                  <a:lnTo>
                    <a:pt x="1983" y="218"/>
                  </a:lnTo>
                  <a:lnTo>
                    <a:pt x="1987" y="218"/>
                  </a:lnTo>
                  <a:lnTo>
                    <a:pt x="1990" y="218"/>
                  </a:lnTo>
                  <a:lnTo>
                    <a:pt x="1992" y="218"/>
                  </a:lnTo>
                  <a:lnTo>
                    <a:pt x="1993" y="218"/>
                  </a:lnTo>
                  <a:lnTo>
                    <a:pt x="1997" y="218"/>
                  </a:lnTo>
                  <a:lnTo>
                    <a:pt x="2001" y="215"/>
                  </a:lnTo>
                  <a:lnTo>
                    <a:pt x="2006" y="218"/>
                  </a:lnTo>
                  <a:lnTo>
                    <a:pt x="2007" y="218"/>
                  </a:lnTo>
                  <a:lnTo>
                    <a:pt x="2009" y="216"/>
                  </a:lnTo>
                  <a:lnTo>
                    <a:pt x="2010" y="216"/>
                  </a:lnTo>
                  <a:lnTo>
                    <a:pt x="2014" y="218"/>
                  </a:lnTo>
                  <a:lnTo>
                    <a:pt x="2018" y="218"/>
                  </a:lnTo>
                  <a:lnTo>
                    <a:pt x="2022" y="218"/>
                  </a:lnTo>
                  <a:lnTo>
                    <a:pt x="2027" y="217"/>
                  </a:lnTo>
                  <a:lnTo>
                    <a:pt x="2031" y="218"/>
                  </a:lnTo>
                  <a:lnTo>
                    <a:pt x="2035" y="217"/>
                  </a:lnTo>
                  <a:lnTo>
                    <a:pt x="2040" y="218"/>
                  </a:lnTo>
                  <a:lnTo>
                    <a:pt x="2044" y="218"/>
                  </a:lnTo>
                  <a:lnTo>
                    <a:pt x="2049" y="217"/>
                  </a:lnTo>
                  <a:lnTo>
                    <a:pt x="2050" y="218"/>
                  </a:lnTo>
                  <a:lnTo>
                    <a:pt x="2051" y="217"/>
                  </a:lnTo>
                  <a:lnTo>
                    <a:pt x="2055" y="218"/>
                  </a:lnTo>
                  <a:lnTo>
                    <a:pt x="2059" y="218"/>
                  </a:lnTo>
                  <a:lnTo>
                    <a:pt x="2064" y="217"/>
                  </a:lnTo>
                  <a:lnTo>
                    <a:pt x="2067" y="217"/>
                  </a:lnTo>
                  <a:lnTo>
                    <a:pt x="2072" y="218"/>
                  </a:lnTo>
                  <a:lnTo>
                    <a:pt x="2077" y="218"/>
                  </a:lnTo>
                  <a:lnTo>
                    <a:pt x="2078" y="218"/>
                  </a:lnTo>
                  <a:lnTo>
                    <a:pt x="2079" y="218"/>
                  </a:lnTo>
                  <a:lnTo>
                    <a:pt x="2081" y="218"/>
                  </a:lnTo>
                  <a:lnTo>
                    <a:pt x="2084" y="218"/>
                  </a:lnTo>
                  <a:lnTo>
                    <a:pt x="2089" y="217"/>
                  </a:lnTo>
                  <a:lnTo>
                    <a:pt x="2090" y="218"/>
                  </a:lnTo>
                  <a:lnTo>
                    <a:pt x="2091" y="218"/>
                  </a:lnTo>
                  <a:lnTo>
                    <a:pt x="2093" y="218"/>
                  </a:lnTo>
                  <a:lnTo>
                    <a:pt x="2094" y="218"/>
                  </a:lnTo>
                  <a:lnTo>
                    <a:pt x="2098" y="218"/>
                  </a:lnTo>
                  <a:lnTo>
                    <a:pt x="2101" y="218"/>
                  </a:lnTo>
                  <a:lnTo>
                    <a:pt x="2103" y="218"/>
                  </a:lnTo>
                  <a:lnTo>
                    <a:pt x="2104" y="218"/>
                  </a:lnTo>
                  <a:lnTo>
                    <a:pt x="2106" y="218"/>
                  </a:lnTo>
                  <a:lnTo>
                    <a:pt x="2107" y="217"/>
                  </a:lnTo>
                  <a:lnTo>
                    <a:pt x="2111" y="218"/>
                  </a:lnTo>
                  <a:lnTo>
                    <a:pt x="2114" y="218"/>
                  </a:lnTo>
                  <a:lnTo>
                    <a:pt x="2119" y="218"/>
                  </a:lnTo>
                  <a:lnTo>
                    <a:pt x="2120" y="218"/>
                  </a:lnTo>
                  <a:lnTo>
                    <a:pt x="2121" y="218"/>
                  </a:lnTo>
                  <a:lnTo>
                    <a:pt x="2123" y="217"/>
                  </a:lnTo>
                  <a:lnTo>
                    <a:pt x="2127" y="218"/>
                  </a:lnTo>
                  <a:lnTo>
                    <a:pt x="2131" y="218"/>
                  </a:lnTo>
                  <a:lnTo>
                    <a:pt x="2132" y="218"/>
                  </a:lnTo>
                  <a:lnTo>
                    <a:pt x="2134" y="218"/>
                  </a:lnTo>
                  <a:lnTo>
                    <a:pt x="2135" y="218"/>
                  </a:lnTo>
                  <a:lnTo>
                    <a:pt x="2136" y="218"/>
                  </a:lnTo>
                  <a:lnTo>
                    <a:pt x="2141" y="218"/>
                  </a:lnTo>
                  <a:lnTo>
                    <a:pt x="2145" y="218"/>
                  </a:lnTo>
                  <a:lnTo>
                    <a:pt x="2148" y="218"/>
                  </a:lnTo>
                  <a:lnTo>
                    <a:pt x="2150" y="218"/>
                  </a:lnTo>
                  <a:lnTo>
                    <a:pt x="2154" y="218"/>
                  </a:lnTo>
                  <a:lnTo>
                    <a:pt x="2159" y="218"/>
                  </a:lnTo>
                  <a:lnTo>
                    <a:pt x="2160" y="216"/>
                  </a:lnTo>
                  <a:lnTo>
                    <a:pt x="2161" y="218"/>
                  </a:lnTo>
                  <a:lnTo>
                    <a:pt x="2163" y="216"/>
                  </a:lnTo>
                  <a:lnTo>
                    <a:pt x="2164" y="218"/>
                  </a:lnTo>
                  <a:lnTo>
                    <a:pt x="2168" y="218"/>
                  </a:lnTo>
                  <a:lnTo>
                    <a:pt x="2172" y="218"/>
                  </a:lnTo>
                  <a:lnTo>
                    <a:pt x="2176" y="218"/>
                  </a:lnTo>
                  <a:lnTo>
                    <a:pt x="2177" y="218"/>
                  </a:lnTo>
                  <a:lnTo>
                    <a:pt x="2181" y="218"/>
                  </a:lnTo>
                  <a:lnTo>
                    <a:pt x="2185" y="218"/>
                  </a:lnTo>
                  <a:lnTo>
                    <a:pt x="2189" y="218"/>
                  </a:lnTo>
                  <a:lnTo>
                    <a:pt x="2192" y="218"/>
                  </a:lnTo>
                  <a:lnTo>
                    <a:pt x="2197" y="217"/>
                  </a:lnTo>
                  <a:lnTo>
                    <a:pt x="2201" y="218"/>
                  </a:lnTo>
                  <a:lnTo>
                    <a:pt x="2204" y="218"/>
                  </a:lnTo>
                  <a:lnTo>
                    <a:pt x="2206" y="218"/>
                  </a:lnTo>
                  <a:lnTo>
                    <a:pt x="2210" y="218"/>
                  </a:lnTo>
                  <a:lnTo>
                    <a:pt x="2214" y="218"/>
                  </a:lnTo>
                  <a:lnTo>
                    <a:pt x="2218" y="218"/>
                  </a:lnTo>
                  <a:lnTo>
                    <a:pt x="2219" y="218"/>
                  </a:lnTo>
                  <a:lnTo>
                    <a:pt x="2223" y="218"/>
                  </a:lnTo>
                  <a:lnTo>
                    <a:pt x="2228" y="218"/>
                  </a:lnTo>
                  <a:lnTo>
                    <a:pt x="2229" y="218"/>
                  </a:lnTo>
                  <a:lnTo>
                    <a:pt x="2231" y="218"/>
                  </a:lnTo>
                  <a:lnTo>
                    <a:pt x="2232" y="218"/>
                  </a:lnTo>
                  <a:lnTo>
                    <a:pt x="2236" y="218"/>
                  </a:lnTo>
                  <a:lnTo>
                    <a:pt x="2241" y="218"/>
                  </a:lnTo>
                  <a:lnTo>
                    <a:pt x="2245" y="218"/>
                  </a:lnTo>
                  <a:lnTo>
                    <a:pt x="2249" y="217"/>
                  </a:lnTo>
                  <a:lnTo>
                    <a:pt x="2253" y="218"/>
                  </a:lnTo>
                  <a:lnTo>
                    <a:pt x="2257" y="218"/>
                  </a:lnTo>
                  <a:lnTo>
                    <a:pt x="2259" y="218"/>
                  </a:lnTo>
                  <a:lnTo>
                    <a:pt x="2262" y="218"/>
                  </a:lnTo>
                  <a:lnTo>
                    <a:pt x="2267" y="218"/>
                  </a:lnTo>
                  <a:lnTo>
                    <a:pt x="2272" y="218"/>
                  </a:lnTo>
                  <a:lnTo>
                    <a:pt x="2273" y="218"/>
                  </a:lnTo>
                  <a:lnTo>
                    <a:pt x="2274" y="218"/>
                  </a:lnTo>
                  <a:lnTo>
                    <a:pt x="2276" y="218"/>
                  </a:lnTo>
                  <a:lnTo>
                    <a:pt x="2280" y="218"/>
                  </a:lnTo>
                  <a:lnTo>
                    <a:pt x="2284" y="218"/>
                  </a:lnTo>
                  <a:lnTo>
                    <a:pt x="2285" y="218"/>
                  </a:lnTo>
                  <a:lnTo>
                    <a:pt x="2287" y="218"/>
                  </a:lnTo>
                  <a:lnTo>
                    <a:pt x="2288" y="218"/>
                  </a:lnTo>
                  <a:lnTo>
                    <a:pt x="2290" y="218"/>
                  </a:lnTo>
                  <a:lnTo>
                    <a:pt x="2294" y="218"/>
                  </a:lnTo>
                  <a:lnTo>
                    <a:pt x="2297" y="216"/>
                  </a:lnTo>
                  <a:lnTo>
                    <a:pt x="2301" y="217"/>
                  </a:lnTo>
                  <a:lnTo>
                    <a:pt x="2302" y="218"/>
                  </a:lnTo>
                  <a:lnTo>
                    <a:pt x="2307" y="218"/>
                  </a:lnTo>
                  <a:lnTo>
                    <a:pt x="2311" y="218"/>
                  </a:lnTo>
                  <a:lnTo>
                    <a:pt x="2312" y="216"/>
                  </a:lnTo>
                  <a:lnTo>
                    <a:pt x="2314" y="218"/>
                  </a:lnTo>
                  <a:lnTo>
                    <a:pt x="2315" y="218"/>
                  </a:lnTo>
                  <a:lnTo>
                    <a:pt x="2317" y="218"/>
                  </a:lnTo>
                  <a:lnTo>
                    <a:pt x="2321" y="218"/>
                  </a:lnTo>
                  <a:lnTo>
                    <a:pt x="2325" y="218"/>
                  </a:lnTo>
                  <a:lnTo>
                    <a:pt x="2326" y="218"/>
                  </a:lnTo>
                  <a:lnTo>
                    <a:pt x="2328" y="218"/>
                  </a:lnTo>
                  <a:lnTo>
                    <a:pt x="2329" y="218"/>
                  </a:lnTo>
                  <a:lnTo>
                    <a:pt x="2331" y="218"/>
                  </a:lnTo>
                  <a:lnTo>
                    <a:pt x="2335" y="218"/>
                  </a:lnTo>
                  <a:lnTo>
                    <a:pt x="2339" y="218"/>
                  </a:lnTo>
                  <a:lnTo>
                    <a:pt x="2340" y="218"/>
                  </a:lnTo>
                  <a:lnTo>
                    <a:pt x="2342" y="218"/>
                  </a:lnTo>
                  <a:lnTo>
                    <a:pt x="2343" y="218"/>
                  </a:lnTo>
                  <a:lnTo>
                    <a:pt x="2344" y="218"/>
                  </a:lnTo>
                  <a:lnTo>
                    <a:pt x="2349" y="218"/>
                  </a:lnTo>
                  <a:lnTo>
                    <a:pt x="2353" y="218"/>
                  </a:lnTo>
                  <a:lnTo>
                    <a:pt x="2354" y="218"/>
                  </a:lnTo>
                  <a:lnTo>
                    <a:pt x="2356" y="218"/>
                  </a:lnTo>
                  <a:lnTo>
                    <a:pt x="2357" y="218"/>
                  </a:lnTo>
                  <a:lnTo>
                    <a:pt x="2359" y="218"/>
                  </a:lnTo>
                  <a:lnTo>
                    <a:pt x="2363" y="218"/>
                  </a:lnTo>
                  <a:lnTo>
                    <a:pt x="2367" y="218"/>
                  </a:lnTo>
                  <a:lnTo>
                    <a:pt x="2368" y="218"/>
                  </a:lnTo>
                  <a:lnTo>
                    <a:pt x="2370" y="218"/>
                  </a:lnTo>
                  <a:lnTo>
                    <a:pt x="2371" y="218"/>
                  </a:lnTo>
                  <a:lnTo>
                    <a:pt x="2372" y="218"/>
                  </a:lnTo>
                  <a:lnTo>
                    <a:pt x="2376" y="218"/>
                  </a:lnTo>
                  <a:lnTo>
                    <a:pt x="2381" y="218"/>
                  </a:lnTo>
                  <a:lnTo>
                    <a:pt x="2382" y="218"/>
                  </a:lnTo>
                  <a:lnTo>
                    <a:pt x="2383" y="218"/>
                  </a:lnTo>
                  <a:lnTo>
                    <a:pt x="2385" y="218"/>
                  </a:lnTo>
                  <a:lnTo>
                    <a:pt x="2386" y="218"/>
                  </a:lnTo>
                  <a:lnTo>
                    <a:pt x="2390" y="218"/>
                  </a:lnTo>
                  <a:lnTo>
                    <a:pt x="2394" y="218"/>
                  </a:lnTo>
                  <a:lnTo>
                    <a:pt x="2398" y="218"/>
                  </a:lnTo>
                  <a:lnTo>
                    <a:pt x="2399" y="218"/>
                  </a:lnTo>
                  <a:lnTo>
                    <a:pt x="2400" y="218"/>
                  </a:lnTo>
                  <a:lnTo>
                    <a:pt x="2405" y="218"/>
                  </a:lnTo>
                  <a:lnTo>
                    <a:pt x="2409" y="217"/>
                  </a:lnTo>
                  <a:lnTo>
                    <a:pt x="2410" y="218"/>
                  </a:lnTo>
                  <a:lnTo>
                    <a:pt x="2412" y="218"/>
                  </a:lnTo>
                  <a:lnTo>
                    <a:pt x="2413" y="218"/>
                  </a:lnTo>
                  <a:lnTo>
                    <a:pt x="2414" y="218"/>
                  </a:lnTo>
                  <a:lnTo>
                    <a:pt x="2419" y="218"/>
                  </a:lnTo>
                  <a:lnTo>
                    <a:pt x="2423" y="218"/>
                  </a:lnTo>
                  <a:lnTo>
                    <a:pt x="2424" y="217"/>
                  </a:lnTo>
                  <a:lnTo>
                    <a:pt x="2426" y="218"/>
                  </a:lnTo>
                  <a:lnTo>
                    <a:pt x="2427" y="218"/>
                  </a:lnTo>
                  <a:lnTo>
                    <a:pt x="2428" y="218"/>
                  </a:lnTo>
                  <a:lnTo>
                    <a:pt x="2432" y="218"/>
                  </a:lnTo>
                  <a:lnTo>
                    <a:pt x="2436" y="218"/>
                  </a:lnTo>
                  <a:lnTo>
                    <a:pt x="2438" y="218"/>
                  </a:lnTo>
                  <a:lnTo>
                    <a:pt x="2439" y="218"/>
                  </a:lnTo>
                  <a:lnTo>
                    <a:pt x="2440" y="218"/>
                  </a:lnTo>
                  <a:lnTo>
                    <a:pt x="2444" y="218"/>
                  </a:lnTo>
                  <a:lnTo>
                    <a:pt x="2448" y="218"/>
                  </a:lnTo>
                  <a:lnTo>
                    <a:pt x="2452" y="218"/>
                  </a:lnTo>
                  <a:lnTo>
                    <a:pt x="2454" y="218"/>
                  </a:lnTo>
                  <a:lnTo>
                    <a:pt x="2455" y="218"/>
                  </a:lnTo>
                  <a:lnTo>
                    <a:pt x="2459" y="218"/>
                  </a:lnTo>
                  <a:lnTo>
                    <a:pt x="2463" y="218"/>
                  </a:lnTo>
                  <a:lnTo>
                    <a:pt x="2464" y="218"/>
                  </a:lnTo>
                  <a:lnTo>
                    <a:pt x="2466" y="218"/>
                  </a:lnTo>
                  <a:lnTo>
                    <a:pt x="2467" y="217"/>
                  </a:lnTo>
                  <a:lnTo>
                    <a:pt x="2469" y="218"/>
                  </a:lnTo>
                  <a:lnTo>
                    <a:pt x="2470" y="218"/>
                  </a:lnTo>
                  <a:lnTo>
                    <a:pt x="2475" y="218"/>
                  </a:lnTo>
                  <a:lnTo>
                    <a:pt x="2479" y="218"/>
                  </a:lnTo>
                  <a:lnTo>
                    <a:pt x="2482" y="218"/>
                  </a:lnTo>
                  <a:lnTo>
                    <a:pt x="2484" y="218"/>
                  </a:lnTo>
                  <a:lnTo>
                    <a:pt x="2488" y="218"/>
                  </a:lnTo>
                  <a:lnTo>
                    <a:pt x="2492" y="218"/>
                  </a:lnTo>
                  <a:lnTo>
                    <a:pt x="2494" y="218"/>
                  </a:lnTo>
                  <a:lnTo>
                    <a:pt x="2495" y="218"/>
                  </a:lnTo>
                  <a:lnTo>
                    <a:pt x="2497" y="218"/>
                  </a:lnTo>
                  <a:lnTo>
                    <a:pt x="2498" y="218"/>
                  </a:lnTo>
                  <a:lnTo>
                    <a:pt x="2502" y="218"/>
                  </a:lnTo>
                  <a:lnTo>
                    <a:pt x="2506" y="218"/>
                  </a:lnTo>
                  <a:lnTo>
                    <a:pt x="2509" y="218"/>
                  </a:lnTo>
                  <a:lnTo>
                    <a:pt x="2511" y="218"/>
                  </a:lnTo>
                  <a:lnTo>
                    <a:pt x="2515" y="218"/>
                  </a:lnTo>
                  <a:lnTo>
                    <a:pt x="2520" y="218"/>
                  </a:lnTo>
                  <a:lnTo>
                    <a:pt x="2521" y="218"/>
                  </a:lnTo>
                  <a:lnTo>
                    <a:pt x="2523" y="218"/>
                  </a:lnTo>
                  <a:lnTo>
                    <a:pt x="2524" y="218"/>
                  </a:lnTo>
                  <a:lnTo>
                    <a:pt x="2526" y="218"/>
                  </a:lnTo>
                  <a:lnTo>
                    <a:pt x="2530" y="218"/>
                  </a:lnTo>
                  <a:lnTo>
                    <a:pt x="2534" y="218"/>
                  </a:lnTo>
                  <a:lnTo>
                    <a:pt x="2536" y="218"/>
                  </a:lnTo>
                  <a:lnTo>
                    <a:pt x="2537" y="218"/>
                  </a:lnTo>
                  <a:lnTo>
                    <a:pt x="2538" y="218"/>
                  </a:lnTo>
                  <a:lnTo>
                    <a:pt x="2543" y="218"/>
                  </a:lnTo>
                  <a:lnTo>
                    <a:pt x="2547" y="218"/>
                  </a:lnTo>
                  <a:lnTo>
                    <a:pt x="2549" y="218"/>
                  </a:lnTo>
                  <a:lnTo>
                    <a:pt x="2550" y="218"/>
                  </a:lnTo>
                  <a:lnTo>
                    <a:pt x="2552" y="218"/>
                  </a:lnTo>
                  <a:lnTo>
                    <a:pt x="2553" y="218"/>
                  </a:lnTo>
                  <a:lnTo>
                    <a:pt x="2557" y="218"/>
                  </a:lnTo>
                  <a:lnTo>
                    <a:pt x="2561" y="218"/>
                  </a:lnTo>
                  <a:lnTo>
                    <a:pt x="2563" y="218"/>
                  </a:lnTo>
                  <a:lnTo>
                    <a:pt x="2564" y="218"/>
                  </a:lnTo>
                  <a:lnTo>
                    <a:pt x="2566" y="218"/>
                  </a:lnTo>
                  <a:lnTo>
                    <a:pt x="2567" y="218"/>
                  </a:lnTo>
                  <a:lnTo>
                    <a:pt x="2571" y="218"/>
                  </a:lnTo>
                  <a:lnTo>
                    <a:pt x="2576" y="218"/>
                  </a:lnTo>
                  <a:lnTo>
                    <a:pt x="2577" y="218"/>
                  </a:lnTo>
                  <a:lnTo>
                    <a:pt x="2578" y="218"/>
                  </a:lnTo>
                  <a:lnTo>
                    <a:pt x="2580" y="218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66">
              <a:extLst>
                <a:ext uri="{FF2B5EF4-FFF2-40B4-BE49-F238E27FC236}">
                  <a16:creationId xmlns:a16="http://schemas.microsoft.com/office/drawing/2014/main" id="{3BA26F3A-AB88-6FBE-6FBB-A15091B29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974"/>
              <a:ext cx="3738" cy="3"/>
            </a:xfrm>
            <a:custGeom>
              <a:avLst/>
              <a:gdLst>
                <a:gd name="T0" fmla="*/ 39 w 3738"/>
                <a:gd name="T1" fmla="*/ 3 h 3"/>
                <a:gd name="T2" fmla="*/ 71 w 3738"/>
                <a:gd name="T3" fmla="*/ 3 h 3"/>
                <a:gd name="T4" fmla="*/ 113 w 3738"/>
                <a:gd name="T5" fmla="*/ 3 h 3"/>
                <a:gd name="T6" fmla="*/ 153 w 3738"/>
                <a:gd name="T7" fmla="*/ 3 h 3"/>
                <a:gd name="T8" fmla="*/ 192 w 3738"/>
                <a:gd name="T9" fmla="*/ 3 h 3"/>
                <a:gd name="T10" fmla="*/ 227 w 3738"/>
                <a:gd name="T11" fmla="*/ 3 h 3"/>
                <a:gd name="T12" fmla="*/ 263 w 3738"/>
                <a:gd name="T13" fmla="*/ 3 h 3"/>
                <a:gd name="T14" fmla="*/ 304 w 3738"/>
                <a:gd name="T15" fmla="*/ 3 h 3"/>
                <a:gd name="T16" fmla="*/ 339 w 3738"/>
                <a:gd name="T17" fmla="*/ 3 h 3"/>
                <a:gd name="T18" fmla="*/ 374 w 3738"/>
                <a:gd name="T19" fmla="*/ 3 h 3"/>
                <a:gd name="T20" fmla="*/ 413 w 3738"/>
                <a:gd name="T21" fmla="*/ 3 h 3"/>
                <a:gd name="T22" fmla="*/ 456 w 3738"/>
                <a:gd name="T23" fmla="*/ 3 h 3"/>
                <a:gd name="T24" fmla="*/ 498 w 3738"/>
                <a:gd name="T25" fmla="*/ 3 h 3"/>
                <a:gd name="T26" fmla="*/ 544 w 3738"/>
                <a:gd name="T27" fmla="*/ 3 h 3"/>
                <a:gd name="T28" fmla="*/ 585 w 3738"/>
                <a:gd name="T29" fmla="*/ 3 h 3"/>
                <a:gd name="T30" fmla="*/ 644 w 3738"/>
                <a:gd name="T31" fmla="*/ 3 h 3"/>
                <a:gd name="T32" fmla="*/ 705 w 3738"/>
                <a:gd name="T33" fmla="*/ 3 h 3"/>
                <a:gd name="T34" fmla="*/ 756 w 3738"/>
                <a:gd name="T35" fmla="*/ 3 h 3"/>
                <a:gd name="T36" fmla="*/ 800 w 3738"/>
                <a:gd name="T37" fmla="*/ 3 h 3"/>
                <a:gd name="T38" fmla="*/ 847 w 3738"/>
                <a:gd name="T39" fmla="*/ 3 h 3"/>
                <a:gd name="T40" fmla="*/ 900 w 3738"/>
                <a:gd name="T41" fmla="*/ 3 h 3"/>
                <a:gd name="T42" fmla="*/ 959 w 3738"/>
                <a:gd name="T43" fmla="*/ 2 h 3"/>
                <a:gd name="T44" fmla="*/ 1020 w 3738"/>
                <a:gd name="T45" fmla="*/ 2 h 3"/>
                <a:gd name="T46" fmla="*/ 1082 w 3738"/>
                <a:gd name="T47" fmla="*/ 3 h 3"/>
                <a:gd name="T48" fmla="*/ 1145 w 3738"/>
                <a:gd name="T49" fmla="*/ 3 h 3"/>
                <a:gd name="T50" fmla="*/ 1210 w 3738"/>
                <a:gd name="T51" fmla="*/ 3 h 3"/>
                <a:gd name="T52" fmla="*/ 1278 w 3738"/>
                <a:gd name="T53" fmla="*/ 3 h 3"/>
                <a:gd name="T54" fmla="*/ 1344 w 3738"/>
                <a:gd name="T55" fmla="*/ 3 h 3"/>
                <a:gd name="T56" fmla="*/ 1410 w 3738"/>
                <a:gd name="T57" fmla="*/ 3 h 3"/>
                <a:gd name="T58" fmla="*/ 1478 w 3738"/>
                <a:gd name="T59" fmla="*/ 3 h 3"/>
                <a:gd name="T60" fmla="*/ 1546 w 3738"/>
                <a:gd name="T61" fmla="*/ 3 h 3"/>
                <a:gd name="T62" fmla="*/ 1613 w 3738"/>
                <a:gd name="T63" fmla="*/ 3 h 3"/>
                <a:gd name="T64" fmla="*/ 1680 w 3738"/>
                <a:gd name="T65" fmla="*/ 3 h 3"/>
                <a:gd name="T66" fmla="*/ 1746 w 3738"/>
                <a:gd name="T67" fmla="*/ 3 h 3"/>
                <a:gd name="T68" fmla="*/ 1810 w 3738"/>
                <a:gd name="T69" fmla="*/ 2 h 3"/>
                <a:gd name="T70" fmla="*/ 1876 w 3738"/>
                <a:gd name="T71" fmla="*/ 3 h 3"/>
                <a:gd name="T72" fmla="*/ 1943 w 3738"/>
                <a:gd name="T73" fmla="*/ 3 h 3"/>
                <a:gd name="T74" fmla="*/ 2010 w 3738"/>
                <a:gd name="T75" fmla="*/ 2 h 3"/>
                <a:gd name="T76" fmla="*/ 2078 w 3738"/>
                <a:gd name="T77" fmla="*/ 3 h 3"/>
                <a:gd name="T78" fmla="*/ 2145 w 3738"/>
                <a:gd name="T79" fmla="*/ 3 h 3"/>
                <a:gd name="T80" fmla="*/ 2212 w 3738"/>
                <a:gd name="T81" fmla="*/ 3 h 3"/>
                <a:gd name="T82" fmla="*/ 2280 w 3738"/>
                <a:gd name="T83" fmla="*/ 3 h 3"/>
                <a:gd name="T84" fmla="*/ 2346 w 3738"/>
                <a:gd name="T85" fmla="*/ 3 h 3"/>
                <a:gd name="T86" fmla="*/ 2411 w 3738"/>
                <a:gd name="T87" fmla="*/ 3 h 3"/>
                <a:gd name="T88" fmla="*/ 2477 w 3738"/>
                <a:gd name="T89" fmla="*/ 3 h 3"/>
                <a:gd name="T90" fmla="*/ 2543 w 3738"/>
                <a:gd name="T91" fmla="*/ 3 h 3"/>
                <a:gd name="T92" fmla="*/ 2607 w 3738"/>
                <a:gd name="T93" fmla="*/ 2 h 3"/>
                <a:gd name="T94" fmla="*/ 2673 w 3738"/>
                <a:gd name="T95" fmla="*/ 3 h 3"/>
                <a:gd name="T96" fmla="*/ 2739 w 3738"/>
                <a:gd name="T97" fmla="*/ 3 h 3"/>
                <a:gd name="T98" fmla="*/ 2803 w 3738"/>
                <a:gd name="T99" fmla="*/ 3 h 3"/>
                <a:gd name="T100" fmla="*/ 2868 w 3738"/>
                <a:gd name="T101" fmla="*/ 2 h 3"/>
                <a:gd name="T102" fmla="*/ 2934 w 3738"/>
                <a:gd name="T103" fmla="*/ 2 h 3"/>
                <a:gd name="T104" fmla="*/ 2999 w 3738"/>
                <a:gd name="T105" fmla="*/ 3 h 3"/>
                <a:gd name="T106" fmla="*/ 3065 w 3738"/>
                <a:gd name="T107" fmla="*/ 2 h 3"/>
                <a:gd name="T108" fmla="*/ 3132 w 3738"/>
                <a:gd name="T109" fmla="*/ 3 h 3"/>
                <a:gd name="T110" fmla="*/ 3198 w 3738"/>
                <a:gd name="T111" fmla="*/ 3 h 3"/>
                <a:gd name="T112" fmla="*/ 3264 w 3738"/>
                <a:gd name="T113" fmla="*/ 1 h 3"/>
                <a:gd name="T114" fmla="*/ 3331 w 3738"/>
                <a:gd name="T115" fmla="*/ 3 h 3"/>
                <a:gd name="T116" fmla="*/ 3399 w 3738"/>
                <a:gd name="T117" fmla="*/ 3 h 3"/>
                <a:gd name="T118" fmla="*/ 3468 w 3738"/>
                <a:gd name="T119" fmla="*/ 3 h 3"/>
                <a:gd name="T120" fmla="*/ 3537 w 3738"/>
                <a:gd name="T121" fmla="*/ 3 h 3"/>
                <a:gd name="T122" fmla="*/ 3607 w 3738"/>
                <a:gd name="T123" fmla="*/ 3 h 3"/>
                <a:gd name="T124" fmla="*/ 3677 w 3738"/>
                <a:gd name="T12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3">
                  <a:moveTo>
                    <a:pt x="0" y="3"/>
                  </a:moveTo>
                  <a:lnTo>
                    <a:pt x="1" y="3"/>
                  </a:lnTo>
                  <a:lnTo>
                    <a:pt x="6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7" y="3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3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3" y="3"/>
                  </a:lnTo>
                  <a:lnTo>
                    <a:pt x="54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61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5" y="3"/>
                  </a:lnTo>
                  <a:lnTo>
                    <a:pt x="80" y="3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3"/>
                  </a:lnTo>
                  <a:lnTo>
                    <a:pt x="88" y="3"/>
                  </a:lnTo>
                  <a:lnTo>
                    <a:pt x="92" y="3"/>
                  </a:lnTo>
                  <a:lnTo>
                    <a:pt x="94" y="3"/>
                  </a:lnTo>
                  <a:lnTo>
                    <a:pt x="97" y="3"/>
                  </a:lnTo>
                  <a:lnTo>
                    <a:pt x="101" y="3"/>
                  </a:lnTo>
                  <a:lnTo>
                    <a:pt x="106" y="3"/>
                  </a:lnTo>
                  <a:lnTo>
                    <a:pt x="110" y="3"/>
                  </a:lnTo>
                  <a:lnTo>
                    <a:pt x="111" y="3"/>
                  </a:lnTo>
                  <a:lnTo>
                    <a:pt x="113" y="3"/>
                  </a:lnTo>
                  <a:lnTo>
                    <a:pt x="117" y="3"/>
                  </a:lnTo>
                  <a:lnTo>
                    <a:pt x="121" y="3"/>
                  </a:lnTo>
                  <a:lnTo>
                    <a:pt x="123" y="3"/>
                  </a:lnTo>
                  <a:lnTo>
                    <a:pt x="126" y="3"/>
                  </a:lnTo>
                  <a:lnTo>
                    <a:pt x="131" y="3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40" y="3"/>
                  </a:lnTo>
                  <a:lnTo>
                    <a:pt x="144" y="3"/>
                  </a:lnTo>
                  <a:lnTo>
                    <a:pt x="148" y="3"/>
                  </a:lnTo>
                  <a:lnTo>
                    <a:pt x="150" y="3"/>
                  </a:lnTo>
                  <a:lnTo>
                    <a:pt x="151" y="3"/>
                  </a:lnTo>
                  <a:lnTo>
                    <a:pt x="153" y="3"/>
                  </a:lnTo>
                  <a:lnTo>
                    <a:pt x="154" y="3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4" y="2"/>
                  </a:lnTo>
                  <a:lnTo>
                    <a:pt x="168" y="3"/>
                  </a:lnTo>
                  <a:lnTo>
                    <a:pt x="172" y="2"/>
                  </a:lnTo>
                  <a:lnTo>
                    <a:pt x="176" y="3"/>
                  </a:lnTo>
                  <a:lnTo>
                    <a:pt x="178" y="3"/>
                  </a:lnTo>
                  <a:lnTo>
                    <a:pt x="179" y="3"/>
                  </a:lnTo>
                  <a:lnTo>
                    <a:pt x="181" y="2"/>
                  </a:lnTo>
                  <a:lnTo>
                    <a:pt x="182" y="3"/>
                  </a:lnTo>
                  <a:lnTo>
                    <a:pt x="186" y="3"/>
                  </a:lnTo>
                  <a:lnTo>
                    <a:pt x="190" y="3"/>
                  </a:lnTo>
                  <a:lnTo>
                    <a:pt x="192" y="3"/>
                  </a:lnTo>
                  <a:lnTo>
                    <a:pt x="193" y="3"/>
                  </a:lnTo>
                  <a:lnTo>
                    <a:pt x="194" y="3"/>
                  </a:lnTo>
                  <a:lnTo>
                    <a:pt x="196" y="3"/>
                  </a:lnTo>
                  <a:lnTo>
                    <a:pt x="201" y="3"/>
                  </a:lnTo>
                  <a:lnTo>
                    <a:pt x="205" y="3"/>
                  </a:lnTo>
                  <a:lnTo>
                    <a:pt x="206" y="3"/>
                  </a:lnTo>
                  <a:lnTo>
                    <a:pt x="208" y="3"/>
                  </a:lnTo>
                  <a:lnTo>
                    <a:pt x="210" y="3"/>
                  </a:lnTo>
                  <a:lnTo>
                    <a:pt x="214" y="3"/>
                  </a:lnTo>
                  <a:lnTo>
                    <a:pt x="218" y="3"/>
                  </a:lnTo>
                  <a:lnTo>
                    <a:pt x="220" y="3"/>
                  </a:lnTo>
                  <a:lnTo>
                    <a:pt x="221" y="3"/>
                  </a:lnTo>
                  <a:lnTo>
                    <a:pt x="223" y="3"/>
                  </a:lnTo>
                  <a:lnTo>
                    <a:pt x="227" y="3"/>
                  </a:lnTo>
                  <a:lnTo>
                    <a:pt x="231" y="3"/>
                  </a:lnTo>
                  <a:lnTo>
                    <a:pt x="232" y="3"/>
                  </a:lnTo>
                  <a:lnTo>
                    <a:pt x="234" y="3"/>
                  </a:lnTo>
                  <a:lnTo>
                    <a:pt x="235" y="3"/>
                  </a:lnTo>
                  <a:lnTo>
                    <a:pt x="237" y="2"/>
                  </a:lnTo>
                  <a:lnTo>
                    <a:pt x="241" y="3"/>
                  </a:lnTo>
                  <a:lnTo>
                    <a:pt x="245" y="3"/>
                  </a:lnTo>
                  <a:lnTo>
                    <a:pt x="246" y="3"/>
                  </a:lnTo>
                  <a:lnTo>
                    <a:pt x="248" y="3"/>
                  </a:lnTo>
                  <a:lnTo>
                    <a:pt x="249" y="3"/>
                  </a:lnTo>
                  <a:lnTo>
                    <a:pt x="251" y="3"/>
                  </a:lnTo>
                  <a:lnTo>
                    <a:pt x="255" y="3"/>
                  </a:lnTo>
                  <a:lnTo>
                    <a:pt x="259" y="3"/>
                  </a:lnTo>
                  <a:lnTo>
                    <a:pt x="263" y="3"/>
                  </a:lnTo>
                  <a:lnTo>
                    <a:pt x="264" y="3"/>
                  </a:lnTo>
                  <a:lnTo>
                    <a:pt x="268" y="3"/>
                  </a:lnTo>
                  <a:lnTo>
                    <a:pt x="272" y="3"/>
                  </a:lnTo>
                  <a:lnTo>
                    <a:pt x="277" y="3"/>
                  </a:lnTo>
                  <a:lnTo>
                    <a:pt x="278" y="3"/>
                  </a:lnTo>
                  <a:lnTo>
                    <a:pt x="283" y="3"/>
                  </a:lnTo>
                  <a:lnTo>
                    <a:pt x="287" y="3"/>
                  </a:lnTo>
                  <a:lnTo>
                    <a:pt x="289" y="3"/>
                  </a:lnTo>
                  <a:lnTo>
                    <a:pt x="290" y="3"/>
                  </a:lnTo>
                  <a:lnTo>
                    <a:pt x="292" y="3"/>
                  </a:lnTo>
                  <a:lnTo>
                    <a:pt x="293" y="3"/>
                  </a:lnTo>
                  <a:lnTo>
                    <a:pt x="298" y="3"/>
                  </a:lnTo>
                  <a:lnTo>
                    <a:pt x="302" y="3"/>
                  </a:lnTo>
                  <a:lnTo>
                    <a:pt x="304" y="3"/>
                  </a:lnTo>
                  <a:lnTo>
                    <a:pt x="305" y="3"/>
                  </a:lnTo>
                  <a:lnTo>
                    <a:pt x="307" y="3"/>
                  </a:lnTo>
                  <a:lnTo>
                    <a:pt x="311" y="3"/>
                  </a:lnTo>
                  <a:lnTo>
                    <a:pt x="315" y="3"/>
                  </a:lnTo>
                  <a:lnTo>
                    <a:pt x="317" y="3"/>
                  </a:lnTo>
                  <a:lnTo>
                    <a:pt x="318" y="3"/>
                  </a:lnTo>
                  <a:lnTo>
                    <a:pt x="320" y="3"/>
                  </a:lnTo>
                  <a:lnTo>
                    <a:pt x="321" y="3"/>
                  </a:lnTo>
                  <a:lnTo>
                    <a:pt x="325" y="3"/>
                  </a:lnTo>
                  <a:lnTo>
                    <a:pt x="330" y="3"/>
                  </a:lnTo>
                  <a:lnTo>
                    <a:pt x="331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9" y="3"/>
                  </a:lnTo>
                  <a:lnTo>
                    <a:pt x="343" y="3"/>
                  </a:lnTo>
                  <a:lnTo>
                    <a:pt x="345" y="3"/>
                  </a:lnTo>
                  <a:lnTo>
                    <a:pt x="346" y="3"/>
                  </a:lnTo>
                  <a:lnTo>
                    <a:pt x="348" y="3"/>
                  </a:lnTo>
                  <a:lnTo>
                    <a:pt x="352" y="3"/>
                  </a:lnTo>
                  <a:lnTo>
                    <a:pt x="357" y="3"/>
                  </a:lnTo>
                  <a:lnTo>
                    <a:pt x="358" y="3"/>
                  </a:lnTo>
                  <a:lnTo>
                    <a:pt x="360" y="3"/>
                  </a:lnTo>
                  <a:lnTo>
                    <a:pt x="361" y="3"/>
                  </a:lnTo>
                  <a:lnTo>
                    <a:pt x="363" y="3"/>
                  </a:lnTo>
                  <a:lnTo>
                    <a:pt x="367" y="3"/>
                  </a:lnTo>
                  <a:lnTo>
                    <a:pt x="372" y="3"/>
                  </a:lnTo>
                  <a:lnTo>
                    <a:pt x="373" y="3"/>
                  </a:lnTo>
                  <a:lnTo>
                    <a:pt x="374" y="3"/>
                  </a:lnTo>
                  <a:lnTo>
                    <a:pt x="376" y="3"/>
                  </a:lnTo>
                  <a:lnTo>
                    <a:pt x="380" y="3"/>
                  </a:lnTo>
                  <a:lnTo>
                    <a:pt x="384" y="3"/>
                  </a:lnTo>
                  <a:lnTo>
                    <a:pt x="386" y="3"/>
                  </a:lnTo>
                  <a:lnTo>
                    <a:pt x="387" y="3"/>
                  </a:lnTo>
                  <a:lnTo>
                    <a:pt x="389" y="3"/>
                  </a:lnTo>
                  <a:lnTo>
                    <a:pt x="390" y="3"/>
                  </a:lnTo>
                  <a:lnTo>
                    <a:pt x="395" y="3"/>
                  </a:lnTo>
                  <a:lnTo>
                    <a:pt x="399" y="3"/>
                  </a:lnTo>
                  <a:lnTo>
                    <a:pt x="401" y="3"/>
                  </a:lnTo>
                  <a:lnTo>
                    <a:pt x="402" y="3"/>
                  </a:lnTo>
                  <a:lnTo>
                    <a:pt x="404" y="2"/>
                  </a:lnTo>
                  <a:lnTo>
                    <a:pt x="408" y="3"/>
                  </a:lnTo>
                  <a:lnTo>
                    <a:pt x="413" y="3"/>
                  </a:lnTo>
                  <a:lnTo>
                    <a:pt x="414" y="3"/>
                  </a:lnTo>
                  <a:lnTo>
                    <a:pt x="416" y="3"/>
                  </a:lnTo>
                  <a:lnTo>
                    <a:pt x="417" y="3"/>
                  </a:lnTo>
                  <a:lnTo>
                    <a:pt x="422" y="3"/>
                  </a:lnTo>
                  <a:lnTo>
                    <a:pt x="426" y="3"/>
                  </a:lnTo>
                  <a:lnTo>
                    <a:pt x="430" y="3"/>
                  </a:lnTo>
                  <a:lnTo>
                    <a:pt x="431" y="3"/>
                  </a:lnTo>
                  <a:lnTo>
                    <a:pt x="435" y="3"/>
                  </a:lnTo>
                  <a:lnTo>
                    <a:pt x="440" y="3"/>
                  </a:lnTo>
                  <a:lnTo>
                    <a:pt x="441" y="3"/>
                  </a:lnTo>
                  <a:lnTo>
                    <a:pt x="442" y="3"/>
                  </a:lnTo>
                  <a:lnTo>
                    <a:pt x="446" y="3"/>
                  </a:lnTo>
                  <a:lnTo>
                    <a:pt x="451" y="3"/>
                  </a:lnTo>
                  <a:lnTo>
                    <a:pt x="456" y="3"/>
                  </a:lnTo>
                  <a:lnTo>
                    <a:pt x="457" y="3"/>
                  </a:lnTo>
                  <a:lnTo>
                    <a:pt x="458" y="3"/>
                  </a:lnTo>
                  <a:lnTo>
                    <a:pt x="460" y="3"/>
                  </a:lnTo>
                  <a:lnTo>
                    <a:pt x="465" y="3"/>
                  </a:lnTo>
                  <a:lnTo>
                    <a:pt x="469" y="3"/>
                  </a:lnTo>
                  <a:lnTo>
                    <a:pt x="473" y="3"/>
                  </a:lnTo>
                  <a:lnTo>
                    <a:pt x="478" y="3"/>
                  </a:lnTo>
                  <a:lnTo>
                    <a:pt x="483" y="3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7" y="3"/>
                  </a:lnTo>
                  <a:lnTo>
                    <a:pt x="493" y="3"/>
                  </a:lnTo>
                  <a:lnTo>
                    <a:pt x="497" y="3"/>
                  </a:lnTo>
                  <a:lnTo>
                    <a:pt x="498" y="3"/>
                  </a:lnTo>
                  <a:lnTo>
                    <a:pt x="500" y="3"/>
                  </a:lnTo>
                  <a:lnTo>
                    <a:pt x="501" y="3"/>
                  </a:lnTo>
                  <a:lnTo>
                    <a:pt x="506" y="3"/>
                  </a:lnTo>
                  <a:lnTo>
                    <a:pt x="511" y="3"/>
                  </a:lnTo>
                  <a:lnTo>
                    <a:pt x="514" y="3"/>
                  </a:lnTo>
                  <a:lnTo>
                    <a:pt x="516" y="3"/>
                  </a:lnTo>
                  <a:lnTo>
                    <a:pt x="521" y="3"/>
                  </a:lnTo>
                  <a:lnTo>
                    <a:pt x="526" y="3"/>
                  </a:lnTo>
                  <a:lnTo>
                    <a:pt x="529" y="3"/>
                  </a:lnTo>
                  <a:lnTo>
                    <a:pt x="534" y="3"/>
                  </a:lnTo>
                  <a:lnTo>
                    <a:pt x="539" y="3"/>
                  </a:lnTo>
                  <a:lnTo>
                    <a:pt x="541" y="3"/>
                  </a:lnTo>
                  <a:lnTo>
                    <a:pt x="542" y="3"/>
                  </a:lnTo>
                  <a:lnTo>
                    <a:pt x="544" y="3"/>
                  </a:lnTo>
                  <a:lnTo>
                    <a:pt x="549" y="3"/>
                  </a:lnTo>
                  <a:lnTo>
                    <a:pt x="553" y="3"/>
                  </a:lnTo>
                  <a:lnTo>
                    <a:pt x="555" y="3"/>
                  </a:lnTo>
                  <a:lnTo>
                    <a:pt x="556" y="3"/>
                  </a:lnTo>
                  <a:lnTo>
                    <a:pt x="561" y="3"/>
                  </a:lnTo>
                  <a:lnTo>
                    <a:pt x="566" y="3"/>
                  </a:lnTo>
                  <a:lnTo>
                    <a:pt x="568" y="3"/>
                  </a:lnTo>
                  <a:lnTo>
                    <a:pt x="569" y="3"/>
                  </a:lnTo>
                  <a:lnTo>
                    <a:pt x="570" y="3"/>
                  </a:lnTo>
                  <a:lnTo>
                    <a:pt x="575" y="3"/>
                  </a:lnTo>
                  <a:lnTo>
                    <a:pt x="580" y="3"/>
                  </a:lnTo>
                  <a:lnTo>
                    <a:pt x="582" y="3"/>
                  </a:lnTo>
                  <a:lnTo>
                    <a:pt x="583" y="3"/>
                  </a:lnTo>
                  <a:lnTo>
                    <a:pt x="585" y="3"/>
                  </a:lnTo>
                  <a:lnTo>
                    <a:pt x="590" y="3"/>
                  </a:lnTo>
                  <a:lnTo>
                    <a:pt x="595" y="3"/>
                  </a:lnTo>
                  <a:lnTo>
                    <a:pt x="598" y="3"/>
                  </a:lnTo>
                  <a:lnTo>
                    <a:pt x="603" y="3"/>
                  </a:lnTo>
                  <a:lnTo>
                    <a:pt x="608" y="3"/>
                  </a:lnTo>
                  <a:lnTo>
                    <a:pt x="609" y="2"/>
                  </a:lnTo>
                  <a:lnTo>
                    <a:pt x="613" y="3"/>
                  </a:lnTo>
                  <a:lnTo>
                    <a:pt x="618" y="3"/>
                  </a:lnTo>
                  <a:lnTo>
                    <a:pt x="623" y="3"/>
                  </a:lnTo>
                  <a:lnTo>
                    <a:pt x="626" y="3"/>
                  </a:lnTo>
                  <a:lnTo>
                    <a:pt x="631" y="3"/>
                  </a:lnTo>
                  <a:lnTo>
                    <a:pt x="636" y="2"/>
                  </a:lnTo>
                  <a:lnTo>
                    <a:pt x="640" y="3"/>
                  </a:lnTo>
                  <a:lnTo>
                    <a:pt x="644" y="3"/>
                  </a:lnTo>
                  <a:lnTo>
                    <a:pt x="649" y="3"/>
                  </a:lnTo>
                  <a:lnTo>
                    <a:pt x="653" y="3"/>
                  </a:lnTo>
                  <a:lnTo>
                    <a:pt x="654" y="3"/>
                  </a:lnTo>
                  <a:lnTo>
                    <a:pt x="659" y="3"/>
                  </a:lnTo>
                  <a:lnTo>
                    <a:pt x="664" y="3"/>
                  </a:lnTo>
                  <a:lnTo>
                    <a:pt x="668" y="3"/>
                  </a:lnTo>
                  <a:lnTo>
                    <a:pt x="673" y="3"/>
                  </a:lnTo>
                  <a:lnTo>
                    <a:pt x="678" y="3"/>
                  </a:lnTo>
                  <a:lnTo>
                    <a:pt x="682" y="3"/>
                  </a:lnTo>
                  <a:lnTo>
                    <a:pt x="687" y="3"/>
                  </a:lnTo>
                  <a:lnTo>
                    <a:pt x="692" y="3"/>
                  </a:lnTo>
                  <a:lnTo>
                    <a:pt x="695" y="3"/>
                  </a:lnTo>
                  <a:lnTo>
                    <a:pt x="700" y="3"/>
                  </a:lnTo>
                  <a:lnTo>
                    <a:pt x="705" y="3"/>
                  </a:lnTo>
                  <a:lnTo>
                    <a:pt x="709" y="3"/>
                  </a:lnTo>
                  <a:lnTo>
                    <a:pt x="714" y="3"/>
                  </a:lnTo>
                  <a:lnTo>
                    <a:pt x="718" y="3"/>
                  </a:lnTo>
                  <a:lnTo>
                    <a:pt x="722" y="3"/>
                  </a:lnTo>
                  <a:lnTo>
                    <a:pt x="723" y="3"/>
                  </a:lnTo>
                  <a:lnTo>
                    <a:pt x="728" y="3"/>
                  </a:lnTo>
                  <a:lnTo>
                    <a:pt x="733" y="3"/>
                  </a:lnTo>
                  <a:lnTo>
                    <a:pt x="735" y="3"/>
                  </a:lnTo>
                  <a:lnTo>
                    <a:pt x="738" y="3"/>
                  </a:lnTo>
                  <a:lnTo>
                    <a:pt x="743" y="3"/>
                  </a:lnTo>
                  <a:lnTo>
                    <a:pt x="748" y="3"/>
                  </a:lnTo>
                  <a:lnTo>
                    <a:pt x="750" y="3"/>
                  </a:lnTo>
                  <a:lnTo>
                    <a:pt x="751" y="3"/>
                  </a:lnTo>
                  <a:lnTo>
                    <a:pt x="756" y="3"/>
                  </a:lnTo>
                  <a:lnTo>
                    <a:pt x="761" y="3"/>
                  </a:lnTo>
                  <a:lnTo>
                    <a:pt x="765" y="3"/>
                  </a:lnTo>
                  <a:lnTo>
                    <a:pt x="769" y="3"/>
                  </a:lnTo>
                  <a:lnTo>
                    <a:pt x="774" y="3"/>
                  </a:lnTo>
                  <a:lnTo>
                    <a:pt x="775" y="3"/>
                  </a:lnTo>
                  <a:lnTo>
                    <a:pt x="777" y="3"/>
                  </a:lnTo>
                  <a:lnTo>
                    <a:pt x="778" y="3"/>
                  </a:lnTo>
                  <a:lnTo>
                    <a:pt x="779" y="3"/>
                  </a:lnTo>
                  <a:lnTo>
                    <a:pt x="784" y="3"/>
                  </a:lnTo>
                  <a:lnTo>
                    <a:pt x="789" y="3"/>
                  </a:lnTo>
                  <a:lnTo>
                    <a:pt x="790" y="3"/>
                  </a:lnTo>
                  <a:lnTo>
                    <a:pt x="792" y="3"/>
                  </a:lnTo>
                  <a:lnTo>
                    <a:pt x="795" y="3"/>
                  </a:lnTo>
                  <a:lnTo>
                    <a:pt x="800" y="3"/>
                  </a:lnTo>
                  <a:lnTo>
                    <a:pt x="805" y="3"/>
                  </a:lnTo>
                  <a:lnTo>
                    <a:pt x="806" y="3"/>
                  </a:lnTo>
                  <a:lnTo>
                    <a:pt x="811" y="3"/>
                  </a:lnTo>
                  <a:lnTo>
                    <a:pt x="816" y="3"/>
                  </a:lnTo>
                  <a:lnTo>
                    <a:pt x="819" y="3"/>
                  </a:lnTo>
                  <a:lnTo>
                    <a:pt x="821" y="3"/>
                  </a:lnTo>
                  <a:lnTo>
                    <a:pt x="825" y="3"/>
                  </a:lnTo>
                  <a:lnTo>
                    <a:pt x="831" y="3"/>
                  </a:lnTo>
                  <a:lnTo>
                    <a:pt x="832" y="3"/>
                  </a:lnTo>
                  <a:lnTo>
                    <a:pt x="833" y="3"/>
                  </a:lnTo>
                  <a:lnTo>
                    <a:pt x="835" y="3"/>
                  </a:lnTo>
                  <a:lnTo>
                    <a:pt x="840" y="3"/>
                  </a:lnTo>
                  <a:lnTo>
                    <a:pt x="845" y="3"/>
                  </a:lnTo>
                  <a:lnTo>
                    <a:pt x="847" y="3"/>
                  </a:lnTo>
                  <a:lnTo>
                    <a:pt x="848" y="3"/>
                  </a:lnTo>
                  <a:lnTo>
                    <a:pt x="852" y="3"/>
                  </a:lnTo>
                  <a:lnTo>
                    <a:pt x="857" y="3"/>
                  </a:lnTo>
                  <a:lnTo>
                    <a:pt x="861" y="3"/>
                  </a:lnTo>
                  <a:lnTo>
                    <a:pt x="864" y="3"/>
                  </a:lnTo>
                  <a:lnTo>
                    <a:pt x="869" y="3"/>
                  </a:lnTo>
                  <a:lnTo>
                    <a:pt x="874" y="3"/>
                  </a:lnTo>
                  <a:lnTo>
                    <a:pt x="877" y="3"/>
                  </a:lnTo>
                  <a:lnTo>
                    <a:pt x="882" y="3"/>
                  </a:lnTo>
                  <a:lnTo>
                    <a:pt x="887" y="3"/>
                  </a:lnTo>
                  <a:lnTo>
                    <a:pt x="889" y="3"/>
                  </a:lnTo>
                  <a:lnTo>
                    <a:pt x="890" y="3"/>
                  </a:lnTo>
                  <a:lnTo>
                    <a:pt x="895" y="3"/>
                  </a:lnTo>
                  <a:lnTo>
                    <a:pt x="900" y="3"/>
                  </a:lnTo>
                  <a:lnTo>
                    <a:pt x="903" y="3"/>
                  </a:lnTo>
                  <a:lnTo>
                    <a:pt x="908" y="3"/>
                  </a:lnTo>
                  <a:lnTo>
                    <a:pt x="913" y="3"/>
                  </a:lnTo>
                  <a:lnTo>
                    <a:pt x="917" y="3"/>
                  </a:lnTo>
                  <a:lnTo>
                    <a:pt x="922" y="3"/>
                  </a:lnTo>
                  <a:lnTo>
                    <a:pt x="927" y="2"/>
                  </a:lnTo>
                  <a:lnTo>
                    <a:pt x="930" y="2"/>
                  </a:lnTo>
                  <a:lnTo>
                    <a:pt x="932" y="3"/>
                  </a:lnTo>
                  <a:lnTo>
                    <a:pt x="937" y="3"/>
                  </a:lnTo>
                  <a:lnTo>
                    <a:pt x="941" y="3"/>
                  </a:lnTo>
                  <a:lnTo>
                    <a:pt x="946" y="3"/>
                  </a:lnTo>
                  <a:lnTo>
                    <a:pt x="951" y="3"/>
                  </a:lnTo>
                  <a:lnTo>
                    <a:pt x="956" y="3"/>
                  </a:lnTo>
                  <a:lnTo>
                    <a:pt x="959" y="2"/>
                  </a:lnTo>
                  <a:lnTo>
                    <a:pt x="964" y="3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4" y="3"/>
                  </a:lnTo>
                  <a:lnTo>
                    <a:pt x="979" y="3"/>
                  </a:lnTo>
                  <a:lnTo>
                    <a:pt x="984" y="3"/>
                  </a:lnTo>
                  <a:lnTo>
                    <a:pt x="988" y="3"/>
                  </a:lnTo>
                  <a:lnTo>
                    <a:pt x="993" y="3"/>
                  </a:lnTo>
                  <a:lnTo>
                    <a:pt x="998" y="3"/>
                  </a:lnTo>
                  <a:lnTo>
                    <a:pt x="1001" y="3"/>
                  </a:lnTo>
                  <a:lnTo>
                    <a:pt x="1006" y="3"/>
                  </a:lnTo>
                  <a:lnTo>
                    <a:pt x="1011" y="3"/>
                  </a:lnTo>
                  <a:lnTo>
                    <a:pt x="1015" y="2"/>
                  </a:lnTo>
                  <a:lnTo>
                    <a:pt x="1020" y="2"/>
                  </a:lnTo>
                  <a:lnTo>
                    <a:pt x="1025" y="3"/>
                  </a:lnTo>
                  <a:lnTo>
                    <a:pt x="1029" y="3"/>
                  </a:lnTo>
                  <a:lnTo>
                    <a:pt x="1034" y="3"/>
                  </a:lnTo>
                  <a:lnTo>
                    <a:pt x="1039" y="3"/>
                  </a:lnTo>
                  <a:lnTo>
                    <a:pt x="1041" y="3"/>
                  </a:lnTo>
                  <a:lnTo>
                    <a:pt x="1044" y="3"/>
                  </a:lnTo>
                  <a:lnTo>
                    <a:pt x="1049" y="3"/>
                  </a:lnTo>
                  <a:lnTo>
                    <a:pt x="1054" y="3"/>
                  </a:lnTo>
                  <a:lnTo>
                    <a:pt x="1058" y="3"/>
                  </a:lnTo>
                  <a:lnTo>
                    <a:pt x="1063" y="3"/>
                  </a:lnTo>
                  <a:lnTo>
                    <a:pt x="1068" y="3"/>
                  </a:lnTo>
                  <a:lnTo>
                    <a:pt x="1072" y="3"/>
                  </a:lnTo>
                  <a:lnTo>
                    <a:pt x="1077" y="3"/>
                  </a:lnTo>
                  <a:lnTo>
                    <a:pt x="1082" y="3"/>
                  </a:lnTo>
                  <a:lnTo>
                    <a:pt x="1085" y="3"/>
                  </a:lnTo>
                  <a:lnTo>
                    <a:pt x="1090" y="3"/>
                  </a:lnTo>
                  <a:lnTo>
                    <a:pt x="1095" y="3"/>
                  </a:lnTo>
                  <a:lnTo>
                    <a:pt x="1099" y="3"/>
                  </a:lnTo>
                  <a:lnTo>
                    <a:pt x="1104" y="3"/>
                  </a:lnTo>
                  <a:lnTo>
                    <a:pt x="1109" y="3"/>
                  </a:lnTo>
                  <a:lnTo>
                    <a:pt x="1113" y="3"/>
                  </a:lnTo>
                  <a:lnTo>
                    <a:pt x="1118" y="3"/>
                  </a:lnTo>
                  <a:lnTo>
                    <a:pt x="1123" y="3"/>
                  </a:lnTo>
                  <a:lnTo>
                    <a:pt x="1126" y="3"/>
                  </a:lnTo>
                  <a:lnTo>
                    <a:pt x="1131" y="3"/>
                  </a:lnTo>
                  <a:lnTo>
                    <a:pt x="1137" y="3"/>
                  </a:lnTo>
                  <a:lnTo>
                    <a:pt x="1140" y="3"/>
                  </a:lnTo>
                  <a:lnTo>
                    <a:pt x="1145" y="3"/>
                  </a:lnTo>
                  <a:lnTo>
                    <a:pt x="1150" y="3"/>
                  </a:lnTo>
                  <a:lnTo>
                    <a:pt x="1154" y="3"/>
                  </a:lnTo>
                  <a:lnTo>
                    <a:pt x="1159" y="3"/>
                  </a:lnTo>
                  <a:lnTo>
                    <a:pt x="1164" y="3"/>
                  </a:lnTo>
                  <a:lnTo>
                    <a:pt x="1167" y="3"/>
                  </a:lnTo>
                  <a:lnTo>
                    <a:pt x="1172" y="3"/>
                  </a:lnTo>
                  <a:lnTo>
                    <a:pt x="1177" y="3"/>
                  </a:lnTo>
                  <a:lnTo>
                    <a:pt x="1182" y="3"/>
                  </a:lnTo>
                  <a:lnTo>
                    <a:pt x="1187" y="3"/>
                  </a:lnTo>
                  <a:lnTo>
                    <a:pt x="1192" y="3"/>
                  </a:lnTo>
                  <a:lnTo>
                    <a:pt x="1196" y="3"/>
                  </a:lnTo>
                  <a:lnTo>
                    <a:pt x="1201" y="3"/>
                  </a:lnTo>
                  <a:lnTo>
                    <a:pt x="1206" y="3"/>
                  </a:lnTo>
                  <a:lnTo>
                    <a:pt x="1210" y="3"/>
                  </a:lnTo>
                  <a:lnTo>
                    <a:pt x="1215" y="3"/>
                  </a:lnTo>
                  <a:lnTo>
                    <a:pt x="1220" y="3"/>
                  </a:lnTo>
                  <a:lnTo>
                    <a:pt x="1225" y="3"/>
                  </a:lnTo>
                  <a:lnTo>
                    <a:pt x="1230" y="3"/>
                  </a:lnTo>
                  <a:lnTo>
                    <a:pt x="1235" y="3"/>
                  </a:lnTo>
                  <a:lnTo>
                    <a:pt x="1240" y="3"/>
                  </a:lnTo>
                  <a:lnTo>
                    <a:pt x="1245" y="3"/>
                  </a:lnTo>
                  <a:lnTo>
                    <a:pt x="1249" y="3"/>
                  </a:lnTo>
                  <a:lnTo>
                    <a:pt x="1254" y="3"/>
                  </a:lnTo>
                  <a:lnTo>
                    <a:pt x="1259" y="3"/>
                  </a:lnTo>
                  <a:lnTo>
                    <a:pt x="1264" y="3"/>
                  </a:lnTo>
                  <a:lnTo>
                    <a:pt x="1269" y="3"/>
                  </a:lnTo>
                  <a:lnTo>
                    <a:pt x="1275" y="3"/>
                  </a:lnTo>
                  <a:lnTo>
                    <a:pt x="1278" y="3"/>
                  </a:lnTo>
                  <a:lnTo>
                    <a:pt x="1281" y="3"/>
                  </a:lnTo>
                  <a:lnTo>
                    <a:pt x="1286" y="3"/>
                  </a:lnTo>
                  <a:lnTo>
                    <a:pt x="1292" y="3"/>
                  </a:lnTo>
                  <a:lnTo>
                    <a:pt x="1296" y="3"/>
                  </a:lnTo>
                  <a:lnTo>
                    <a:pt x="1301" y="3"/>
                  </a:lnTo>
                  <a:lnTo>
                    <a:pt x="1306" y="3"/>
                  </a:lnTo>
                  <a:lnTo>
                    <a:pt x="1310" y="3"/>
                  </a:lnTo>
                  <a:lnTo>
                    <a:pt x="1315" y="3"/>
                  </a:lnTo>
                  <a:lnTo>
                    <a:pt x="1320" y="3"/>
                  </a:lnTo>
                  <a:lnTo>
                    <a:pt x="1325" y="3"/>
                  </a:lnTo>
                  <a:lnTo>
                    <a:pt x="1330" y="3"/>
                  </a:lnTo>
                  <a:lnTo>
                    <a:pt x="1335" y="3"/>
                  </a:lnTo>
                  <a:lnTo>
                    <a:pt x="1340" y="3"/>
                  </a:lnTo>
                  <a:lnTo>
                    <a:pt x="1344" y="3"/>
                  </a:lnTo>
                  <a:lnTo>
                    <a:pt x="1349" y="3"/>
                  </a:lnTo>
                  <a:lnTo>
                    <a:pt x="1353" y="3"/>
                  </a:lnTo>
                  <a:lnTo>
                    <a:pt x="1358" y="3"/>
                  </a:lnTo>
                  <a:lnTo>
                    <a:pt x="1362" y="3"/>
                  </a:lnTo>
                  <a:lnTo>
                    <a:pt x="1367" y="3"/>
                  </a:lnTo>
                  <a:lnTo>
                    <a:pt x="1372" y="3"/>
                  </a:lnTo>
                  <a:lnTo>
                    <a:pt x="1377" y="3"/>
                  </a:lnTo>
                  <a:lnTo>
                    <a:pt x="1381" y="3"/>
                  </a:lnTo>
                  <a:lnTo>
                    <a:pt x="1386" y="3"/>
                  </a:lnTo>
                  <a:lnTo>
                    <a:pt x="1390" y="3"/>
                  </a:lnTo>
                  <a:lnTo>
                    <a:pt x="1396" y="3"/>
                  </a:lnTo>
                  <a:lnTo>
                    <a:pt x="1401" y="3"/>
                  </a:lnTo>
                  <a:lnTo>
                    <a:pt x="1405" y="3"/>
                  </a:lnTo>
                  <a:lnTo>
                    <a:pt x="1410" y="3"/>
                  </a:lnTo>
                  <a:lnTo>
                    <a:pt x="1415" y="3"/>
                  </a:lnTo>
                  <a:lnTo>
                    <a:pt x="1419" y="3"/>
                  </a:lnTo>
                  <a:lnTo>
                    <a:pt x="1424" y="3"/>
                  </a:lnTo>
                  <a:lnTo>
                    <a:pt x="1430" y="3"/>
                  </a:lnTo>
                  <a:lnTo>
                    <a:pt x="1433" y="3"/>
                  </a:lnTo>
                  <a:lnTo>
                    <a:pt x="1438" y="3"/>
                  </a:lnTo>
                  <a:lnTo>
                    <a:pt x="1443" y="3"/>
                  </a:lnTo>
                  <a:lnTo>
                    <a:pt x="1447" y="3"/>
                  </a:lnTo>
                  <a:lnTo>
                    <a:pt x="1452" y="3"/>
                  </a:lnTo>
                  <a:lnTo>
                    <a:pt x="1457" y="3"/>
                  </a:lnTo>
                  <a:lnTo>
                    <a:pt x="1463" y="3"/>
                  </a:lnTo>
                  <a:lnTo>
                    <a:pt x="1468" y="3"/>
                  </a:lnTo>
                  <a:lnTo>
                    <a:pt x="1473" y="3"/>
                  </a:lnTo>
                  <a:lnTo>
                    <a:pt x="1478" y="3"/>
                  </a:lnTo>
                  <a:lnTo>
                    <a:pt x="1483" y="3"/>
                  </a:lnTo>
                  <a:lnTo>
                    <a:pt x="1488" y="2"/>
                  </a:lnTo>
                  <a:lnTo>
                    <a:pt x="1493" y="2"/>
                  </a:lnTo>
                  <a:lnTo>
                    <a:pt x="1498" y="3"/>
                  </a:lnTo>
                  <a:lnTo>
                    <a:pt x="1503" y="3"/>
                  </a:lnTo>
                  <a:lnTo>
                    <a:pt x="1508" y="2"/>
                  </a:lnTo>
                  <a:lnTo>
                    <a:pt x="1513" y="2"/>
                  </a:lnTo>
                  <a:lnTo>
                    <a:pt x="1518" y="3"/>
                  </a:lnTo>
                  <a:lnTo>
                    <a:pt x="1523" y="3"/>
                  </a:lnTo>
                  <a:lnTo>
                    <a:pt x="1528" y="3"/>
                  </a:lnTo>
                  <a:lnTo>
                    <a:pt x="1532" y="3"/>
                  </a:lnTo>
                  <a:lnTo>
                    <a:pt x="1536" y="3"/>
                  </a:lnTo>
                  <a:lnTo>
                    <a:pt x="1541" y="3"/>
                  </a:lnTo>
                  <a:lnTo>
                    <a:pt x="1546" y="3"/>
                  </a:lnTo>
                  <a:lnTo>
                    <a:pt x="1551" y="2"/>
                  </a:lnTo>
                  <a:lnTo>
                    <a:pt x="1556" y="3"/>
                  </a:lnTo>
                  <a:lnTo>
                    <a:pt x="1560" y="3"/>
                  </a:lnTo>
                  <a:lnTo>
                    <a:pt x="1565" y="3"/>
                  </a:lnTo>
                  <a:lnTo>
                    <a:pt x="1569" y="3"/>
                  </a:lnTo>
                  <a:lnTo>
                    <a:pt x="1574" y="3"/>
                  </a:lnTo>
                  <a:lnTo>
                    <a:pt x="1579" y="3"/>
                  </a:lnTo>
                  <a:lnTo>
                    <a:pt x="1584" y="3"/>
                  </a:lnTo>
                  <a:lnTo>
                    <a:pt x="1588" y="3"/>
                  </a:lnTo>
                  <a:lnTo>
                    <a:pt x="1593" y="3"/>
                  </a:lnTo>
                  <a:lnTo>
                    <a:pt x="1598" y="3"/>
                  </a:lnTo>
                  <a:lnTo>
                    <a:pt x="1603" y="3"/>
                  </a:lnTo>
                  <a:lnTo>
                    <a:pt x="1608" y="3"/>
                  </a:lnTo>
                  <a:lnTo>
                    <a:pt x="1613" y="3"/>
                  </a:lnTo>
                  <a:lnTo>
                    <a:pt x="1617" y="2"/>
                  </a:lnTo>
                  <a:lnTo>
                    <a:pt x="1622" y="3"/>
                  </a:lnTo>
                  <a:lnTo>
                    <a:pt x="1627" y="3"/>
                  </a:lnTo>
                  <a:lnTo>
                    <a:pt x="1631" y="3"/>
                  </a:lnTo>
                  <a:lnTo>
                    <a:pt x="1636" y="3"/>
                  </a:lnTo>
                  <a:lnTo>
                    <a:pt x="1641" y="3"/>
                  </a:lnTo>
                  <a:lnTo>
                    <a:pt x="1645" y="3"/>
                  </a:lnTo>
                  <a:lnTo>
                    <a:pt x="1650" y="3"/>
                  </a:lnTo>
                  <a:lnTo>
                    <a:pt x="1656" y="3"/>
                  </a:lnTo>
                  <a:lnTo>
                    <a:pt x="1660" y="3"/>
                  </a:lnTo>
                  <a:lnTo>
                    <a:pt x="1665" y="3"/>
                  </a:lnTo>
                  <a:lnTo>
                    <a:pt x="1670" y="3"/>
                  </a:lnTo>
                  <a:lnTo>
                    <a:pt x="1675" y="3"/>
                  </a:lnTo>
                  <a:lnTo>
                    <a:pt x="1680" y="3"/>
                  </a:lnTo>
                  <a:lnTo>
                    <a:pt x="1685" y="3"/>
                  </a:lnTo>
                  <a:lnTo>
                    <a:pt x="1689" y="3"/>
                  </a:lnTo>
                  <a:lnTo>
                    <a:pt x="1694" y="3"/>
                  </a:lnTo>
                  <a:lnTo>
                    <a:pt x="1699" y="3"/>
                  </a:lnTo>
                  <a:lnTo>
                    <a:pt x="1703" y="3"/>
                  </a:lnTo>
                  <a:lnTo>
                    <a:pt x="1708" y="3"/>
                  </a:lnTo>
                  <a:lnTo>
                    <a:pt x="1712" y="3"/>
                  </a:lnTo>
                  <a:lnTo>
                    <a:pt x="1717" y="3"/>
                  </a:lnTo>
                  <a:lnTo>
                    <a:pt x="1722" y="3"/>
                  </a:lnTo>
                  <a:lnTo>
                    <a:pt x="1726" y="3"/>
                  </a:lnTo>
                  <a:lnTo>
                    <a:pt x="1731" y="3"/>
                  </a:lnTo>
                  <a:lnTo>
                    <a:pt x="1736" y="3"/>
                  </a:lnTo>
                  <a:lnTo>
                    <a:pt x="1741" y="3"/>
                  </a:lnTo>
                  <a:lnTo>
                    <a:pt x="1746" y="3"/>
                  </a:lnTo>
                  <a:lnTo>
                    <a:pt x="1750" y="3"/>
                  </a:lnTo>
                  <a:lnTo>
                    <a:pt x="1755" y="3"/>
                  </a:lnTo>
                  <a:lnTo>
                    <a:pt x="1760" y="3"/>
                  </a:lnTo>
                  <a:lnTo>
                    <a:pt x="1764" y="3"/>
                  </a:lnTo>
                  <a:lnTo>
                    <a:pt x="1768" y="3"/>
                  </a:lnTo>
                  <a:lnTo>
                    <a:pt x="1773" y="3"/>
                  </a:lnTo>
                  <a:lnTo>
                    <a:pt x="1778" y="3"/>
                  </a:lnTo>
                  <a:lnTo>
                    <a:pt x="1782" y="3"/>
                  </a:lnTo>
                  <a:lnTo>
                    <a:pt x="1787" y="3"/>
                  </a:lnTo>
                  <a:lnTo>
                    <a:pt x="1792" y="3"/>
                  </a:lnTo>
                  <a:lnTo>
                    <a:pt x="1796" y="3"/>
                  </a:lnTo>
                  <a:lnTo>
                    <a:pt x="1801" y="3"/>
                  </a:lnTo>
                  <a:lnTo>
                    <a:pt x="1805" y="3"/>
                  </a:lnTo>
                  <a:lnTo>
                    <a:pt x="1810" y="2"/>
                  </a:lnTo>
                  <a:lnTo>
                    <a:pt x="1815" y="3"/>
                  </a:lnTo>
                  <a:lnTo>
                    <a:pt x="1820" y="2"/>
                  </a:lnTo>
                  <a:lnTo>
                    <a:pt x="1824" y="3"/>
                  </a:lnTo>
                  <a:lnTo>
                    <a:pt x="1829" y="3"/>
                  </a:lnTo>
                  <a:lnTo>
                    <a:pt x="1834" y="3"/>
                  </a:lnTo>
                  <a:lnTo>
                    <a:pt x="1838" y="3"/>
                  </a:lnTo>
                  <a:lnTo>
                    <a:pt x="1843" y="3"/>
                  </a:lnTo>
                  <a:lnTo>
                    <a:pt x="1848" y="3"/>
                  </a:lnTo>
                  <a:lnTo>
                    <a:pt x="1852" y="3"/>
                  </a:lnTo>
                  <a:lnTo>
                    <a:pt x="1857" y="3"/>
                  </a:lnTo>
                  <a:lnTo>
                    <a:pt x="1862" y="3"/>
                  </a:lnTo>
                  <a:lnTo>
                    <a:pt x="1866" y="2"/>
                  </a:lnTo>
                  <a:lnTo>
                    <a:pt x="1871" y="2"/>
                  </a:lnTo>
                  <a:lnTo>
                    <a:pt x="1876" y="3"/>
                  </a:lnTo>
                  <a:lnTo>
                    <a:pt x="1881" y="3"/>
                  </a:lnTo>
                  <a:lnTo>
                    <a:pt x="1886" y="3"/>
                  </a:lnTo>
                  <a:lnTo>
                    <a:pt x="1891" y="3"/>
                  </a:lnTo>
                  <a:lnTo>
                    <a:pt x="1895" y="3"/>
                  </a:lnTo>
                  <a:lnTo>
                    <a:pt x="1900" y="3"/>
                  </a:lnTo>
                  <a:lnTo>
                    <a:pt x="1905" y="3"/>
                  </a:lnTo>
                  <a:lnTo>
                    <a:pt x="1910" y="3"/>
                  </a:lnTo>
                  <a:lnTo>
                    <a:pt x="1915" y="3"/>
                  </a:lnTo>
                  <a:lnTo>
                    <a:pt x="1920" y="3"/>
                  </a:lnTo>
                  <a:lnTo>
                    <a:pt x="1924" y="3"/>
                  </a:lnTo>
                  <a:lnTo>
                    <a:pt x="1929" y="3"/>
                  </a:lnTo>
                  <a:lnTo>
                    <a:pt x="1934" y="3"/>
                  </a:lnTo>
                  <a:lnTo>
                    <a:pt x="1938" y="3"/>
                  </a:lnTo>
                  <a:lnTo>
                    <a:pt x="1943" y="3"/>
                  </a:lnTo>
                  <a:lnTo>
                    <a:pt x="1948" y="3"/>
                  </a:lnTo>
                  <a:lnTo>
                    <a:pt x="1953" y="3"/>
                  </a:lnTo>
                  <a:lnTo>
                    <a:pt x="1957" y="3"/>
                  </a:lnTo>
                  <a:lnTo>
                    <a:pt x="1962" y="3"/>
                  </a:lnTo>
                  <a:lnTo>
                    <a:pt x="1966" y="3"/>
                  </a:lnTo>
                  <a:lnTo>
                    <a:pt x="1971" y="3"/>
                  </a:lnTo>
                  <a:lnTo>
                    <a:pt x="1976" y="3"/>
                  </a:lnTo>
                  <a:lnTo>
                    <a:pt x="1981" y="3"/>
                  </a:lnTo>
                  <a:lnTo>
                    <a:pt x="1985" y="3"/>
                  </a:lnTo>
                  <a:lnTo>
                    <a:pt x="1990" y="3"/>
                  </a:lnTo>
                  <a:lnTo>
                    <a:pt x="1995" y="2"/>
                  </a:lnTo>
                  <a:lnTo>
                    <a:pt x="2000" y="2"/>
                  </a:lnTo>
                  <a:lnTo>
                    <a:pt x="2005" y="3"/>
                  </a:lnTo>
                  <a:lnTo>
                    <a:pt x="2010" y="2"/>
                  </a:lnTo>
                  <a:lnTo>
                    <a:pt x="2014" y="2"/>
                  </a:lnTo>
                  <a:lnTo>
                    <a:pt x="2020" y="2"/>
                  </a:lnTo>
                  <a:lnTo>
                    <a:pt x="2024" y="3"/>
                  </a:lnTo>
                  <a:lnTo>
                    <a:pt x="2029" y="1"/>
                  </a:lnTo>
                  <a:lnTo>
                    <a:pt x="2034" y="3"/>
                  </a:lnTo>
                  <a:lnTo>
                    <a:pt x="2039" y="3"/>
                  </a:lnTo>
                  <a:lnTo>
                    <a:pt x="2044" y="3"/>
                  </a:lnTo>
                  <a:lnTo>
                    <a:pt x="2048" y="3"/>
                  </a:lnTo>
                  <a:lnTo>
                    <a:pt x="2053" y="3"/>
                  </a:lnTo>
                  <a:lnTo>
                    <a:pt x="2058" y="3"/>
                  </a:lnTo>
                  <a:lnTo>
                    <a:pt x="2063" y="3"/>
                  </a:lnTo>
                  <a:lnTo>
                    <a:pt x="2068" y="3"/>
                  </a:lnTo>
                  <a:lnTo>
                    <a:pt x="2073" y="3"/>
                  </a:lnTo>
                  <a:lnTo>
                    <a:pt x="2078" y="3"/>
                  </a:lnTo>
                  <a:lnTo>
                    <a:pt x="2082" y="3"/>
                  </a:lnTo>
                  <a:lnTo>
                    <a:pt x="2087" y="3"/>
                  </a:lnTo>
                  <a:lnTo>
                    <a:pt x="2092" y="3"/>
                  </a:lnTo>
                  <a:lnTo>
                    <a:pt x="2097" y="3"/>
                  </a:lnTo>
                  <a:lnTo>
                    <a:pt x="2102" y="3"/>
                  </a:lnTo>
                  <a:lnTo>
                    <a:pt x="2106" y="3"/>
                  </a:lnTo>
                  <a:lnTo>
                    <a:pt x="2111" y="3"/>
                  </a:lnTo>
                  <a:lnTo>
                    <a:pt x="2116" y="3"/>
                  </a:lnTo>
                  <a:lnTo>
                    <a:pt x="2121" y="3"/>
                  </a:lnTo>
                  <a:lnTo>
                    <a:pt x="2126" y="3"/>
                  </a:lnTo>
                  <a:lnTo>
                    <a:pt x="2131" y="3"/>
                  </a:lnTo>
                  <a:lnTo>
                    <a:pt x="2135" y="3"/>
                  </a:lnTo>
                  <a:lnTo>
                    <a:pt x="2140" y="3"/>
                  </a:lnTo>
                  <a:lnTo>
                    <a:pt x="2145" y="3"/>
                  </a:lnTo>
                  <a:lnTo>
                    <a:pt x="2150" y="3"/>
                  </a:lnTo>
                  <a:lnTo>
                    <a:pt x="2155" y="2"/>
                  </a:lnTo>
                  <a:lnTo>
                    <a:pt x="2160" y="3"/>
                  </a:lnTo>
                  <a:lnTo>
                    <a:pt x="2165" y="3"/>
                  </a:lnTo>
                  <a:lnTo>
                    <a:pt x="2170" y="3"/>
                  </a:lnTo>
                  <a:lnTo>
                    <a:pt x="2174" y="3"/>
                  </a:lnTo>
                  <a:lnTo>
                    <a:pt x="2179" y="3"/>
                  </a:lnTo>
                  <a:lnTo>
                    <a:pt x="2184" y="3"/>
                  </a:lnTo>
                  <a:lnTo>
                    <a:pt x="2188" y="3"/>
                  </a:lnTo>
                  <a:lnTo>
                    <a:pt x="2193" y="3"/>
                  </a:lnTo>
                  <a:lnTo>
                    <a:pt x="2198" y="3"/>
                  </a:lnTo>
                  <a:lnTo>
                    <a:pt x="2203" y="3"/>
                  </a:lnTo>
                  <a:lnTo>
                    <a:pt x="2207" y="3"/>
                  </a:lnTo>
                  <a:lnTo>
                    <a:pt x="2212" y="3"/>
                  </a:lnTo>
                  <a:lnTo>
                    <a:pt x="2217" y="3"/>
                  </a:lnTo>
                  <a:lnTo>
                    <a:pt x="2222" y="3"/>
                  </a:lnTo>
                  <a:lnTo>
                    <a:pt x="2227" y="3"/>
                  </a:lnTo>
                  <a:lnTo>
                    <a:pt x="2231" y="3"/>
                  </a:lnTo>
                  <a:lnTo>
                    <a:pt x="2236" y="2"/>
                  </a:lnTo>
                  <a:lnTo>
                    <a:pt x="2241" y="3"/>
                  </a:lnTo>
                  <a:lnTo>
                    <a:pt x="2246" y="3"/>
                  </a:lnTo>
                  <a:lnTo>
                    <a:pt x="2251" y="3"/>
                  </a:lnTo>
                  <a:lnTo>
                    <a:pt x="2256" y="3"/>
                  </a:lnTo>
                  <a:lnTo>
                    <a:pt x="2261" y="3"/>
                  </a:lnTo>
                  <a:lnTo>
                    <a:pt x="2265" y="3"/>
                  </a:lnTo>
                  <a:lnTo>
                    <a:pt x="2270" y="3"/>
                  </a:lnTo>
                  <a:lnTo>
                    <a:pt x="2275" y="3"/>
                  </a:lnTo>
                  <a:lnTo>
                    <a:pt x="2280" y="3"/>
                  </a:lnTo>
                  <a:lnTo>
                    <a:pt x="2284" y="2"/>
                  </a:lnTo>
                  <a:lnTo>
                    <a:pt x="2289" y="3"/>
                  </a:lnTo>
                  <a:lnTo>
                    <a:pt x="2294" y="3"/>
                  </a:lnTo>
                  <a:lnTo>
                    <a:pt x="2298" y="3"/>
                  </a:lnTo>
                  <a:lnTo>
                    <a:pt x="2303" y="3"/>
                  </a:lnTo>
                  <a:lnTo>
                    <a:pt x="2308" y="3"/>
                  </a:lnTo>
                  <a:lnTo>
                    <a:pt x="2313" y="3"/>
                  </a:lnTo>
                  <a:lnTo>
                    <a:pt x="2317" y="3"/>
                  </a:lnTo>
                  <a:lnTo>
                    <a:pt x="2322" y="3"/>
                  </a:lnTo>
                  <a:lnTo>
                    <a:pt x="2327" y="2"/>
                  </a:lnTo>
                  <a:lnTo>
                    <a:pt x="2332" y="3"/>
                  </a:lnTo>
                  <a:lnTo>
                    <a:pt x="2337" y="3"/>
                  </a:lnTo>
                  <a:lnTo>
                    <a:pt x="2341" y="3"/>
                  </a:lnTo>
                  <a:lnTo>
                    <a:pt x="2346" y="3"/>
                  </a:lnTo>
                  <a:lnTo>
                    <a:pt x="2351" y="3"/>
                  </a:lnTo>
                  <a:lnTo>
                    <a:pt x="2356" y="3"/>
                  </a:lnTo>
                  <a:lnTo>
                    <a:pt x="2360" y="3"/>
                  </a:lnTo>
                  <a:lnTo>
                    <a:pt x="2365" y="3"/>
                  </a:lnTo>
                  <a:lnTo>
                    <a:pt x="2370" y="3"/>
                  </a:lnTo>
                  <a:lnTo>
                    <a:pt x="2374" y="3"/>
                  </a:lnTo>
                  <a:lnTo>
                    <a:pt x="2379" y="3"/>
                  </a:lnTo>
                  <a:lnTo>
                    <a:pt x="2384" y="3"/>
                  </a:lnTo>
                  <a:lnTo>
                    <a:pt x="2388" y="3"/>
                  </a:lnTo>
                  <a:lnTo>
                    <a:pt x="2393" y="3"/>
                  </a:lnTo>
                  <a:lnTo>
                    <a:pt x="2397" y="3"/>
                  </a:lnTo>
                  <a:lnTo>
                    <a:pt x="2402" y="3"/>
                  </a:lnTo>
                  <a:lnTo>
                    <a:pt x="2407" y="3"/>
                  </a:lnTo>
                  <a:lnTo>
                    <a:pt x="2411" y="3"/>
                  </a:lnTo>
                  <a:lnTo>
                    <a:pt x="2416" y="3"/>
                  </a:lnTo>
                  <a:lnTo>
                    <a:pt x="2421" y="3"/>
                  </a:lnTo>
                  <a:lnTo>
                    <a:pt x="2425" y="3"/>
                  </a:lnTo>
                  <a:lnTo>
                    <a:pt x="2430" y="3"/>
                  </a:lnTo>
                  <a:lnTo>
                    <a:pt x="2435" y="3"/>
                  </a:lnTo>
                  <a:lnTo>
                    <a:pt x="2440" y="3"/>
                  </a:lnTo>
                  <a:lnTo>
                    <a:pt x="2444" y="3"/>
                  </a:lnTo>
                  <a:lnTo>
                    <a:pt x="2449" y="3"/>
                  </a:lnTo>
                  <a:lnTo>
                    <a:pt x="2454" y="3"/>
                  </a:lnTo>
                  <a:lnTo>
                    <a:pt x="2458" y="3"/>
                  </a:lnTo>
                  <a:lnTo>
                    <a:pt x="2463" y="3"/>
                  </a:lnTo>
                  <a:lnTo>
                    <a:pt x="2468" y="3"/>
                  </a:lnTo>
                  <a:lnTo>
                    <a:pt x="2472" y="3"/>
                  </a:lnTo>
                  <a:lnTo>
                    <a:pt x="2477" y="3"/>
                  </a:lnTo>
                  <a:lnTo>
                    <a:pt x="2482" y="3"/>
                  </a:lnTo>
                  <a:lnTo>
                    <a:pt x="2486" y="3"/>
                  </a:lnTo>
                  <a:lnTo>
                    <a:pt x="2491" y="3"/>
                  </a:lnTo>
                  <a:lnTo>
                    <a:pt x="2496" y="3"/>
                  </a:lnTo>
                  <a:lnTo>
                    <a:pt x="2500" y="3"/>
                  </a:lnTo>
                  <a:lnTo>
                    <a:pt x="2506" y="3"/>
                  </a:lnTo>
                  <a:lnTo>
                    <a:pt x="2510" y="3"/>
                  </a:lnTo>
                  <a:lnTo>
                    <a:pt x="2515" y="2"/>
                  </a:lnTo>
                  <a:lnTo>
                    <a:pt x="2520" y="3"/>
                  </a:lnTo>
                  <a:lnTo>
                    <a:pt x="2524" y="3"/>
                  </a:lnTo>
                  <a:lnTo>
                    <a:pt x="2529" y="2"/>
                  </a:lnTo>
                  <a:lnTo>
                    <a:pt x="2533" y="3"/>
                  </a:lnTo>
                  <a:lnTo>
                    <a:pt x="2538" y="3"/>
                  </a:lnTo>
                  <a:lnTo>
                    <a:pt x="2543" y="3"/>
                  </a:lnTo>
                  <a:lnTo>
                    <a:pt x="2547" y="3"/>
                  </a:lnTo>
                  <a:lnTo>
                    <a:pt x="2552" y="3"/>
                  </a:lnTo>
                  <a:lnTo>
                    <a:pt x="2556" y="2"/>
                  </a:lnTo>
                  <a:lnTo>
                    <a:pt x="2561" y="3"/>
                  </a:lnTo>
                  <a:lnTo>
                    <a:pt x="2565" y="3"/>
                  </a:lnTo>
                  <a:lnTo>
                    <a:pt x="2569" y="3"/>
                  </a:lnTo>
                  <a:lnTo>
                    <a:pt x="2574" y="3"/>
                  </a:lnTo>
                  <a:lnTo>
                    <a:pt x="2579" y="3"/>
                  </a:lnTo>
                  <a:lnTo>
                    <a:pt x="2584" y="3"/>
                  </a:lnTo>
                  <a:lnTo>
                    <a:pt x="2589" y="3"/>
                  </a:lnTo>
                  <a:lnTo>
                    <a:pt x="2593" y="3"/>
                  </a:lnTo>
                  <a:lnTo>
                    <a:pt x="2598" y="3"/>
                  </a:lnTo>
                  <a:lnTo>
                    <a:pt x="2603" y="3"/>
                  </a:lnTo>
                  <a:lnTo>
                    <a:pt x="2607" y="2"/>
                  </a:lnTo>
                  <a:lnTo>
                    <a:pt x="2612" y="3"/>
                  </a:lnTo>
                  <a:lnTo>
                    <a:pt x="2617" y="3"/>
                  </a:lnTo>
                  <a:lnTo>
                    <a:pt x="2622" y="3"/>
                  </a:lnTo>
                  <a:lnTo>
                    <a:pt x="2626" y="3"/>
                  </a:lnTo>
                  <a:lnTo>
                    <a:pt x="2631" y="3"/>
                  </a:lnTo>
                  <a:lnTo>
                    <a:pt x="2635" y="3"/>
                  </a:lnTo>
                  <a:lnTo>
                    <a:pt x="2640" y="3"/>
                  </a:lnTo>
                  <a:lnTo>
                    <a:pt x="2644" y="2"/>
                  </a:lnTo>
                  <a:lnTo>
                    <a:pt x="2649" y="3"/>
                  </a:lnTo>
                  <a:lnTo>
                    <a:pt x="2654" y="3"/>
                  </a:lnTo>
                  <a:lnTo>
                    <a:pt x="2658" y="2"/>
                  </a:lnTo>
                  <a:lnTo>
                    <a:pt x="2663" y="3"/>
                  </a:lnTo>
                  <a:lnTo>
                    <a:pt x="2668" y="3"/>
                  </a:lnTo>
                  <a:lnTo>
                    <a:pt x="2673" y="3"/>
                  </a:lnTo>
                  <a:lnTo>
                    <a:pt x="2677" y="3"/>
                  </a:lnTo>
                  <a:lnTo>
                    <a:pt x="2682" y="3"/>
                  </a:lnTo>
                  <a:lnTo>
                    <a:pt x="2687" y="3"/>
                  </a:lnTo>
                  <a:lnTo>
                    <a:pt x="2691" y="3"/>
                  </a:lnTo>
                  <a:lnTo>
                    <a:pt x="2696" y="3"/>
                  </a:lnTo>
                  <a:lnTo>
                    <a:pt x="2701" y="3"/>
                  </a:lnTo>
                  <a:lnTo>
                    <a:pt x="2705" y="3"/>
                  </a:lnTo>
                  <a:lnTo>
                    <a:pt x="2710" y="3"/>
                  </a:lnTo>
                  <a:lnTo>
                    <a:pt x="2715" y="3"/>
                  </a:lnTo>
                  <a:lnTo>
                    <a:pt x="2719" y="3"/>
                  </a:lnTo>
                  <a:lnTo>
                    <a:pt x="2724" y="2"/>
                  </a:lnTo>
                  <a:lnTo>
                    <a:pt x="2729" y="3"/>
                  </a:lnTo>
                  <a:lnTo>
                    <a:pt x="2733" y="3"/>
                  </a:lnTo>
                  <a:lnTo>
                    <a:pt x="2739" y="3"/>
                  </a:lnTo>
                  <a:lnTo>
                    <a:pt x="2743" y="2"/>
                  </a:lnTo>
                  <a:lnTo>
                    <a:pt x="2748" y="3"/>
                  </a:lnTo>
                  <a:lnTo>
                    <a:pt x="2753" y="3"/>
                  </a:lnTo>
                  <a:lnTo>
                    <a:pt x="2757" y="3"/>
                  </a:lnTo>
                  <a:lnTo>
                    <a:pt x="2762" y="3"/>
                  </a:lnTo>
                  <a:lnTo>
                    <a:pt x="2767" y="3"/>
                  </a:lnTo>
                  <a:lnTo>
                    <a:pt x="2771" y="3"/>
                  </a:lnTo>
                  <a:lnTo>
                    <a:pt x="2776" y="3"/>
                  </a:lnTo>
                  <a:lnTo>
                    <a:pt x="2781" y="3"/>
                  </a:lnTo>
                  <a:lnTo>
                    <a:pt x="2785" y="3"/>
                  </a:lnTo>
                  <a:lnTo>
                    <a:pt x="2789" y="1"/>
                  </a:lnTo>
                  <a:lnTo>
                    <a:pt x="2794" y="3"/>
                  </a:lnTo>
                  <a:lnTo>
                    <a:pt x="2799" y="3"/>
                  </a:lnTo>
                  <a:lnTo>
                    <a:pt x="2803" y="3"/>
                  </a:lnTo>
                  <a:lnTo>
                    <a:pt x="2808" y="3"/>
                  </a:lnTo>
                  <a:lnTo>
                    <a:pt x="2812" y="3"/>
                  </a:lnTo>
                  <a:lnTo>
                    <a:pt x="2817" y="3"/>
                  </a:lnTo>
                  <a:lnTo>
                    <a:pt x="2822" y="3"/>
                  </a:lnTo>
                  <a:lnTo>
                    <a:pt x="2826" y="2"/>
                  </a:lnTo>
                  <a:lnTo>
                    <a:pt x="2831" y="3"/>
                  </a:lnTo>
                  <a:lnTo>
                    <a:pt x="2835" y="3"/>
                  </a:lnTo>
                  <a:lnTo>
                    <a:pt x="2840" y="2"/>
                  </a:lnTo>
                  <a:lnTo>
                    <a:pt x="2844" y="3"/>
                  </a:lnTo>
                  <a:lnTo>
                    <a:pt x="2849" y="3"/>
                  </a:lnTo>
                  <a:lnTo>
                    <a:pt x="2854" y="3"/>
                  </a:lnTo>
                  <a:lnTo>
                    <a:pt x="2858" y="3"/>
                  </a:lnTo>
                  <a:lnTo>
                    <a:pt x="2863" y="3"/>
                  </a:lnTo>
                  <a:lnTo>
                    <a:pt x="2868" y="2"/>
                  </a:lnTo>
                  <a:lnTo>
                    <a:pt x="2873" y="3"/>
                  </a:lnTo>
                  <a:lnTo>
                    <a:pt x="2877" y="2"/>
                  </a:lnTo>
                  <a:lnTo>
                    <a:pt x="2882" y="3"/>
                  </a:lnTo>
                  <a:lnTo>
                    <a:pt x="2886" y="3"/>
                  </a:lnTo>
                  <a:lnTo>
                    <a:pt x="2891" y="3"/>
                  </a:lnTo>
                  <a:lnTo>
                    <a:pt x="2896" y="3"/>
                  </a:lnTo>
                  <a:lnTo>
                    <a:pt x="2900" y="2"/>
                  </a:lnTo>
                  <a:lnTo>
                    <a:pt x="2905" y="3"/>
                  </a:lnTo>
                  <a:lnTo>
                    <a:pt x="2910" y="2"/>
                  </a:lnTo>
                  <a:lnTo>
                    <a:pt x="2915" y="3"/>
                  </a:lnTo>
                  <a:lnTo>
                    <a:pt x="2920" y="3"/>
                  </a:lnTo>
                  <a:lnTo>
                    <a:pt x="2924" y="2"/>
                  </a:lnTo>
                  <a:lnTo>
                    <a:pt x="2929" y="2"/>
                  </a:lnTo>
                  <a:lnTo>
                    <a:pt x="2934" y="2"/>
                  </a:lnTo>
                  <a:lnTo>
                    <a:pt x="2938" y="3"/>
                  </a:lnTo>
                  <a:lnTo>
                    <a:pt x="2943" y="3"/>
                  </a:lnTo>
                  <a:lnTo>
                    <a:pt x="2948" y="3"/>
                  </a:lnTo>
                  <a:lnTo>
                    <a:pt x="2952" y="2"/>
                  </a:lnTo>
                  <a:lnTo>
                    <a:pt x="2957" y="2"/>
                  </a:lnTo>
                  <a:lnTo>
                    <a:pt x="2962" y="3"/>
                  </a:lnTo>
                  <a:lnTo>
                    <a:pt x="2966" y="3"/>
                  </a:lnTo>
                  <a:lnTo>
                    <a:pt x="2971" y="2"/>
                  </a:lnTo>
                  <a:lnTo>
                    <a:pt x="2976" y="3"/>
                  </a:lnTo>
                  <a:lnTo>
                    <a:pt x="2980" y="2"/>
                  </a:lnTo>
                  <a:lnTo>
                    <a:pt x="2985" y="2"/>
                  </a:lnTo>
                  <a:lnTo>
                    <a:pt x="2990" y="3"/>
                  </a:lnTo>
                  <a:lnTo>
                    <a:pt x="2994" y="3"/>
                  </a:lnTo>
                  <a:lnTo>
                    <a:pt x="2999" y="3"/>
                  </a:lnTo>
                  <a:lnTo>
                    <a:pt x="3004" y="3"/>
                  </a:lnTo>
                  <a:lnTo>
                    <a:pt x="3008" y="3"/>
                  </a:lnTo>
                  <a:lnTo>
                    <a:pt x="3013" y="3"/>
                  </a:lnTo>
                  <a:lnTo>
                    <a:pt x="3018" y="3"/>
                  </a:lnTo>
                  <a:lnTo>
                    <a:pt x="3023" y="3"/>
                  </a:lnTo>
                  <a:lnTo>
                    <a:pt x="3027" y="2"/>
                  </a:lnTo>
                  <a:lnTo>
                    <a:pt x="3032" y="3"/>
                  </a:lnTo>
                  <a:lnTo>
                    <a:pt x="3036" y="3"/>
                  </a:lnTo>
                  <a:lnTo>
                    <a:pt x="3041" y="3"/>
                  </a:lnTo>
                  <a:lnTo>
                    <a:pt x="3046" y="3"/>
                  </a:lnTo>
                  <a:lnTo>
                    <a:pt x="3050" y="3"/>
                  </a:lnTo>
                  <a:lnTo>
                    <a:pt x="3055" y="3"/>
                  </a:lnTo>
                  <a:lnTo>
                    <a:pt x="3060" y="1"/>
                  </a:lnTo>
                  <a:lnTo>
                    <a:pt x="3065" y="2"/>
                  </a:lnTo>
                  <a:lnTo>
                    <a:pt x="3069" y="3"/>
                  </a:lnTo>
                  <a:lnTo>
                    <a:pt x="3074" y="2"/>
                  </a:lnTo>
                  <a:lnTo>
                    <a:pt x="3079" y="3"/>
                  </a:lnTo>
                  <a:lnTo>
                    <a:pt x="3084" y="3"/>
                  </a:lnTo>
                  <a:lnTo>
                    <a:pt x="3089" y="3"/>
                  </a:lnTo>
                  <a:lnTo>
                    <a:pt x="3093" y="3"/>
                  </a:lnTo>
                  <a:lnTo>
                    <a:pt x="3098" y="3"/>
                  </a:lnTo>
                  <a:lnTo>
                    <a:pt x="3103" y="3"/>
                  </a:lnTo>
                  <a:lnTo>
                    <a:pt x="3107" y="3"/>
                  </a:lnTo>
                  <a:lnTo>
                    <a:pt x="3112" y="3"/>
                  </a:lnTo>
                  <a:lnTo>
                    <a:pt x="3117" y="3"/>
                  </a:lnTo>
                  <a:lnTo>
                    <a:pt x="3121" y="3"/>
                  </a:lnTo>
                  <a:lnTo>
                    <a:pt x="3126" y="3"/>
                  </a:lnTo>
                  <a:lnTo>
                    <a:pt x="3132" y="3"/>
                  </a:lnTo>
                  <a:lnTo>
                    <a:pt x="3136" y="1"/>
                  </a:lnTo>
                  <a:lnTo>
                    <a:pt x="3140" y="3"/>
                  </a:lnTo>
                  <a:lnTo>
                    <a:pt x="3145" y="3"/>
                  </a:lnTo>
                  <a:lnTo>
                    <a:pt x="3149" y="3"/>
                  </a:lnTo>
                  <a:lnTo>
                    <a:pt x="3155" y="2"/>
                  </a:lnTo>
                  <a:lnTo>
                    <a:pt x="3159" y="3"/>
                  </a:lnTo>
                  <a:lnTo>
                    <a:pt x="3164" y="2"/>
                  </a:lnTo>
                  <a:lnTo>
                    <a:pt x="3169" y="3"/>
                  </a:lnTo>
                  <a:lnTo>
                    <a:pt x="3174" y="3"/>
                  </a:lnTo>
                  <a:lnTo>
                    <a:pt x="3178" y="3"/>
                  </a:lnTo>
                  <a:lnTo>
                    <a:pt x="3183" y="1"/>
                  </a:lnTo>
                  <a:lnTo>
                    <a:pt x="3188" y="2"/>
                  </a:lnTo>
                  <a:lnTo>
                    <a:pt x="3192" y="3"/>
                  </a:lnTo>
                  <a:lnTo>
                    <a:pt x="3198" y="3"/>
                  </a:lnTo>
                  <a:lnTo>
                    <a:pt x="3202" y="3"/>
                  </a:lnTo>
                  <a:lnTo>
                    <a:pt x="3207" y="3"/>
                  </a:lnTo>
                  <a:lnTo>
                    <a:pt x="3212" y="3"/>
                  </a:lnTo>
                  <a:lnTo>
                    <a:pt x="3217" y="3"/>
                  </a:lnTo>
                  <a:lnTo>
                    <a:pt x="3221" y="1"/>
                  </a:lnTo>
                  <a:lnTo>
                    <a:pt x="3226" y="2"/>
                  </a:lnTo>
                  <a:lnTo>
                    <a:pt x="3231" y="3"/>
                  </a:lnTo>
                  <a:lnTo>
                    <a:pt x="3236" y="3"/>
                  </a:lnTo>
                  <a:lnTo>
                    <a:pt x="3241" y="3"/>
                  </a:lnTo>
                  <a:lnTo>
                    <a:pt x="3245" y="3"/>
                  </a:lnTo>
                  <a:lnTo>
                    <a:pt x="3250" y="3"/>
                  </a:lnTo>
                  <a:lnTo>
                    <a:pt x="3255" y="2"/>
                  </a:lnTo>
                  <a:lnTo>
                    <a:pt x="3259" y="1"/>
                  </a:lnTo>
                  <a:lnTo>
                    <a:pt x="3264" y="1"/>
                  </a:lnTo>
                  <a:lnTo>
                    <a:pt x="3270" y="3"/>
                  </a:lnTo>
                  <a:lnTo>
                    <a:pt x="3274" y="3"/>
                  </a:lnTo>
                  <a:lnTo>
                    <a:pt x="3278" y="3"/>
                  </a:lnTo>
                  <a:lnTo>
                    <a:pt x="3284" y="3"/>
                  </a:lnTo>
                  <a:lnTo>
                    <a:pt x="3288" y="3"/>
                  </a:lnTo>
                  <a:lnTo>
                    <a:pt x="3293" y="1"/>
                  </a:lnTo>
                  <a:lnTo>
                    <a:pt x="3297" y="2"/>
                  </a:lnTo>
                  <a:lnTo>
                    <a:pt x="3302" y="3"/>
                  </a:lnTo>
                  <a:lnTo>
                    <a:pt x="3307" y="1"/>
                  </a:lnTo>
                  <a:lnTo>
                    <a:pt x="3312" y="2"/>
                  </a:lnTo>
                  <a:lnTo>
                    <a:pt x="3317" y="2"/>
                  </a:lnTo>
                  <a:lnTo>
                    <a:pt x="3321" y="3"/>
                  </a:lnTo>
                  <a:lnTo>
                    <a:pt x="3326" y="2"/>
                  </a:lnTo>
                  <a:lnTo>
                    <a:pt x="3331" y="3"/>
                  </a:lnTo>
                  <a:lnTo>
                    <a:pt x="3336" y="3"/>
                  </a:lnTo>
                  <a:lnTo>
                    <a:pt x="3341" y="3"/>
                  </a:lnTo>
                  <a:lnTo>
                    <a:pt x="3345" y="1"/>
                  </a:lnTo>
                  <a:lnTo>
                    <a:pt x="3350" y="3"/>
                  </a:lnTo>
                  <a:lnTo>
                    <a:pt x="3355" y="3"/>
                  </a:lnTo>
                  <a:lnTo>
                    <a:pt x="3360" y="3"/>
                  </a:lnTo>
                  <a:lnTo>
                    <a:pt x="3365" y="2"/>
                  </a:lnTo>
                  <a:lnTo>
                    <a:pt x="3370" y="3"/>
                  </a:lnTo>
                  <a:lnTo>
                    <a:pt x="3374" y="3"/>
                  </a:lnTo>
                  <a:lnTo>
                    <a:pt x="3380" y="0"/>
                  </a:lnTo>
                  <a:lnTo>
                    <a:pt x="3384" y="1"/>
                  </a:lnTo>
                  <a:lnTo>
                    <a:pt x="3389" y="2"/>
                  </a:lnTo>
                  <a:lnTo>
                    <a:pt x="3394" y="1"/>
                  </a:lnTo>
                  <a:lnTo>
                    <a:pt x="3399" y="3"/>
                  </a:lnTo>
                  <a:lnTo>
                    <a:pt x="3404" y="2"/>
                  </a:lnTo>
                  <a:lnTo>
                    <a:pt x="3409" y="3"/>
                  </a:lnTo>
                  <a:lnTo>
                    <a:pt x="3414" y="3"/>
                  </a:lnTo>
                  <a:lnTo>
                    <a:pt x="3419" y="3"/>
                  </a:lnTo>
                  <a:lnTo>
                    <a:pt x="3423" y="2"/>
                  </a:lnTo>
                  <a:lnTo>
                    <a:pt x="3428" y="3"/>
                  </a:lnTo>
                  <a:lnTo>
                    <a:pt x="3433" y="2"/>
                  </a:lnTo>
                  <a:lnTo>
                    <a:pt x="3438" y="3"/>
                  </a:lnTo>
                  <a:lnTo>
                    <a:pt x="3443" y="3"/>
                  </a:lnTo>
                  <a:lnTo>
                    <a:pt x="3448" y="3"/>
                  </a:lnTo>
                  <a:lnTo>
                    <a:pt x="3453" y="3"/>
                  </a:lnTo>
                  <a:lnTo>
                    <a:pt x="3458" y="2"/>
                  </a:lnTo>
                  <a:lnTo>
                    <a:pt x="3463" y="3"/>
                  </a:lnTo>
                  <a:lnTo>
                    <a:pt x="3468" y="3"/>
                  </a:lnTo>
                  <a:lnTo>
                    <a:pt x="3472" y="3"/>
                  </a:lnTo>
                  <a:lnTo>
                    <a:pt x="3478" y="3"/>
                  </a:lnTo>
                  <a:lnTo>
                    <a:pt x="3483" y="3"/>
                  </a:lnTo>
                  <a:lnTo>
                    <a:pt x="3488" y="3"/>
                  </a:lnTo>
                  <a:lnTo>
                    <a:pt x="3493" y="3"/>
                  </a:lnTo>
                  <a:lnTo>
                    <a:pt x="3497" y="3"/>
                  </a:lnTo>
                  <a:lnTo>
                    <a:pt x="3503" y="3"/>
                  </a:lnTo>
                  <a:lnTo>
                    <a:pt x="3507" y="1"/>
                  </a:lnTo>
                  <a:lnTo>
                    <a:pt x="3512" y="3"/>
                  </a:lnTo>
                  <a:lnTo>
                    <a:pt x="3517" y="3"/>
                  </a:lnTo>
                  <a:lnTo>
                    <a:pt x="3522" y="3"/>
                  </a:lnTo>
                  <a:lnTo>
                    <a:pt x="3527" y="3"/>
                  </a:lnTo>
                  <a:lnTo>
                    <a:pt x="3532" y="2"/>
                  </a:lnTo>
                  <a:lnTo>
                    <a:pt x="3537" y="3"/>
                  </a:lnTo>
                  <a:lnTo>
                    <a:pt x="3542" y="3"/>
                  </a:lnTo>
                  <a:lnTo>
                    <a:pt x="3547" y="3"/>
                  </a:lnTo>
                  <a:lnTo>
                    <a:pt x="3552" y="2"/>
                  </a:lnTo>
                  <a:lnTo>
                    <a:pt x="3557" y="2"/>
                  </a:lnTo>
                  <a:lnTo>
                    <a:pt x="3562" y="3"/>
                  </a:lnTo>
                  <a:lnTo>
                    <a:pt x="3566" y="3"/>
                  </a:lnTo>
                  <a:lnTo>
                    <a:pt x="3572" y="3"/>
                  </a:lnTo>
                  <a:lnTo>
                    <a:pt x="3577" y="3"/>
                  </a:lnTo>
                  <a:lnTo>
                    <a:pt x="3581" y="3"/>
                  </a:lnTo>
                  <a:lnTo>
                    <a:pt x="3587" y="2"/>
                  </a:lnTo>
                  <a:lnTo>
                    <a:pt x="3592" y="2"/>
                  </a:lnTo>
                  <a:lnTo>
                    <a:pt x="3597" y="3"/>
                  </a:lnTo>
                  <a:lnTo>
                    <a:pt x="3602" y="3"/>
                  </a:lnTo>
                  <a:lnTo>
                    <a:pt x="3607" y="3"/>
                  </a:lnTo>
                  <a:lnTo>
                    <a:pt x="3612" y="3"/>
                  </a:lnTo>
                  <a:lnTo>
                    <a:pt x="3617" y="3"/>
                  </a:lnTo>
                  <a:lnTo>
                    <a:pt x="3622" y="2"/>
                  </a:lnTo>
                  <a:lnTo>
                    <a:pt x="3627" y="3"/>
                  </a:lnTo>
                  <a:lnTo>
                    <a:pt x="3632" y="3"/>
                  </a:lnTo>
                  <a:lnTo>
                    <a:pt x="3637" y="3"/>
                  </a:lnTo>
                  <a:lnTo>
                    <a:pt x="3642" y="3"/>
                  </a:lnTo>
                  <a:lnTo>
                    <a:pt x="3647" y="3"/>
                  </a:lnTo>
                  <a:lnTo>
                    <a:pt x="3651" y="2"/>
                  </a:lnTo>
                  <a:lnTo>
                    <a:pt x="3656" y="2"/>
                  </a:lnTo>
                  <a:lnTo>
                    <a:pt x="3661" y="3"/>
                  </a:lnTo>
                  <a:lnTo>
                    <a:pt x="3667" y="3"/>
                  </a:lnTo>
                  <a:lnTo>
                    <a:pt x="3672" y="0"/>
                  </a:lnTo>
                  <a:lnTo>
                    <a:pt x="3677" y="2"/>
                  </a:lnTo>
                  <a:lnTo>
                    <a:pt x="3681" y="3"/>
                  </a:lnTo>
                  <a:lnTo>
                    <a:pt x="3687" y="3"/>
                  </a:lnTo>
                  <a:lnTo>
                    <a:pt x="3692" y="3"/>
                  </a:lnTo>
                  <a:lnTo>
                    <a:pt x="3696" y="3"/>
                  </a:lnTo>
                  <a:lnTo>
                    <a:pt x="3701" y="2"/>
                  </a:lnTo>
                  <a:lnTo>
                    <a:pt x="3706" y="3"/>
                  </a:lnTo>
                  <a:lnTo>
                    <a:pt x="3711" y="1"/>
                  </a:lnTo>
                  <a:lnTo>
                    <a:pt x="3716" y="3"/>
                  </a:lnTo>
                  <a:lnTo>
                    <a:pt x="3720" y="3"/>
                  </a:lnTo>
                  <a:lnTo>
                    <a:pt x="3725" y="3"/>
                  </a:lnTo>
                  <a:lnTo>
                    <a:pt x="3730" y="3"/>
                  </a:lnTo>
                  <a:lnTo>
                    <a:pt x="3735" y="3"/>
                  </a:lnTo>
                  <a:lnTo>
                    <a:pt x="3738" y="3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67">
              <a:extLst>
                <a:ext uri="{FF2B5EF4-FFF2-40B4-BE49-F238E27FC236}">
                  <a16:creationId xmlns:a16="http://schemas.microsoft.com/office/drawing/2014/main" id="{9B71C955-5BC0-E1BB-A7A8-4CB75CE57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3" y="2964"/>
              <a:ext cx="84" cy="12"/>
            </a:xfrm>
            <a:custGeom>
              <a:avLst/>
              <a:gdLst>
                <a:gd name="T0" fmla="*/ 0 w 84"/>
                <a:gd name="T1" fmla="*/ 11 h 12"/>
                <a:gd name="T2" fmla="*/ 0 w 84"/>
                <a:gd name="T3" fmla="*/ 12 h 12"/>
                <a:gd name="T4" fmla="*/ 84 w 84"/>
                <a:gd name="T5" fmla="*/ 12 h 12"/>
                <a:gd name="T6" fmla="*/ 84 w 8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2">
                  <a:moveTo>
                    <a:pt x="0" y="11"/>
                  </a:moveTo>
                  <a:lnTo>
                    <a:pt x="0" y="12"/>
                  </a:lnTo>
                  <a:lnTo>
                    <a:pt x="84" y="12"/>
                  </a:lnTo>
                  <a:lnTo>
                    <a:pt x="84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2C9F3577-FBB6-8462-2015-3AD99B9B2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105"/>
              <a:ext cx="2580" cy="872"/>
            </a:xfrm>
            <a:custGeom>
              <a:avLst/>
              <a:gdLst>
                <a:gd name="T0" fmla="*/ 19 w 2580"/>
                <a:gd name="T1" fmla="*/ 872 h 872"/>
                <a:gd name="T2" fmla="*/ 38 w 2580"/>
                <a:gd name="T3" fmla="*/ 872 h 872"/>
                <a:gd name="T4" fmla="*/ 58 w 2580"/>
                <a:gd name="T5" fmla="*/ 872 h 872"/>
                <a:gd name="T6" fmla="*/ 78 w 2580"/>
                <a:gd name="T7" fmla="*/ 872 h 872"/>
                <a:gd name="T8" fmla="*/ 98 w 2580"/>
                <a:gd name="T9" fmla="*/ 872 h 872"/>
                <a:gd name="T10" fmla="*/ 117 w 2580"/>
                <a:gd name="T11" fmla="*/ 872 h 872"/>
                <a:gd name="T12" fmla="*/ 137 w 2580"/>
                <a:gd name="T13" fmla="*/ 872 h 872"/>
                <a:gd name="T14" fmla="*/ 157 w 2580"/>
                <a:gd name="T15" fmla="*/ 872 h 872"/>
                <a:gd name="T16" fmla="*/ 177 w 2580"/>
                <a:gd name="T17" fmla="*/ 872 h 872"/>
                <a:gd name="T18" fmla="*/ 197 w 2580"/>
                <a:gd name="T19" fmla="*/ 872 h 872"/>
                <a:gd name="T20" fmla="*/ 216 w 2580"/>
                <a:gd name="T21" fmla="*/ 872 h 872"/>
                <a:gd name="T22" fmla="*/ 236 w 2580"/>
                <a:gd name="T23" fmla="*/ 872 h 872"/>
                <a:gd name="T24" fmla="*/ 256 w 2580"/>
                <a:gd name="T25" fmla="*/ 872 h 872"/>
                <a:gd name="T26" fmla="*/ 276 w 2580"/>
                <a:gd name="T27" fmla="*/ 872 h 872"/>
                <a:gd name="T28" fmla="*/ 295 w 2580"/>
                <a:gd name="T29" fmla="*/ 872 h 872"/>
                <a:gd name="T30" fmla="*/ 315 w 2580"/>
                <a:gd name="T31" fmla="*/ 872 h 872"/>
                <a:gd name="T32" fmla="*/ 335 w 2580"/>
                <a:gd name="T33" fmla="*/ 872 h 872"/>
                <a:gd name="T34" fmla="*/ 355 w 2580"/>
                <a:gd name="T35" fmla="*/ 872 h 872"/>
                <a:gd name="T36" fmla="*/ 375 w 2580"/>
                <a:gd name="T37" fmla="*/ 872 h 872"/>
                <a:gd name="T38" fmla="*/ 394 w 2580"/>
                <a:gd name="T39" fmla="*/ 872 h 872"/>
                <a:gd name="T40" fmla="*/ 414 w 2580"/>
                <a:gd name="T41" fmla="*/ 872 h 872"/>
                <a:gd name="T42" fmla="*/ 439 w 2580"/>
                <a:gd name="T43" fmla="*/ 872 h 872"/>
                <a:gd name="T44" fmla="*/ 486 w 2580"/>
                <a:gd name="T45" fmla="*/ 872 h 872"/>
                <a:gd name="T46" fmla="*/ 555 w 2580"/>
                <a:gd name="T47" fmla="*/ 872 h 872"/>
                <a:gd name="T48" fmla="*/ 624 w 2580"/>
                <a:gd name="T49" fmla="*/ 872 h 872"/>
                <a:gd name="T50" fmla="*/ 695 w 2580"/>
                <a:gd name="T51" fmla="*/ 872 h 872"/>
                <a:gd name="T52" fmla="*/ 765 w 2580"/>
                <a:gd name="T53" fmla="*/ 872 h 872"/>
                <a:gd name="T54" fmla="*/ 835 w 2580"/>
                <a:gd name="T55" fmla="*/ 872 h 872"/>
                <a:gd name="T56" fmla="*/ 905 w 2580"/>
                <a:gd name="T57" fmla="*/ 872 h 872"/>
                <a:gd name="T58" fmla="*/ 978 w 2580"/>
                <a:gd name="T59" fmla="*/ 872 h 872"/>
                <a:gd name="T60" fmla="*/ 1052 w 2580"/>
                <a:gd name="T61" fmla="*/ 872 h 872"/>
                <a:gd name="T62" fmla="*/ 1131 w 2580"/>
                <a:gd name="T63" fmla="*/ 872 h 872"/>
                <a:gd name="T64" fmla="*/ 1209 w 2580"/>
                <a:gd name="T65" fmla="*/ 870 h 872"/>
                <a:gd name="T66" fmla="*/ 1286 w 2580"/>
                <a:gd name="T67" fmla="*/ 872 h 872"/>
                <a:gd name="T68" fmla="*/ 1357 w 2580"/>
                <a:gd name="T69" fmla="*/ 872 h 872"/>
                <a:gd name="T70" fmla="*/ 1414 w 2580"/>
                <a:gd name="T71" fmla="*/ 872 h 872"/>
                <a:gd name="T72" fmla="*/ 1481 w 2580"/>
                <a:gd name="T73" fmla="*/ 869 h 872"/>
                <a:gd name="T74" fmla="*/ 1544 w 2580"/>
                <a:gd name="T75" fmla="*/ 871 h 872"/>
                <a:gd name="T76" fmla="*/ 1607 w 2580"/>
                <a:gd name="T77" fmla="*/ 871 h 872"/>
                <a:gd name="T78" fmla="*/ 1662 w 2580"/>
                <a:gd name="T79" fmla="*/ 872 h 872"/>
                <a:gd name="T80" fmla="*/ 1709 w 2580"/>
                <a:gd name="T81" fmla="*/ 869 h 872"/>
                <a:gd name="T82" fmla="*/ 1757 w 2580"/>
                <a:gd name="T83" fmla="*/ 872 h 872"/>
                <a:gd name="T84" fmla="*/ 1800 w 2580"/>
                <a:gd name="T85" fmla="*/ 870 h 872"/>
                <a:gd name="T86" fmla="*/ 1839 w 2580"/>
                <a:gd name="T87" fmla="*/ 865 h 872"/>
                <a:gd name="T88" fmla="*/ 1886 w 2580"/>
                <a:gd name="T89" fmla="*/ 871 h 872"/>
                <a:gd name="T90" fmla="*/ 1926 w 2580"/>
                <a:gd name="T91" fmla="*/ 870 h 872"/>
                <a:gd name="T92" fmla="*/ 1974 w 2580"/>
                <a:gd name="T93" fmla="*/ 872 h 872"/>
                <a:gd name="T94" fmla="*/ 2018 w 2580"/>
                <a:gd name="T95" fmla="*/ 336 h 872"/>
                <a:gd name="T96" fmla="*/ 2079 w 2580"/>
                <a:gd name="T97" fmla="*/ 855 h 872"/>
                <a:gd name="T98" fmla="*/ 2120 w 2580"/>
                <a:gd name="T99" fmla="*/ 862 h 872"/>
                <a:gd name="T100" fmla="*/ 2163 w 2580"/>
                <a:gd name="T101" fmla="*/ 867 h 872"/>
                <a:gd name="T102" fmla="*/ 2219 w 2580"/>
                <a:gd name="T103" fmla="*/ 839 h 872"/>
                <a:gd name="T104" fmla="*/ 2274 w 2580"/>
                <a:gd name="T105" fmla="*/ 842 h 872"/>
                <a:gd name="T106" fmla="*/ 2317 w 2580"/>
                <a:gd name="T107" fmla="*/ 862 h 872"/>
                <a:gd name="T108" fmla="*/ 2357 w 2580"/>
                <a:gd name="T109" fmla="*/ 869 h 872"/>
                <a:gd name="T110" fmla="*/ 2399 w 2580"/>
                <a:gd name="T111" fmla="*/ 872 h 872"/>
                <a:gd name="T112" fmla="*/ 2439 w 2580"/>
                <a:gd name="T113" fmla="*/ 872 h 872"/>
                <a:gd name="T114" fmla="*/ 2484 w 2580"/>
                <a:gd name="T115" fmla="*/ 871 h 872"/>
                <a:gd name="T116" fmla="*/ 2530 w 2580"/>
                <a:gd name="T117" fmla="*/ 872 h 872"/>
                <a:gd name="T118" fmla="*/ 2571 w 2580"/>
                <a:gd name="T119" fmla="*/ 87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0" h="872">
                  <a:moveTo>
                    <a:pt x="0" y="872"/>
                  </a:moveTo>
                  <a:lnTo>
                    <a:pt x="1" y="872"/>
                  </a:lnTo>
                  <a:lnTo>
                    <a:pt x="2" y="872"/>
                  </a:lnTo>
                  <a:lnTo>
                    <a:pt x="3" y="872"/>
                  </a:lnTo>
                  <a:lnTo>
                    <a:pt x="4" y="872"/>
                  </a:lnTo>
                  <a:lnTo>
                    <a:pt x="6" y="872"/>
                  </a:lnTo>
                  <a:lnTo>
                    <a:pt x="7" y="872"/>
                  </a:lnTo>
                  <a:lnTo>
                    <a:pt x="8" y="872"/>
                  </a:lnTo>
                  <a:lnTo>
                    <a:pt x="9" y="872"/>
                  </a:lnTo>
                  <a:lnTo>
                    <a:pt x="10" y="872"/>
                  </a:lnTo>
                  <a:lnTo>
                    <a:pt x="12" y="872"/>
                  </a:lnTo>
                  <a:lnTo>
                    <a:pt x="13" y="872"/>
                  </a:lnTo>
                  <a:lnTo>
                    <a:pt x="14" y="872"/>
                  </a:lnTo>
                  <a:lnTo>
                    <a:pt x="15" y="872"/>
                  </a:lnTo>
                  <a:lnTo>
                    <a:pt x="16" y="872"/>
                  </a:lnTo>
                  <a:lnTo>
                    <a:pt x="17" y="872"/>
                  </a:lnTo>
                  <a:lnTo>
                    <a:pt x="19" y="872"/>
                  </a:lnTo>
                  <a:lnTo>
                    <a:pt x="20" y="872"/>
                  </a:lnTo>
                  <a:lnTo>
                    <a:pt x="21" y="872"/>
                  </a:lnTo>
                  <a:lnTo>
                    <a:pt x="22" y="872"/>
                  </a:lnTo>
                  <a:lnTo>
                    <a:pt x="23" y="872"/>
                  </a:lnTo>
                  <a:lnTo>
                    <a:pt x="24" y="872"/>
                  </a:lnTo>
                  <a:lnTo>
                    <a:pt x="25" y="872"/>
                  </a:lnTo>
                  <a:lnTo>
                    <a:pt x="27" y="872"/>
                  </a:lnTo>
                  <a:lnTo>
                    <a:pt x="28" y="872"/>
                  </a:lnTo>
                  <a:lnTo>
                    <a:pt x="29" y="872"/>
                  </a:lnTo>
                  <a:lnTo>
                    <a:pt x="30" y="872"/>
                  </a:lnTo>
                  <a:lnTo>
                    <a:pt x="31" y="872"/>
                  </a:lnTo>
                  <a:lnTo>
                    <a:pt x="32" y="872"/>
                  </a:lnTo>
                  <a:lnTo>
                    <a:pt x="34" y="872"/>
                  </a:lnTo>
                  <a:lnTo>
                    <a:pt x="35" y="872"/>
                  </a:lnTo>
                  <a:lnTo>
                    <a:pt x="36" y="872"/>
                  </a:lnTo>
                  <a:lnTo>
                    <a:pt x="37" y="872"/>
                  </a:lnTo>
                  <a:lnTo>
                    <a:pt x="38" y="872"/>
                  </a:lnTo>
                  <a:lnTo>
                    <a:pt x="39" y="872"/>
                  </a:lnTo>
                  <a:lnTo>
                    <a:pt x="41" y="872"/>
                  </a:lnTo>
                  <a:lnTo>
                    <a:pt x="42" y="872"/>
                  </a:lnTo>
                  <a:lnTo>
                    <a:pt x="43" y="872"/>
                  </a:lnTo>
                  <a:lnTo>
                    <a:pt x="44" y="872"/>
                  </a:lnTo>
                  <a:lnTo>
                    <a:pt x="45" y="872"/>
                  </a:lnTo>
                  <a:lnTo>
                    <a:pt x="46" y="872"/>
                  </a:lnTo>
                  <a:lnTo>
                    <a:pt x="48" y="872"/>
                  </a:lnTo>
                  <a:lnTo>
                    <a:pt x="49" y="872"/>
                  </a:lnTo>
                  <a:lnTo>
                    <a:pt x="50" y="872"/>
                  </a:lnTo>
                  <a:lnTo>
                    <a:pt x="51" y="872"/>
                  </a:lnTo>
                  <a:lnTo>
                    <a:pt x="52" y="872"/>
                  </a:lnTo>
                  <a:lnTo>
                    <a:pt x="53" y="872"/>
                  </a:lnTo>
                  <a:lnTo>
                    <a:pt x="54" y="872"/>
                  </a:lnTo>
                  <a:lnTo>
                    <a:pt x="56" y="872"/>
                  </a:lnTo>
                  <a:lnTo>
                    <a:pt x="57" y="872"/>
                  </a:lnTo>
                  <a:lnTo>
                    <a:pt x="58" y="872"/>
                  </a:lnTo>
                  <a:lnTo>
                    <a:pt x="59" y="872"/>
                  </a:lnTo>
                  <a:lnTo>
                    <a:pt x="60" y="872"/>
                  </a:lnTo>
                  <a:lnTo>
                    <a:pt x="61" y="872"/>
                  </a:lnTo>
                  <a:lnTo>
                    <a:pt x="63" y="872"/>
                  </a:lnTo>
                  <a:lnTo>
                    <a:pt x="64" y="872"/>
                  </a:lnTo>
                  <a:lnTo>
                    <a:pt x="65" y="872"/>
                  </a:lnTo>
                  <a:lnTo>
                    <a:pt x="66" y="872"/>
                  </a:lnTo>
                  <a:lnTo>
                    <a:pt x="67" y="872"/>
                  </a:lnTo>
                  <a:lnTo>
                    <a:pt x="68" y="872"/>
                  </a:lnTo>
                  <a:lnTo>
                    <a:pt x="70" y="872"/>
                  </a:lnTo>
                  <a:lnTo>
                    <a:pt x="71" y="872"/>
                  </a:lnTo>
                  <a:lnTo>
                    <a:pt x="72" y="872"/>
                  </a:lnTo>
                  <a:lnTo>
                    <a:pt x="73" y="872"/>
                  </a:lnTo>
                  <a:lnTo>
                    <a:pt x="74" y="872"/>
                  </a:lnTo>
                  <a:lnTo>
                    <a:pt x="76" y="872"/>
                  </a:lnTo>
                  <a:lnTo>
                    <a:pt x="77" y="872"/>
                  </a:lnTo>
                  <a:lnTo>
                    <a:pt x="78" y="872"/>
                  </a:lnTo>
                  <a:lnTo>
                    <a:pt x="79" y="872"/>
                  </a:lnTo>
                  <a:lnTo>
                    <a:pt x="80" y="872"/>
                  </a:lnTo>
                  <a:lnTo>
                    <a:pt x="81" y="872"/>
                  </a:lnTo>
                  <a:lnTo>
                    <a:pt x="83" y="872"/>
                  </a:lnTo>
                  <a:lnTo>
                    <a:pt x="84" y="872"/>
                  </a:lnTo>
                  <a:lnTo>
                    <a:pt x="85" y="872"/>
                  </a:lnTo>
                  <a:lnTo>
                    <a:pt x="86" y="872"/>
                  </a:lnTo>
                  <a:lnTo>
                    <a:pt x="87" y="872"/>
                  </a:lnTo>
                  <a:lnTo>
                    <a:pt x="88" y="872"/>
                  </a:lnTo>
                  <a:lnTo>
                    <a:pt x="89" y="872"/>
                  </a:lnTo>
                  <a:lnTo>
                    <a:pt x="91" y="872"/>
                  </a:lnTo>
                  <a:lnTo>
                    <a:pt x="92" y="872"/>
                  </a:lnTo>
                  <a:lnTo>
                    <a:pt x="93" y="872"/>
                  </a:lnTo>
                  <a:lnTo>
                    <a:pt x="94" y="872"/>
                  </a:lnTo>
                  <a:lnTo>
                    <a:pt x="95" y="872"/>
                  </a:lnTo>
                  <a:lnTo>
                    <a:pt x="96" y="872"/>
                  </a:lnTo>
                  <a:lnTo>
                    <a:pt x="98" y="872"/>
                  </a:lnTo>
                  <a:lnTo>
                    <a:pt x="99" y="872"/>
                  </a:lnTo>
                  <a:lnTo>
                    <a:pt x="100" y="872"/>
                  </a:lnTo>
                  <a:lnTo>
                    <a:pt x="101" y="872"/>
                  </a:lnTo>
                  <a:lnTo>
                    <a:pt x="102" y="872"/>
                  </a:lnTo>
                  <a:lnTo>
                    <a:pt x="103" y="872"/>
                  </a:lnTo>
                  <a:lnTo>
                    <a:pt x="105" y="872"/>
                  </a:lnTo>
                  <a:lnTo>
                    <a:pt x="106" y="872"/>
                  </a:lnTo>
                  <a:lnTo>
                    <a:pt x="107" y="872"/>
                  </a:lnTo>
                  <a:lnTo>
                    <a:pt x="108" y="872"/>
                  </a:lnTo>
                  <a:lnTo>
                    <a:pt x="109" y="872"/>
                  </a:lnTo>
                  <a:lnTo>
                    <a:pt x="110" y="872"/>
                  </a:lnTo>
                  <a:lnTo>
                    <a:pt x="111" y="872"/>
                  </a:lnTo>
                  <a:lnTo>
                    <a:pt x="113" y="872"/>
                  </a:lnTo>
                  <a:lnTo>
                    <a:pt x="114" y="872"/>
                  </a:lnTo>
                  <a:lnTo>
                    <a:pt x="115" y="872"/>
                  </a:lnTo>
                  <a:lnTo>
                    <a:pt x="116" y="872"/>
                  </a:lnTo>
                  <a:lnTo>
                    <a:pt x="117" y="872"/>
                  </a:lnTo>
                  <a:lnTo>
                    <a:pt x="118" y="872"/>
                  </a:lnTo>
                  <a:lnTo>
                    <a:pt x="120" y="872"/>
                  </a:lnTo>
                  <a:lnTo>
                    <a:pt x="121" y="872"/>
                  </a:lnTo>
                  <a:lnTo>
                    <a:pt x="122" y="872"/>
                  </a:lnTo>
                  <a:lnTo>
                    <a:pt x="123" y="872"/>
                  </a:lnTo>
                  <a:lnTo>
                    <a:pt x="124" y="872"/>
                  </a:lnTo>
                  <a:lnTo>
                    <a:pt x="125" y="872"/>
                  </a:lnTo>
                  <a:lnTo>
                    <a:pt x="127" y="872"/>
                  </a:lnTo>
                  <a:lnTo>
                    <a:pt x="128" y="872"/>
                  </a:lnTo>
                  <a:lnTo>
                    <a:pt x="129" y="872"/>
                  </a:lnTo>
                  <a:lnTo>
                    <a:pt x="130" y="872"/>
                  </a:lnTo>
                  <a:lnTo>
                    <a:pt x="131" y="872"/>
                  </a:lnTo>
                  <a:lnTo>
                    <a:pt x="133" y="872"/>
                  </a:lnTo>
                  <a:lnTo>
                    <a:pt x="134" y="872"/>
                  </a:lnTo>
                  <a:lnTo>
                    <a:pt x="135" y="872"/>
                  </a:lnTo>
                  <a:lnTo>
                    <a:pt x="136" y="872"/>
                  </a:lnTo>
                  <a:lnTo>
                    <a:pt x="137" y="872"/>
                  </a:lnTo>
                  <a:lnTo>
                    <a:pt x="138" y="872"/>
                  </a:lnTo>
                  <a:lnTo>
                    <a:pt x="140" y="872"/>
                  </a:lnTo>
                  <a:lnTo>
                    <a:pt x="141" y="872"/>
                  </a:lnTo>
                  <a:lnTo>
                    <a:pt x="142" y="872"/>
                  </a:lnTo>
                  <a:lnTo>
                    <a:pt x="143" y="872"/>
                  </a:lnTo>
                  <a:lnTo>
                    <a:pt x="144" y="872"/>
                  </a:lnTo>
                  <a:lnTo>
                    <a:pt x="145" y="872"/>
                  </a:lnTo>
                  <a:lnTo>
                    <a:pt x="146" y="872"/>
                  </a:lnTo>
                  <a:lnTo>
                    <a:pt x="148" y="872"/>
                  </a:lnTo>
                  <a:lnTo>
                    <a:pt x="149" y="872"/>
                  </a:lnTo>
                  <a:lnTo>
                    <a:pt x="150" y="872"/>
                  </a:lnTo>
                  <a:lnTo>
                    <a:pt x="151" y="872"/>
                  </a:lnTo>
                  <a:lnTo>
                    <a:pt x="152" y="872"/>
                  </a:lnTo>
                  <a:lnTo>
                    <a:pt x="153" y="872"/>
                  </a:lnTo>
                  <a:lnTo>
                    <a:pt x="155" y="872"/>
                  </a:lnTo>
                  <a:lnTo>
                    <a:pt x="156" y="872"/>
                  </a:lnTo>
                  <a:lnTo>
                    <a:pt x="157" y="872"/>
                  </a:lnTo>
                  <a:lnTo>
                    <a:pt x="158" y="872"/>
                  </a:lnTo>
                  <a:lnTo>
                    <a:pt x="159" y="872"/>
                  </a:lnTo>
                  <a:lnTo>
                    <a:pt x="160" y="872"/>
                  </a:lnTo>
                  <a:lnTo>
                    <a:pt x="162" y="872"/>
                  </a:lnTo>
                  <a:lnTo>
                    <a:pt x="163" y="872"/>
                  </a:lnTo>
                  <a:lnTo>
                    <a:pt x="164" y="872"/>
                  </a:lnTo>
                  <a:lnTo>
                    <a:pt x="165" y="872"/>
                  </a:lnTo>
                  <a:lnTo>
                    <a:pt x="166" y="872"/>
                  </a:lnTo>
                  <a:lnTo>
                    <a:pt x="167" y="872"/>
                  </a:lnTo>
                  <a:lnTo>
                    <a:pt x="169" y="872"/>
                  </a:lnTo>
                  <a:lnTo>
                    <a:pt x="170" y="872"/>
                  </a:lnTo>
                  <a:lnTo>
                    <a:pt x="171" y="872"/>
                  </a:lnTo>
                  <a:lnTo>
                    <a:pt x="172" y="872"/>
                  </a:lnTo>
                  <a:lnTo>
                    <a:pt x="173" y="872"/>
                  </a:lnTo>
                  <a:lnTo>
                    <a:pt x="174" y="872"/>
                  </a:lnTo>
                  <a:lnTo>
                    <a:pt x="175" y="872"/>
                  </a:lnTo>
                  <a:lnTo>
                    <a:pt x="177" y="872"/>
                  </a:lnTo>
                  <a:lnTo>
                    <a:pt x="178" y="872"/>
                  </a:lnTo>
                  <a:lnTo>
                    <a:pt x="179" y="872"/>
                  </a:lnTo>
                  <a:lnTo>
                    <a:pt x="180" y="872"/>
                  </a:lnTo>
                  <a:lnTo>
                    <a:pt x="181" y="872"/>
                  </a:lnTo>
                  <a:lnTo>
                    <a:pt x="182" y="872"/>
                  </a:lnTo>
                  <a:lnTo>
                    <a:pt x="184" y="872"/>
                  </a:lnTo>
                  <a:lnTo>
                    <a:pt x="185" y="872"/>
                  </a:lnTo>
                  <a:lnTo>
                    <a:pt x="186" y="872"/>
                  </a:lnTo>
                  <a:lnTo>
                    <a:pt x="187" y="872"/>
                  </a:lnTo>
                  <a:lnTo>
                    <a:pt x="188" y="872"/>
                  </a:lnTo>
                  <a:lnTo>
                    <a:pt x="190" y="872"/>
                  </a:lnTo>
                  <a:lnTo>
                    <a:pt x="191" y="872"/>
                  </a:lnTo>
                  <a:lnTo>
                    <a:pt x="192" y="872"/>
                  </a:lnTo>
                  <a:lnTo>
                    <a:pt x="193" y="872"/>
                  </a:lnTo>
                  <a:lnTo>
                    <a:pt x="194" y="872"/>
                  </a:lnTo>
                  <a:lnTo>
                    <a:pt x="195" y="872"/>
                  </a:lnTo>
                  <a:lnTo>
                    <a:pt x="197" y="872"/>
                  </a:lnTo>
                  <a:lnTo>
                    <a:pt x="198" y="872"/>
                  </a:lnTo>
                  <a:lnTo>
                    <a:pt x="199" y="872"/>
                  </a:lnTo>
                  <a:lnTo>
                    <a:pt x="200" y="872"/>
                  </a:lnTo>
                  <a:lnTo>
                    <a:pt x="201" y="872"/>
                  </a:lnTo>
                  <a:lnTo>
                    <a:pt x="202" y="872"/>
                  </a:lnTo>
                  <a:lnTo>
                    <a:pt x="203" y="872"/>
                  </a:lnTo>
                  <a:lnTo>
                    <a:pt x="205" y="872"/>
                  </a:lnTo>
                  <a:lnTo>
                    <a:pt x="206" y="872"/>
                  </a:lnTo>
                  <a:lnTo>
                    <a:pt x="207" y="872"/>
                  </a:lnTo>
                  <a:lnTo>
                    <a:pt x="208" y="872"/>
                  </a:lnTo>
                  <a:lnTo>
                    <a:pt x="209" y="872"/>
                  </a:lnTo>
                  <a:lnTo>
                    <a:pt x="210" y="872"/>
                  </a:lnTo>
                  <a:lnTo>
                    <a:pt x="212" y="872"/>
                  </a:lnTo>
                  <a:lnTo>
                    <a:pt x="213" y="872"/>
                  </a:lnTo>
                  <a:lnTo>
                    <a:pt x="214" y="872"/>
                  </a:lnTo>
                  <a:lnTo>
                    <a:pt x="215" y="872"/>
                  </a:lnTo>
                  <a:lnTo>
                    <a:pt x="216" y="872"/>
                  </a:lnTo>
                  <a:lnTo>
                    <a:pt x="217" y="872"/>
                  </a:lnTo>
                  <a:lnTo>
                    <a:pt x="219" y="872"/>
                  </a:lnTo>
                  <a:lnTo>
                    <a:pt x="220" y="872"/>
                  </a:lnTo>
                  <a:lnTo>
                    <a:pt x="221" y="872"/>
                  </a:lnTo>
                  <a:lnTo>
                    <a:pt x="222" y="872"/>
                  </a:lnTo>
                  <a:lnTo>
                    <a:pt x="223" y="872"/>
                  </a:lnTo>
                  <a:lnTo>
                    <a:pt x="224" y="872"/>
                  </a:lnTo>
                  <a:lnTo>
                    <a:pt x="226" y="872"/>
                  </a:lnTo>
                  <a:lnTo>
                    <a:pt x="227" y="872"/>
                  </a:lnTo>
                  <a:lnTo>
                    <a:pt x="228" y="872"/>
                  </a:lnTo>
                  <a:lnTo>
                    <a:pt x="229" y="872"/>
                  </a:lnTo>
                  <a:lnTo>
                    <a:pt x="230" y="872"/>
                  </a:lnTo>
                  <a:lnTo>
                    <a:pt x="231" y="872"/>
                  </a:lnTo>
                  <a:lnTo>
                    <a:pt x="232" y="872"/>
                  </a:lnTo>
                  <a:lnTo>
                    <a:pt x="234" y="872"/>
                  </a:lnTo>
                  <a:lnTo>
                    <a:pt x="235" y="872"/>
                  </a:lnTo>
                  <a:lnTo>
                    <a:pt x="236" y="872"/>
                  </a:lnTo>
                  <a:lnTo>
                    <a:pt x="237" y="872"/>
                  </a:lnTo>
                  <a:lnTo>
                    <a:pt x="238" y="872"/>
                  </a:lnTo>
                  <a:lnTo>
                    <a:pt x="239" y="872"/>
                  </a:lnTo>
                  <a:lnTo>
                    <a:pt x="241" y="872"/>
                  </a:lnTo>
                  <a:lnTo>
                    <a:pt x="242" y="872"/>
                  </a:lnTo>
                  <a:lnTo>
                    <a:pt x="243" y="872"/>
                  </a:lnTo>
                  <a:lnTo>
                    <a:pt x="244" y="872"/>
                  </a:lnTo>
                  <a:lnTo>
                    <a:pt x="245" y="872"/>
                  </a:lnTo>
                  <a:lnTo>
                    <a:pt x="247" y="872"/>
                  </a:lnTo>
                  <a:lnTo>
                    <a:pt x="248" y="872"/>
                  </a:lnTo>
                  <a:lnTo>
                    <a:pt x="249" y="872"/>
                  </a:lnTo>
                  <a:lnTo>
                    <a:pt x="250" y="872"/>
                  </a:lnTo>
                  <a:lnTo>
                    <a:pt x="251" y="872"/>
                  </a:lnTo>
                  <a:lnTo>
                    <a:pt x="252" y="872"/>
                  </a:lnTo>
                  <a:lnTo>
                    <a:pt x="254" y="872"/>
                  </a:lnTo>
                  <a:lnTo>
                    <a:pt x="255" y="872"/>
                  </a:lnTo>
                  <a:lnTo>
                    <a:pt x="256" y="872"/>
                  </a:lnTo>
                  <a:lnTo>
                    <a:pt x="257" y="872"/>
                  </a:lnTo>
                  <a:lnTo>
                    <a:pt x="258" y="872"/>
                  </a:lnTo>
                  <a:lnTo>
                    <a:pt x="259" y="872"/>
                  </a:lnTo>
                  <a:lnTo>
                    <a:pt x="261" y="872"/>
                  </a:lnTo>
                  <a:lnTo>
                    <a:pt x="262" y="872"/>
                  </a:lnTo>
                  <a:lnTo>
                    <a:pt x="263" y="872"/>
                  </a:lnTo>
                  <a:lnTo>
                    <a:pt x="264" y="872"/>
                  </a:lnTo>
                  <a:lnTo>
                    <a:pt x="265" y="872"/>
                  </a:lnTo>
                  <a:lnTo>
                    <a:pt x="266" y="872"/>
                  </a:lnTo>
                  <a:lnTo>
                    <a:pt x="267" y="872"/>
                  </a:lnTo>
                  <a:lnTo>
                    <a:pt x="269" y="872"/>
                  </a:lnTo>
                  <a:lnTo>
                    <a:pt x="270" y="872"/>
                  </a:lnTo>
                  <a:lnTo>
                    <a:pt x="271" y="872"/>
                  </a:lnTo>
                  <a:lnTo>
                    <a:pt x="272" y="872"/>
                  </a:lnTo>
                  <a:lnTo>
                    <a:pt x="273" y="872"/>
                  </a:lnTo>
                  <a:lnTo>
                    <a:pt x="274" y="872"/>
                  </a:lnTo>
                  <a:lnTo>
                    <a:pt x="276" y="872"/>
                  </a:lnTo>
                  <a:lnTo>
                    <a:pt x="277" y="872"/>
                  </a:lnTo>
                  <a:lnTo>
                    <a:pt x="278" y="872"/>
                  </a:lnTo>
                  <a:lnTo>
                    <a:pt x="279" y="872"/>
                  </a:lnTo>
                  <a:lnTo>
                    <a:pt x="280" y="872"/>
                  </a:lnTo>
                  <a:lnTo>
                    <a:pt x="281" y="872"/>
                  </a:lnTo>
                  <a:lnTo>
                    <a:pt x="283" y="872"/>
                  </a:lnTo>
                  <a:lnTo>
                    <a:pt x="284" y="872"/>
                  </a:lnTo>
                  <a:lnTo>
                    <a:pt x="285" y="872"/>
                  </a:lnTo>
                  <a:lnTo>
                    <a:pt x="286" y="872"/>
                  </a:lnTo>
                  <a:lnTo>
                    <a:pt x="287" y="872"/>
                  </a:lnTo>
                  <a:lnTo>
                    <a:pt x="288" y="872"/>
                  </a:lnTo>
                  <a:lnTo>
                    <a:pt x="290" y="872"/>
                  </a:lnTo>
                  <a:lnTo>
                    <a:pt x="291" y="872"/>
                  </a:lnTo>
                  <a:lnTo>
                    <a:pt x="292" y="872"/>
                  </a:lnTo>
                  <a:lnTo>
                    <a:pt x="293" y="872"/>
                  </a:lnTo>
                  <a:lnTo>
                    <a:pt x="294" y="872"/>
                  </a:lnTo>
                  <a:lnTo>
                    <a:pt x="295" y="872"/>
                  </a:lnTo>
                  <a:lnTo>
                    <a:pt x="296" y="872"/>
                  </a:lnTo>
                  <a:lnTo>
                    <a:pt x="298" y="872"/>
                  </a:lnTo>
                  <a:lnTo>
                    <a:pt x="299" y="872"/>
                  </a:lnTo>
                  <a:lnTo>
                    <a:pt x="300" y="872"/>
                  </a:lnTo>
                  <a:lnTo>
                    <a:pt x="301" y="872"/>
                  </a:lnTo>
                  <a:lnTo>
                    <a:pt x="302" y="872"/>
                  </a:lnTo>
                  <a:lnTo>
                    <a:pt x="304" y="872"/>
                  </a:lnTo>
                  <a:lnTo>
                    <a:pt x="305" y="872"/>
                  </a:lnTo>
                  <a:lnTo>
                    <a:pt x="306" y="872"/>
                  </a:lnTo>
                  <a:lnTo>
                    <a:pt x="307" y="872"/>
                  </a:lnTo>
                  <a:lnTo>
                    <a:pt x="308" y="872"/>
                  </a:lnTo>
                  <a:lnTo>
                    <a:pt x="309" y="872"/>
                  </a:lnTo>
                  <a:lnTo>
                    <a:pt x="311" y="872"/>
                  </a:lnTo>
                  <a:lnTo>
                    <a:pt x="312" y="872"/>
                  </a:lnTo>
                  <a:lnTo>
                    <a:pt x="313" y="872"/>
                  </a:lnTo>
                  <a:lnTo>
                    <a:pt x="314" y="872"/>
                  </a:lnTo>
                  <a:lnTo>
                    <a:pt x="315" y="872"/>
                  </a:lnTo>
                  <a:lnTo>
                    <a:pt x="316" y="872"/>
                  </a:lnTo>
                  <a:lnTo>
                    <a:pt x="318" y="872"/>
                  </a:lnTo>
                  <a:lnTo>
                    <a:pt x="319" y="872"/>
                  </a:lnTo>
                  <a:lnTo>
                    <a:pt x="320" y="872"/>
                  </a:lnTo>
                  <a:lnTo>
                    <a:pt x="321" y="872"/>
                  </a:lnTo>
                  <a:lnTo>
                    <a:pt x="322" y="872"/>
                  </a:lnTo>
                  <a:lnTo>
                    <a:pt x="323" y="872"/>
                  </a:lnTo>
                  <a:lnTo>
                    <a:pt x="324" y="872"/>
                  </a:lnTo>
                  <a:lnTo>
                    <a:pt x="326" y="872"/>
                  </a:lnTo>
                  <a:lnTo>
                    <a:pt x="327" y="872"/>
                  </a:lnTo>
                  <a:lnTo>
                    <a:pt x="328" y="872"/>
                  </a:lnTo>
                  <a:lnTo>
                    <a:pt x="329" y="872"/>
                  </a:lnTo>
                  <a:lnTo>
                    <a:pt x="330" y="872"/>
                  </a:lnTo>
                  <a:lnTo>
                    <a:pt x="331" y="872"/>
                  </a:lnTo>
                  <a:lnTo>
                    <a:pt x="333" y="872"/>
                  </a:lnTo>
                  <a:lnTo>
                    <a:pt x="334" y="872"/>
                  </a:lnTo>
                  <a:lnTo>
                    <a:pt x="335" y="872"/>
                  </a:lnTo>
                  <a:lnTo>
                    <a:pt x="336" y="872"/>
                  </a:lnTo>
                  <a:lnTo>
                    <a:pt x="337" y="872"/>
                  </a:lnTo>
                  <a:lnTo>
                    <a:pt x="338" y="872"/>
                  </a:lnTo>
                  <a:lnTo>
                    <a:pt x="340" y="872"/>
                  </a:lnTo>
                  <a:lnTo>
                    <a:pt x="341" y="872"/>
                  </a:lnTo>
                  <a:lnTo>
                    <a:pt x="342" y="872"/>
                  </a:lnTo>
                  <a:lnTo>
                    <a:pt x="343" y="872"/>
                  </a:lnTo>
                  <a:lnTo>
                    <a:pt x="344" y="872"/>
                  </a:lnTo>
                  <a:lnTo>
                    <a:pt x="345" y="872"/>
                  </a:lnTo>
                  <a:lnTo>
                    <a:pt x="347" y="872"/>
                  </a:lnTo>
                  <a:lnTo>
                    <a:pt x="348" y="872"/>
                  </a:lnTo>
                  <a:lnTo>
                    <a:pt x="349" y="872"/>
                  </a:lnTo>
                  <a:lnTo>
                    <a:pt x="350" y="872"/>
                  </a:lnTo>
                  <a:lnTo>
                    <a:pt x="351" y="872"/>
                  </a:lnTo>
                  <a:lnTo>
                    <a:pt x="352" y="872"/>
                  </a:lnTo>
                  <a:lnTo>
                    <a:pt x="353" y="872"/>
                  </a:lnTo>
                  <a:lnTo>
                    <a:pt x="355" y="872"/>
                  </a:lnTo>
                  <a:lnTo>
                    <a:pt x="356" y="872"/>
                  </a:lnTo>
                  <a:lnTo>
                    <a:pt x="357" y="872"/>
                  </a:lnTo>
                  <a:lnTo>
                    <a:pt x="358" y="872"/>
                  </a:lnTo>
                  <a:lnTo>
                    <a:pt x="359" y="872"/>
                  </a:lnTo>
                  <a:lnTo>
                    <a:pt x="361" y="872"/>
                  </a:lnTo>
                  <a:lnTo>
                    <a:pt x="362" y="872"/>
                  </a:lnTo>
                  <a:lnTo>
                    <a:pt x="363" y="872"/>
                  </a:lnTo>
                  <a:lnTo>
                    <a:pt x="364" y="872"/>
                  </a:lnTo>
                  <a:lnTo>
                    <a:pt x="365" y="872"/>
                  </a:lnTo>
                  <a:lnTo>
                    <a:pt x="366" y="872"/>
                  </a:lnTo>
                  <a:lnTo>
                    <a:pt x="368" y="872"/>
                  </a:lnTo>
                  <a:lnTo>
                    <a:pt x="369" y="872"/>
                  </a:lnTo>
                  <a:lnTo>
                    <a:pt x="370" y="872"/>
                  </a:lnTo>
                  <a:lnTo>
                    <a:pt x="371" y="872"/>
                  </a:lnTo>
                  <a:lnTo>
                    <a:pt x="372" y="872"/>
                  </a:lnTo>
                  <a:lnTo>
                    <a:pt x="373" y="872"/>
                  </a:lnTo>
                  <a:lnTo>
                    <a:pt x="375" y="872"/>
                  </a:lnTo>
                  <a:lnTo>
                    <a:pt x="376" y="872"/>
                  </a:lnTo>
                  <a:lnTo>
                    <a:pt x="377" y="872"/>
                  </a:lnTo>
                  <a:lnTo>
                    <a:pt x="378" y="872"/>
                  </a:lnTo>
                  <a:lnTo>
                    <a:pt x="379" y="872"/>
                  </a:lnTo>
                  <a:lnTo>
                    <a:pt x="380" y="872"/>
                  </a:lnTo>
                  <a:lnTo>
                    <a:pt x="382" y="872"/>
                  </a:lnTo>
                  <a:lnTo>
                    <a:pt x="383" y="872"/>
                  </a:lnTo>
                  <a:lnTo>
                    <a:pt x="384" y="872"/>
                  </a:lnTo>
                  <a:lnTo>
                    <a:pt x="385" y="872"/>
                  </a:lnTo>
                  <a:lnTo>
                    <a:pt x="386" y="872"/>
                  </a:lnTo>
                  <a:lnTo>
                    <a:pt x="387" y="872"/>
                  </a:lnTo>
                  <a:lnTo>
                    <a:pt x="388" y="872"/>
                  </a:lnTo>
                  <a:lnTo>
                    <a:pt x="390" y="872"/>
                  </a:lnTo>
                  <a:lnTo>
                    <a:pt x="391" y="872"/>
                  </a:lnTo>
                  <a:lnTo>
                    <a:pt x="392" y="872"/>
                  </a:lnTo>
                  <a:lnTo>
                    <a:pt x="393" y="872"/>
                  </a:lnTo>
                  <a:lnTo>
                    <a:pt x="394" y="872"/>
                  </a:lnTo>
                  <a:lnTo>
                    <a:pt x="395" y="872"/>
                  </a:lnTo>
                  <a:lnTo>
                    <a:pt x="397" y="872"/>
                  </a:lnTo>
                  <a:lnTo>
                    <a:pt x="398" y="872"/>
                  </a:lnTo>
                  <a:lnTo>
                    <a:pt x="399" y="872"/>
                  </a:lnTo>
                  <a:lnTo>
                    <a:pt x="400" y="872"/>
                  </a:lnTo>
                  <a:lnTo>
                    <a:pt x="401" y="872"/>
                  </a:lnTo>
                  <a:lnTo>
                    <a:pt x="402" y="872"/>
                  </a:lnTo>
                  <a:lnTo>
                    <a:pt x="404" y="872"/>
                  </a:lnTo>
                  <a:lnTo>
                    <a:pt x="405" y="872"/>
                  </a:lnTo>
                  <a:lnTo>
                    <a:pt x="406" y="872"/>
                  </a:lnTo>
                  <a:lnTo>
                    <a:pt x="407" y="872"/>
                  </a:lnTo>
                  <a:lnTo>
                    <a:pt x="408" y="872"/>
                  </a:lnTo>
                  <a:lnTo>
                    <a:pt x="409" y="872"/>
                  </a:lnTo>
                  <a:lnTo>
                    <a:pt x="410" y="872"/>
                  </a:lnTo>
                  <a:lnTo>
                    <a:pt x="412" y="872"/>
                  </a:lnTo>
                  <a:lnTo>
                    <a:pt x="413" y="872"/>
                  </a:lnTo>
                  <a:lnTo>
                    <a:pt x="414" y="872"/>
                  </a:lnTo>
                  <a:lnTo>
                    <a:pt x="415" y="872"/>
                  </a:lnTo>
                  <a:lnTo>
                    <a:pt x="418" y="872"/>
                  </a:lnTo>
                  <a:lnTo>
                    <a:pt x="419" y="872"/>
                  </a:lnTo>
                  <a:lnTo>
                    <a:pt x="421" y="872"/>
                  </a:lnTo>
                  <a:lnTo>
                    <a:pt x="422" y="872"/>
                  </a:lnTo>
                  <a:lnTo>
                    <a:pt x="423" y="872"/>
                  </a:lnTo>
                  <a:lnTo>
                    <a:pt x="425" y="872"/>
                  </a:lnTo>
                  <a:lnTo>
                    <a:pt x="426" y="872"/>
                  </a:lnTo>
                  <a:lnTo>
                    <a:pt x="428" y="872"/>
                  </a:lnTo>
                  <a:lnTo>
                    <a:pt x="429" y="872"/>
                  </a:lnTo>
                  <a:lnTo>
                    <a:pt x="430" y="872"/>
                  </a:lnTo>
                  <a:lnTo>
                    <a:pt x="432" y="872"/>
                  </a:lnTo>
                  <a:lnTo>
                    <a:pt x="433" y="872"/>
                  </a:lnTo>
                  <a:lnTo>
                    <a:pt x="434" y="872"/>
                  </a:lnTo>
                  <a:lnTo>
                    <a:pt x="436" y="872"/>
                  </a:lnTo>
                  <a:lnTo>
                    <a:pt x="437" y="872"/>
                  </a:lnTo>
                  <a:lnTo>
                    <a:pt x="439" y="872"/>
                  </a:lnTo>
                  <a:lnTo>
                    <a:pt x="440" y="872"/>
                  </a:lnTo>
                  <a:lnTo>
                    <a:pt x="441" y="872"/>
                  </a:lnTo>
                  <a:lnTo>
                    <a:pt x="443" y="872"/>
                  </a:lnTo>
                  <a:lnTo>
                    <a:pt x="444" y="872"/>
                  </a:lnTo>
                  <a:lnTo>
                    <a:pt x="446" y="872"/>
                  </a:lnTo>
                  <a:lnTo>
                    <a:pt x="447" y="872"/>
                  </a:lnTo>
                  <a:lnTo>
                    <a:pt x="449" y="872"/>
                  </a:lnTo>
                  <a:lnTo>
                    <a:pt x="450" y="872"/>
                  </a:lnTo>
                  <a:lnTo>
                    <a:pt x="455" y="872"/>
                  </a:lnTo>
                  <a:lnTo>
                    <a:pt x="459" y="872"/>
                  </a:lnTo>
                  <a:lnTo>
                    <a:pt x="462" y="872"/>
                  </a:lnTo>
                  <a:lnTo>
                    <a:pt x="467" y="872"/>
                  </a:lnTo>
                  <a:lnTo>
                    <a:pt x="471" y="872"/>
                  </a:lnTo>
                  <a:lnTo>
                    <a:pt x="475" y="872"/>
                  </a:lnTo>
                  <a:lnTo>
                    <a:pt x="479" y="872"/>
                  </a:lnTo>
                  <a:lnTo>
                    <a:pt x="483" y="872"/>
                  </a:lnTo>
                  <a:lnTo>
                    <a:pt x="486" y="872"/>
                  </a:lnTo>
                  <a:lnTo>
                    <a:pt x="491" y="872"/>
                  </a:lnTo>
                  <a:lnTo>
                    <a:pt x="494" y="872"/>
                  </a:lnTo>
                  <a:lnTo>
                    <a:pt x="499" y="872"/>
                  </a:lnTo>
                  <a:lnTo>
                    <a:pt x="503" y="872"/>
                  </a:lnTo>
                  <a:lnTo>
                    <a:pt x="507" y="872"/>
                  </a:lnTo>
                  <a:lnTo>
                    <a:pt x="511" y="872"/>
                  </a:lnTo>
                  <a:lnTo>
                    <a:pt x="514" y="872"/>
                  </a:lnTo>
                  <a:lnTo>
                    <a:pt x="519" y="872"/>
                  </a:lnTo>
                  <a:lnTo>
                    <a:pt x="522" y="872"/>
                  </a:lnTo>
                  <a:lnTo>
                    <a:pt x="527" y="872"/>
                  </a:lnTo>
                  <a:lnTo>
                    <a:pt x="531" y="872"/>
                  </a:lnTo>
                  <a:lnTo>
                    <a:pt x="535" y="872"/>
                  </a:lnTo>
                  <a:lnTo>
                    <a:pt x="539" y="872"/>
                  </a:lnTo>
                  <a:lnTo>
                    <a:pt x="543" y="872"/>
                  </a:lnTo>
                  <a:lnTo>
                    <a:pt x="547" y="872"/>
                  </a:lnTo>
                  <a:lnTo>
                    <a:pt x="551" y="872"/>
                  </a:lnTo>
                  <a:lnTo>
                    <a:pt x="555" y="872"/>
                  </a:lnTo>
                  <a:lnTo>
                    <a:pt x="559" y="872"/>
                  </a:lnTo>
                  <a:lnTo>
                    <a:pt x="563" y="872"/>
                  </a:lnTo>
                  <a:lnTo>
                    <a:pt x="567" y="872"/>
                  </a:lnTo>
                  <a:lnTo>
                    <a:pt x="571" y="872"/>
                  </a:lnTo>
                  <a:lnTo>
                    <a:pt x="575" y="872"/>
                  </a:lnTo>
                  <a:lnTo>
                    <a:pt x="579" y="872"/>
                  </a:lnTo>
                  <a:lnTo>
                    <a:pt x="584" y="872"/>
                  </a:lnTo>
                  <a:lnTo>
                    <a:pt x="588" y="872"/>
                  </a:lnTo>
                  <a:lnTo>
                    <a:pt x="592" y="872"/>
                  </a:lnTo>
                  <a:lnTo>
                    <a:pt x="596" y="872"/>
                  </a:lnTo>
                  <a:lnTo>
                    <a:pt x="600" y="872"/>
                  </a:lnTo>
                  <a:lnTo>
                    <a:pt x="604" y="872"/>
                  </a:lnTo>
                  <a:lnTo>
                    <a:pt x="608" y="872"/>
                  </a:lnTo>
                  <a:lnTo>
                    <a:pt x="612" y="872"/>
                  </a:lnTo>
                  <a:lnTo>
                    <a:pt x="616" y="872"/>
                  </a:lnTo>
                  <a:lnTo>
                    <a:pt x="620" y="872"/>
                  </a:lnTo>
                  <a:lnTo>
                    <a:pt x="624" y="872"/>
                  </a:lnTo>
                  <a:lnTo>
                    <a:pt x="629" y="872"/>
                  </a:lnTo>
                  <a:lnTo>
                    <a:pt x="632" y="872"/>
                  </a:lnTo>
                  <a:lnTo>
                    <a:pt x="636" y="872"/>
                  </a:lnTo>
                  <a:lnTo>
                    <a:pt x="640" y="872"/>
                  </a:lnTo>
                  <a:lnTo>
                    <a:pt x="644" y="872"/>
                  </a:lnTo>
                  <a:lnTo>
                    <a:pt x="648" y="872"/>
                  </a:lnTo>
                  <a:lnTo>
                    <a:pt x="653" y="872"/>
                  </a:lnTo>
                  <a:lnTo>
                    <a:pt x="657" y="872"/>
                  </a:lnTo>
                  <a:lnTo>
                    <a:pt x="661" y="872"/>
                  </a:lnTo>
                  <a:lnTo>
                    <a:pt x="665" y="872"/>
                  </a:lnTo>
                  <a:lnTo>
                    <a:pt x="669" y="872"/>
                  </a:lnTo>
                  <a:lnTo>
                    <a:pt x="673" y="872"/>
                  </a:lnTo>
                  <a:lnTo>
                    <a:pt x="677" y="872"/>
                  </a:lnTo>
                  <a:lnTo>
                    <a:pt x="681" y="872"/>
                  </a:lnTo>
                  <a:lnTo>
                    <a:pt x="685" y="872"/>
                  </a:lnTo>
                  <a:lnTo>
                    <a:pt x="690" y="872"/>
                  </a:lnTo>
                  <a:lnTo>
                    <a:pt x="695" y="872"/>
                  </a:lnTo>
                  <a:lnTo>
                    <a:pt x="699" y="872"/>
                  </a:lnTo>
                  <a:lnTo>
                    <a:pt x="703" y="872"/>
                  </a:lnTo>
                  <a:lnTo>
                    <a:pt x="707" y="872"/>
                  </a:lnTo>
                  <a:lnTo>
                    <a:pt x="711" y="872"/>
                  </a:lnTo>
                  <a:lnTo>
                    <a:pt x="715" y="872"/>
                  </a:lnTo>
                  <a:lnTo>
                    <a:pt x="719" y="872"/>
                  </a:lnTo>
                  <a:lnTo>
                    <a:pt x="723" y="872"/>
                  </a:lnTo>
                  <a:lnTo>
                    <a:pt x="727" y="872"/>
                  </a:lnTo>
                  <a:lnTo>
                    <a:pt x="732" y="872"/>
                  </a:lnTo>
                  <a:lnTo>
                    <a:pt x="736" y="872"/>
                  </a:lnTo>
                  <a:lnTo>
                    <a:pt x="740" y="872"/>
                  </a:lnTo>
                  <a:lnTo>
                    <a:pt x="744" y="872"/>
                  </a:lnTo>
                  <a:lnTo>
                    <a:pt x="749" y="872"/>
                  </a:lnTo>
                  <a:lnTo>
                    <a:pt x="753" y="872"/>
                  </a:lnTo>
                  <a:lnTo>
                    <a:pt x="757" y="872"/>
                  </a:lnTo>
                  <a:lnTo>
                    <a:pt x="761" y="872"/>
                  </a:lnTo>
                  <a:lnTo>
                    <a:pt x="765" y="872"/>
                  </a:lnTo>
                  <a:lnTo>
                    <a:pt x="769" y="872"/>
                  </a:lnTo>
                  <a:lnTo>
                    <a:pt x="773" y="872"/>
                  </a:lnTo>
                  <a:lnTo>
                    <a:pt x="778" y="872"/>
                  </a:lnTo>
                  <a:lnTo>
                    <a:pt x="782" y="872"/>
                  </a:lnTo>
                  <a:lnTo>
                    <a:pt x="786" y="872"/>
                  </a:lnTo>
                  <a:lnTo>
                    <a:pt x="790" y="872"/>
                  </a:lnTo>
                  <a:lnTo>
                    <a:pt x="794" y="872"/>
                  </a:lnTo>
                  <a:lnTo>
                    <a:pt x="798" y="872"/>
                  </a:lnTo>
                  <a:lnTo>
                    <a:pt x="802" y="872"/>
                  </a:lnTo>
                  <a:lnTo>
                    <a:pt x="806" y="872"/>
                  </a:lnTo>
                  <a:lnTo>
                    <a:pt x="810" y="872"/>
                  </a:lnTo>
                  <a:lnTo>
                    <a:pt x="814" y="872"/>
                  </a:lnTo>
                  <a:lnTo>
                    <a:pt x="819" y="872"/>
                  </a:lnTo>
                  <a:lnTo>
                    <a:pt x="823" y="872"/>
                  </a:lnTo>
                  <a:lnTo>
                    <a:pt x="827" y="872"/>
                  </a:lnTo>
                  <a:lnTo>
                    <a:pt x="831" y="872"/>
                  </a:lnTo>
                  <a:lnTo>
                    <a:pt x="835" y="872"/>
                  </a:lnTo>
                  <a:lnTo>
                    <a:pt x="839" y="872"/>
                  </a:lnTo>
                  <a:lnTo>
                    <a:pt x="843" y="872"/>
                  </a:lnTo>
                  <a:lnTo>
                    <a:pt x="847" y="872"/>
                  </a:lnTo>
                  <a:lnTo>
                    <a:pt x="851" y="872"/>
                  </a:lnTo>
                  <a:lnTo>
                    <a:pt x="855" y="872"/>
                  </a:lnTo>
                  <a:lnTo>
                    <a:pt x="859" y="872"/>
                  </a:lnTo>
                  <a:lnTo>
                    <a:pt x="863" y="872"/>
                  </a:lnTo>
                  <a:lnTo>
                    <a:pt x="867" y="872"/>
                  </a:lnTo>
                  <a:lnTo>
                    <a:pt x="871" y="872"/>
                  </a:lnTo>
                  <a:lnTo>
                    <a:pt x="875" y="872"/>
                  </a:lnTo>
                  <a:lnTo>
                    <a:pt x="879" y="870"/>
                  </a:lnTo>
                  <a:lnTo>
                    <a:pt x="884" y="872"/>
                  </a:lnTo>
                  <a:lnTo>
                    <a:pt x="889" y="872"/>
                  </a:lnTo>
                  <a:lnTo>
                    <a:pt x="893" y="872"/>
                  </a:lnTo>
                  <a:lnTo>
                    <a:pt x="897" y="872"/>
                  </a:lnTo>
                  <a:lnTo>
                    <a:pt x="901" y="872"/>
                  </a:lnTo>
                  <a:lnTo>
                    <a:pt x="905" y="872"/>
                  </a:lnTo>
                  <a:lnTo>
                    <a:pt x="909" y="870"/>
                  </a:lnTo>
                  <a:lnTo>
                    <a:pt x="914" y="872"/>
                  </a:lnTo>
                  <a:lnTo>
                    <a:pt x="918" y="871"/>
                  </a:lnTo>
                  <a:lnTo>
                    <a:pt x="922" y="872"/>
                  </a:lnTo>
                  <a:lnTo>
                    <a:pt x="927" y="870"/>
                  </a:lnTo>
                  <a:lnTo>
                    <a:pt x="931" y="872"/>
                  </a:lnTo>
                  <a:lnTo>
                    <a:pt x="935" y="871"/>
                  </a:lnTo>
                  <a:lnTo>
                    <a:pt x="940" y="871"/>
                  </a:lnTo>
                  <a:lnTo>
                    <a:pt x="945" y="872"/>
                  </a:lnTo>
                  <a:lnTo>
                    <a:pt x="950" y="872"/>
                  </a:lnTo>
                  <a:lnTo>
                    <a:pt x="954" y="871"/>
                  </a:lnTo>
                  <a:lnTo>
                    <a:pt x="958" y="872"/>
                  </a:lnTo>
                  <a:lnTo>
                    <a:pt x="962" y="871"/>
                  </a:lnTo>
                  <a:lnTo>
                    <a:pt x="966" y="872"/>
                  </a:lnTo>
                  <a:lnTo>
                    <a:pt x="970" y="871"/>
                  </a:lnTo>
                  <a:lnTo>
                    <a:pt x="974" y="872"/>
                  </a:lnTo>
                  <a:lnTo>
                    <a:pt x="978" y="872"/>
                  </a:lnTo>
                  <a:lnTo>
                    <a:pt x="982" y="872"/>
                  </a:lnTo>
                  <a:lnTo>
                    <a:pt x="986" y="872"/>
                  </a:lnTo>
                  <a:lnTo>
                    <a:pt x="990" y="871"/>
                  </a:lnTo>
                  <a:lnTo>
                    <a:pt x="994" y="872"/>
                  </a:lnTo>
                  <a:lnTo>
                    <a:pt x="999" y="872"/>
                  </a:lnTo>
                  <a:lnTo>
                    <a:pt x="1003" y="871"/>
                  </a:lnTo>
                  <a:lnTo>
                    <a:pt x="1007" y="872"/>
                  </a:lnTo>
                  <a:lnTo>
                    <a:pt x="1011" y="871"/>
                  </a:lnTo>
                  <a:lnTo>
                    <a:pt x="1015" y="871"/>
                  </a:lnTo>
                  <a:lnTo>
                    <a:pt x="1020" y="872"/>
                  </a:lnTo>
                  <a:lnTo>
                    <a:pt x="1025" y="872"/>
                  </a:lnTo>
                  <a:lnTo>
                    <a:pt x="1029" y="872"/>
                  </a:lnTo>
                  <a:lnTo>
                    <a:pt x="1033" y="872"/>
                  </a:lnTo>
                  <a:lnTo>
                    <a:pt x="1038" y="872"/>
                  </a:lnTo>
                  <a:lnTo>
                    <a:pt x="1042" y="872"/>
                  </a:lnTo>
                  <a:lnTo>
                    <a:pt x="1047" y="872"/>
                  </a:lnTo>
                  <a:lnTo>
                    <a:pt x="1052" y="872"/>
                  </a:lnTo>
                  <a:lnTo>
                    <a:pt x="1057" y="872"/>
                  </a:lnTo>
                  <a:lnTo>
                    <a:pt x="1061" y="872"/>
                  </a:lnTo>
                  <a:lnTo>
                    <a:pt x="1066" y="872"/>
                  </a:lnTo>
                  <a:lnTo>
                    <a:pt x="1071" y="871"/>
                  </a:lnTo>
                  <a:lnTo>
                    <a:pt x="1075" y="872"/>
                  </a:lnTo>
                  <a:lnTo>
                    <a:pt x="1080" y="872"/>
                  </a:lnTo>
                  <a:lnTo>
                    <a:pt x="1084" y="872"/>
                  </a:lnTo>
                  <a:lnTo>
                    <a:pt x="1089" y="872"/>
                  </a:lnTo>
                  <a:lnTo>
                    <a:pt x="1094" y="871"/>
                  </a:lnTo>
                  <a:lnTo>
                    <a:pt x="1099" y="872"/>
                  </a:lnTo>
                  <a:lnTo>
                    <a:pt x="1103" y="872"/>
                  </a:lnTo>
                  <a:lnTo>
                    <a:pt x="1108" y="872"/>
                  </a:lnTo>
                  <a:lnTo>
                    <a:pt x="1112" y="872"/>
                  </a:lnTo>
                  <a:lnTo>
                    <a:pt x="1116" y="872"/>
                  </a:lnTo>
                  <a:lnTo>
                    <a:pt x="1121" y="872"/>
                  </a:lnTo>
                  <a:lnTo>
                    <a:pt x="1127" y="872"/>
                  </a:lnTo>
                  <a:lnTo>
                    <a:pt x="1131" y="872"/>
                  </a:lnTo>
                  <a:lnTo>
                    <a:pt x="1135" y="872"/>
                  </a:lnTo>
                  <a:lnTo>
                    <a:pt x="1140" y="872"/>
                  </a:lnTo>
                  <a:lnTo>
                    <a:pt x="1144" y="871"/>
                  </a:lnTo>
                  <a:lnTo>
                    <a:pt x="1148" y="872"/>
                  </a:lnTo>
                  <a:lnTo>
                    <a:pt x="1153" y="872"/>
                  </a:lnTo>
                  <a:lnTo>
                    <a:pt x="1158" y="872"/>
                  </a:lnTo>
                  <a:lnTo>
                    <a:pt x="1162" y="871"/>
                  </a:lnTo>
                  <a:lnTo>
                    <a:pt x="1167" y="872"/>
                  </a:lnTo>
                  <a:lnTo>
                    <a:pt x="1171" y="869"/>
                  </a:lnTo>
                  <a:lnTo>
                    <a:pt x="1175" y="870"/>
                  </a:lnTo>
                  <a:lnTo>
                    <a:pt x="1180" y="869"/>
                  </a:lnTo>
                  <a:lnTo>
                    <a:pt x="1185" y="872"/>
                  </a:lnTo>
                  <a:lnTo>
                    <a:pt x="1190" y="869"/>
                  </a:lnTo>
                  <a:lnTo>
                    <a:pt x="1195" y="870"/>
                  </a:lnTo>
                  <a:lnTo>
                    <a:pt x="1199" y="872"/>
                  </a:lnTo>
                  <a:lnTo>
                    <a:pt x="1204" y="872"/>
                  </a:lnTo>
                  <a:lnTo>
                    <a:pt x="1209" y="870"/>
                  </a:lnTo>
                  <a:lnTo>
                    <a:pt x="1214" y="868"/>
                  </a:lnTo>
                  <a:lnTo>
                    <a:pt x="1218" y="871"/>
                  </a:lnTo>
                  <a:lnTo>
                    <a:pt x="1222" y="872"/>
                  </a:lnTo>
                  <a:lnTo>
                    <a:pt x="1227" y="872"/>
                  </a:lnTo>
                  <a:lnTo>
                    <a:pt x="1231" y="872"/>
                  </a:lnTo>
                  <a:lnTo>
                    <a:pt x="1236" y="871"/>
                  </a:lnTo>
                  <a:lnTo>
                    <a:pt x="1240" y="868"/>
                  </a:lnTo>
                  <a:lnTo>
                    <a:pt x="1245" y="868"/>
                  </a:lnTo>
                  <a:lnTo>
                    <a:pt x="1250" y="872"/>
                  </a:lnTo>
                  <a:lnTo>
                    <a:pt x="1255" y="872"/>
                  </a:lnTo>
                  <a:lnTo>
                    <a:pt x="1259" y="872"/>
                  </a:lnTo>
                  <a:lnTo>
                    <a:pt x="1264" y="867"/>
                  </a:lnTo>
                  <a:lnTo>
                    <a:pt x="1268" y="871"/>
                  </a:lnTo>
                  <a:lnTo>
                    <a:pt x="1273" y="868"/>
                  </a:lnTo>
                  <a:lnTo>
                    <a:pt x="1277" y="872"/>
                  </a:lnTo>
                  <a:lnTo>
                    <a:pt x="1281" y="870"/>
                  </a:lnTo>
                  <a:lnTo>
                    <a:pt x="1286" y="872"/>
                  </a:lnTo>
                  <a:lnTo>
                    <a:pt x="1290" y="870"/>
                  </a:lnTo>
                  <a:lnTo>
                    <a:pt x="1295" y="872"/>
                  </a:lnTo>
                  <a:lnTo>
                    <a:pt x="1299" y="872"/>
                  </a:lnTo>
                  <a:lnTo>
                    <a:pt x="1303" y="870"/>
                  </a:lnTo>
                  <a:lnTo>
                    <a:pt x="1307" y="872"/>
                  </a:lnTo>
                  <a:lnTo>
                    <a:pt x="1312" y="872"/>
                  </a:lnTo>
                  <a:lnTo>
                    <a:pt x="1316" y="872"/>
                  </a:lnTo>
                  <a:lnTo>
                    <a:pt x="1320" y="872"/>
                  </a:lnTo>
                  <a:lnTo>
                    <a:pt x="1325" y="872"/>
                  </a:lnTo>
                  <a:lnTo>
                    <a:pt x="1330" y="872"/>
                  </a:lnTo>
                  <a:lnTo>
                    <a:pt x="1334" y="871"/>
                  </a:lnTo>
                  <a:lnTo>
                    <a:pt x="1338" y="869"/>
                  </a:lnTo>
                  <a:lnTo>
                    <a:pt x="1342" y="872"/>
                  </a:lnTo>
                  <a:lnTo>
                    <a:pt x="1344" y="872"/>
                  </a:lnTo>
                  <a:lnTo>
                    <a:pt x="1348" y="872"/>
                  </a:lnTo>
                  <a:lnTo>
                    <a:pt x="1353" y="872"/>
                  </a:lnTo>
                  <a:lnTo>
                    <a:pt x="1357" y="872"/>
                  </a:lnTo>
                  <a:lnTo>
                    <a:pt x="1358" y="872"/>
                  </a:lnTo>
                  <a:lnTo>
                    <a:pt x="1362" y="870"/>
                  </a:lnTo>
                  <a:lnTo>
                    <a:pt x="1366" y="872"/>
                  </a:lnTo>
                  <a:lnTo>
                    <a:pt x="1370" y="872"/>
                  </a:lnTo>
                  <a:lnTo>
                    <a:pt x="1371" y="872"/>
                  </a:lnTo>
                  <a:lnTo>
                    <a:pt x="1372" y="872"/>
                  </a:lnTo>
                  <a:lnTo>
                    <a:pt x="1376" y="872"/>
                  </a:lnTo>
                  <a:lnTo>
                    <a:pt x="1381" y="872"/>
                  </a:lnTo>
                  <a:lnTo>
                    <a:pt x="1384" y="872"/>
                  </a:lnTo>
                  <a:lnTo>
                    <a:pt x="1386" y="872"/>
                  </a:lnTo>
                  <a:lnTo>
                    <a:pt x="1390" y="870"/>
                  </a:lnTo>
                  <a:lnTo>
                    <a:pt x="1395" y="871"/>
                  </a:lnTo>
                  <a:lnTo>
                    <a:pt x="1399" y="871"/>
                  </a:lnTo>
                  <a:lnTo>
                    <a:pt x="1404" y="872"/>
                  </a:lnTo>
                  <a:lnTo>
                    <a:pt x="1409" y="870"/>
                  </a:lnTo>
                  <a:lnTo>
                    <a:pt x="1412" y="870"/>
                  </a:lnTo>
                  <a:lnTo>
                    <a:pt x="1414" y="872"/>
                  </a:lnTo>
                  <a:lnTo>
                    <a:pt x="1418" y="872"/>
                  </a:lnTo>
                  <a:lnTo>
                    <a:pt x="1423" y="871"/>
                  </a:lnTo>
                  <a:lnTo>
                    <a:pt x="1426" y="872"/>
                  </a:lnTo>
                  <a:lnTo>
                    <a:pt x="1430" y="872"/>
                  </a:lnTo>
                  <a:lnTo>
                    <a:pt x="1435" y="870"/>
                  </a:lnTo>
                  <a:lnTo>
                    <a:pt x="1440" y="869"/>
                  </a:lnTo>
                  <a:lnTo>
                    <a:pt x="1443" y="872"/>
                  </a:lnTo>
                  <a:lnTo>
                    <a:pt x="1447" y="871"/>
                  </a:lnTo>
                  <a:lnTo>
                    <a:pt x="1452" y="872"/>
                  </a:lnTo>
                  <a:lnTo>
                    <a:pt x="1454" y="872"/>
                  </a:lnTo>
                  <a:lnTo>
                    <a:pt x="1455" y="872"/>
                  </a:lnTo>
                  <a:lnTo>
                    <a:pt x="1460" y="869"/>
                  </a:lnTo>
                  <a:lnTo>
                    <a:pt x="1464" y="872"/>
                  </a:lnTo>
                  <a:lnTo>
                    <a:pt x="1468" y="870"/>
                  </a:lnTo>
                  <a:lnTo>
                    <a:pt x="1472" y="867"/>
                  </a:lnTo>
                  <a:lnTo>
                    <a:pt x="1477" y="865"/>
                  </a:lnTo>
                  <a:lnTo>
                    <a:pt x="1481" y="869"/>
                  </a:lnTo>
                  <a:lnTo>
                    <a:pt x="1486" y="868"/>
                  </a:lnTo>
                  <a:lnTo>
                    <a:pt x="1490" y="869"/>
                  </a:lnTo>
                  <a:lnTo>
                    <a:pt x="1495" y="870"/>
                  </a:lnTo>
                  <a:lnTo>
                    <a:pt x="1499" y="872"/>
                  </a:lnTo>
                  <a:lnTo>
                    <a:pt x="1503" y="871"/>
                  </a:lnTo>
                  <a:lnTo>
                    <a:pt x="1507" y="870"/>
                  </a:lnTo>
                  <a:lnTo>
                    <a:pt x="1509" y="871"/>
                  </a:lnTo>
                  <a:lnTo>
                    <a:pt x="1510" y="872"/>
                  </a:lnTo>
                  <a:lnTo>
                    <a:pt x="1512" y="872"/>
                  </a:lnTo>
                  <a:lnTo>
                    <a:pt x="1516" y="871"/>
                  </a:lnTo>
                  <a:lnTo>
                    <a:pt x="1520" y="871"/>
                  </a:lnTo>
                  <a:lnTo>
                    <a:pt x="1524" y="871"/>
                  </a:lnTo>
                  <a:lnTo>
                    <a:pt x="1529" y="868"/>
                  </a:lnTo>
                  <a:lnTo>
                    <a:pt x="1533" y="870"/>
                  </a:lnTo>
                  <a:lnTo>
                    <a:pt x="1538" y="870"/>
                  </a:lnTo>
                  <a:lnTo>
                    <a:pt x="1539" y="871"/>
                  </a:lnTo>
                  <a:lnTo>
                    <a:pt x="1544" y="871"/>
                  </a:lnTo>
                  <a:lnTo>
                    <a:pt x="1549" y="872"/>
                  </a:lnTo>
                  <a:lnTo>
                    <a:pt x="1550" y="870"/>
                  </a:lnTo>
                  <a:lnTo>
                    <a:pt x="1551" y="872"/>
                  </a:lnTo>
                  <a:lnTo>
                    <a:pt x="1553" y="872"/>
                  </a:lnTo>
                  <a:lnTo>
                    <a:pt x="1558" y="871"/>
                  </a:lnTo>
                  <a:lnTo>
                    <a:pt x="1562" y="872"/>
                  </a:lnTo>
                  <a:lnTo>
                    <a:pt x="1564" y="872"/>
                  </a:lnTo>
                  <a:lnTo>
                    <a:pt x="1567" y="872"/>
                  </a:lnTo>
                  <a:lnTo>
                    <a:pt x="1572" y="872"/>
                  </a:lnTo>
                  <a:lnTo>
                    <a:pt x="1577" y="872"/>
                  </a:lnTo>
                  <a:lnTo>
                    <a:pt x="1582" y="872"/>
                  </a:lnTo>
                  <a:lnTo>
                    <a:pt x="1586" y="870"/>
                  </a:lnTo>
                  <a:lnTo>
                    <a:pt x="1591" y="872"/>
                  </a:lnTo>
                  <a:lnTo>
                    <a:pt x="1595" y="871"/>
                  </a:lnTo>
                  <a:lnTo>
                    <a:pt x="1599" y="872"/>
                  </a:lnTo>
                  <a:lnTo>
                    <a:pt x="1604" y="872"/>
                  </a:lnTo>
                  <a:lnTo>
                    <a:pt x="1607" y="871"/>
                  </a:lnTo>
                  <a:lnTo>
                    <a:pt x="1611" y="871"/>
                  </a:lnTo>
                  <a:lnTo>
                    <a:pt x="1615" y="870"/>
                  </a:lnTo>
                  <a:lnTo>
                    <a:pt x="1621" y="871"/>
                  </a:lnTo>
                  <a:lnTo>
                    <a:pt x="1622" y="871"/>
                  </a:lnTo>
                  <a:lnTo>
                    <a:pt x="1626" y="869"/>
                  </a:lnTo>
                  <a:lnTo>
                    <a:pt x="1631" y="872"/>
                  </a:lnTo>
                  <a:lnTo>
                    <a:pt x="1635" y="869"/>
                  </a:lnTo>
                  <a:lnTo>
                    <a:pt x="1636" y="872"/>
                  </a:lnTo>
                  <a:lnTo>
                    <a:pt x="1641" y="871"/>
                  </a:lnTo>
                  <a:lnTo>
                    <a:pt x="1646" y="872"/>
                  </a:lnTo>
                  <a:lnTo>
                    <a:pt x="1647" y="872"/>
                  </a:lnTo>
                  <a:lnTo>
                    <a:pt x="1648" y="870"/>
                  </a:lnTo>
                  <a:lnTo>
                    <a:pt x="1650" y="871"/>
                  </a:lnTo>
                  <a:lnTo>
                    <a:pt x="1654" y="872"/>
                  </a:lnTo>
                  <a:lnTo>
                    <a:pt x="1659" y="872"/>
                  </a:lnTo>
                  <a:lnTo>
                    <a:pt x="1660" y="871"/>
                  </a:lnTo>
                  <a:lnTo>
                    <a:pt x="1662" y="872"/>
                  </a:lnTo>
                  <a:lnTo>
                    <a:pt x="1663" y="872"/>
                  </a:lnTo>
                  <a:lnTo>
                    <a:pt x="1664" y="872"/>
                  </a:lnTo>
                  <a:lnTo>
                    <a:pt x="1669" y="871"/>
                  </a:lnTo>
                  <a:lnTo>
                    <a:pt x="1673" y="869"/>
                  </a:lnTo>
                  <a:lnTo>
                    <a:pt x="1675" y="871"/>
                  </a:lnTo>
                  <a:lnTo>
                    <a:pt x="1676" y="871"/>
                  </a:lnTo>
                  <a:lnTo>
                    <a:pt x="1677" y="872"/>
                  </a:lnTo>
                  <a:lnTo>
                    <a:pt x="1682" y="872"/>
                  </a:lnTo>
                  <a:lnTo>
                    <a:pt x="1687" y="872"/>
                  </a:lnTo>
                  <a:lnTo>
                    <a:pt x="1690" y="871"/>
                  </a:lnTo>
                  <a:lnTo>
                    <a:pt x="1692" y="872"/>
                  </a:lnTo>
                  <a:lnTo>
                    <a:pt x="1696" y="871"/>
                  </a:lnTo>
                  <a:lnTo>
                    <a:pt x="1699" y="869"/>
                  </a:lnTo>
                  <a:lnTo>
                    <a:pt x="1703" y="869"/>
                  </a:lnTo>
                  <a:lnTo>
                    <a:pt x="1704" y="869"/>
                  </a:lnTo>
                  <a:lnTo>
                    <a:pt x="1705" y="869"/>
                  </a:lnTo>
                  <a:lnTo>
                    <a:pt x="1709" y="869"/>
                  </a:lnTo>
                  <a:lnTo>
                    <a:pt x="1713" y="865"/>
                  </a:lnTo>
                  <a:lnTo>
                    <a:pt x="1715" y="866"/>
                  </a:lnTo>
                  <a:lnTo>
                    <a:pt x="1716" y="864"/>
                  </a:lnTo>
                  <a:lnTo>
                    <a:pt x="1717" y="866"/>
                  </a:lnTo>
                  <a:lnTo>
                    <a:pt x="1719" y="870"/>
                  </a:lnTo>
                  <a:lnTo>
                    <a:pt x="1722" y="869"/>
                  </a:lnTo>
                  <a:lnTo>
                    <a:pt x="1726" y="869"/>
                  </a:lnTo>
                  <a:lnTo>
                    <a:pt x="1730" y="870"/>
                  </a:lnTo>
                  <a:lnTo>
                    <a:pt x="1734" y="871"/>
                  </a:lnTo>
                  <a:lnTo>
                    <a:pt x="1738" y="869"/>
                  </a:lnTo>
                  <a:lnTo>
                    <a:pt x="1743" y="872"/>
                  </a:lnTo>
                  <a:lnTo>
                    <a:pt x="1745" y="872"/>
                  </a:lnTo>
                  <a:lnTo>
                    <a:pt x="1746" y="869"/>
                  </a:lnTo>
                  <a:lnTo>
                    <a:pt x="1747" y="870"/>
                  </a:lnTo>
                  <a:lnTo>
                    <a:pt x="1752" y="872"/>
                  </a:lnTo>
                  <a:lnTo>
                    <a:pt x="1756" y="872"/>
                  </a:lnTo>
                  <a:lnTo>
                    <a:pt x="1757" y="872"/>
                  </a:lnTo>
                  <a:lnTo>
                    <a:pt x="1759" y="872"/>
                  </a:lnTo>
                  <a:lnTo>
                    <a:pt x="1760" y="872"/>
                  </a:lnTo>
                  <a:lnTo>
                    <a:pt x="1764" y="872"/>
                  </a:lnTo>
                  <a:lnTo>
                    <a:pt x="1768" y="872"/>
                  </a:lnTo>
                  <a:lnTo>
                    <a:pt x="1771" y="871"/>
                  </a:lnTo>
                  <a:lnTo>
                    <a:pt x="1773" y="872"/>
                  </a:lnTo>
                  <a:lnTo>
                    <a:pt x="1774" y="872"/>
                  </a:lnTo>
                  <a:lnTo>
                    <a:pt x="1776" y="872"/>
                  </a:lnTo>
                  <a:lnTo>
                    <a:pt x="1779" y="871"/>
                  </a:lnTo>
                  <a:lnTo>
                    <a:pt x="1783" y="872"/>
                  </a:lnTo>
                  <a:lnTo>
                    <a:pt x="1785" y="872"/>
                  </a:lnTo>
                  <a:lnTo>
                    <a:pt x="1786" y="870"/>
                  </a:lnTo>
                  <a:lnTo>
                    <a:pt x="1788" y="872"/>
                  </a:lnTo>
                  <a:lnTo>
                    <a:pt x="1789" y="869"/>
                  </a:lnTo>
                  <a:lnTo>
                    <a:pt x="1793" y="872"/>
                  </a:lnTo>
                  <a:lnTo>
                    <a:pt x="1797" y="871"/>
                  </a:lnTo>
                  <a:lnTo>
                    <a:pt x="1800" y="870"/>
                  </a:lnTo>
                  <a:lnTo>
                    <a:pt x="1802" y="871"/>
                  </a:lnTo>
                  <a:lnTo>
                    <a:pt x="1803" y="865"/>
                  </a:lnTo>
                  <a:lnTo>
                    <a:pt x="1807" y="860"/>
                  </a:lnTo>
                  <a:lnTo>
                    <a:pt x="1810" y="853"/>
                  </a:lnTo>
                  <a:lnTo>
                    <a:pt x="1812" y="848"/>
                  </a:lnTo>
                  <a:lnTo>
                    <a:pt x="1813" y="852"/>
                  </a:lnTo>
                  <a:lnTo>
                    <a:pt x="1815" y="845"/>
                  </a:lnTo>
                  <a:lnTo>
                    <a:pt x="1816" y="848"/>
                  </a:lnTo>
                  <a:lnTo>
                    <a:pt x="1820" y="850"/>
                  </a:lnTo>
                  <a:lnTo>
                    <a:pt x="1824" y="853"/>
                  </a:lnTo>
                  <a:lnTo>
                    <a:pt x="1825" y="860"/>
                  </a:lnTo>
                  <a:lnTo>
                    <a:pt x="1827" y="859"/>
                  </a:lnTo>
                  <a:lnTo>
                    <a:pt x="1828" y="856"/>
                  </a:lnTo>
                  <a:lnTo>
                    <a:pt x="1829" y="864"/>
                  </a:lnTo>
                  <a:lnTo>
                    <a:pt x="1831" y="862"/>
                  </a:lnTo>
                  <a:lnTo>
                    <a:pt x="1835" y="864"/>
                  </a:lnTo>
                  <a:lnTo>
                    <a:pt x="1839" y="865"/>
                  </a:lnTo>
                  <a:lnTo>
                    <a:pt x="1840" y="868"/>
                  </a:lnTo>
                  <a:lnTo>
                    <a:pt x="1843" y="866"/>
                  </a:lnTo>
                  <a:lnTo>
                    <a:pt x="1845" y="868"/>
                  </a:lnTo>
                  <a:lnTo>
                    <a:pt x="1849" y="870"/>
                  </a:lnTo>
                  <a:lnTo>
                    <a:pt x="1853" y="869"/>
                  </a:lnTo>
                  <a:lnTo>
                    <a:pt x="1857" y="870"/>
                  </a:lnTo>
                  <a:lnTo>
                    <a:pt x="1858" y="869"/>
                  </a:lnTo>
                  <a:lnTo>
                    <a:pt x="1863" y="872"/>
                  </a:lnTo>
                  <a:lnTo>
                    <a:pt x="1868" y="872"/>
                  </a:lnTo>
                  <a:lnTo>
                    <a:pt x="1869" y="872"/>
                  </a:lnTo>
                  <a:lnTo>
                    <a:pt x="1871" y="872"/>
                  </a:lnTo>
                  <a:lnTo>
                    <a:pt x="1872" y="871"/>
                  </a:lnTo>
                  <a:lnTo>
                    <a:pt x="1876" y="872"/>
                  </a:lnTo>
                  <a:lnTo>
                    <a:pt x="1880" y="872"/>
                  </a:lnTo>
                  <a:lnTo>
                    <a:pt x="1883" y="870"/>
                  </a:lnTo>
                  <a:lnTo>
                    <a:pt x="1885" y="872"/>
                  </a:lnTo>
                  <a:lnTo>
                    <a:pt x="1886" y="871"/>
                  </a:lnTo>
                  <a:lnTo>
                    <a:pt x="1890" y="871"/>
                  </a:lnTo>
                  <a:lnTo>
                    <a:pt x="1894" y="872"/>
                  </a:lnTo>
                  <a:lnTo>
                    <a:pt x="1895" y="870"/>
                  </a:lnTo>
                  <a:lnTo>
                    <a:pt x="1896" y="872"/>
                  </a:lnTo>
                  <a:lnTo>
                    <a:pt x="1898" y="872"/>
                  </a:lnTo>
                  <a:lnTo>
                    <a:pt x="1899" y="872"/>
                  </a:lnTo>
                  <a:lnTo>
                    <a:pt x="1901" y="871"/>
                  </a:lnTo>
                  <a:lnTo>
                    <a:pt x="1905" y="871"/>
                  </a:lnTo>
                  <a:lnTo>
                    <a:pt x="1909" y="871"/>
                  </a:lnTo>
                  <a:lnTo>
                    <a:pt x="1910" y="872"/>
                  </a:lnTo>
                  <a:lnTo>
                    <a:pt x="1911" y="872"/>
                  </a:lnTo>
                  <a:lnTo>
                    <a:pt x="1913" y="872"/>
                  </a:lnTo>
                  <a:lnTo>
                    <a:pt x="1914" y="872"/>
                  </a:lnTo>
                  <a:lnTo>
                    <a:pt x="1918" y="872"/>
                  </a:lnTo>
                  <a:lnTo>
                    <a:pt x="1922" y="872"/>
                  </a:lnTo>
                  <a:lnTo>
                    <a:pt x="1925" y="872"/>
                  </a:lnTo>
                  <a:lnTo>
                    <a:pt x="1926" y="870"/>
                  </a:lnTo>
                  <a:lnTo>
                    <a:pt x="1928" y="872"/>
                  </a:lnTo>
                  <a:lnTo>
                    <a:pt x="1932" y="872"/>
                  </a:lnTo>
                  <a:lnTo>
                    <a:pt x="1936" y="872"/>
                  </a:lnTo>
                  <a:lnTo>
                    <a:pt x="1937" y="871"/>
                  </a:lnTo>
                  <a:lnTo>
                    <a:pt x="1938" y="872"/>
                  </a:lnTo>
                  <a:lnTo>
                    <a:pt x="1940" y="872"/>
                  </a:lnTo>
                  <a:lnTo>
                    <a:pt x="1941" y="871"/>
                  </a:lnTo>
                  <a:lnTo>
                    <a:pt x="1945" y="871"/>
                  </a:lnTo>
                  <a:lnTo>
                    <a:pt x="1948" y="871"/>
                  </a:lnTo>
                  <a:lnTo>
                    <a:pt x="1952" y="871"/>
                  </a:lnTo>
                  <a:lnTo>
                    <a:pt x="1954" y="872"/>
                  </a:lnTo>
                  <a:lnTo>
                    <a:pt x="1955" y="872"/>
                  </a:lnTo>
                  <a:lnTo>
                    <a:pt x="1960" y="872"/>
                  </a:lnTo>
                  <a:lnTo>
                    <a:pt x="1964" y="871"/>
                  </a:lnTo>
                  <a:lnTo>
                    <a:pt x="1968" y="871"/>
                  </a:lnTo>
                  <a:lnTo>
                    <a:pt x="1969" y="871"/>
                  </a:lnTo>
                  <a:lnTo>
                    <a:pt x="1974" y="872"/>
                  </a:lnTo>
                  <a:lnTo>
                    <a:pt x="1977" y="872"/>
                  </a:lnTo>
                  <a:lnTo>
                    <a:pt x="1979" y="871"/>
                  </a:lnTo>
                  <a:lnTo>
                    <a:pt x="1980" y="872"/>
                  </a:lnTo>
                  <a:lnTo>
                    <a:pt x="1982" y="872"/>
                  </a:lnTo>
                  <a:lnTo>
                    <a:pt x="1983" y="871"/>
                  </a:lnTo>
                  <a:lnTo>
                    <a:pt x="1987" y="871"/>
                  </a:lnTo>
                  <a:lnTo>
                    <a:pt x="1990" y="872"/>
                  </a:lnTo>
                  <a:lnTo>
                    <a:pt x="1992" y="872"/>
                  </a:lnTo>
                  <a:lnTo>
                    <a:pt x="1993" y="872"/>
                  </a:lnTo>
                  <a:lnTo>
                    <a:pt x="1997" y="872"/>
                  </a:lnTo>
                  <a:lnTo>
                    <a:pt x="2001" y="871"/>
                  </a:lnTo>
                  <a:lnTo>
                    <a:pt x="2006" y="864"/>
                  </a:lnTo>
                  <a:lnTo>
                    <a:pt x="2007" y="864"/>
                  </a:lnTo>
                  <a:lnTo>
                    <a:pt x="2009" y="844"/>
                  </a:lnTo>
                  <a:lnTo>
                    <a:pt x="2010" y="829"/>
                  </a:lnTo>
                  <a:lnTo>
                    <a:pt x="2014" y="684"/>
                  </a:lnTo>
                  <a:lnTo>
                    <a:pt x="2018" y="336"/>
                  </a:lnTo>
                  <a:lnTo>
                    <a:pt x="2022" y="57"/>
                  </a:lnTo>
                  <a:lnTo>
                    <a:pt x="2027" y="0"/>
                  </a:lnTo>
                  <a:lnTo>
                    <a:pt x="2031" y="184"/>
                  </a:lnTo>
                  <a:lnTo>
                    <a:pt x="2035" y="383"/>
                  </a:lnTo>
                  <a:lnTo>
                    <a:pt x="2040" y="539"/>
                  </a:lnTo>
                  <a:lnTo>
                    <a:pt x="2044" y="620"/>
                  </a:lnTo>
                  <a:lnTo>
                    <a:pt x="2049" y="692"/>
                  </a:lnTo>
                  <a:lnTo>
                    <a:pt x="2050" y="711"/>
                  </a:lnTo>
                  <a:lnTo>
                    <a:pt x="2051" y="727"/>
                  </a:lnTo>
                  <a:lnTo>
                    <a:pt x="2055" y="763"/>
                  </a:lnTo>
                  <a:lnTo>
                    <a:pt x="2059" y="793"/>
                  </a:lnTo>
                  <a:lnTo>
                    <a:pt x="2064" y="819"/>
                  </a:lnTo>
                  <a:lnTo>
                    <a:pt x="2067" y="829"/>
                  </a:lnTo>
                  <a:lnTo>
                    <a:pt x="2072" y="840"/>
                  </a:lnTo>
                  <a:lnTo>
                    <a:pt x="2077" y="846"/>
                  </a:lnTo>
                  <a:lnTo>
                    <a:pt x="2078" y="851"/>
                  </a:lnTo>
                  <a:lnTo>
                    <a:pt x="2079" y="855"/>
                  </a:lnTo>
                  <a:lnTo>
                    <a:pt x="2081" y="853"/>
                  </a:lnTo>
                  <a:lnTo>
                    <a:pt x="2084" y="852"/>
                  </a:lnTo>
                  <a:lnTo>
                    <a:pt x="2089" y="854"/>
                  </a:lnTo>
                  <a:lnTo>
                    <a:pt x="2090" y="854"/>
                  </a:lnTo>
                  <a:lnTo>
                    <a:pt x="2091" y="854"/>
                  </a:lnTo>
                  <a:lnTo>
                    <a:pt x="2093" y="860"/>
                  </a:lnTo>
                  <a:lnTo>
                    <a:pt x="2094" y="860"/>
                  </a:lnTo>
                  <a:lnTo>
                    <a:pt x="2098" y="861"/>
                  </a:lnTo>
                  <a:lnTo>
                    <a:pt x="2101" y="855"/>
                  </a:lnTo>
                  <a:lnTo>
                    <a:pt x="2103" y="859"/>
                  </a:lnTo>
                  <a:lnTo>
                    <a:pt x="2104" y="862"/>
                  </a:lnTo>
                  <a:lnTo>
                    <a:pt x="2106" y="860"/>
                  </a:lnTo>
                  <a:lnTo>
                    <a:pt x="2107" y="863"/>
                  </a:lnTo>
                  <a:lnTo>
                    <a:pt x="2111" y="865"/>
                  </a:lnTo>
                  <a:lnTo>
                    <a:pt x="2114" y="864"/>
                  </a:lnTo>
                  <a:lnTo>
                    <a:pt x="2119" y="867"/>
                  </a:lnTo>
                  <a:lnTo>
                    <a:pt x="2120" y="862"/>
                  </a:lnTo>
                  <a:lnTo>
                    <a:pt x="2121" y="866"/>
                  </a:lnTo>
                  <a:lnTo>
                    <a:pt x="2123" y="865"/>
                  </a:lnTo>
                  <a:lnTo>
                    <a:pt x="2127" y="861"/>
                  </a:lnTo>
                  <a:lnTo>
                    <a:pt x="2131" y="865"/>
                  </a:lnTo>
                  <a:lnTo>
                    <a:pt x="2132" y="867"/>
                  </a:lnTo>
                  <a:lnTo>
                    <a:pt x="2134" y="866"/>
                  </a:lnTo>
                  <a:lnTo>
                    <a:pt x="2135" y="868"/>
                  </a:lnTo>
                  <a:lnTo>
                    <a:pt x="2136" y="868"/>
                  </a:lnTo>
                  <a:lnTo>
                    <a:pt x="2141" y="865"/>
                  </a:lnTo>
                  <a:lnTo>
                    <a:pt x="2145" y="866"/>
                  </a:lnTo>
                  <a:lnTo>
                    <a:pt x="2148" y="869"/>
                  </a:lnTo>
                  <a:lnTo>
                    <a:pt x="2150" y="867"/>
                  </a:lnTo>
                  <a:lnTo>
                    <a:pt x="2154" y="867"/>
                  </a:lnTo>
                  <a:lnTo>
                    <a:pt x="2159" y="869"/>
                  </a:lnTo>
                  <a:lnTo>
                    <a:pt x="2160" y="866"/>
                  </a:lnTo>
                  <a:lnTo>
                    <a:pt x="2161" y="871"/>
                  </a:lnTo>
                  <a:lnTo>
                    <a:pt x="2163" y="867"/>
                  </a:lnTo>
                  <a:lnTo>
                    <a:pt x="2164" y="868"/>
                  </a:lnTo>
                  <a:lnTo>
                    <a:pt x="2168" y="869"/>
                  </a:lnTo>
                  <a:lnTo>
                    <a:pt x="2172" y="866"/>
                  </a:lnTo>
                  <a:lnTo>
                    <a:pt x="2176" y="870"/>
                  </a:lnTo>
                  <a:lnTo>
                    <a:pt x="2177" y="867"/>
                  </a:lnTo>
                  <a:lnTo>
                    <a:pt x="2181" y="866"/>
                  </a:lnTo>
                  <a:lnTo>
                    <a:pt x="2185" y="865"/>
                  </a:lnTo>
                  <a:lnTo>
                    <a:pt x="2189" y="870"/>
                  </a:lnTo>
                  <a:lnTo>
                    <a:pt x="2192" y="869"/>
                  </a:lnTo>
                  <a:lnTo>
                    <a:pt x="2197" y="868"/>
                  </a:lnTo>
                  <a:lnTo>
                    <a:pt x="2201" y="869"/>
                  </a:lnTo>
                  <a:lnTo>
                    <a:pt x="2204" y="870"/>
                  </a:lnTo>
                  <a:lnTo>
                    <a:pt x="2206" y="869"/>
                  </a:lnTo>
                  <a:lnTo>
                    <a:pt x="2210" y="867"/>
                  </a:lnTo>
                  <a:lnTo>
                    <a:pt x="2214" y="864"/>
                  </a:lnTo>
                  <a:lnTo>
                    <a:pt x="2218" y="844"/>
                  </a:lnTo>
                  <a:lnTo>
                    <a:pt x="2219" y="839"/>
                  </a:lnTo>
                  <a:lnTo>
                    <a:pt x="2223" y="757"/>
                  </a:lnTo>
                  <a:lnTo>
                    <a:pt x="2228" y="618"/>
                  </a:lnTo>
                  <a:lnTo>
                    <a:pt x="2229" y="569"/>
                  </a:lnTo>
                  <a:lnTo>
                    <a:pt x="2231" y="531"/>
                  </a:lnTo>
                  <a:lnTo>
                    <a:pt x="2232" y="507"/>
                  </a:lnTo>
                  <a:lnTo>
                    <a:pt x="2236" y="502"/>
                  </a:lnTo>
                  <a:lnTo>
                    <a:pt x="2241" y="580"/>
                  </a:lnTo>
                  <a:lnTo>
                    <a:pt x="2245" y="654"/>
                  </a:lnTo>
                  <a:lnTo>
                    <a:pt x="2249" y="699"/>
                  </a:lnTo>
                  <a:lnTo>
                    <a:pt x="2253" y="760"/>
                  </a:lnTo>
                  <a:lnTo>
                    <a:pt x="2257" y="774"/>
                  </a:lnTo>
                  <a:lnTo>
                    <a:pt x="2259" y="786"/>
                  </a:lnTo>
                  <a:lnTo>
                    <a:pt x="2262" y="807"/>
                  </a:lnTo>
                  <a:lnTo>
                    <a:pt x="2267" y="818"/>
                  </a:lnTo>
                  <a:lnTo>
                    <a:pt x="2272" y="838"/>
                  </a:lnTo>
                  <a:lnTo>
                    <a:pt x="2273" y="842"/>
                  </a:lnTo>
                  <a:lnTo>
                    <a:pt x="2274" y="842"/>
                  </a:lnTo>
                  <a:lnTo>
                    <a:pt x="2276" y="841"/>
                  </a:lnTo>
                  <a:lnTo>
                    <a:pt x="2280" y="849"/>
                  </a:lnTo>
                  <a:lnTo>
                    <a:pt x="2284" y="851"/>
                  </a:lnTo>
                  <a:lnTo>
                    <a:pt x="2285" y="853"/>
                  </a:lnTo>
                  <a:lnTo>
                    <a:pt x="2287" y="858"/>
                  </a:lnTo>
                  <a:lnTo>
                    <a:pt x="2288" y="859"/>
                  </a:lnTo>
                  <a:lnTo>
                    <a:pt x="2290" y="857"/>
                  </a:lnTo>
                  <a:lnTo>
                    <a:pt x="2294" y="861"/>
                  </a:lnTo>
                  <a:lnTo>
                    <a:pt x="2297" y="861"/>
                  </a:lnTo>
                  <a:lnTo>
                    <a:pt x="2301" y="858"/>
                  </a:lnTo>
                  <a:lnTo>
                    <a:pt x="2302" y="862"/>
                  </a:lnTo>
                  <a:lnTo>
                    <a:pt x="2307" y="864"/>
                  </a:lnTo>
                  <a:lnTo>
                    <a:pt x="2311" y="863"/>
                  </a:lnTo>
                  <a:lnTo>
                    <a:pt x="2312" y="861"/>
                  </a:lnTo>
                  <a:lnTo>
                    <a:pt x="2314" y="865"/>
                  </a:lnTo>
                  <a:lnTo>
                    <a:pt x="2315" y="864"/>
                  </a:lnTo>
                  <a:lnTo>
                    <a:pt x="2317" y="862"/>
                  </a:lnTo>
                  <a:lnTo>
                    <a:pt x="2321" y="867"/>
                  </a:lnTo>
                  <a:lnTo>
                    <a:pt x="2325" y="865"/>
                  </a:lnTo>
                  <a:lnTo>
                    <a:pt x="2326" y="865"/>
                  </a:lnTo>
                  <a:lnTo>
                    <a:pt x="2328" y="868"/>
                  </a:lnTo>
                  <a:lnTo>
                    <a:pt x="2329" y="866"/>
                  </a:lnTo>
                  <a:lnTo>
                    <a:pt x="2331" y="864"/>
                  </a:lnTo>
                  <a:lnTo>
                    <a:pt x="2335" y="865"/>
                  </a:lnTo>
                  <a:lnTo>
                    <a:pt x="2339" y="867"/>
                  </a:lnTo>
                  <a:lnTo>
                    <a:pt x="2340" y="872"/>
                  </a:lnTo>
                  <a:lnTo>
                    <a:pt x="2342" y="870"/>
                  </a:lnTo>
                  <a:lnTo>
                    <a:pt x="2343" y="867"/>
                  </a:lnTo>
                  <a:lnTo>
                    <a:pt x="2344" y="869"/>
                  </a:lnTo>
                  <a:lnTo>
                    <a:pt x="2349" y="867"/>
                  </a:lnTo>
                  <a:lnTo>
                    <a:pt x="2353" y="867"/>
                  </a:lnTo>
                  <a:lnTo>
                    <a:pt x="2354" y="867"/>
                  </a:lnTo>
                  <a:lnTo>
                    <a:pt x="2356" y="870"/>
                  </a:lnTo>
                  <a:lnTo>
                    <a:pt x="2357" y="869"/>
                  </a:lnTo>
                  <a:lnTo>
                    <a:pt x="2359" y="870"/>
                  </a:lnTo>
                  <a:lnTo>
                    <a:pt x="2363" y="869"/>
                  </a:lnTo>
                  <a:lnTo>
                    <a:pt x="2367" y="871"/>
                  </a:lnTo>
                  <a:lnTo>
                    <a:pt x="2368" y="869"/>
                  </a:lnTo>
                  <a:lnTo>
                    <a:pt x="2370" y="870"/>
                  </a:lnTo>
                  <a:lnTo>
                    <a:pt x="2371" y="866"/>
                  </a:lnTo>
                  <a:lnTo>
                    <a:pt x="2372" y="868"/>
                  </a:lnTo>
                  <a:lnTo>
                    <a:pt x="2376" y="868"/>
                  </a:lnTo>
                  <a:lnTo>
                    <a:pt x="2381" y="869"/>
                  </a:lnTo>
                  <a:lnTo>
                    <a:pt x="2382" y="869"/>
                  </a:lnTo>
                  <a:lnTo>
                    <a:pt x="2383" y="870"/>
                  </a:lnTo>
                  <a:lnTo>
                    <a:pt x="2385" y="871"/>
                  </a:lnTo>
                  <a:lnTo>
                    <a:pt x="2386" y="870"/>
                  </a:lnTo>
                  <a:lnTo>
                    <a:pt x="2390" y="870"/>
                  </a:lnTo>
                  <a:lnTo>
                    <a:pt x="2394" y="868"/>
                  </a:lnTo>
                  <a:lnTo>
                    <a:pt x="2398" y="868"/>
                  </a:lnTo>
                  <a:lnTo>
                    <a:pt x="2399" y="872"/>
                  </a:lnTo>
                  <a:lnTo>
                    <a:pt x="2400" y="869"/>
                  </a:lnTo>
                  <a:lnTo>
                    <a:pt x="2405" y="871"/>
                  </a:lnTo>
                  <a:lnTo>
                    <a:pt x="2409" y="872"/>
                  </a:lnTo>
                  <a:lnTo>
                    <a:pt x="2410" y="868"/>
                  </a:lnTo>
                  <a:lnTo>
                    <a:pt x="2412" y="869"/>
                  </a:lnTo>
                  <a:lnTo>
                    <a:pt x="2413" y="871"/>
                  </a:lnTo>
                  <a:lnTo>
                    <a:pt x="2414" y="871"/>
                  </a:lnTo>
                  <a:lnTo>
                    <a:pt x="2419" y="871"/>
                  </a:lnTo>
                  <a:lnTo>
                    <a:pt x="2423" y="872"/>
                  </a:lnTo>
                  <a:lnTo>
                    <a:pt x="2424" y="872"/>
                  </a:lnTo>
                  <a:lnTo>
                    <a:pt x="2426" y="870"/>
                  </a:lnTo>
                  <a:lnTo>
                    <a:pt x="2427" y="871"/>
                  </a:lnTo>
                  <a:lnTo>
                    <a:pt x="2428" y="872"/>
                  </a:lnTo>
                  <a:lnTo>
                    <a:pt x="2432" y="869"/>
                  </a:lnTo>
                  <a:lnTo>
                    <a:pt x="2436" y="870"/>
                  </a:lnTo>
                  <a:lnTo>
                    <a:pt x="2438" y="872"/>
                  </a:lnTo>
                  <a:lnTo>
                    <a:pt x="2439" y="872"/>
                  </a:lnTo>
                  <a:lnTo>
                    <a:pt x="2440" y="871"/>
                  </a:lnTo>
                  <a:lnTo>
                    <a:pt x="2444" y="871"/>
                  </a:lnTo>
                  <a:lnTo>
                    <a:pt x="2448" y="871"/>
                  </a:lnTo>
                  <a:lnTo>
                    <a:pt x="2452" y="872"/>
                  </a:lnTo>
                  <a:lnTo>
                    <a:pt x="2454" y="869"/>
                  </a:lnTo>
                  <a:lnTo>
                    <a:pt x="2455" y="870"/>
                  </a:lnTo>
                  <a:lnTo>
                    <a:pt x="2459" y="870"/>
                  </a:lnTo>
                  <a:lnTo>
                    <a:pt x="2463" y="870"/>
                  </a:lnTo>
                  <a:lnTo>
                    <a:pt x="2464" y="871"/>
                  </a:lnTo>
                  <a:lnTo>
                    <a:pt x="2466" y="870"/>
                  </a:lnTo>
                  <a:lnTo>
                    <a:pt x="2467" y="871"/>
                  </a:lnTo>
                  <a:lnTo>
                    <a:pt x="2469" y="872"/>
                  </a:lnTo>
                  <a:lnTo>
                    <a:pt x="2470" y="872"/>
                  </a:lnTo>
                  <a:lnTo>
                    <a:pt x="2475" y="870"/>
                  </a:lnTo>
                  <a:lnTo>
                    <a:pt x="2479" y="872"/>
                  </a:lnTo>
                  <a:lnTo>
                    <a:pt x="2482" y="872"/>
                  </a:lnTo>
                  <a:lnTo>
                    <a:pt x="2484" y="871"/>
                  </a:lnTo>
                  <a:lnTo>
                    <a:pt x="2488" y="871"/>
                  </a:lnTo>
                  <a:lnTo>
                    <a:pt x="2492" y="869"/>
                  </a:lnTo>
                  <a:lnTo>
                    <a:pt x="2494" y="872"/>
                  </a:lnTo>
                  <a:lnTo>
                    <a:pt x="2495" y="871"/>
                  </a:lnTo>
                  <a:lnTo>
                    <a:pt x="2497" y="872"/>
                  </a:lnTo>
                  <a:lnTo>
                    <a:pt x="2498" y="871"/>
                  </a:lnTo>
                  <a:lnTo>
                    <a:pt x="2502" y="871"/>
                  </a:lnTo>
                  <a:lnTo>
                    <a:pt x="2506" y="872"/>
                  </a:lnTo>
                  <a:lnTo>
                    <a:pt x="2509" y="872"/>
                  </a:lnTo>
                  <a:lnTo>
                    <a:pt x="2511" y="871"/>
                  </a:lnTo>
                  <a:lnTo>
                    <a:pt x="2515" y="871"/>
                  </a:lnTo>
                  <a:lnTo>
                    <a:pt x="2520" y="872"/>
                  </a:lnTo>
                  <a:lnTo>
                    <a:pt x="2521" y="871"/>
                  </a:lnTo>
                  <a:lnTo>
                    <a:pt x="2523" y="872"/>
                  </a:lnTo>
                  <a:lnTo>
                    <a:pt x="2524" y="871"/>
                  </a:lnTo>
                  <a:lnTo>
                    <a:pt x="2526" y="870"/>
                  </a:lnTo>
                  <a:lnTo>
                    <a:pt x="2530" y="872"/>
                  </a:lnTo>
                  <a:lnTo>
                    <a:pt x="2534" y="872"/>
                  </a:lnTo>
                  <a:lnTo>
                    <a:pt x="2536" y="871"/>
                  </a:lnTo>
                  <a:lnTo>
                    <a:pt x="2537" y="872"/>
                  </a:lnTo>
                  <a:lnTo>
                    <a:pt x="2538" y="871"/>
                  </a:lnTo>
                  <a:lnTo>
                    <a:pt x="2543" y="871"/>
                  </a:lnTo>
                  <a:lnTo>
                    <a:pt x="2547" y="872"/>
                  </a:lnTo>
                  <a:lnTo>
                    <a:pt x="2549" y="871"/>
                  </a:lnTo>
                  <a:lnTo>
                    <a:pt x="2550" y="871"/>
                  </a:lnTo>
                  <a:lnTo>
                    <a:pt x="2552" y="872"/>
                  </a:lnTo>
                  <a:lnTo>
                    <a:pt x="2553" y="871"/>
                  </a:lnTo>
                  <a:lnTo>
                    <a:pt x="2557" y="871"/>
                  </a:lnTo>
                  <a:lnTo>
                    <a:pt x="2561" y="872"/>
                  </a:lnTo>
                  <a:lnTo>
                    <a:pt x="2563" y="871"/>
                  </a:lnTo>
                  <a:lnTo>
                    <a:pt x="2564" y="871"/>
                  </a:lnTo>
                  <a:lnTo>
                    <a:pt x="2566" y="871"/>
                  </a:lnTo>
                  <a:lnTo>
                    <a:pt x="2567" y="871"/>
                  </a:lnTo>
                  <a:lnTo>
                    <a:pt x="2571" y="870"/>
                  </a:lnTo>
                  <a:lnTo>
                    <a:pt x="2576" y="871"/>
                  </a:lnTo>
                  <a:lnTo>
                    <a:pt x="2577" y="871"/>
                  </a:lnTo>
                  <a:lnTo>
                    <a:pt x="2578" y="871"/>
                  </a:lnTo>
                  <a:lnTo>
                    <a:pt x="2580" y="87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03E70D49-508B-628A-4E7D-12E6F9908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975"/>
              <a:ext cx="3738" cy="2"/>
            </a:xfrm>
            <a:custGeom>
              <a:avLst/>
              <a:gdLst>
                <a:gd name="T0" fmla="*/ 39 w 3738"/>
                <a:gd name="T1" fmla="*/ 1 h 2"/>
                <a:gd name="T2" fmla="*/ 71 w 3738"/>
                <a:gd name="T3" fmla="*/ 2 h 2"/>
                <a:gd name="T4" fmla="*/ 113 w 3738"/>
                <a:gd name="T5" fmla="*/ 2 h 2"/>
                <a:gd name="T6" fmla="*/ 153 w 3738"/>
                <a:gd name="T7" fmla="*/ 2 h 2"/>
                <a:gd name="T8" fmla="*/ 192 w 3738"/>
                <a:gd name="T9" fmla="*/ 2 h 2"/>
                <a:gd name="T10" fmla="*/ 227 w 3738"/>
                <a:gd name="T11" fmla="*/ 1 h 2"/>
                <a:gd name="T12" fmla="*/ 263 w 3738"/>
                <a:gd name="T13" fmla="*/ 2 h 2"/>
                <a:gd name="T14" fmla="*/ 304 w 3738"/>
                <a:gd name="T15" fmla="*/ 2 h 2"/>
                <a:gd name="T16" fmla="*/ 339 w 3738"/>
                <a:gd name="T17" fmla="*/ 2 h 2"/>
                <a:gd name="T18" fmla="*/ 374 w 3738"/>
                <a:gd name="T19" fmla="*/ 2 h 2"/>
                <a:gd name="T20" fmla="*/ 413 w 3738"/>
                <a:gd name="T21" fmla="*/ 2 h 2"/>
                <a:gd name="T22" fmla="*/ 456 w 3738"/>
                <a:gd name="T23" fmla="*/ 2 h 2"/>
                <a:gd name="T24" fmla="*/ 498 w 3738"/>
                <a:gd name="T25" fmla="*/ 2 h 2"/>
                <a:gd name="T26" fmla="*/ 544 w 3738"/>
                <a:gd name="T27" fmla="*/ 2 h 2"/>
                <a:gd name="T28" fmla="*/ 585 w 3738"/>
                <a:gd name="T29" fmla="*/ 2 h 2"/>
                <a:gd name="T30" fmla="*/ 644 w 3738"/>
                <a:gd name="T31" fmla="*/ 2 h 2"/>
                <a:gd name="T32" fmla="*/ 705 w 3738"/>
                <a:gd name="T33" fmla="*/ 2 h 2"/>
                <a:gd name="T34" fmla="*/ 756 w 3738"/>
                <a:gd name="T35" fmla="*/ 2 h 2"/>
                <a:gd name="T36" fmla="*/ 800 w 3738"/>
                <a:gd name="T37" fmla="*/ 2 h 2"/>
                <a:gd name="T38" fmla="*/ 847 w 3738"/>
                <a:gd name="T39" fmla="*/ 2 h 2"/>
                <a:gd name="T40" fmla="*/ 900 w 3738"/>
                <a:gd name="T41" fmla="*/ 2 h 2"/>
                <a:gd name="T42" fmla="*/ 959 w 3738"/>
                <a:gd name="T43" fmla="*/ 2 h 2"/>
                <a:gd name="T44" fmla="*/ 1020 w 3738"/>
                <a:gd name="T45" fmla="*/ 2 h 2"/>
                <a:gd name="T46" fmla="*/ 1082 w 3738"/>
                <a:gd name="T47" fmla="*/ 2 h 2"/>
                <a:gd name="T48" fmla="*/ 1145 w 3738"/>
                <a:gd name="T49" fmla="*/ 2 h 2"/>
                <a:gd name="T50" fmla="*/ 1210 w 3738"/>
                <a:gd name="T51" fmla="*/ 2 h 2"/>
                <a:gd name="T52" fmla="*/ 1278 w 3738"/>
                <a:gd name="T53" fmla="*/ 2 h 2"/>
                <a:gd name="T54" fmla="*/ 1344 w 3738"/>
                <a:gd name="T55" fmla="*/ 2 h 2"/>
                <a:gd name="T56" fmla="*/ 1410 w 3738"/>
                <a:gd name="T57" fmla="*/ 1 h 2"/>
                <a:gd name="T58" fmla="*/ 1478 w 3738"/>
                <a:gd name="T59" fmla="*/ 2 h 2"/>
                <a:gd name="T60" fmla="*/ 1546 w 3738"/>
                <a:gd name="T61" fmla="*/ 2 h 2"/>
                <a:gd name="T62" fmla="*/ 1613 w 3738"/>
                <a:gd name="T63" fmla="*/ 2 h 2"/>
                <a:gd name="T64" fmla="*/ 1680 w 3738"/>
                <a:gd name="T65" fmla="*/ 2 h 2"/>
                <a:gd name="T66" fmla="*/ 1746 w 3738"/>
                <a:gd name="T67" fmla="*/ 2 h 2"/>
                <a:gd name="T68" fmla="*/ 1810 w 3738"/>
                <a:gd name="T69" fmla="*/ 2 h 2"/>
                <a:gd name="T70" fmla="*/ 1876 w 3738"/>
                <a:gd name="T71" fmla="*/ 2 h 2"/>
                <a:gd name="T72" fmla="*/ 1943 w 3738"/>
                <a:gd name="T73" fmla="*/ 2 h 2"/>
                <a:gd name="T74" fmla="*/ 2010 w 3738"/>
                <a:gd name="T75" fmla="*/ 2 h 2"/>
                <a:gd name="T76" fmla="*/ 2078 w 3738"/>
                <a:gd name="T77" fmla="*/ 2 h 2"/>
                <a:gd name="T78" fmla="*/ 2145 w 3738"/>
                <a:gd name="T79" fmla="*/ 2 h 2"/>
                <a:gd name="T80" fmla="*/ 2212 w 3738"/>
                <a:gd name="T81" fmla="*/ 1 h 2"/>
                <a:gd name="T82" fmla="*/ 2280 w 3738"/>
                <a:gd name="T83" fmla="*/ 2 h 2"/>
                <a:gd name="T84" fmla="*/ 2346 w 3738"/>
                <a:gd name="T85" fmla="*/ 2 h 2"/>
                <a:gd name="T86" fmla="*/ 2411 w 3738"/>
                <a:gd name="T87" fmla="*/ 2 h 2"/>
                <a:gd name="T88" fmla="*/ 2477 w 3738"/>
                <a:gd name="T89" fmla="*/ 2 h 2"/>
                <a:gd name="T90" fmla="*/ 2543 w 3738"/>
                <a:gd name="T91" fmla="*/ 2 h 2"/>
                <a:gd name="T92" fmla="*/ 2607 w 3738"/>
                <a:gd name="T93" fmla="*/ 2 h 2"/>
                <a:gd name="T94" fmla="*/ 2673 w 3738"/>
                <a:gd name="T95" fmla="*/ 2 h 2"/>
                <a:gd name="T96" fmla="*/ 2739 w 3738"/>
                <a:gd name="T97" fmla="*/ 2 h 2"/>
                <a:gd name="T98" fmla="*/ 2803 w 3738"/>
                <a:gd name="T99" fmla="*/ 2 h 2"/>
                <a:gd name="T100" fmla="*/ 2868 w 3738"/>
                <a:gd name="T101" fmla="*/ 2 h 2"/>
                <a:gd name="T102" fmla="*/ 2934 w 3738"/>
                <a:gd name="T103" fmla="*/ 2 h 2"/>
                <a:gd name="T104" fmla="*/ 2999 w 3738"/>
                <a:gd name="T105" fmla="*/ 2 h 2"/>
                <a:gd name="T106" fmla="*/ 3065 w 3738"/>
                <a:gd name="T107" fmla="*/ 2 h 2"/>
                <a:gd name="T108" fmla="*/ 3132 w 3738"/>
                <a:gd name="T109" fmla="*/ 1 h 2"/>
                <a:gd name="T110" fmla="*/ 3198 w 3738"/>
                <a:gd name="T111" fmla="*/ 2 h 2"/>
                <a:gd name="T112" fmla="*/ 3264 w 3738"/>
                <a:gd name="T113" fmla="*/ 2 h 2"/>
                <a:gd name="T114" fmla="*/ 3331 w 3738"/>
                <a:gd name="T115" fmla="*/ 1 h 2"/>
                <a:gd name="T116" fmla="*/ 3399 w 3738"/>
                <a:gd name="T117" fmla="*/ 2 h 2"/>
                <a:gd name="T118" fmla="*/ 3468 w 3738"/>
                <a:gd name="T119" fmla="*/ 0 h 2"/>
                <a:gd name="T120" fmla="*/ 3537 w 3738"/>
                <a:gd name="T121" fmla="*/ 2 h 2"/>
                <a:gd name="T122" fmla="*/ 3607 w 3738"/>
                <a:gd name="T123" fmla="*/ 2 h 2"/>
                <a:gd name="T124" fmla="*/ 3677 w 3738"/>
                <a:gd name="T12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8" h="2">
                  <a:moveTo>
                    <a:pt x="0" y="2"/>
                  </a:moveTo>
                  <a:lnTo>
                    <a:pt x="1" y="2"/>
                  </a:lnTo>
                  <a:lnTo>
                    <a:pt x="6" y="1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1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7" y="2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4" y="1"/>
                  </a:lnTo>
                  <a:lnTo>
                    <a:pt x="55" y="2"/>
                  </a:lnTo>
                  <a:lnTo>
                    <a:pt x="57" y="1"/>
                  </a:lnTo>
                  <a:lnTo>
                    <a:pt x="61" y="1"/>
                  </a:lnTo>
                  <a:lnTo>
                    <a:pt x="65" y="2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5" y="2"/>
                  </a:lnTo>
                  <a:lnTo>
                    <a:pt x="80" y="2"/>
                  </a:lnTo>
                  <a:lnTo>
                    <a:pt x="81" y="2"/>
                  </a:lnTo>
                  <a:lnTo>
                    <a:pt x="83" y="1"/>
                  </a:lnTo>
                  <a:lnTo>
                    <a:pt x="84" y="2"/>
                  </a:lnTo>
                  <a:lnTo>
                    <a:pt x="88" y="2"/>
                  </a:lnTo>
                  <a:lnTo>
                    <a:pt x="92" y="2"/>
                  </a:lnTo>
                  <a:lnTo>
                    <a:pt x="94" y="2"/>
                  </a:lnTo>
                  <a:lnTo>
                    <a:pt x="97" y="2"/>
                  </a:lnTo>
                  <a:lnTo>
                    <a:pt x="101" y="1"/>
                  </a:lnTo>
                  <a:lnTo>
                    <a:pt x="106" y="2"/>
                  </a:lnTo>
                  <a:lnTo>
                    <a:pt x="110" y="2"/>
                  </a:lnTo>
                  <a:lnTo>
                    <a:pt x="111" y="1"/>
                  </a:lnTo>
                  <a:lnTo>
                    <a:pt x="113" y="2"/>
                  </a:lnTo>
                  <a:lnTo>
                    <a:pt x="117" y="2"/>
                  </a:lnTo>
                  <a:lnTo>
                    <a:pt x="121" y="2"/>
                  </a:lnTo>
                  <a:lnTo>
                    <a:pt x="123" y="2"/>
                  </a:lnTo>
                  <a:lnTo>
                    <a:pt x="126" y="2"/>
                  </a:lnTo>
                  <a:lnTo>
                    <a:pt x="131" y="2"/>
                  </a:lnTo>
                  <a:lnTo>
                    <a:pt x="135" y="2"/>
                  </a:lnTo>
                  <a:lnTo>
                    <a:pt x="137" y="1"/>
                  </a:lnTo>
                  <a:lnTo>
                    <a:pt x="138" y="1"/>
                  </a:lnTo>
                  <a:lnTo>
                    <a:pt x="140" y="1"/>
                  </a:lnTo>
                  <a:lnTo>
                    <a:pt x="144" y="2"/>
                  </a:lnTo>
                  <a:lnTo>
                    <a:pt x="148" y="1"/>
                  </a:lnTo>
                  <a:lnTo>
                    <a:pt x="150" y="2"/>
                  </a:lnTo>
                  <a:lnTo>
                    <a:pt x="151" y="2"/>
                  </a:lnTo>
                  <a:lnTo>
                    <a:pt x="153" y="2"/>
                  </a:lnTo>
                  <a:lnTo>
                    <a:pt x="154" y="2"/>
                  </a:lnTo>
                  <a:lnTo>
                    <a:pt x="159" y="2"/>
                  </a:lnTo>
                  <a:lnTo>
                    <a:pt x="163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2" y="1"/>
                  </a:lnTo>
                  <a:lnTo>
                    <a:pt x="176" y="2"/>
                  </a:lnTo>
                  <a:lnTo>
                    <a:pt x="178" y="2"/>
                  </a:lnTo>
                  <a:lnTo>
                    <a:pt x="179" y="2"/>
                  </a:lnTo>
                  <a:lnTo>
                    <a:pt x="181" y="1"/>
                  </a:lnTo>
                  <a:lnTo>
                    <a:pt x="182" y="2"/>
                  </a:lnTo>
                  <a:lnTo>
                    <a:pt x="186" y="1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3" y="2"/>
                  </a:lnTo>
                  <a:lnTo>
                    <a:pt x="194" y="2"/>
                  </a:lnTo>
                  <a:lnTo>
                    <a:pt x="196" y="1"/>
                  </a:lnTo>
                  <a:lnTo>
                    <a:pt x="201" y="2"/>
                  </a:lnTo>
                  <a:lnTo>
                    <a:pt x="205" y="2"/>
                  </a:lnTo>
                  <a:lnTo>
                    <a:pt x="206" y="2"/>
                  </a:lnTo>
                  <a:lnTo>
                    <a:pt x="208" y="2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8" y="2"/>
                  </a:lnTo>
                  <a:lnTo>
                    <a:pt x="220" y="2"/>
                  </a:lnTo>
                  <a:lnTo>
                    <a:pt x="221" y="2"/>
                  </a:lnTo>
                  <a:lnTo>
                    <a:pt x="223" y="2"/>
                  </a:lnTo>
                  <a:lnTo>
                    <a:pt x="227" y="1"/>
                  </a:lnTo>
                  <a:lnTo>
                    <a:pt x="231" y="2"/>
                  </a:lnTo>
                  <a:lnTo>
                    <a:pt x="232" y="2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7" y="2"/>
                  </a:lnTo>
                  <a:lnTo>
                    <a:pt x="241" y="1"/>
                  </a:lnTo>
                  <a:lnTo>
                    <a:pt x="245" y="2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9" y="2"/>
                  </a:lnTo>
                  <a:lnTo>
                    <a:pt x="251" y="2"/>
                  </a:lnTo>
                  <a:lnTo>
                    <a:pt x="255" y="1"/>
                  </a:lnTo>
                  <a:lnTo>
                    <a:pt x="259" y="2"/>
                  </a:lnTo>
                  <a:lnTo>
                    <a:pt x="263" y="2"/>
                  </a:lnTo>
                  <a:lnTo>
                    <a:pt x="264" y="1"/>
                  </a:lnTo>
                  <a:lnTo>
                    <a:pt x="268" y="2"/>
                  </a:lnTo>
                  <a:lnTo>
                    <a:pt x="272" y="2"/>
                  </a:lnTo>
                  <a:lnTo>
                    <a:pt x="277" y="2"/>
                  </a:lnTo>
                  <a:lnTo>
                    <a:pt x="278" y="1"/>
                  </a:lnTo>
                  <a:lnTo>
                    <a:pt x="283" y="2"/>
                  </a:lnTo>
                  <a:lnTo>
                    <a:pt x="287" y="2"/>
                  </a:lnTo>
                  <a:lnTo>
                    <a:pt x="289" y="2"/>
                  </a:lnTo>
                  <a:lnTo>
                    <a:pt x="290" y="2"/>
                  </a:lnTo>
                  <a:lnTo>
                    <a:pt x="292" y="2"/>
                  </a:lnTo>
                  <a:lnTo>
                    <a:pt x="293" y="2"/>
                  </a:lnTo>
                  <a:lnTo>
                    <a:pt x="298" y="1"/>
                  </a:lnTo>
                  <a:lnTo>
                    <a:pt x="302" y="2"/>
                  </a:lnTo>
                  <a:lnTo>
                    <a:pt x="304" y="2"/>
                  </a:lnTo>
                  <a:lnTo>
                    <a:pt x="305" y="2"/>
                  </a:lnTo>
                  <a:lnTo>
                    <a:pt x="307" y="1"/>
                  </a:lnTo>
                  <a:lnTo>
                    <a:pt x="311" y="2"/>
                  </a:lnTo>
                  <a:lnTo>
                    <a:pt x="315" y="2"/>
                  </a:lnTo>
                  <a:lnTo>
                    <a:pt x="317" y="2"/>
                  </a:lnTo>
                  <a:lnTo>
                    <a:pt x="318" y="1"/>
                  </a:lnTo>
                  <a:lnTo>
                    <a:pt x="320" y="2"/>
                  </a:lnTo>
                  <a:lnTo>
                    <a:pt x="321" y="2"/>
                  </a:lnTo>
                  <a:lnTo>
                    <a:pt x="325" y="2"/>
                  </a:lnTo>
                  <a:lnTo>
                    <a:pt x="330" y="2"/>
                  </a:lnTo>
                  <a:lnTo>
                    <a:pt x="331" y="2"/>
                  </a:lnTo>
                  <a:lnTo>
                    <a:pt x="333" y="2"/>
                  </a:lnTo>
                  <a:lnTo>
                    <a:pt x="334" y="2"/>
                  </a:lnTo>
                  <a:lnTo>
                    <a:pt x="339" y="2"/>
                  </a:lnTo>
                  <a:lnTo>
                    <a:pt x="343" y="1"/>
                  </a:lnTo>
                  <a:lnTo>
                    <a:pt x="345" y="1"/>
                  </a:lnTo>
                  <a:lnTo>
                    <a:pt x="346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7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1" y="2"/>
                  </a:lnTo>
                  <a:lnTo>
                    <a:pt x="363" y="2"/>
                  </a:lnTo>
                  <a:lnTo>
                    <a:pt x="367" y="2"/>
                  </a:lnTo>
                  <a:lnTo>
                    <a:pt x="372" y="0"/>
                  </a:lnTo>
                  <a:lnTo>
                    <a:pt x="373" y="2"/>
                  </a:lnTo>
                  <a:lnTo>
                    <a:pt x="374" y="2"/>
                  </a:lnTo>
                  <a:lnTo>
                    <a:pt x="376" y="2"/>
                  </a:lnTo>
                  <a:lnTo>
                    <a:pt x="380" y="2"/>
                  </a:lnTo>
                  <a:lnTo>
                    <a:pt x="384" y="1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9" y="2"/>
                  </a:lnTo>
                  <a:lnTo>
                    <a:pt x="390" y="2"/>
                  </a:lnTo>
                  <a:lnTo>
                    <a:pt x="395" y="2"/>
                  </a:lnTo>
                  <a:lnTo>
                    <a:pt x="399" y="2"/>
                  </a:lnTo>
                  <a:lnTo>
                    <a:pt x="401" y="2"/>
                  </a:lnTo>
                  <a:lnTo>
                    <a:pt x="402" y="2"/>
                  </a:lnTo>
                  <a:lnTo>
                    <a:pt x="404" y="2"/>
                  </a:lnTo>
                  <a:lnTo>
                    <a:pt x="408" y="2"/>
                  </a:lnTo>
                  <a:lnTo>
                    <a:pt x="413" y="2"/>
                  </a:lnTo>
                  <a:lnTo>
                    <a:pt x="414" y="2"/>
                  </a:lnTo>
                  <a:lnTo>
                    <a:pt x="416" y="2"/>
                  </a:lnTo>
                  <a:lnTo>
                    <a:pt x="417" y="2"/>
                  </a:lnTo>
                  <a:lnTo>
                    <a:pt x="422" y="2"/>
                  </a:lnTo>
                  <a:lnTo>
                    <a:pt x="426" y="2"/>
                  </a:lnTo>
                  <a:lnTo>
                    <a:pt x="430" y="2"/>
                  </a:lnTo>
                  <a:lnTo>
                    <a:pt x="431" y="2"/>
                  </a:lnTo>
                  <a:lnTo>
                    <a:pt x="435" y="2"/>
                  </a:lnTo>
                  <a:lnTo>
                    <a:pt x="440" y="2"/>
                  </a:lnTo>
                  <a:lnTo>
                    <a:pt x="441" y="1"/>
                  </a:lnTo>
                  <a:lnTo>
                    <a:pt x="442" y="2"/>
                  </a:lnTo>
                  <a:lnTo>
                    <a:pt x="446" y="2"/>
                  </a:lnTo>
                  <a:lnTo>
                    <a:pt x="451" y="2"/>
                  </a:lnTo>
                  <a:lnTo>
                    <a:pt x="456" y="2"/>
                  </a:lnTo>
                  <a:lnTo>
                    <a:pt x="457" y="2"/>
                  </a:lnTo>
                  <a:lnTo>
                    <a:pt x="458" y="1"/>
                  </a:lnTo>
                  <a:lnTo>
                    <a:pt x="460" y="2"/>
                  </a:lnTo>
                  <a:lnTo>
                    <a:pt x="465" y="2"/>
                  </a:lnTo>
                  <a:lnTo>
                    <a:pt x="469" y="2"/>
                  </a:lnTo>
                  <a:lnTo>
                    <a:pt x="473" y="2"/>
                  </a:lnTo>
                  <a:lnTo>
                    <a:pt x="478" y="2"/>
                  </a:lnTo>
                  <a:lnTo>
                    <a:pt x="483" y="2"/>
                  </a:lnTo>
                  <a:lnTo>
                    <a:pt x="484" y="2"/>
                  </a:lnTo>
                  <a:lnTo>
                    <a:pt x="486" y="2"/>
                  </a:lnTo>
                  <a:lnTo>
                    <a:pt x="487" y="2"/>
                  </a:lnTo>
                  <a:lnTo>
                    <a:pt x="493" y="2"/>
                  </a:lnTo>
                  <a:lnTo>
                    <a:pt x="497" y="2"/>
                  </a:lnTo>
                  <a:lnTo>
                    <a:pt x="498" y="2"/>
                  </a:lnTo>
                  <a:lnTo>
                    <a:pt x="500" y="2"/>
                  </a:lnTo>
                  <a:lnTo>
                    <a:pt x="501" y="2"/>
                  </a:lnTo>
                  <a:lnTo>
                    <a:pt x="506" y="2"/>
                  </a:lnTo>
                  <a:lnTo>
                    <a:pt x="511" y="2"/>
                  </a:lnTo>
                  <a:lnTo>
                    <a:pt x="514" y="2"/>
                  </a:lnTo>
                  <a:lnTo>
                    <a:pt x="516" y="2"/>
                  </a:lnTo>
                  <a:lnTo>
                    <a:pt x="521" y="2"/>
                  </a:lnTo>
                  <a:lnTo>
                    <a:pt x="526" y="2"/>
                  </a:lnTo>
                  <a:lnTo>
                    <a:pt x="529" y="2"/>
                  </a:lnTo>
                  <a:lnTo>
                    <a:pt x="534" y="2"/>
                  </a:lnTo>
                  <a:lnTo>
                    <a:pt x="539" y="2"/>
                  </a:lnTo>
                  <a:lnTo>
                    <a:pt x="541" y="2"/>
                  </a:lnTo>
                  <a:lnTo>
                    <a:pt x="542" y="2"/>
                  </a:lnTo>
                  <a:lnTo>
                    <a:pt x="544" y="2"/>
                  </a:lnTo>
                  <a:lnTo>
                    <a:pt x="549" y="2"/>
                  </a:lnTo>
                  <a:lnTo>
                    <a:pt x="553" y="2"/>
                  </a:lnTo>
                  <a:lnTo>
                    <a:pt x="555" y="2"/>
                  </a:lnTo>
                  <a:lnTo>
                    <a:pt x="556" y="2"/>
                  </a:lnTo>
                  <a:lnTo>
                    <a:pt x="561" y="2"/>
                  </a:lnTo>
                  <a:lnTo>
                    <a:pt x="566" y="2"/>
                  </a:lnTo>
                  <a:lnTo>
                    <a:pt x="568" y="2"/>
                  </a:lnTo>
                  <a:lnTo>
                    <a:pt x="569" y="1"/>
                  </a:lnTo>
                  <a:lnTo>
                    <a:pt x="570" y="2"/>
                  </a:lnTo>
                  <a:lnTo>
                    <a:pt x="575" y="2"/>
                  </a:lnTo>
                  <a:lnTo>
                    <a:pt x="580" y="2"/>
                  </a:lnTo>
                  <a:lnTo>
                    <a:pt x="582" y="2"/>
                  </a:lnTo>
                  <a:lnTo>
                    <a:pt x="583" y="2"/>
                  </a:lnTo>
                  <a:lnTo>
                    <a:pt x="585" y="2"/>
                  </a:lnTo>
                  <a:lnTo>
                    <a:pt x="590" y="2"/>
                  </a:lnTo>
                  <a:lnTo>
                    <a:pt x="595" y="2"/>
                  </a:lnTo>
                  <a:lnTo>
                    <a:pt x="598" y="2"/>
                  </a:lnTo>
                  <a:lnTo>
                    <a:pt x="603" y="2"/>
                  </a:lnTo>
                  <a:lnTo>
                    <a:pt x="608" y="2"/>
                  </a:lnTo>
                  <a:lnTo>
                    <a:pt x="609" y="2"/>
                  </a:lnTo>
                  <a:lnTo>
                    <a:pt x="613" y="2"/>
                  </a:lnTo>
                  <a:lnTo>
                    <a:pt x="618" y="2"/>
                  </a:lnTo>
                  <a:lnTo>
                    <a:pt x="623" y="2"/>
                  </a:lnTo>
                  <a:lnTo>
                    <a:pt x="626" y="2"/>
                  </a:lnTo>
                  <a:lnTo>
                    <a:pt x="631" y="2"/>
                  </a:lnTo>
                  <a:lnTo>
                    <a:pt x="636" y="2"/>
                  </a:lnTo>
                  <a:lnTo>
                    <a:pt x="640" y="2"/>
                  </a:lnTo>
                  <a:lnTo>
                    <a:pt x="644" y="2"/>
                  </a:lnTo>
                  <a:lnTo>
                    <a:pt x="649" y="2"/>
                  </a:lnTo>
                  <a:lnTo>
                    <a:pt x="653" y="2"/>
                  </a:lnTo>
                  <a:lnTo>
                    <a:pt x="654" y="2"/>
                  </a:lnTo>
                  <a:lnTo>
                    <a:pt x="659" y="2"/>
                  </a:lnTo>
                  <a:lnTo>
                    <a:pt x="664" y="1"/>
                  </a:lnTo>
                  <a:lnTo>
                    <a:pt x="668" y="2"/>
                  </a:lnTo>
                  <a:lnTo>
                    <a:pt x="673" y="2"/>
                  </a:lnTo>
                  <a:lnTo>
                    <a:pt x="678" y="1"/>
                  </a:lnTo>
                  <a:lnTo>
                    <a:pt x="682" y="2"/>
                  </a:lnTo>
                  <a:lnTo>
                    <a:pt x="687" y="1"/>
                  </a:lnTo>
                  <a:lnTo>
                    <a:pt x="692" y="2"/>
                  </a:lnTo>
                  <a:lnTo>
                    <a:pt x="695" y="2"/>
                  </a:lnTo>
                  <a:lnTo>
                    <a:pt x="700" y="2"/>
                  </a:lnTo>
                  <a:lnTo>
                    <a:pt x="705" y="2"/>
                  </a:lnTo>
                  <a:lnTo>
                    <a:pt x="709" y="2"/>
                  </a:lnTo>
                  <a:lnTo>
                    <a:pt x="714" y="2"/>
                  </a:lnTo>
                  <a:lnTo>
                    <a:pt x="718" y="2"/>
                  </a:lnTo>
                  <a:lnTo>
                    <a:pt x="722" y="2"/>
                  </a:lnTo>
                  <a:lnTo>
                    <a:pt x="723" y="2"/>
                  </a:lnTo>
                  <a:lnTo>
                    <a:pt x="728" y="2"/>
                  </a:lnTo>
                  <a:lnTo>
                    <a:pt x="733" y="1"/>
                  </a:lnTo>
                  <a:lnTo>
                    <a:pt x="735" y="2"/>
                  </a:lnTo>
                  <a:lnTo>
                    <a:pt x="738" y="2"/>
                  </a:lnTo>
                  <a:lnTo>
                    <a:pt x="743" y="2"/>
                  </a:lnTo>
                  <a:lnTo>
                    <a:pt x="748" y="2"/>
                  </a:lnTo>
                  <a:lnTo>
                    <a:pt x="750" y="2"/>
                  </a:lnTo>
                  <a:lnTo>
                    <a:pt x="751" y="1"/>
                  </a:lnTo>
                  <a:lnTo>
                    <a:pt x="756" y="2"/>
                  </a:lnTo>
                  <a:lnTo>
                    <a:pt x="761" y="2"/>
                  </a:lnTo>
                  <a:lnTo>
                    <a:pt x="765" y="2"/>
                  </a:lnTo>
                  <a:lnTo>
                    <a:pt x="769" y="2"/>
                  </a:lnTo>
                  <a:lnTo>
                    <a:pt x="774" y="2"/>
                  </a:lnTo>
                  <a:lnTo>
                    <a:pt x="775" y="2"/>
                  </a:lnTo>
                  <a:lnTo>
                    <a:pt x="777" y="2"/>
                  </a:lnTo>
                  <a:lnTo>
                    <a:pt x="778" y="2"/>
                  </a:lnTo>
                  <a:lnTo>
                    <a:pt x="779" y="2"/>
                  </a:lnTo>
                  <a:lnTo>
                    <a:pt x="784" y="2"/>
                  </a:lnTo>
                  <a:lnTo>
                    <a:pt x="789" y="2"/>
                  </a:lnTo>
                  <a:lnTo>
                    <a:pt x="790" y="1"/>
                  </a:lnTo>
                  <a:lnTo>
                    <a:pt x="792" y="2"/>
                  </a:lnTo>
                  <a:lnTo>
                    <a:pt x="795" y="2"/>
                  </a:lnTo>
                  <a:lnTo>
                    <a:pt x="800" y="2"/>
                  </a:lnTo>
                  <a:lnTo>
                    <a:pt x="805" y="2"/>
                  </a:lnTo>
                  <a:lnTo>
                    <a:pt x="806" y="2"/>
                  </a:lnTo>
                  <a:lnTo>
                    <a:pt x="811" y="2"/>
                  </a:lnTo>
                  <a:lnTo>
                    <a:pt x="816" y="2"/>
                  </a:lnTo>
                  <a:lnTo>
                    <a:pt x="819" y="2"/>
                  </a:lnTo>
                  <a:lnTo>
                    <a:pt x="821" y="2"/>
                  </a:lnTo>
                  <a:lnTo>
                    <a:pt x="825" y="2"/>
                  </a:lnTo>
                  <a:lnTo>
                    <a:pt x="831" y="2"/>
                  </a:lnTo>
                  <a:lnTo>
                    <a:pt x="832" y="2"/>
                  </a:lnTo>
                  <a:lnTo>
                    <a:pt x="833" y="2"/>
                  </a:lnTo>
                  <a:lnTo>
                    <a:pt x="835" y="2"/>
                  </a:lnTo>
                  <a:lnTo>
                    <a:pt x="840" y="2"/>
                  </a:lnTo>
                  <a:lnTo>
                    <a:pt x="845" y="2"/>
                  </a:lnTo>
                  <a:lnTo>
                    <a:pt x="847" y="2"/>
                  </a:lnTo>
                  <a:lnTo>
                    <a:pt x="848" y="2"/>
                  </a:lnTo>
                  <a:lnTo>
                    <a:pt x="852" y="2"/>
                  </a:lnTo>
                  <a:lnTo>
                    <a:pt x="857" y="2"/>
                  </a:lnTo>
                  <a:lnTo>
                    <a:pt x="861" y="2"/>
                  </a:lnTo>
                  <a:lnTo>
                    <a:pt x="864" y="2"/>
                  </a:lnTo>
                  <a:lnTo>
                    <a:pt x="869" y="2"/>
                  </a:lnTo>
                  <a:lnTo>
                    <a:pt x="874" y="2"/>
                  </a:lnTo>
                  <a:lnTo>
                    <a:pt x="877" y="2"/>
                  </a:lnTo>
                  <a:lnTo>
                    <a:pt x="882" y="2"/>
                  </a:lnTo>
                  <a:lnTo>
                    <a:pt x="887" y="2"/>
                  </a:lnTo>
                  <a:lnTo>
                    <a:pt x="889" y="1"/>
                  </a:lnTo>
                  <a:lnTo>
                    <a:pt x="890" y="1"/>
                  </a:lnTo>
                  <a:lnTo>
                    <a:pt x="895" y="2"/>
                  </a:lnTo>
                  <a:lnTo>
                    <a:pt x="900" y="2"/>
                  </a:lnTo>
                  <a:lnTo>
                    <a:pt x="903" y="2"/>
                  </a:lnTo>
                  <a:lnTo>
                    <a:pt x="908" y="2"/>
                  </a:lnTo>
                  <a:lnTo>
                    <a:pt x="913" y="2"/>
                  </a:lnTo>
                  <a:lnTo>
                    <a:pt x="917" y="2"/>
                  </a:lnTo>
                  <a:lnTo>
                    <a:pt x="922" y="1"/>
                  </a:lnTo>
                  <a:lnTo>
                    <a:pt x="927" y="2"/>
                  </a:lnTo>
                  <a:lnTo>
                    <a:pt x="930" y="2"/>
                  </a:lnTo>
                  <a:lnTo>
                    <a:pt x="932" y="2"/>
                  </a:lnTo>
                  <a:lnTo>
                    <a:pt x="937" y="2"/>
                  </a:lnTo>
                  <a:lnTo>
                    <a:pt x="941" y="2"/>
                  </a:lnTo>
                  <a:lnTo>
                    <a:pt x="946" y="2"/>
                  </a:lnTo>
                  <a:lnTo>
                    <a:pt x="951" y="1"/>
                  </a:lnTo>
                  <a:lnTo>
                    <a:pt x="956" y="2"/>
                  </a:lnTo>
                  <a:lnTo>
                    <a:pt x="959" y="2"/>
                  </a:lnTo>
                  <a:lnTo>
                    <a:pt x="964" y="2"/>
                  </a:lnTo>
                  <a:lnTo>
                    <a:pt x="969" y="1"/>
                  </a:lnTo>
                  <a:lnTo>
                    <a:pt x="973" y="2"/>
                  </a:lnTo>
                  <a:lnTo>
                    <a:pt x="974" y="2"/>
                  </a:lnTo>
                  <a:lnTo>
                    <a:pt x="979" y="2"/>
                  </a:lnTo>
                  <a:lnTo>
                    <a:pt x="984" y="2"/>
                  </a:lnTo>
                  <a:lnTo>
                    <a:pt x="988" y="1"/>
                  </a:lnTo>
                  <a:lnTo>
                    <a:pt x="993" y="2"/>
                  </a:lnTo>
                  <a:lnTo>
                    <a:pt x="998" y="2"/>
                  </a:lnTo>
                  <a:lnTo>
                    <a:pt x="1001" y="1"/>
                  </a:lnTo>
                  <a:lnTo>
                    <a:pt x="1006" y="2"/>
                  </a:lnTo>
                  <a:lnTo>
                    <a:pt x="1011" y="2"/>
                  </a:lnTo>
                  <a:lnTo>
                    <a:pt x="1015" y="2"/>
                  </a:lnTo>
                  <a:lnTo>
                    <a:pt x="1020" y="2"/>
                  </a:lnTo>
                  <a:lnTo>
                    <a:pt x="1025" y="2"/>
                  </a:lnTo>
                  <a:lnTo>
                    <a:pt x="1029" y="2"/>
                  </a:lnTo>
                  <a:lnTo>
                    <a:pt x="1034" y="2"/>
                  </a:lnTo>
                  <a:lnTo>
                    <a:pt x="1039" y="2"/>
                  </a:lnTo>
                  <a:lnTo>
                    <a:pt x="1041" y="2"/>
                  </a:lnTo>
                  <a:lnTo>
                    <a:pt x="1044" y="2"/>
                  </a:lnTo>
                  <a:lnTo>
                    <a:pt x="1049" y="2"/>
                  </a:lnTo>
                  <a:lnTo>
                    <a:pt x="1054" y="2"/>
                  </a:lnTo>
                  <a:lnTo>
                    <a:pt x="1058" y="2"/>
                  </a:lnTo>
                  <a:lnTo>
                    <a:pt x="1063" y="2"/>
                  </a:lnTo>
                  <a:lnTo>
                    <a:pt x="1068" y="2"/>
                  </a:lnTo>
                  <a:lnTo>
                    <a:pt x="1072" y="2"/>
                  </a:lnTo>
                  <a:lnTo>
                    <a:pt x="1077" y="2"/>
                  </a:lnTo>
                  <a:lnTo>
                    <a:pt x="1082" y="2"/>
                  </a:lnTo>
                  <a:lnTo>
                    <a:pt x="1085" y="2"/>
                  </a:lnTo>
                  <a:lnTo>
                    <a:pt x="1090" y="2"/>
                  </a:lnTo>
                  <a:lnTo>
                    <a:pt x="1095" y="2"/>
                  </a:lnTo>
                  <a:lnTo>
                    <a:pt x="1099" y="2"/>
                  </a:lnTo>
                  <a:lnTo>
                    <a:pt x="1104" y="2"/>
                  </a:lnTo>
                  <a:lnTo>
                    <a:pt x="1109" y="2"/>
                  </a:lnTo>
                  <a:lnTo>
                    <a:pt x="1113" y="2"/>
                  </a:lnTo>
                  <a:lnTo>
                    <a:pt x="1118" y="1"/>
                  </a:lnTo>
                  <a:lnTo>
                    <a:pt x="1123" y="2"/>
                  </a:lnTo>
                  <a:lnTo>
                    <a:pt x="1126" y="2"/>
                  </a:lnTo>
                  <a:lnTo>
                    <a:pt x="1131" y="2"/>
                  </a:lnTo>
                  <a:lnTo>
                    <a:pt x="1137" y="2"/>
                  </a:lnTo>
                  <a:lnTo>
                    <a:pt x="1140" y="2"/>
                  </a:lnTo>
                  <a:lnTo>
                    <a:pt x="1145" y="2"/>
                  </a:lnTo>
                  <a:lnTo>
                    <a:pt x="1150" y="2"/>
                  </a:lnTo>
                  <a:lnTo>
                    <a:pt x="1154" y="2"/>
                  </a:lnTo>
                  <a:lnTo>
                    <a:pt x="1159" y="2"/>
                  </a:lnTo>
                  <a:lnTo>
                    <a:pt x="1164" y="2"/>
                  </a:lnTo>
                  <a:lnTo>
                    <a:pt x="1167" y="1"/>
                  </a:lnTo>
                  <a:lnTo>
                    <a:pt x="1172" y="2"/>
                  </a:lnTo>
                  <a:lnTo>
                    <a:pt x="1177" y="2"/>
                  </a:lnTo>
                  <a:lnTo>
                    <a:pt x="1182" y="2"/>
                  </a:lnTo>
                  <a:lnTo>
                    <a:pt x="1187" y="2"/>
                  </a:lnTo>
                  <a:lnTo>
                    <a:pt x="1192" y="2"/>
                  </a:lnTo>
                  <a:lnTo>
                    <a:pt x="1196" y="2"/>
                  </a:lnTo>
                  <a:lnTo>
                    <a:pt x="1201" y="2"/>
                  </a:lnTo>
                  <a:lnTo>
                    <a:pt x="1206" y="2"/>
                  </a:lnTo>
                  <a:lnTo>
                    <a:pt x="1210" y="2"/>
                  </a:lnTo>
                  <a:lnTo>
                    <a:pt x="1215" y="2"/>
                  </a:lnTo>
                  <a:lnTo>
                    <a:pt x="1220" y="2"/>
                  </a:lnTo>
                  <a:lnTo>
                    <a:pt x="1225" y="2"/>
                  </a:lnTo>
                  <a:lnTo>
                    <a:pt x="1230" y="2"/>
                  </a:lnTo>
                  <a:lnTo>
                    <a:pt x="1235" y="2"/>
                  </a:lnTo>
                  <a:lnTo>
                    <a:pt x="1240" y="2"/>
                  </a:lnTo>
                  <a:lnTo>
                    <a:pt x="1245" y="2"/>
                  </a:lnTo>
                  <a:lnTo>
                    <a:pt x="1249" y="2"/>
                  </a:lnTo>
                  <a:lnTo>
                    <a:pt x="1254" y="2"/>
                  </a:lnTo>
                  <a:lnTo>
                    <a:pt x="1259" y="2"/>
                  </a:lnTo>
                  <a:lnTo>
                    <a:pt x="1264" y="2"/>
                  </a:lnTo>
                  <a:lnTo>
                    <a:pt x="1269" y="2"/>
                  </a:lnTo>
                  <a:lnTo>
                    <a:pt x="1275" y="2"/>
                  </a:lnTo>
                  <a:lnTo>
                    <a:pt x="1278" y="2"/>
                  </a:lnTo>
                  <a:lnTo>
                    <a:pt x="1281" y="2"/>
                  </a:lnTo>
                  <a:lnTo>
                    <a:pt x="1286" y="2"/>
                  </a:lnTo>
                  <a:lnTo>
                    <a:pt x="1292" y="2"/>
                  </a:lnTo>
                  <a:lnTo>
                    <a:pt x="1296" y="2"/>
                  </a:lnTo>
                  <a:lnTo>
                    <a:pt x="1301" y="2"/>
                  </a:lnTo>
                  <a:lnTo>
                    <a:pt x="1306" y="2"/>
                  </a:lnTo>
                  <a:lnTo>
                    <a:pt x="1310" y="2"/>
                  </a:lnTo>
                  <a:lnTo>
                    <a:pt x="1315" y="2"/>
                  </a:lnTo>
                  <a:lnTo>
                    <a:pt x="1320" y="2"/>
                  </a:lnTo>
                  <a:lnTo>
                    <a:pt x="1325" y="2"/>
                  </a:lnTo>
                  <a:lnTo>
                    <a:pt x="1330" y="2"/>
                  </a:lnTo>
                  <a:lnTo>
                    <a:pt x="1335" y="2"/>
                  </a:lnTo>
                  <a:lnTo>
                    <a:pt x="1340" y="2"/>
                  </a:lnTo>
                  <a:lnTo>
                    <a:pt x="1344" y="2"/>
                  </a:lnTo>
                  <a:lnTo>
                    <a:pt x="1349" y="2"/>
                  </a:lnTo>
                  <a:lnTo>
                    <a:pt x="1353" y="2"/>
                  </a:lnTo>
                  <a:lnTo>
                    <a:pt x="1358" y="2"/>
                  </a:lnTo>
                  <a:lnTo>
                    <a:pt x="1362" y="2"/>
                  </a:lnTo>
                  <a:lnTo>
                    <a:pt x="1367" y="2"/>
                  </a:lnTo>
                  <a:lnTo>
                    <a:pt x="1372" y="2"/>
                  </a:lnTo>
                  <a:lnTo>
                    <a:pt x="1377" y="2"/>
                  </a:lnTo>
                  <a:lnTo>
                    <a:pt x="1381" y="2"/>
                  </a:lnTo>
                  <a:lnTo>
                    <a:pt x="1386" y="2"/>
                  </a:lnTo>
                  <a:lnTo>
                    <a:pt x="1390" y="2"/>
                  </a:lnTo>
                  <a:lnTo>
                    <a:pt x="1396" y="2"/>
                  </a:lnTo>
                  <a:lnTo>
                    <a:pt x="1401" y="2"/>
                  </a:lnTo>
                  <a:lnTo>
                    <a:pt x="1405" y="2"/>
                  </a:lnTo>
                  <a:lnTo>
                    <a:pt x="1410" y="1"/>
                  </a:lnTo>
                  <a:lnTo>
                    <a:pt x="1415" y="2"/>
                  </a:lnTo>
                  <a:lnTo>
                    <a:pt x="1419" y="2"/>
                  </a:lnTo>
                  <a:lnTo>
                    <a:pt x="1424" y="2"/>
                  </a:lnTo>
                  <a:lnTo>
                    <a:pt x="1430" y="2"/>
                  </a:lnTo>
                  <a:lnTo>
                    <a:pt x="1433" y="2"/>
                  </a:lnTo>
                  <a:lnTo>
                    <a:pt x="1438" y="2"/>
                  </a:lnTo>
                  <a:lnTo>
                    <a:pt x="1443" y="2"/>
                  </a:lnTo>
                  <a:lnTo>
                    <a:pt x="1447" y="1"/>
                  </a:lnTo>
                  <a:lnTo>
                    <a:pt x="1452" y="2"/>
                  </a:lnTo>
                  <a:lnTo>
                    <a:pt x="1457" y="2"/>
                  </a:lnTo>
                  <a:lnTo>
                    <a:pt x="1463" y="2"/>
                  </a:lnTo>
                  <a:lnTo>
                    <a:pt x="1468" y="2"/>
                  </a:lnTo>
                  <a:lnTo>
                    <a:pt x="1473" y="1"/>
                  </a:lnTo>
                  <a:lnTo>
                    <a:pt x="1478" y="2"/>
                  </a:lnTo>
                  <a:lnTo>
                    <a:pt x="1483" y="2"/>
                  </a:lnTo>
                  <a:lnTo>
                    <a:pt x="1488" y="2"/>
                  </a:lnTo>
                  <a:lnTo>
                    <a:pt x="1493" y="2"/>
                  </a:lnTo>
                  <a:lnTo>
                    <a:pt x="1498" y="2"/>
                  </a:lnTo>
                  <a:lnTo>
                    <a:pt x="1503" y="2"/>
                  </a:lnTo>
                  <a:lnTo>
                    <a:pt x="1508" y="2"/>
                  </a:lnTo>
                  <a:lnTo>
                    <a:pt x="1513" y="2"/>
                  </a:lnTo>
                  <a:lnTo>
                    <a:pt x="1518" y="2"/>
                  </a:lnTo>
                  <a:lnTo>
                    <a:pt x="1523" y="2"/>
                  </a:lnTo>
                  <a:lnTo>
                    <a:pt x="1528" y="2"/>
                  </a:lnTo>
                  <a:lnTo>
                    <a:pt x="1532" y="2"/>
                  </a:lnTo>
                  <a:lnTo>
                    <a:pt x="1536" y="2"/>
                  </a:lnTo>
                  <a:lnTo>
                    <a:pt x="1541" y="2"/>
                  </a:lnTo>
                  <a:lnTo>
                    <a:pt x="1546" y="2"/>
                  </a:lnTo>
                  <a:lnTo>
                    <a:pt x="1551" y="2"/>
                  </a:lnTo>
                  <a:lnTo>
                    <a:pt x="1556" y="2"/>
                  </a:lnTo>
                  <a:lnTo>
                    <a:pt x="1560" y="2"/>
                  </a:lnTo>
                  <a:lnTo>
                    <a:pt x="1565" y="2"/>
                  </a:lnTo>
                  <a:lnTo>
                    <a:pt x="1569" y="2"/>
                  </a:lnTo>
                  <a:lnTo>
                    <a:pt x="1574" y="2"/>
                  </a:lnTo>
                  <a:lnTo>
                    <a:pt x="1579" y="2"/>
                  </a:lnTo>
                  <a:lnTo>
                    <a:pt x="1584" y="2"/>
                  </a:lnTo>
                  <a:lnTo>
                    <a:pt x="1588" y="2"/>
                  </a:lnTo>
                  <a:lnTo>
                    <a:pt x="1593" y="2"/>
                  </a:lnTo>
                  <a:lnTo>
                    <a:pt x="1598" y="2"/>
                  </a:lnTo>
                  <a:lnTo>
                    <a:pt x="1603" y="2"/>
                  </a:lnTo>
                  <a:lnTo>
                    <a:pt x="1608" y="2"/>
                  </a:lnTo>
                  <a:lnTo>
                    <a:pt x="1613" y="2"/>
                  </a:lnTo>
                  <a:lnTo>
                    <a:pt x="1617" y="2"/>
                  </a:lnTo>
                  <a:lnTo>
                    <a:pt x="1622" y="2"/>
                  </a:lnTo>
                  <a:lnTo>
                    <a:pt x="1627" y="2"/>
                  </a:lnTo>
                  <a:lnTo>
                    <a:pt x="1631" y="2"/>
                  </a:lnTo>
                  <a:lnTo>
                    <a:pt x="1636" y="2"/>
                  </a:lnTo>
                  <a:lnTo>
                    <a:pt x="1641" y="2"/>
                  </a:lnTo>
                  <a:lnTo>
                    <a:pt x="1645" y="2"/>
                  </a:lnTo>
                  <a:lnTo>
                    <a:pt x="1650" y="2"/>
                  </a:lnTo>
                  <a:lnTo>
                    <a:pt x="1656" y="2"/>
                  </a:lnTo>
                  <a:lnTo>
                    <a:pt x="1660" y="2"/>
                  </a:lnTo>
                  <a:lnTo>
                    <a:pt x="1665" y="1"/>
                  </a:lnTo>
                  <a:lnTo>
                    <a:pt x="1670" y="2"/>
                  </a:lnTo>
                  <a:lnTo>
                    <a:pt x="1675" y="2"/>
                  </a:lnTo>
                  <a:lnTo>
                    <a:pt x="1680" y="2"/>
                  </a:lnTo>
                  <a:lnTo>
                    <a:pt x="1685" y="2"/>
                  </a:lnTo>
                  <a:lnTo>
                    <a:pt x="1689" y="2"/>
                  </a:lnTo>
                  <a:lnTo>
                    <a:pt x="1694" y="2"/>
                  </a:lnTo>
                  <a:lnTo>
                    <a:pt x="1699" y="2"/>
                  </a:lnTo>
                  <a:lnTo>
                    <a:pt x="1703" y="2"/>
                  </a:lnTo>
                  <a:lnTo>
                    <a:pt x="1708" y="2"/>
                  </a:lnTo>
                  <a:lnTo>
                    <a:pt x="1712" y="2"/>
                  </a:lnTo>
                  <a:lnTo>
                    <a:pt x="1717" y="2"/>
                  </a:lnTo>
                  <a:lnTo>
                    <a:pt x="1722" y="2"/>
                  </a:lnTo>
                  <a:lnTo>
                    <a:pt x="1726" y="2"/>
                  </a:lnTo>
                  <a:lnTo>
                    <a:pt x="1731" y="2"/>
                  </a:lnTo>
                  <a:lnTo>
                    <a:pt x="1736" y="2"/>
                  </a:lnTo>
                  <a:lnTo>
                    <a:pt x="1741" y="2"/>
                  </a:lnTo>
                  <a:lnTo>
                    <a:pt x="1746" y="2"/>
                  </a:lnTo>
                  <a:lnTo>
                    <a:pt x="1750" y="2"/>
                  </a:lnTo>
                  <a:lnTo>
                    <a:pt x="1755" y="2"/>
                  </a:lnTo>
                  <a:lnTo>
                    <a:pt x="1760" y="2"/>
                  </a:lnTo>
                  <a:lnTo>
                    <a:pt x="1764" y="2"/>
                  </a:lnTo>
                  <a:lnTo>
                    <a:pt x="1768" y="2"/>
                  </a:lnTo>
                  <a:lnTo>
                    <a:pt x="1773" y="2"/>
                  </a:lnTo>
                  <a:lnTo>
                    <a:pt x="1778" y="2"/>
                  </a:lnTo>
                  <a:lnTo>
                    <a:pt x="1782" y="2"/>
                  </a:lnTo>
                  <a:lnTo>
                    <a:pt x="1787" y="2"/>
                  </a:lnTo>
                  <a:lnTo>
                    <a:pt x="1792" y="2"/>
                  </a:lnTo>
                  <a:lnTo>
                    <a:pt x="1796" y="2"/>
                  </a:lnTo>
                  <a:lnTo>
                    <a:pt x="1801" y="2"/>
                  </a:lnTo>
                  <a:lnTo>
                    <a:pt x="1805" y="2"/>
                  </a:lnTo>
                  <a:lnTo>
                    <a:pt x="1810" y="2"/>
                  </a:lnTo>
                  <a:lnTo>
                    <a:pt x="1815" y="1"/>
                  </a:lnTo>
                  <a:lnTo>
                    <a:pt x="1820" y="2"/>
                  </a:lnTo>
                  <a:lnTo>
                    <a:pt x="1824" y="2"/>
                  </a:lnTo>
                  <a:lnTo>
                    <a:pt x="1829" y="2"/>
                  </a:lnTo>
                  <a:lnTo>
                    <a:pt x="1834" y="2"/>
                  </a:lnTo>
                  <a:lnTo>
                    <a:pt x="1838" y="2"/>
                  </a:lnTo>
                  <a:lnTo>
                    <a:pt x="1843" y="2"/>
                  </a:lnTo>
                  <a:lnTo>
                    <a:pt x="1848" y="2"/>
                  </a:lnTo>
                  <a:lnTo>
                    <a:pt x="1852" y="2"/>
                  </a:lnTo>
                  <a:lnTo>
                    <a:pt x="1857" y="2"/>
                  </a:lnTo>
                  <a:lnTo>
                    <a:pt x="1862" y="2"/>
                  </a:lnTo>
                  <a:lnTo>
                    <a:pt x="1866" y="2"/>
                  </a:lnTo>
                  <a:lnTo>
                    <a:pt x="1871" y="2"/>
                  </a:lnTo>
                  <a:lnTo>
                    <a:pt x="1876" y="2"/>
                  </a:lnTo>
                  <a:lnTo>
                    <a:pt x="1881" y="2"/>
                  </a:lnTo>
                  <a:lnTo>
                    <a:pt x="1886" y="2"/>
                  </a:lnTo>
                  <a:lnTo>
                    <a:pt x="1891" y="2"/>
                  </a:lnTo>
                  <a:lnTo>
                    <a:pt x="1895" y="2"/>
                  </a:lnTo>
                  <a:lnTo>
                    <a:pt x="1900" y="2"/>
                  </a:lnTo>
                  <a:lnTo>
                    <a:pt x="1905" y="2"/>
                  </a:lnTo>
                  <a:lnTo>
                    <a:pt x="1910" y="2"/>
                  </a:lnTo>
                  <a:lnTo>
                    <a:pt x="1915" y="2"/>
                  </a:lnTo>
                  <a:lnTo>
                    <a:pt x="1920" y="2"/>
                  </a:lnTo>
                  <a:lnTo>
                    <a:pt x="1924" y="1"/>
                  </a:lnTo>
                  <a:lnTo>
                    <a:pt x="1929" y="2"/>
                  </a:lnTo>
                  <a:lnTo>
                    <a:pt x="1934" y="2"/>
                  </a:lnTo>
                  <a:lnTo>
                    <a:pt x="1938" y="2"/>
                  </a:lnTo>
                  <a:lnTo>
                    <a:pt x="1943" y="2"/>
                  </a:lnTo>
                  <a:lnTo>
                    <a:pt x="1948" y="2"/>
                  </a:lnTo>
                  <a:lnTo>
                    <a:pt x="1953" y="2"/>
                  </a:lnTo>
                  <a:lnTo>
                    <a:pt x="1957" y="2"/>
                  </a:lnTo>
                  <a:lnTo>
                    <a:pt x="1962" y="1"/>
                  </a:lnTo>
                  <a:lnTo>
                    <a:pt x="1966" y="2"/>
                  </a:lnTo>
                  <a:lnTo>
                    <a:pt x="1971" y="2"/>
                  </a:lnTo>
                  <a:lnTo>
                    <a:pt x="1976" y="2"/>
                  </a:lnTo>
                  <a:lnTo>
                    <a:pt x="1981" y="2"/>
                  </a:lnTo>
                  <a:lnTo>
                    <a:pt x="1985" y="2"/>
                  </a:lnTo>
                  <a:lnTo>
                    <a:pt x="1990" y="2"/>
                  </a:lnTo>
                  <a:lnTo>
                    <a:pt x="1995" y="2"/>
                  </a:lnTo>
                  <a:lnTo>
                    <a:pt x="2000" y="2"/>
                  </a:lnTo>
                  <a:lnTo>
                    <a:pt x="2005" y="2"/>
                  </a:lnTo>
                  <a:lnTo>
                    <a:pt x="2010" y="2"/>
                  </a:lnTo>
                  <a:lnTo>
                    <a:pt x="2014" y="2"/>
                  </a:lnTo>
                  <a:lnTo>
                    <a:pt x="2020" y="2"/>
                  </a:lnTo>
                  <a:lnTo>
                    <a:pt x="2024" y="2"/>
                  </a:lnTo>
                  <a:lnTo>
                    <a:pt x="2029" y="2"/>
                  </a:lnTo>
                  <a:lnTo>
                    <a:pt x="2034" y="2"/>
                  </a:lnTo>
                  <a:lnTo>
                    <a:pt x="2039" y="2"/>
                  </a:lnTo>
                  <a:lnTo>
                    <a:pt x="2044" y="2"/>
                  </a:lnTo>
                  <a:lnTo>
                    <a:pt x="2048" y="2"/>
                  </a:lnTo>
                  <a:lnTo>
                    <a:pt x="2053" y="2"/>
                  </a:lnTo>
                  <a:lnTo>
                    <a:pt x="2058" y="2"/>
                  </a:lnTo>
                  <a:lnTo>
                    <a:pt x="2063" y="2"/>
                  </a:lnTo>
                  <a:lnTo>
                    <a:pt x="2068" y="2"/>
                  </a:lnTo>
                  <a:lnTo>
                    <a:pt x="2073" y="2"/>
                  </a:lnTo>
                  <a:lnTo>
                    <a:pt x="2078" y="2"/>
                  </a:lnTo>
                  <a:lnTo>
                    <a:pt x="2082" y="2"/>
                  </a:lnTo>
                  <a:lnTo>
                    <a:pt x="2087" y="2"/>
                  </a:lnTo>
                  <a:lnTo>
                    <a:pt x="2092" y="1"/>
                  </a:lnTo>
                  <a:lnTo>
                    <a:pt x="2097" y="2"/>
                  </a:lnTo>
                  <a:lnTo>
                    <a:pt x="2102" y="2"/>
                  </a:lnTo>
                  <a:lnTo>
                    <a:pt x="2106" y="2"/>
                  </a:lnTo>
                  <a:lnTo>
                    <a:pt x="2111" y="2"/>
                  </a:lnTo>
                  <a:lnTo>
                    <a:pt x="2116" y="2"/>
                  </a:lnTo>
                  <a:lnTo>
                    <a:pt x="2121" y="2"/>
                  </a:lnTo>
                  <a:lnTo>
                    <a:pt x="2126" y="2"/>
                  </a:lnTo>
                  <a:lnTo>
                    <a:pt x="2131" y="2"/>
                  </a:lnTo>
                  <a:lnTo>
                    <a:pt x="2135" y="2"/>
                  </a:lnTo>
                  <a:lnTo>
                    <a:pt x="2140" y="2"/>
                  </a:lnTo>
                  <a:lnTo>
                    <a:pt x="2145" y="2"/>
                  </a:lnTo>
                  <a:lnTo>
                    <a:pt x="2150" y="2"/>
                  </a:lnTo>
                  <a:lnTo>
                    <a:pt x="2155" y="2"/>
                  </a:lnTo>
                  <a:lnTo>
                    <a:pt x="2160" y="2"/>
                  </a:lnTo>
                  <a:lnTo>
                    <a:pt x="2165" y="2"/>
                  </a:lnTo>
                  <a:lnTo>
                    <a:pt x="2170" y="2"/>
                  </a:lnTo>
                  <a:lnTo>
                    <a:pt x="2174" y="2"/>
                  </a:lnTo>
                  <a:lnTo>
                    <a:pt x="2179" y="0"/>
                  </a:lnTo>
                  <a:lnTo>
                    <a:pt x="2184" y="2"/>
                  </a:lnTo>
                  <a:lnTo>
                    <a:pt x="2188" y="2"/>
                  </a:lnTo>
                  <a:lnTo>
                    <a:pt x="2193" y="2"/>
                  </a:lnTo>
                  <a:lnTo>
                    <a:pt x="2198" y="2"/>
                  </a:lnTo>
                  <a:lnTo>
                    <a:pt x="2203" y="2"/>
                  </a:lnTo>
                  <a:lnTo>
                    <a:pt x="2207" y="2"/>
                  </a:lnTo>
                  <a:lnTo>
                    <a:pt x="2212" y="1"/>
                  </a:lnTo>
                  <a:lnTo>
                    <a:pt x="2217" y="2"/>
                  </a:lnTo>
                  <a:lnTo>
                    <a:pt x="2222" y="2"/>
                  </a:lnTo>
                  <a:lnTo>
                    <a:pt x="2227" y="2"/>
                  </a:lnTo>
                  <a:lnTo>
                    <a:pt x="2231" y="2"/>
                  </a:lnTo>
                  <a:lnTo>
                    <a:pt x="2236" y="2"/>
                  </a:lnTo>
                  <a:lnTo>
                    <a:pt x="2241" y="2"/>
                  </a:lnTo>
                  <a:lnTo>
                    <a:pt x="2246" y="2"/>
                  </a:lnTo>
                  <a:lnTo>
                    <a:pt x="2251" y="2"/>
                  </a:lnTo>
                  <a:lnTo>
                    <a:pt x="2256" y="1"/>
                  </a:lnTo>
                  <a:lnTo>
                    <a:pt x="2261" y="2"/>
                  </a:lnTo>
                  <a:lnTo>
                    <a:pt x="2265" y="2"/>
                  </a:lnTo>
                  <a:lnTo>
                    <a:pt x="2270" y="2"/>
                  </a:lnTo>
                  <a:lnTo>
                    <a:pt x="2275" y="2"/>
                  </a:lnTo>
                  <a:lnTo>
                    <a:pt x="2280" y="2"/>
                  </a:lnTo>
                  <a:lnTo>
                    <a:pt x="2284" y="2"/>
                  </a:lnTo>
                  <a:lnTo>
                    <a:pt x="2289" y="1"/>
                  </a:lnTo>
                  <a:lnTo>
                    <a:pt x="2294" y="2"/>
                  </a:lnTo>
                  <a:lnTo>
                    <a:pt x="2298" y="1"/>
                  </a:lnTo>
                  <a:lnTo>
                    <a:pt x="2303" y="2"/>
                  </a:lnTo>
                  <a:lnTo>
                    <a:pt x="2308" y="1"/>
                  </a:lnTo>
                  <a:lnTo>
                    <a:pt x="2313" y="2"/>
                  </a:lnTo>
                  <a:lnTo>
                    <a:pt x="2317" y="2"/>
                  </a:lnTo>
                  <a:lnTo>
                    <a:pt x="2322" y="1"/>
                  </a:lnTo>
                  <a:lnTo>
                    <a:pt x="2327" y="0"/>
                  </a:lnTo>
                  <a:lnTo>
                    <a:pt x="2332" y="2"/>
                  </a:lnTo>
                  <a:lnTo>
                    <a:pt x="2337" y="2"/>
                  </a:lnTo>
                  <a:lnTo>
                    <a:pt x="2341" y="2"/>
                  </a:lnTo>
                  <a:lnTo>
                    <a:pt x="2346" y="2"/>
                  </a:lnTo>
                  <a:lnTo>
                    <a:pt x="2351" y="2"/>
                  </a:lnTo>
                  <a:lnTo>
                    <a:pt x="2356" y="2"/>
                  </a:lnTo>
                  <a:lnTo>
                    <a:pt x="2360" y="2"/>
                  </a:lnTo>
                  <a:lnTo>
                    <a:pt x="2365" y="2"/>
                  </a:lnTo>
                  <a:lnTo>
                    <a:pt x="2370" y="1"/>
                  </a:lnTo>
                  <a:lnTo>
                    <a:pt x="2374" y="2"/>
                  </a:lnTo>
                  <a:lnTo>
                    <a:pt x="2379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3" y="2"/>
                  </a:lnTo>
                  <a:lnTo>
                    <a:pt x="2397" y="2"/>
                  </a:lnTo>
                  <a:lnTo>
                    <a:pt x="2402" y="2"/>
                  </a:lnTo>
                  <a:lnTo>
                    <a:pt x="2407" y="2"/>
                  </a:lnTo>
                  <a:lnTo>
                    <a:pt x="2411" y="2"/>
                  </a:lnTo>
                  <a:lnTo>
                    <a:pt x="2416" y="2"/>
                  </a:lnTo>
                  <a:lnTo>
                    <a:pt x="2421" y="2"/>
                  </a:lnTo>
                  <a:lnTo>
                    <a:pt x="2425" y="2"/>
                  </a:lnTo>
                  <a:lnTo>
                    <a:pt x="2430" y="2"/>
                  </a:lnTo>
                  <a:lnTo>
                    <a:pt x="2435" y="2"/>
                  </a:lnTo>
                  <a:lnTo>
                    <a:pt x="2440" y="2"/>
                  </a:lnTo>
                  <a:lnTo>
                    <a:pt x="2444" y="2"/>
                  </a:lnTo>
                  <a:lnTo>
                    <a:pt x="2449" y="1"/>
                  </a:lnTo>
                  <a:lnTo>
                    <a:pt x="2454" y="2"/>
                  </a:lnTo>
                  <a:lnTo>
                    <a:pt x="2458" y="2"/>
                  </a:lnTo>
                  <a:lnTo>
                    <a:pt x="2463" y="2"/>
                  </a:lnTo>
                  <a:lnTo>
                    <a:pt x="2468" y="2"/>
                  </a:lnTo>
                  <a:lnTo>
                    <a:pt x="2472" y="2"/>
                  </a:lnTo>
                  <a:lnTo>
                    <a:pt x="2477" y="2"/>
                  </a:lnTo>
                  <a:lnTo>
                    <a:pt x="2482" y="2"/>
                  </a:lnTo>
                  <a:lnTo>
                    <a:pt x="2486" y="2"/>
                  </a:lnTo>
                  <a:lnTo>
                    <a:pt x="2491" y="1"/>
                  </a:lnTo>
                  <a:lnTo>
                    <a:pt x="2496" y="2"/>
                  </a:lnTo>
                  <a:lnTo>
                    <a:pt x="2500" y="2"/>
                  </a:lnTo>
                  <a:lnTo>
                    <a:pt x="2506" y="2"/>
                  </a:lnTo>
                  <a:lnTo>
                    <a:pt x="2510" y="1"/>
                  </a:lnTo>
                  <a:lnTo>
                    <a:pt x="2515" y="2"/>
                  </a:lnTo>
                  <a:lnTo>
                    <a:pt x="2520" y="2"/>
                  </a:lnTo>
                  <a:lnTo>
                    <a:pt x="2524" y="2"/>
                  </a:lnTo>
                  <a:lnTo>
                    <a:pt x="2529" y="2"/>
                  </a:lnTo>
                  <a:lnTo>
                    <a:pt x="2533" y="2"/>
                  </a:lnTo>
                  <a:lnTo>
                    <a:pt x="2538" y="2"/>
                  </a:lnTo>
                  <a:lnTo>
                    <a:pt x="2543" y="2"/>
                  </a:lnTo>
                  <a:lnTo>
                    <a:pt x="2547" y="2"/>
                  </a:lnTo>
                  <a:lnTo>
                    <a:pt x="2552" y="2"/>
                  </a:lnTo>
                  <a:lnTo>
                    <a:pt x="2556" y="2"/>
                  </a:lnTo>
                  <a:lnTo>
                    <a:pt x="2561" y="2"/>
                  </a:lnTo>
                  <a:lnTo>
                    <a:pt x="2565" y="2"/>
                  </a:lnTo>
                  <a:lnTo>
                    <a:pt x="2569" y="2"/>
                  </a:lnTo>
                  <a:lnTo>
                    <a:pt x="2574" y="2"/>
                  </a:lnTo>
                  <a:lnTo>
                    <a:pt x="2579" y="2"/>
                  </a:lnTo>
                  <a:lnTo>
                    <a:pt x="2584" y="2"/>
                  </a:lnTo>
                  <a:lnTo>
                    <a:pt x="2589" y="2"/>
                  </a:lnTo>
                  <a:lnTo>
                    <a:pt x="2593" y="2"/>
                  </a:lnTo>
                  <a:lnTo>
                    <a:pt x="2598" y="2"/>
                  </a:lnTo>
                  <a:lnTo>
                    <a:pt x="2603" y="2"/>
                  </a:lnTo>
                  <a:lnTo>
                    <a:pt x="2607" y="2"/>
                  </a:lnTo>
                  <a:lnTo>
                    <a:pt x="2612" y="1"/>
                  </a:lnTo>
                  <a:lnTo>
                    <a:pt x="2617" y="2"/>
                  </a:lnTo>
                  <a:lnTo>
                    <a:pt x="2622" y="2"/>
                  </a:lnTo>
                  <a:lnTo>
                    <a:pt x="2626" y="2"/>
                  </a:lnTo>
                  <a:lnTo>
                    <a:pt x="2631" y="1"/>
                  </a:lnTo>
                  <a:lnTo>
                    <a:pt x="2635" y="2"/>
                  </a:lnTo>
                  <a:lnTo>
                    <a:pt x="2640" y="2"/>
                  </a:lnTo>
                  <a:lnTo>
                    <a:pt x="2644" y="1"/>
                  </a:lnTo>
                  <a:lnTo>
                    <a:pt x="2649" y="2"/>
                  </a:lnTo>
                  <a:lnTo>
                    <a:pt x="2654" y="2"/>
                  </a:lnTo>
                  <a:lnTo>
                    <a:pt x="2658" y="2"/>
                  </a:lnTo>
                  <a:lnTo>
                    <a:pt x="2663" y="2"/>
                  </a:lnTo>
                  <a:lnTo>
                    <a:pt x="2668" y="2"/>
                  </a:lnTo>
                  <a:lnTo>
                    <a:pt x="2673" y="2"/>
                  </a:lnTo>
                  <a:lnTo>
                    <a:pt x="2677" y="1"/>
                  </a:lnTo>
                  <a:lnTo>
                    <a:pt x="2682" y="2"/>
                  </a:lnTo>
                  <a:lnTo>
                    <a:pt x="2687" y="2"/>
                  </a:lnTo>
                  <a:lnTo>
                    <a:pt x="2691" y="2"/>
                  </a:lnTo>
                  <a:lnTo>
                    <a:pt x="2696" y="2"/>
                  </a:lnTo>
                  <a:lnTo>
                    <a:pt x="2701" y="2"/>
                  </a:lnTo>
                  <a:lnTo>
                    <a:pt x="2705" y="1"/>
                  </a:lnTo>
                  <a:lnTo>
                    <a:pt x="2710" y="2"/>
                  </a:lnTo>
                  <a:lnTo>
                    <a:pt x="2715" y="2"/>
                  </a:lnTo>
                  <a:lnTo>
                    <a:pt x="2719" y="2"/>
                  </a:lnTo>
                  <a:lnTo>
                    <a:pt x="2724" y="2"/>
                  </a:lnTo>
                  <a:lnTo>
                    <a:pt x="2729" y="2"/>
                  </a:lnTo>
                  <a:lnTo>
                    <a:pt x="2733" y="2"/>
                  </a:lnTo>
                  <a:lnTo>
                    <a:pt x="2739" y="2"/>
                  </a:lnTo>
                  <a:lnTo>
                    <a:pt x="2743" y="2"/>
                  </a:lnTo>
                  <a:lnTo>
                    <a:pt x="2748" y="2"/>
                  </a:lnTo>
                  <a:lnTo>
                    <a:pt x="2753" y="2"/>
                  </a:lnTo>
                  <a:lnTo>
                    <a:pt x="2757" y="2"/>
                  </a:lnTo>
                  <a:lnTo>
                    <a:pt x="2762" y="2"/>
                  </a:lnTo>
                  <a:lnTo>
                    <a:pt x="2767" y="2"/>
                  </a:lnTo>
                  <a:lnTo>
                    <a:pt x="2771" y="2"/>
                  </a:lnTo>
                  <a:lnTo>
                    <a:pt x="2776" y="2"/>
                  </a:lnTo>
                  <a:lnTo>
                    <a:pt x="2781" y="2"/>
                  </a:lnTo>
                  <a:lnTo>
                    <a:pt x="2785" y="2"/>
                  </a:lnTo>
                  <a:lnTo>
                    <a:pt x="2789" y="2"/>
                  </a:lnTo>
                  <a:lnTo>
                    <a:pt x="2794" y="2"/>
                  </a:lnTo>
                  <a:lnTo>
                    <a:pt x="2799" y="2"/>
                  </a:lnTo>
                  <a:lnTo>
                    <a:pt x="2803" y="2"/>
                  </a:lnTo>
                  <a:lnTo>
                    <a:pt x="2808" y="2"/>
                  </a:lnTo>
                  <a:lnTo>
                    <a:pt x="2812" y="2"/>
                  </a:lnTo>
                  <a:lnTo>
                    <a:pt x="2817" y="2"/>
                  </a:lnTo>
                  <a:lnTo>
                    <a:pt x="2822" y="2"/>
                  </a:lnTo>
                  <a:lnTo>
                    <a:pt x="2826" y="2"/>
                  </a:lnTo>
                  <a:lnTo>
                    <a:pt x="2831" y="1"/>
                  </a:lnTo>
                  <a:lnTo>
                    <a:pt x="2835" y="2"/>
                  </a:lnTo>
                  <a:lnTo>
                    <a:pt x="2840" y="2"/>
                  </a:lnTo>
                  <a:lnTo>
                    <a:pt x="2844" y="2"/>
                  </a:lnTo>
                  <a:lnTo>
                    <a:pt x="2849" y="2"/>
                  </a:lnTo>
                  <a:lnTo>
                    <a:pt x="2854" y="2"/>
                  </a:lnTo>
                  <a:lnTo>
                    <a:pt x="2858" y="2"/>
                  </a:lnTo>
                  <a:lnTo>
                    <a:pt x="2863" y="2"/>
                  </a:lnTo>
                  <a:lnTo>
                    <a:pt x="2868" y="2"/>
                  </a:lnTo>
                  <a:lnTo>
                    <a:pt x="2873" y="2"/>
                  </a:lnTo>
                  <a:lnTo>
                    <a:pt x="2877" y="2"/>
                  </a:lnTo>
                  <a:lnTo>
                    <a:pt x="2882" y="2"/>
                  </a:lnTo>
                  <a:lnTo>
                    <a:pt x="2886" y="2"/>
                  </a:lnTo>
                  <a:lnTo>
                    <a:pt x="2891" y="2"/>
                  </a:lnTo>
                  <a:lnTo>
                    <a:pt x="2896" y="2"/>
                  </a:lnTo>
                  <a:lnTo>
                    <a:pt x="2900" y="2"/>
                  </a:lnTo>
                  <a:lnTo>
                    <a:pt x="2905" y="2"/>
                  </a:lnTo>
                  <a:lnTo>
                    <a:pt x="2910" y="2"/>
                  </a:lnTo>
                  <a:lnTo>
                    <a:pt x="2915" y="2"/>
                  </a:lnTo>
                  <a:lnTo>
                    <a:pt x="2920" y="1"/>
                  </a:lnTo>
                  <a:lnTo>
                    <a:pt x="2924" y="2"/>
                  </a:lnTo>
                  <a:lnTo>
                    <a:pt x="2929" y="2"/>
                  </a:lnTo>
                  <a:lnTo>
                    <a:pt x="2934" y="2"/>
                  </a:lnTo>
                  <a:lnTo>
                    <a:pt x="2938" y="2"/>
                  </a:lnTo>
                  <a:lnTo>
                    <a:pt x="2943" y="2"/>
                  </a:lnTo>
                  <a:lnTo>
                    <a:pt x="2948" y="2"/>
                  </a:lnTo>
                  <a:lnTo>
                    <a:pt x="2952" y="2"/>
                  </a:lnTo>
                  <a:lnTo>
                    <a:pt x="2957" y="2"/>
                  </a:lnTo>
                  <a:lnTo>
                    <a:pt x="2962" y="2"/>
                  </a:lnTo>
                  <a:lnTo>
                    <a:pt x="2966" y="2"/>
                  </a:lnTo>
                  <a:lnTo>
                    <a:pt x="2971" y="2"/>
                  </a:lnTo>
                  <a:lnTo>
                    <a:pt x="2976" y="2"/>
                  </a:lnTo>
                  <a:lnTo>
                    <a:pt x="2980" y="2"/>
                  </a:lnTo>
                  <a:lnTo>
                    <a:pt x="2985" y="1"/>
                  </a:lnTo>
                  <a:lnTo>
                    <a:pt x="2990" y="2"/>
                  </a:lnTo>
                  <a:lnTo>
                    <a:pt x="2994" y="2"/>
                  </a:lnTo>
                  <a:lnTo>
                    <a:pt x="2999" y="2"/>
                  </a:lnTo>
                  <a:lnTo>
                    <a:pt x="3004" y="2"/>
                  </a:lnTo>
                  <a:lnTo>
                    <a:pt x="3008" y="2"/>
                  </a:lnTo>
                  <a:lnTo>
                    <a:pt x="3013" y="2"/>
                  </a:lnTo>
                  <a:lnTo>
                    <a:pt x="3018" y="2"/>
                  </a:lnTo>
                  <a:lnTo>
                    <a:pt x="3023" y="2"/>
                  </a:lnTo>
                  <a:lnTo>
                    <a:pt x="3027" y="2"/>
                  </a:lnTo>
                  <a:lnTo>
                    <a:pt x="3032" y="2"/>
                  </a:lnTo>
                  <a:lnTo>
                    <a:pt x="3036" y="2"/>
                  </a:lnTo>
                  <a:lnTo>
                    <a:pt x="3041" y="1"/>
                  </a:lnTo>
                  <a:lnTo>
                    <a:pt x="3046" y="2"/>
                  </a:lnTo>
                  <a:lnTo>
                    <a:pt x="3050" y="2"/>
                  </a:lnTo>
                  <a:lnTo>
                    <a:pt x="3055" y="2"/>
                  </a:lnTo>
                  <a:lnTo>
                    <a:pt x="3060" y="1"/>
                  </a:lnTo>
                  <a:lnTo>
                    <a:pt x="3065" y="2"/>
                  </a:lnTo>
                  <a:lnTo>
                    <a:pt x="3069" y="1"/>
                  </a:lnTo>
                  <a:lnTo>
                    <a:pt x="3074" y="2"/>
                  </a:lnTo>
                  <a:lnTo>
                    <a:pt x="3079" y="2"/>
                  </a:lnTo>
                  <a:lnTo>
                    <a:pt x="3084" y="2"/>
                  </a:lnTo>
                  <a:lnTo>
                    <a:pt x="3089" y="2"/>
                  </a:lnTo>
                  <a:lnTo>
                    <a:pt x="3093" y="2"/>
                  </a:lnTo>
                  <a:lnTo>
                    <a:pt x="3098" y="1"/>
                  </a:lnTo>
                  <a:lnTo>
                    <a:pt x="3103" y="2"/>
                  </a:lnTo>
                  <a:lnTo>
                    <a:pt x="3107" y="2"/>
                  </a:lnTo>
                  <a:lnTo>
                    <a:pt x="3112" y="0"/>
                  </a:lnTo>
                  <a:lnTo>
                    <a:pt x="3117" y="1"/>
                  </a:lnTo>
                  <a:lnTo>
                    <a:pt x="3121" y="2"/>
                  </a:lnTo>
                  <a:lnTo>
                    <a:pt x="3126" y="2"/>
                  </a:lnTo>
                  <a:lnTo>
                    <a:pt x="3132" y="1"/>
                  </a:lnTo>
                  <a:lnTo>
                    <a:pt x="3136" y="2"/>
                  </a:lnTo>
                  <a:lnTo>
                    <a:pt x="3140" y="2"/>
                  </a:lnTo>
                  <a:lnTo>
                    <a:pt x="3145" y="2"/>
                  </a:lnTo>
                  <a:lnTo>
                    <a:pt x="3149" y="2"/>
                  </a:lnTo>
                  <a:lnTo>
                    <a:pt x="3155" y="2"/>
                  </a:lnTo>
                  <a:lnTo>
                    <a:pt x="3159" y="2"/>
                  </a:lnTo>
                  <a:lnTo>
                    <a:pt x="3164" y="1"/>
                  </a:lnTo>
                  <a:lnTo>
                    <a:pt x="3169" y="2"/>
                  </a:lnTo>
                  <a:lnTo>
                    <a:pt x="3174" y="2"/>
                  </a:lnTo>
                  <a:lnTo>
                    <a:pt x="3178" y="2"/>
                  </a:lnTo>
                  <a:lnTo>
                    <a:pt x="3183" y="2"/>
                  </a:lnTo>
                  <a:lnTo>
                    <a:pt x="3188" y="2"/>
                  </a:lnTo>
                  <a:lnTo>
                    <a:pt x="3192" y="2"/>
                  </a:lnTo>
                  <a:lnTo>
                    <a:pt x="3198" y="2"/>
                  </a:lnTo>
                  <a:lnTo>
                    <a:pt x="3202" y="2"/>
                  </a:lnTo>
                  <a:lnTo>
                    <a:pt x="3207" y="0"/>
                  </a:lnTo>
                  <a:lnTo>
                    <a:pt x="3212" y="1"/>
                  </a:lnTo>
                  <a:lnTo>
                    <a:pt x="3217" y="2"/>
                  </a:lnTo>
                  <a:lnTo>
                    <a:pt x="3221" y="2"/>
                  </a:lnTo>
                  <a:lnTo>
                    <a:pt x="3226" y="2"/>
                  </a:lnTo>
                  <a:lnTo>
                    <a:pt x="3231" y="0"/>
                  </a:lnTo>
                  <a:lnTo>
                    <a:pt x="3236" y="2"/>
                  </a:lnTo>
                  <a:lnTo>
                    <a:pt x="3241" y="2"/>
                  </a:lnTo>
                  <a:lnTo>
                    <a:pt x="3245" y="2"/>
                  </a:lnTo>
                  <a:lnTo>
                    <a:pt x="3250" y="2"/>
                  </a:lnTo>
                  <a:lnTo>
                    <a:pt x="3255" y="0"/>
                  </a:lnTo>
                  <a:lnTo>
                    <a:pt x="3259" y="2"/>
                  </a:lnTo>
                  <a:lnTo>
                    <a:pt x="3264" y="2"/>
                  </a:lnTo>
                  <a:lnTo>
                    <a:pt x="3270" y="2"/>
                  </a:lnTo>
                  <a:lnTo>
                    <a:pt x="3274" y="2"/>
                  </a:lnTo>
                  <a:lnTo>
                    <a:pt x="3278" y="2"/>
                  </a:lnTo>
                  <a:lnTo>
                    <a:pt x="3284" y="2"/>
                  </a:lnTo>
                  <a:lnTo>
                    <a:pt x="3288" y="1"/>
                  </a:lnTo>
                  <a:lnTo>
                    <a:pt x="3293" y="2"/>
                  </a:lnTo>
                  <a:lnTo>
                    <a:pt x="3297" y="1"/>
                  </a:lnTo>
                  <a:lnTo>
                    <a:pt x="3302" y="2"/>
                  </a:lnTo>
                  <a:lnTo>
                    <a:pt x="3307" y="2"/>
                  </a:lnTo>
                  <a:lnTo>
                    <a:pt x="3312" y="2"/>
                  </a:lnTo>
                  <a:lnTo>
                    <a:pt x="3317" y="1"/>
                  </a:lnTo>
                  <a:lnTo>
                    <a:pt x="3321" y="1"/>
                  </a:lnTo>
                  <a:lnTo>
                    <a:pt x="3326" y="2"/>
                  </a:lnTo>
                  <a:lnTo>
                    <a:pt x="3331" y="1"/>
                  </a:lnTo>
                  <a:lnTo>
                    <a:pt x="3336" y="2"/>
                  </a:lnTo>
                  <a:lnTo>
                    <a:pt x="3341" y="2"/>
                  </a:lnTo>
                  <a:lnTo>
                    <a:pt x="3345" y="2"/>
                  </a:lnTo>
                  <a:lnTo>
                    <a:pt x="3350" y="2"/>
                  </a:lnTo>
                  <a:lnTo>
                    <a:pt x="3355" y="2"/>
                  </a:lnTo>
                  <a:lnTo>
                    <a:pt x="3360" y="2"/>
                  </a:lnTo>
                  <a:lnTo>
                    <a:pt x="3365" y="2"/>
                  </a:lnTo>
                  <a:lnTo>
                    <a:pt x="3370" y="2"/>
                  </a:lnTo>
                  <a:lnTo>
                    <a:pt x="3374" y="2"/>
                  </a:lnTo>
                  <a:lnTo>
                    <a:pt x="3380" y="2"/>
                  </a:lnTo>
                  <a:lnTo>
                    <a:pt x="3384" y="1"/>
                  </a:lnTo>
                  <a:lnTo>
                    <a:pt x="3389" y="2"/>
                  </a:lnTo>
                  <a:lnTo>
                    <a:pt x="3394" y="2"/>
                  </a:lnTo>
                  <a:lnTo>
                    <a:pt x="3399" y="2"/>
                  </a:lnTo>
                  <a:lnTo>
                    <a:pt x="3404" y="1"/>
                  </a:lnTo>
                  <a:lnTo>
                    <a:pt x="3409" y="2"/>
                  </a:lnTo>
                  <a:lnTo>
                    <a:pt x="3414" y="1"/>
                  </a:lnTo>
                  <a:lnTo>
                    <a:pt x="3419" y="2"/>
                  </a:lnTo>
                  <a:lnTo>
                    <a:pt x="3423" y="2"/>
                  </a:lnTo>
                  <a:lnTo>
                    <a:pt x="3428" y="2"/>
                  </a:lnTo>
                  <a:lnTo>
                    <a:pt x="3433" y="2"/>
                  </a:lnTo>
                  <a:lnTo>
                    <a:pt x="3438" y="2"/>
                  </a:lnTo>
                  <a:lnTo>
                    <a:pt x="3443" y="2"/>
                  </a:lnTo>
                  <a:lnTo>
                    <a:pt x="3448" y="1"/>
                  </a:lnTo>
                  <a:lnTo>
                    <a:pt x="3453" y="2"/>
                  </a:lnTo>
                  <a:lnTo>
                    <a:pt x="3458" y="1"/>
                  </a:lnTo>
                  <a:lnTo>
                    <a:pt x="3463" y="2"/>
                  </a:lnTo>
                  <a:lnTo>
                    <a:pt x="3468" y="0"/>
                  </a:lnTo>
                  <a:lnTo>
                    <a:pt x="3472" y="2"/>
                  </a:lnTo>
                  <a:lnTo>
                    <a:pt x="3478" y="2"/>
                  </a:lnTo>
                  <a:lnTo>
                    <a:pt x="3483" y="2"/>
                  </a:lnTo>
                  <a:lnTo>
                    <a:pt x="3488" y="2"/>
                  </a:lnTo>
                  <a:lnTo>
                    <a:pt x="3493" y="1"/>
                  </a:lnTo>
                  <a:lnTo>
                    <a:pt x="3497" y="2"/>
                  </a:lnTo>
                  <a:lnTo>
                    <a:pt x="3503" y="1"/>
                  </a:lnTo>
                  <a:lnTo>
                    <a:pt x="3507" y="2"/>
                  </a:lnTo>
                  <a:lnTo>
                    <a:pt x="3512" y="1"/>
                  </a:lnTo>
                  <a:lnTo>
                    <a:pt x="3517" y="2"/>
                  </a:lnTo>
                  <a:lnTo>
                    <a:pt x="3522" y="2"/>
                  </a:lnTo>
                  <a:lnTo>
                    <a:pt x="3527" y="2"/>
                  </a:lnTo>
                  <a:lnTo>
                    <a:pt x="3532" y="2"/>
                  </a:lnTo>
                  <a:lnTo>
                    <a:pt x="3537" y="2"/>
                  </a:lnTo>
                  <a:lnTo>
                    <a:pt x="3542" y="2"/>
                  </a:lnTo>
                  <a:lnTo>
                    <a:pt x="3547" y="2"/>
                  </a:lnTo>
                  <a:lnTo>
                    <a:pt x="3552" y="2"/>
                  </a:lnTo>
                  <a:lnTo>
                    <a:pt x="3557" y="2"/>
                  </a:lnTo>
                  <a:lnTo>
                    <a:pt x="3562" y="2"/>
                  </a:lnTo>
                  <a:lnTo>
                    <a:pt x="3566" y="0"/>
                  </a:lnTo>
                  <a:lnTo>
                    <a:pt x="3572" y="2"/>
                  </a:lnTo>
                  <a:lnTo>
                    <a:pt x="3577" y="2"/>
                  </a:lnTo>
                  <a:lnTo>
                    <a:pt x="3581" y="2"/>
                  </a:lnTo>
                  <a:lnTo>
                    <a:pt x="3587" y="1"/>
                  </a:lnTo>
                  <a:lnTo>
                    <a:pt x="3592" y="1"/>
                  </a:lnTo>
                  <a:lnTo>
                    <a:pt x="3597" y="2"/>
                  </a:lnTo>
                  <a:lnTo>
                    <a:pt x="3602" y="2"/>
                  </a:lnTo>
                  <a:lnTo>
                    <a:pt x="3607" y="2"/>
                  </a:lnTo>
                  <a:lnTo>
                    <a:pt x="3612" y="2"/>
                  </a:lnTo>
                  <a:lnTo>
                    <a:pt x="3617" y="2"/>
                  </a:lnTo>
                  <a:lnTo>
                    <a:pt x="3622" y="2"/>
                  </a:lnTo>
                  <a:lnTo>
                    <a:pt x="3627" y="2"/>
                  </a:lnTo>
                  <a:lnTo>
                    <a:pt x="3632" y="2"/>
                  </a:lnTo>
                  <a:lnTo>
                    <a:pt x="3637" y="2"/>
                  </a:lnTo>
                  <a:lnTo>
                    <a:pt x="3642" y="2"/>
                  </a:lnTo>
                  <a:lnTo>
                    <a:pt x="3647" y="2"/>
                  </a:lnTo>
                  <a:lnTo>
                    <a:pt x="3651" y="1"/>
                  </a:lnTo>
                  <a:lnTo>
                    <a:pt x="3656" y="2"/>
                  </a:lnTo>
                  <a:lnTo>
                    <a:pt x="3661" y="2"/>
                  </a:lnTo>
                  <a:lnTo>
                    <a:pt x="3667" y="2"/>
                  </a:lnTo>
                  <a:lnTo>
                    <a:pt x="3672" y="2"/>
                  </a:lnTo>
                  <a:lnTo>
                    <a:pt x="3677" y="2"/>
                  </a:lnTo>
                  <a:lnTo>
                    <a:pt x="3681" y="0"/>
                  </a:lnTo>
                  <a:lnTo>
                    <a:pt x="3687" y="2"/>
                  </a:lnTo>
                  <a:lnTo>
                    <a:pt x="3692" y="2"/>
                  </a:lnTo>
                  <a:lnTo>
                    <a:pt x="3696" y="2"/>
                  </a:lnTo>
                  <a:lnTo>
                    <a:pt x="3701" y="1"/>
                  </a:lnTo>
                  <a:lnTo>
                    <a:pt x="3706" y="2"/>
                  </a:lnTo>
                  <a:lnTo>
                    <a:pt x="3711" y="2"/>
                  </a:lnTo>
                  <a:lnTo>
                    <a:pt x="3716" y="2"/>
                  </a:lnTo>
                  <a:lnTo>
                    <a:pt x="3720" y="2"/>
                  </a:lnTo>
                  <a:lnTo>
                    <a:pt x="3725" y="0"/>
                  </a:lnTo>
                  <a:lnTo>
                    <a:pt x="3730" y="2"/>
                  </a:lnTo>
                  <a:lnTo>
                    <a:pt x="3735" y="2"/>
                  </a:lnTo>
                  <a:lnTo>
                    <a:pt x="3738" y="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90D81DF6-9D66-6947-8EC2-8D5513250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2" y="2967"/>
              <a:ext cx="120" cy="10"/>
            </a:xfrm>
            <a:custGeom>
              <a:avLst/>
              <a:gdLst>
                <a:gd name="T0" fmla="*/ 0 w 120"/>
                <a:gd name="T1" fmla="*/ 10 h 10"/>
                <a:gd name="T2" fmla="*/ 0 w 120"/>
                <a:gd name="T3" fmla="*/ 10 h 10"/>
                <a:gd name="T4" fmla="*/ 120 w 120"/>
                <a:gd name="T5" fmla="*/ 10 h 10"/>
                <a:gd name="T6" fmla="*/ 120 w 12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0">
                  <a:moveTo>
                    <a:pt x="0" y="10"/>
                  </a:moveTo>
                  <a:lnTo>
                    <a:pt x="0" y="10"/>
                  </a:lnTo>
                  <a:lnTo>
                    <a:pt x="120" y="10"/>
                  </a:lnTo>
                  <a:lnTo>
                    <a:pt x="120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71">
              <a:extLst>
                <a:ext uri="{FF2B5EF4-FFF2-40B4-BE49-F238E27FC236}">
                  <a16:creationId xmlns:a16="http://schemas.microsoft.com/office/drawing/2014/main" id="{7D90257A-62BE-1108-007D-3C06EB395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975"/>
              <a:ext cx="2646" cy="2"/>
            </a:xfrm>
            <a:custGeom>
              <a:avLst/>
              <a:gdLst>
                <a:gd name="T0" fmla="*/ 19 w 2646"/>
                <a:gd name="T1" fmla="*/ 2 h 2"/>
                <a:gd name="T2" fmla="*/ 38 w 2646"/>
                <a:gd name="T3" fmla="*/ 2 h 2"/>
                <a:gd name="T4" fmla="*/ 58 w 2646"/>
                <a:gd name="T5" fmla="*/ 2 h 2"/>
                <a:gd name="T6" fmla="*/ 78 w 2646"/>
                <a:gd name="T7" fmla="*/ 2 h 2"/>
                <a:gd name="T8" fmla="*/ 98 w 2646"/>
                <a:gd name="T9" fmla="*/ 2 h 2"/>
                <a:gd name="T10" fmla="*/ 117 w 2646"/>
                <a:gd name="T11" fmla="*/ 2 h 2"/>
                <a:gd name="T12" fmla="*/ 137 w 2646"/>
                <a:gd name="T13" fmla="*/ 2 h 2"/>
                <a:gd name="T14" fmla="*/ 157 w 2646"/>
                <a:gd name="T15" fmla="*/ 2 h 2"/>
                <a:gd name="T16" fmla="*/ 177 w 2646"/>
                <a:gd name="T17" fmla="*/ 2 h 2"/>
                <a:gd name="T18" fmla="*/ 197 w 2646"/>
                <a:gd name="T19" fmla="*/ 2 h 2"/>
                <a:gd name="T20" fmla="*/ 216 w 2646"/>
                <a:gd name="T21" fmla="*/ 2 h 2"/>
                <a:gd name="T22" fmla="*/ 236 w 2646"/>
                <a:gd name="T23" fmla="*/ 2 h 2"/>
                <a:gd name="T24" fmla="*/ 256 w 2646"/>
                <a:gd name="T25" fmla="*/ 2 h 2"/>
                <a:gd name="T26" fmla="*/ 276 w 2646"/>
                <a:gd name="T27" fmla="*/ 2 h 2"/>
                <a:gd name="T28" fmla="*/ 295 w 2646"/>
                <a:gd name="T29" fmla="*/ 2 h 2"/>
                <a:gd name="T30" fmla="*/ 315 w 2646"/>
                <a:gd name="T31" fmla="*/ 2 h 2"/>
                <a:gd name="T32" fmla="*/ 335 w 2646"/>
                <a:gd name="T33" fmla="*/ 2 h 2"/>
                <a:gd name="T34" fmla="*/ 355 w 2646"/>
                <a:gd name="T35" fmla="*/ 2 h 2"/>
                <a:gd name="T36" fmla="*/ 375 w 2646"/>
                <a:gd name="T37" fmla="*/ 2 h 2"/>
                <a:gd name="T38" fmla="*/ 394 w 2646"/>
                <a:gd name="T39" fmla="*/ 2 h 2"/>
                <a:gd name="T40" fmla="*/ 414 w 2646"/>
                <a:gd name="T41" fmla="*/ 2 h 2"/>
                <a:gd name="T42" fmla="*/ 439 w 2646"/>
                <a:gd name="T43" fmla="*/ 2 h 2"/>
                <a:gd name="T44" fmla="*/ 486 w 2646"/>
                <a:gd name="T45" fmla="*/ 2 h 2"/>
                <a:gd name="T46" fmla="*/ 554 w 2646"/>
                <a:gd name="T47" fmla="*/ 2 h 2"/>
                <a:gd name="T48" fmla="*/ 623 w 2646"/>
                <a:gd name="T49" fmla="*/ 2 h 2"/>
                <a:gd name="T50" fmla="*/ 693 w 2646"/>
                <a:gd name="T51" fmla="*/ 2 h 2"/>
                <a:gd name="T52" fmla="*/ 764 w 2646"/>
                <a:gd name="T53" fmla="*/ 2 h 2"/>
                <a:gd name="T54" fmla="*/ 834 w 2646"/>
                <a:gd name="T55" fmla="*/ 2 h 2"/>
                <a:gd name="T56" fmla="*/ 904 w 2646"/>
                <a:gd name="T57" fmla="*/ 2 h 2"/>
                <a:gd name="T58" fmla="*/ 976 w 2646"/>
                <a:gd name="T59" fmla="*/ 2 h 2"/>
                <a:gd name="T60" fmla="*/ 1051 w 2646"/>
                <a:gd name="T61" fmla="*/ 2 h 2"/>
                <a:gd name="T62" fmla="*/ 1129 w 2646"/>
                <a:gd name="T63" fmla="*/ 2 h 2"/>
                <a:gd name="T64" fmla="*/ 1208 w 2646"/>
                <a:gd name="T65" fmla="*/ 2 h 2"/>
                <a:gd name="T66" fmla="*/ 1286 w 2646"/>
                <a:gd name="T67" fmla="*/ 2 h 2"/>
                <a:gd name="T68" fmla="*/ 1359 w 2646"/>
                <a:gd name="T69" fmla="*/ 1 h 2"/>
                <a:gd name="T70" fmla="*/ 1413 w 2646"/>
                <a:gd name="T71" fmla="*/ 2 h 2"/>
                <a:gd name="T72" fmla="*/ 1472 w 2646"/>
                <a:gd name="T73" fmla="*/ 2 h 2"/>
                <a:gd name="T74" fmla="*/ 1543 w 2646"/>
                <a:gd name="T75" fmla="*/ 2 h 2"/>
                <a:gd name="T76" fmla="*/ 1605 w 2646"/>
                <a:gd name="T77" fmla="*/ 2 h 2"/>
                <a:gd name="T78" fmla="*/ 1663 w 2646"/>
                <a:gd name="T79" fmla="*/ 2 h 2"/>
                <a:gd name="T80" fmla="*/ 1720 w 2646"/>
                <a:gd name="T81" fmla="*/ 2 h 2"/>
                <a:gd name="T82" fmla="*/ 1774 w 2646"/>
                <a:gd name="T83" fmla="*/ 2 h 2"/>
                <a:gd name="T84" fmla="*/ 1821 w 2646"/>
                <a:gd name="T85" fmla="*/ 2 h 2"/>
                <a:gd name="T86" fmla="*/ 1866 w 2646"/>
                <a:gd name="T87" fmla="*/ 2 h 2"/>
                <a:gd name="T88" fmla="*/ 1919 w 2646"/>
                <a:gd name="T89" fmla="*/ 2 h 2"/>
                <a:gd name="T90" fmla="*/ 1969 w 2646"/>
                <a:gd name="T91" fmla="*/ 2 h 2"/>
                <a:gd name="T92" fmla="*/ 2024 w 2646"/>
                <a:gd name="T93" fmla="*/ 2 h 2"/>
                <a:gd name="T94" fmla="*/ 2074 w 2646"/>
                <a:gd name="T95" fmla="*/ 2 h 2"/>
                <a:gd name="T96" fmla="*/ 2121 w 2646"/>
                <a:gd name="T97" fmla="*/ 2 h 2"/>
                <a:gd name="T98" fmla="*/ 2170 w 2646"/>
                <a:gd name="T99" fmla="*/ 2 h 2"/>
                <a:gd name="T100" fmla="*/ 2212 w 2646"/>
                <a:gd name="T101" fmla="*/ 2 h 2"/>
                <a:gd name="T102" fmla="*/ 2253 w 2646"/>
                <a:gd name="T103" fmla="*/ 2 h 2"/>
                <a:gd name="T104" fmla="*/ 2297 w 2646"/>
                <a:gd name="T105" fmla="*/ 2 h 2"/>
                <a:gd name="T106" fmla="*/ 2340 w 2646"/>
                <a:gd name="T107" fmla="*/ 2 h 2"/>
                <a:gd name="T108" fmla="*/ 2390 w 2646"/>
                <a:gd name="T109" fmla="*/ 2 h 2"/>
                <a:gd name="T110" fmla="*/ 2431 w 2646"/>
                <a:gd name="T111" fmla="*/ 2 h 2"/>
                <a:gd name="T112" fmla="*/ 2475 w 2646"/>
                <a:gd name="T113" fmla="*/ 2 h 2"/>
                <a:gd name="T114" fmla="*/ 2522 w 2646"/>
                <a:gd name="T115" fmla="*/ 2 h 2"/>
                <a:gd name="T116" fmla="*/ 2574 w 2646"/>
                <a:gd name="T117" fmla="*/ 2 h 2"/>
                <a:gd name="T118" fmla="*/ 2631 w 2646"/>
                <a:gd name="T1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46" h="2">
                  <a:moveTo>
                    <a:pt x="0" y="2"/>
                  </a:moveTo>
                  <a:lnTo>
                    <a:pt x="1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8" y="2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7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0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7" y="2"/>
                  </a:lnTo>
                  <a:lnTo>
                    <a:pt x="58" y="2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3" y="2"/>
                  </a:lnTo>
                  <a:lnTo>
                    <a:pt x="64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7" y="2"/>
                  </a:lnTo>
                  <a:lnTo>
                    <a:pt x="78" y="2"/>
                  </a:lnTo>
                  <a:lnTo>
                    <a:pt x="79" y="2"/>
                  </a:lnTo>
                  <a:lnTo>
                    <a:pt x="80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7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2" y="2"/>
                  </a:lnTo>
                  <a:lnTo>
                    <a:pt x="93" y="2"/>
                  </a:lnTo>
                  <a:lnTo>
                    <a:pt x="94" y="2"/>
                  </a:lnTo>
                  <a:lnTo>
                    <a:pt x="95" y="2"/>
                  </a:lnTo>
                  <a:lnTo>
                    <a:pt x="97" y="2"/>
                  </a:lnTo>
                  <a:lnTo>
                    <a:pt x="98" y="2"/>
                  </a:lnTo>
                  <a:lnTo>
                    <a:pt x="99" y="2"/>
                  </a:lnTo>
                  <a:lnTo>
                    <a:pt x="100" y="2"/>
                  </a:lnTo>
                  <a:lnTo>
                    <a:pt x="101" y="2"/>
                  </a:lnTo>
                  <a:lnTo>
                    <a:pt x="102" y="2"/>
                  </a:lnTo>
                  <a:lnTo>
                    <a:pt x="104" y="2"/>
                  </a:lnTo>
                  <a:lnTo>
                    <a:pt x="105" y="2"/>
                  </a:lnTo>
                  <a:lnTo>
                    <a:pt x="106" y="2"/>
                  </a:lnTo>
                  <a:lnTo>
                    <a:pt x="107" y="2"/>
                  </a:lnTo>
                  <a:lnTo>
                    <a:pt x="108" y="2"/>
                  </a:lnTo>
                  <a:lnTo>
                    <a:pt x="109" y="2"/>
                  </a:lnTo>
                  <a:lnTo>
                    <a:pt x="111" y="2"/>
                  </a:lnTo>
                  <a:lnTo>
                    <a:pt x="112" y="2"/>
                  </a:lnTo>
                  <a:lnTo>
                    <a:pt x="113" y="2"/>
                  </a:lnTo>
                  <a:lnTo>
                    <a:pt x="114" y="2"/>
                  </a:lnTo>
                  <a:lnTo>
                    <a:pt x="115" y="2"/>
                  </a:lnTo>
                  <a:lnTo>
                    <a:pt x="116" y="2"/>
                  </a:lnTo>
                  <a:lnTo>
                    <a:pt x="117" y="2"/>
                  </a:lnTo>
                  <a:lnTo>
                    <a:pt x="119" y="2"/>
                  </a:lnTo>
                  <a:lnTo>
                    <a:pt x="120" y="2"/>
                  </a:lnTo>
                  <a:lnTo>
                    <a:pt x="121" y="2"/>
                  </a:lnTo>
                  <a:lnTo>
                    <a:pt x="122" y="2"/>
                  </a:lnTo>
                  <a:lnTo>
                    <a:pt x="123" y="2"/>
                  </a:lnTo>
                  <a:lnTo>
                    <a:pt x="124" y="2"/>
                  </a:lnTo>
                  <a:lnTo>
                    <a:pt x="126" y="2"/>
                  </a:lnTo>
                  <a:lnTo>
                    <a:pt x="127" y="2"/>
                  </a:lnTo>
                  <a:lnTo>
                    <a:pt x="128" y="2"/>
                  </a:lnTo>
                  <a:lnTo>
                    <a:pt x="129" y="2"/>
                  </a:lnTo>
                  <a:lnTo>
                    <a:pt x="130" y="2"/>
                  </a:lnTo>
                  <a:lnTo>
                    <a:pt x="131" y="2"/>
                  </a:lnTo>
                  <a:lnTo>
                    <a:pt x="133" y="2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6" y="2"/>
                  </a:lnTo>
                  <a:lnTo>
                    <a:pt x="137" y="2"/>
                  </a:lnTo>
                  <a:lnTo>
                    <a:pt x="139" y="2"/>
                  </a:lnTo>
                  <a:lnTo>
                    <a:pt x="140" y="2"/>
                  </a:lnTo>
                  <a:lnTo>
                    <a:pt x="141" y="2"/>
                  </a:lnTo>
                  <a:lnTo>
                    <a:pt x="142" y="2"/>
                  </a:lnTo>
                  <a:lnTo>
                    <a:pt x="143" y="2"/>
                  </a:lnTo>
                  <a:lnTo>
                    <a:pt x="144" y="2"/>
                  </a:lnTo>
                  <a:lnTo>
                    <a:pt x="146" y="2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9" y="2"/>
                  </a:lnTo>
                  <a:lnTo>
                    <a:pt x="150" y="2"/>
                  </a:lnTo>
                  <a:lnTo>
                    <a:pt x="151" y="2"/>
                  </a:lnTo>
                  <a:lnTo>
                    <a:pt x="152" y="2"/>
                  </a:lnTo>
                  <a:lnTo>
                    <a:pt x="154" y="2"/>
                  </a:lnTo>
                  <a:lnTo>
                    <a:pt x="155" y="2"/>
                  </a:lnTo>
                  <a:lnTo>
                    <a:pt x="156" y="2"/>
                  </a:lnTo>
                  <a:lnTo>
                    <a:pt x="157" y="2"/>
                  </a:lnTo>
                  <a:lnTo>
                    <a:pt x="158" y="2"/>
                  </a:lnTo>
                  <a:lnTo>
                    <a:pt x="159" y="2"/>
                  </a:lnTo>
                  <a:lnTo>
                    <a:pt x="161" y="2"/>
                  </a:lnTo>
                  <a:lnTo>
                    <a:pt x="162" y="2"/>
                  </a:lnTo>
                  <a:lnTo>
                    <a:pt x="163" y="2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6" y="2"/>
                  </a:lnTo>
                  <a:lnTo>
                    <a:pt x="168" y="2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71" y="2"/>
                  </a:lnTo>
                  <a:lnTo>
                    <a:pt x="172" y="2"/>
                  </a:lnTo>
                  <a:lnTo>
                    <a:pt x="173" y="2"/>
                  </a:lnTo>
                  <a:lnTo>
                    <a:pt x="175" y="2"/>
                  </a:lnTo>
                  <a:lnTo>
                    <a:pt x="176" y="2"/>
                  </a:lnTo>
                  <a:lnTo>
                    <a:pt x="177" y="2"/>
                  </a:lnTo>
                  <a:lnTo>
                    <a:pt x="178" y="2"/>
                  </a:lnTo>
                  <a:lnTo>
                    <a:pt x="179" y="2"/>
                  </a:lnTo>
                  <a:lnTo>
                    <a:pt x="180" y="2"/>
                  </a:lnTo>
                  <a:lnTo>
                    <a:pt x="181" y="2"/>
                  </a:lnTo>
                  <a:lnTo>
                    <a:pt x="183" y="2"/>
                  </a:lnTo>
                  <a:lnTo>
                    <a:pt x="184" y="2"/>
                  </a:lnTo>
                  <a:lnTo>
                    <a:pt x="185" y="2"/>
                  </a:lnTo>
                  <a:lnTo>
                    <a:pt x="186" y="2"/>
                  </a:lnTo>
                  <a:lnTo>
                    <a:pt x="187" y="2"/>
                  </a:lnTo>
                  <a:lnTo>
                    <a:pt x="188" y="2"/>
                  </a:lnTo>
                  <a:lnTo>
                    <a:pt x="190" y="2"/>
                  </a:lnTo>
                  <a:lnTo>
                    <a:pt x="191" y="2"/>
                  </a:lnTo>
                  <a:lnTo>
                    <a:pt x="192" y="2"/>
                  </a:lnTo>
                  <a:lnTo>
                    <a:pt x="193" y="2"/>
                  </a:lnTo>
                  <a:lnTo>
                    <a:pt x="194" y="2"/>
                  </a:lnTo>
                  <a:lnTo>
                    <a:pt x="195" y="2"/>
                  </a:lnTo>
                  <a:lnTo>
                    <a:pt x="197" y="2"/>
                  </a:lnTo>
                  <a:lnTo>
                    <a:pt x="198" y="2"/>
                  </a:lnTo>
                  <a:lnTo>
                    <a:pt x="199" y="2"/>
                  </a:lnTo>
                  <a:lnTo>
                    <a:pt x="200" y="2"/>
                  </a:lnTo>
                  <a:lnTo>
                    <a:pt x="201" y="2"/>
                  </a:lnTo>
                  <a:lnTo>
                    <a:pt x="203" y="2"/>
                  </a:lnTo>
                  <a:lnTo>
                    <a:pt x="204" y="2"/>
                  </a:lnTo>
                  <a:lnTo>
                    <a:pt x="205" y="2"/>
                  </a:lnTo>
                  <a:lnTo>
                    <a:pt x="206" y="2"/>
                  </a:lnTo>
                  <a:lnTo>
                    <a:pt x="207" y="2"/>
                  </a:lnTo>
                  <a:lnTo>
                    <a:pt x="208" y="2"/>
                  </a:lnTo>
                  <a:lnTo>
                    <a:pt x="209" y="2"/>
                  </a:lnTo>
                  <a:lnTo>
                    <a:pt x="211" y="2"/>
                  </a:lnTo>
                  <a:lnTo>
                    <a:pt x="212" y="2"/>
                  </a:lnTo>
                  <a:lnTo>
                    <a:pt x="213" y="2"/>
                  </a:lnTo>
                  <a:lnTo>
                    <a:pt x="214" y="2"/>
                  </a:lnTo>
                  <a:lnTo>
                    <a:pt x="215" y="2"/>
                  </a:lnTo>
                  <a:lnTo>
                    <a:pt x="216" y="2"/>
                  </a:lnTo>
                  <a:lnTo>
                    <a:pt x="218" y="2"/>
                  </a:lnTo>
                  <a:lnTo>
                    <a:pt x="219" y="2"/>
                  </a:lnTo>
                  <a:lnTo>
                    <a:pt x="220" y="2"/>
                  </a:lnTo>
                  <a:lnTo>
                    <a:pt x="221" y="2"/>
                  </a:lnTo>
                  <a:lnTo>
                    <a:pt x="222" y="2"/>
                  </a:lnTo>
                  <a:lnTo>
                    <a:pt x="223" y="2"/>
                  </a:lnTo>
                  <a:lnTo>
                    <a:pt x="225" y="2"/>
                  </a:lnTo>
                  <a:lnTo>
                    <a:pt x="226" y="2"/>
                  </a:lnTo>
                  <a:lnTo>
                    <a:pt x="227" y="2"/>
                  </a:lnTo>
                  <a:lnTo>
                    <a:pt x="228" y="2"/>
                  </a:lnTo>
                  <a:lnTo>
                    <a:pt x="229" y="2"/>
                  </a:lnTo>
                  <a:lnTo>
                    <a:pt x="230" y="2"/>
                  </a:lnTo>
                  <a:lnTo>
                    <a:pt x="232" y="2"/>
                  </a:lnTo>
                  <a:lnTo>
                    <a:pt x="233" y="2"/>
                  </a:lnTo>
                  <a:lnTo>
                    <a:pt x="234" y="2"/>
                  </a:lnTo>
                  <a:lnTo>
                    <a:pt x="235" y="2"/>
                  </a:lnTo>
                  <a:lnTo>
                    <a:pt x="236" y="2"/>
                  </a:lnTo>
                  <a:lnTo>
                    <a:pt x="237" y="2"/>
                  </a:lnTo>
                  <a:lnTo>
                    <a:pt x="238" y="2"/>
                  </a:lnTo>
                  <a:lnTo>
                    <a:pt x="240" y="2"/>
                  </a:lnTo>
                  <a:lnTo>
                    <a:pt x="241" y="2"/>
                  </a:lnTo>
                  <a:lnTo>
                    <a:pt x="242" y="2"/>
                  </a:lnTo>
                  <a:lnTo>
                    <a:pt x="243" y="2"/>
                  </a:lnTo>
                  <a:lnTo>
                    <a:pt x="244" y="2"/>
                  </a:lnTo>
                  <a:lnTo>
                    <a:pt x="245" y="2"/>
                  </a:lnTo>
                  <a:lnTo>
                    <a:pt x="247" y="2"/>
                  </a:lnTo>
                  <a:lnTo>
                    <a:pt x="248" y="2"/>
                  </a:lnTo>
                  <a:lnTo>
                    <a:pt x="249" y="2"/>
                  </a:lnTo>
                  <a:lnTo>
                    <a:pt x="250" y="2"/>
                  </a:lnTo>
                  <a:lnTo>
                    <a:pt x="251" y="2"/>
                  </a:lnTo>
                  <a:lnTo>
                    <a:pt x="252" y="2"/>
                  </a:lnTo>
                  <a:lnTo>
                    <a:pt x="254" y="2"/>
                  </a:lnTo>
                  <a:lnTo>
                    <a:pt x="255" y="2"/>
                  </a:lnTo>
                  <a:lnTo>
                    <a:pt x="256" y="2"/>
                  </a:lnTo>
                  <a:lnTo>
                    <a:pt x="257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1" y="2"/>
                  </a:lnTo>
                  <a:lnTo>
                    <a:pt x="262" y="2"/>
                  </a:lnTo>
                  <a:lnTo>
                    <a:pt x="263" y="2"/>
                  </a:lnTo>
                  <a:lnTo>
                    <a:pt x="264" y="2"/>
                  </a:lnTo>
                  <a:lnTo>
                    <a:pt x="265" y="2"/>
                  </a:lnTo>
                  <a:lnTo>
                    <a:pt x="267" y="2"/>
                  </a:lnTo>
                  <a:lnTo>
                    <a:pt x="268" y="2"/>
                  </a:lnTo>
                  <a:lnTo>
                    <a:pt x="269" y="2"/>
                  </a:lnTo>
                  <a:lnTo>
                    <a:pt x="270" y="2"/>
                  </a:lnTo>
                  <a:lnTo>
                    <a:pt x="271" y="2"/>
                  </a:lnTo>
                  <a:lnTo>
                    <a:pt x="272" y="2"/>
                  </a:lnTo>
                  <a:lnTo>
                    <a:pt x="273" y="2"/>
                  </a:lnTo>
                  <a:lnTo>
                    <a:pt x="275" y="2"/>
                  </a:lnTo>
                  <a:lnTo>
                    <a:pt x="276" y="2"/>
                  </a:lnTo>
                  <a:lnTo>
                    <a:pt x="277" y="2"/>
                  </a:lnTo>
                  <a:lnTo>
                    <a:pt x="278" y="2"/>
                  </a:lnTo>
                  <a:lnTo>
                    <a:pt x="279" y="2"/>
                  </a:lnTo>
                  <a:lnTo>
                    <a:pt x="280" y="2"/>
                  </a:lnTo>
                  <a:lnTo>
                    <a:pt x="282" y="2"/>
                  </a:lnTo>
                  <a:lnTo>
                    <a:pt x="28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86" y="2"/>
                  </a:lnTo>
                  <a:lnTo>
                    <a:pt x="287" y="2"/>
                  </a:lnTo>
                  <a:lnTo>
                    <a:pt x="289" y="2"/>
                  </a:lnTo>
                  <a:lnTo>
                    <a:pt x="290" y="2"/>
                  </a:lnTo>
                  <a:lnTo>
                    <a:pt x="291" y="2"/>
                  </a:lnTo>
                  <a:lnTo>
                    <a:pt x="292" y="2"/>
                  </a:lnTo>
                  <a:lnTo>
                    <a:pt x="293" y="2"/>
                  </a:lnTo>
                  <a:lnTo>
                    <a:pt x="294" y="2"/>
                  </a:lnTo>
                  <a:lnTo>
                    <a:pt x="295" y="2"/>
                  </a:lnTo>
                  <a:lnTo>
                    <a:pt x="297" y="2"/>
                  </a:lnTo>
                  <a:lnTo>
                    <a:pt x="298" y="2"/>
                  </a:lnTo>
                  <a:lnTo>
                    <a:pt x="299" y="2"/>
                  </a:lnTo>
                  <a:lnTo>
                    <a:pt x="300" y="2"/>
                  </a:lnTo>
                  <a:lnTo>
                    <a:pt x="301" y="2"/>
                  </a:lnTo>
                  <a:lnTo>
                    <a:pt x="302" y="2"/>
                  </a:lnTo>
                  <a:lnTo>
                    <a:pt x="304" y="2"/>
                  </a:lnTo>
                  <a:lnTo>
                    <a:pt x="305" y="2"/>
                  </a:lnTo>
                  <a:lnTo>
                    <a:pt x="306" y="2"/>
                  </a:lnTo>
                  <a:lnTo>
                    <a:pt x="307" y="2"/>
                  </a:lnTo>
                  <a:lnTo>
                    <a:pt x="308" y="2"/>
                  </a:lnTo>
                  <a:lnTo>
                    <a:pt x="309" y="2"/>
                  </a:lnTo>
                  <a:lnTo>
                    <a:pt x="311" y="2"/>
                  </a:lnTo>
                  <a:lnTo>
                    <a:pt x="312" y="2"/>
                  </a:lnTo>
                  <a:lnTo>
                    <a:pt x="313" y="2"/>
                  </a:lnTo>
                  <a:lnTo>
                    <a:pt x="314" y="2"/>
                  </a:lnTo>
                  <a:lnTo>
                    <a:pt x="315" y="2"/>
                  </a:lnTo>
                  <a:lnTo>
                    <a:pt x="317" y="2"/>
                  </a:lnTo>
                  <a:lnTo>
                    <a:pt x="318" y="2"/>
                  </a:lnTo>
                  <a:lnTo>
                    <a:pt x="319" y="2"/>
                  </a:lnTo>
                  <a:lnTo>
                    <a:pt x="320" y="2"/>
                  </a:lnTo>
                  <a:lnTo>
                    <a:pt x="321" y="2"/>
                  </a:lnTo>
                  <a:lnTo>
                    <a:pt x="322" y="2"/>
                  </a:lnTo>
                  <a:lnTo>
                    <a:pt x="324" y="2"/>
                  </a:lnTo>
                  <a:lnTo>
                    <a:pt x="325" y="2"/>
                  </a:lnTo>
                  <a:lnTo>
                    <a:pt x="326" y="2"/>
                  </a:lnTo>
                  <a:lnTo>
                    <a:pt x="327" y="2"/>
                  </a:lnTo>
                  <a:lnTo>
                    <a:pt x="328" y="2"/>
                  </a:lnTo>
                  <a:lnTo>
                    <a:pt x="329" y="2"/>
                  </a:lnTo>
                  <a:lnTo>
                    <a:pt x="330" y="2"/>
                  </a:lnTo>
                  <a:lnTo>
                    <a:pt x="332" y="2"/>
                  </a:lnTo>
                  <a:lnTo>
                    <a:pt x="333" y="2"/>
                  </a:lnTo>
                  <a:lnTo>
                    <a:pt x="334" y="2"/>
                  </a:lnTo>
                  <a:lnTo>
                    <a:pt x="335" y="2"/>
                  </a:lnTo>
                  <a:lnTo>
                    <a:pt x="336" y="2"/>
                  </a:lnTo>
                  <a:lnTo>
                    <a:pt x="337" y="2"/>
                  </a:lnTo>
                  <a:lnTo>
                    <a:pt x="339" y="2"/>
                  </a:lnTo>
                  <a:lnTo>
                    <a:pt x="340" y="2"/>
                  </a:lnTo>
                  <a:lnTo>
                    <a:pt x="341" y="2"/>
                  </a:lnTo>
                  <a:lnTo>
                    <a:pt x="342" y="2"/>
                  </a:lnTo>
                  <a:lnTo>
                    <a:pt x="343" y="2"/>
                  </a:lnTo>
                  <a:lnTo>
                    <a:pt x="344" y="2"/>
                  </a:lnTo>
                  <a:lnTo>
                    <a:pt x="346" y="2"/>
                  </a:lnTo>
                  <a:lnTo>
                    <a:pt x="347" y="2"/>
                  </a:lnTo>
                  <a:lnTo>
                    <a:pt x="348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1" y="2"/>
                  </a:lnTo>
                  <a:lnTo>
                    <a:pt x="353" y="2"/>
                  </a:lnTo>
                  <a:lnTo>
                    <a:pt x="354" y="2"/>
                  </a:lnTo>
                  <a:lnTo>
                    <a:pt x="355" y="2"/>
                  </a:lnTo>
                  <a:lnTo>
                    <a:pt x="356" y="2"/>
                  </a:lnTo>
                  <a:lnTo>
                    <a:pt x="357" y="2"/>
                  </a:lnTo>
                  <a:lnTo>
                    <a:pt x="358" y="2"/>
                  </a:lnTo>
                  <a:lnTo>
                    <a:pt x="359" y="2"/>
                  </a:lnTo>
                  <a:lnTo>
                    <a:pt x="361" y="2"/>
                  </a:lnTo>
                  <a:lnTo>
                    <a:pt x="362" y="2"/>
                  </a:lnTo>
                  <a:lnTo>
                    <a:pt x="363" y="2"/>
                  </a:lnTo>
                  <a:lnTo>
                    <a:pt x="364" y="2"/>
                  </a:lnTo>
                  <a:lnTo>
                    <a:pt x="365" y="2"/>
                  </a:lnTo>
                  <a:lnTo>
                    <a:pt x="366" y="2"/>
                  </a:lnTo>
                  <a:lnTo>
                    <a:pt x="368" y="2"/>
                  </a:lnTo>
                  <a:lnTo>
                    <a:pt x="369" y="2"/>
                  </a:lnTo>
                  <a:lnTo>
                    <a:pt x="370" y="2"/>
                  </a:lnTo>
                  <a:lnTo>
                    <a:pt x="371" y="2"/>
                  </a:lnTo>
                  <a:lnTo>
                    <a:pt x="372" y="2"/>
                  </a:lnTo>
                  <a:lnTo>
                    <a:pt x="373" y="2"/>
                  </a:lnTo>
                  <a:lnTo>
                    <a:pt x="375" y="2"/>
                  </a:lnTo>
                  <a:lnTo>
                    <a:pt x="376" y="2"/>
                  </a:lnTo>
                  <a:lnTo>
                    <a:pt x="377" y="2"/>
                  </a:lnTo>
                  <a:lnTo>
                    <a:pt x="378" y="2"/>
                  </a:lnTo>
                  <a:lnTo>
                    <a:pt x="379" y="2"/>
                  </a:lnTo>
                  <a:lnTo>
                    <a:pt x="381" y="2"/>
                  </a:lnTo>
                  <a:lnTo>
                    <a:pt x="382" y="2"/>
                  </a:lnTo>
                  <a:lnTo>
                    <a:pt x="383" y="2"/>
                  </a:lnTo>
                  <a:lnTo>
                    <a:pt x="384" y="2"/>
                  </a:lnTo>
                  <a:lnTo>
                    <a:pt x="385" y="2"/>
                  </a:lnTo>
                  <a:lnTo>
                    <a:pt x="386" y="2"/>
                  </a:lnTo>
                  <a:lnTo>
                    <a:pt x="387" y="2"/>
                  </a:lnTo>
                  <a:lnTo>
                    <a:pt x="389" y="2"/>
                  </a:lnTo>
                  <a:lnTo>
                    <a:pt x="390" y="2"/>
                  </a:lnTo>
                  <a:lnTo>
                    <a:pt x="391" y="2"/>
                  </a:lnTo>
                  <a:lnTo>
                    <a:pt x="392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6" y="2"/>
                  </a:lnTo>
                  <a:lnTo>
                    <a:pt x="397" y="2"/>
                  </a:lnTo>
                  <a:lnTo>
                    <a:pt x="398" y="2"/>
                  </a:lnTo>
                  <a:lnTo>
                    <a:pt x="399" y="2"/>
                  </a:lnTo>
                  <a:lnTo>
                    <a:pt x="400" y="2"/>
                  </a:lnTo>
                  <a:lnTo>
                    <a:pt x="401" y="2"/>
                  </a:lnTo>
                  <a:lnTo>
                    <a:pt x="403" y="2"/>
                  </a:lnTo>
                  <a:lnTo>
                    <a:pt x="404" y="2"/>
                  </a:lnTo>
                  <a:lnTo>
                    <a:pt x="405" y="2"/>
                  </a:lnTo>
                  <a:lnTo>
                    <a:pt x="406" y="2"/>
                  </a:lnTo>
                  <a:lnTo>
                    <a:pt x="407" y="2"/>
                  </a:lnTo>
                  <a:lnTo>
                    <a:pt x="408" y="2"/>
                  </a:lnTo>
                  <a:lnTo>
                    <a:pt x="410" y="2"/>
                  </a:lnTo>
                  <a:lnTo>
                    <a:pt x="411" y="2"/>
                  </a:lnTo>
                  <a:lnTo>
                    <a:pt x="412" y="2"/>
                  </a:lnTo>
                  <a:lnTo>
                    <a:pt x="413" y="2"/>
                  </a:lnTo>
                  <a:lnTo>
                    <a:pt x="414" y="2"/>
                  </a:lnTo>
                  <a:lnTo>
                    <a:pt x="415" y="2"/>
                  </a:lnTo>
                  <a:lnTo>
                    <a:pt x="418" y="2"/>
                  </a:lnTo>
                  <a:lnTo>
                    <a:pt x="419" y="2"/>
                  </a:lnTo>
                  <a:lnTo>
                    <a:pt x="421" y="2"/>
                  </a:lnTo>
                  <a:lnTo>
                    <a:pt x="422" y="2"/>
                  </a:lnTo>
                  <a:lnTo>
                    <a:pt x="423" y="2"/>
                  </a:lnTo>
                  <a:lnTo>
                    <a:pt x="425" y="2"/>
                  </a:lnTo>
                  <a:lnTo>
                    <a:pt x="426" y="2"/>
                  </a:lnTo>
                  <a:lnTo>
                    <a:pt x="428" y="2"/>
                  </a:lnTo>
                  <a:lnTo>
                    <a:pt x="429" y="2"/>
                  </a:lnTo>
                  <a:lnTo>
                    <a:pt x="430" y="2"/>
                  </a:lnTo>
                  <a:lnTo>
                    <a:pt x="432" y="2"/>
                  </a:lnTo>
                  <a:lnTo>
                    <a:pt x="433" y="2"/>
                  </a:lnTo>
                  <a:lnTo>
                    <a:pt x="435" y="2"/>
                  </a:lnTo>
                  <a:lnTo>
                    <a:pt x="436" y="2"/>
                  </a:lnTo>
                  <a:lnTo>
                    <a:pt x="438" y="2"/>
                  </a:lnTo>
                  <a:lnTo>
                    <a:pt x="439" y="2"/>
                  </a:lnTo>
                  <a:lnTo>
                    <a:pt x="440" y="2"/>
                  </a:lnTo>
                  <a:lnTo>
                    <a:pt x="442" y="2"/>
                  </a:lnTo>
                  <a:lnTo>
                    <a:pt x="443" y="2"/>
                  </a:lnTo>
                  <a:lnTo>
                    <a:pt x="445" y="2"/>
                  </a:lnTo>
                  <a:lnTo>
                    <a:pt x="446" y="2"/>
                  </a:lnTo>
                  <a:lnTo>
                    <a:pt x="447" y="2"/>
                  </a:lnTo>
                  <a:lnTo>
                    <a:pt x="449" y="2"/>
                  </a:lnTo>
                  <a:lnTo>
                    <a:pt x="450" y="2"/>
                  </a:lnTo>
                  <a:lnTo>
                    <a:pt x="454" y="2"/>
                  </a:lnTo>
                  <a:lnTo>
                    <a:pt x="458" y="2"/>
                  </a:lnTo>
                  <a:lnTo>
                    <a:pt x="462" y="2"/>
                  </a:lnTo>
                  <a:lnTo>
                    <a:pt x="466" y="2"/>
                  </a:lnTo>
                  <a:lnTo>
                    <a:pt x="470" y="2"/>
                  </a:lnTo>
                  <a:lnTo>
                    <a:pt x="474" y="2"/>
                  </a:lnTo>
                  <a:lnTo>
                    <a:pt x="478" y="2"/>
                  </a:lnTo>
                  <a:lnTo>
                    <a:pt x="482" y="2"/>
                  </a:lnTo>
                  <a:lnTo>
                    <a:pt x="486" y="2"/>
                  </a:lnTo>
                  <a:lnTo>
                    <a:pt x="490" y="2"/>
                  </a:lnTo>
                  <a:lnTo>
                    <a:pt x="494" y="2"/>
                  </a:lnTo>
                  <a:lnTo>
                    <a:pt x="498" y="2"/>
                  </a:lnTo>
                  <a:lnTo>
                    <a:pt x="502" y="2"/>
                  </a:lnTo>
                  <a:lnTo>
                    <a:pt x="506" y="2"/>
                  </a:lnTo>
                  <a:lnTo>
                    <a:pt x="510" y="2"/>
                  </a:lnTo>
                  <a:lnTo>
                    <a:pt x="514" y="2"/>
                  </a:lnTo>
                  <a:lnTo>
                    <a:pt x="518" y="2"/>
                  </a:lnTo>
                  <a:lnTo>
                    <a:pt x="522" y="2"/>
                  </a:lnTo>
                  <a:lnTo>
                    <a:pt x="526" y="2"/>
                  </a:lnTo>
                  <a:lnTo>
                    <a:pt x="530" y="2"/>
                  </a:lnTo>
                  <a:lnTo>
                    <a:pt x="534" y="2"/>
                  </a:lnTo>
                  <a:lnTo>
                    <a:pt x="538" y="2"/>
                  </a:lnTo>
                  <a:lnTo>
                    <a:pt x="542" y="2"/>
                  </a:lnTo>
                  <a:lnTo>
                    <a:pt x="546" y="2"/>
                  </a:lnTo>
                  <a:lnTo>
                    <a:pt x="550" y="2"/>
                  </a:lnTo>
                  <a:lnTo>
                    <a:pt x="554" y="2"/>
                  </a:lnTo>
                  <a:lnTo>
                    <a:pt x="558" y="2"/>
                  </a:lnTo>
                  <a:lnTo>
                    <a:pt x="562" y="2"/>
                  </a:lnTo>
                  <a:lnTo>
                    <a:pt x="566" y="2"/>
                  </a:lnTo>
                  <a:lnTo>
                    <a:pt x="570" y="2"/>
                  </a:lnTo>
                  <a:lnTo>
                    <a:pt x="574" y="2"/>
                  </a:lnTo>
                  <a:lnTo>
                    <a:pt x="578" y="2"/>
                  </a:lnTo>
                  <a:lnTo>
                    <a:pt x="582" y="2"/>
                  </a:lnTo>
                  <a:lnTo>
                    <a:pt x="586" y="2"/>
                  </a:lnTo>
                  <a:lnTo>
                    <a:pt x="591" y="2"/>
                  </a:lnTo>
                  <a:lnTo>
                    <a:pt x="595" y="2"/>
                  </a:lnTo>
                  <a:lnTo>
                    <a:pt x="599" y="2"/>
                  </a:lnTo>
                  <a:lnTo>
                    <a:pt x="603" y="2"/>
                  </a:lnTo>
                  <a:lnTo>
                    <a:pt x="607" y="2"/>
                  </a:lnTo>
                  <a:lnTo>
                    <a:pt x="611" y="2"/>
                  </a:lnTo>
                  <a:lnTo>
                    <a:pt x="615" y="2"/>
                  </a:lnTo>
                  <a:lnTo>
                    <a:pt x="620" y="2"/>
                  </a:lnTo>
                  <a:lnTo>
                    <a:pt x="623" y="2"/>
                  </a:lnTo>
                  <a:lnTo>
                    <a:pt x="628" y="2"/>
                  </a:lnTo>
                  <a:lnTo>
                    <a:pt x="632" y="2"/>
                  </a:lnTo>
                  <a:lnTo>
                    <a:pt x="635" y="2"/>
                  </a:lnTo>
                  <a:lnTo>
                    <a:pt x="640" y="2"/>
                  </a:lnTo>
                  <a:lnTo>
                    <a:pt x="644" y="2"/>
                  </a:lnTo>
                  <a:lnTo>
                    <a:pt x="648" y="2"/>
                  </a:lnTo>
                  <a:lnTo>
                    <a:pt x="652" y="2"/>
                  </a:lnTo>
                  <a:lnTo>
                    <a:pt x="656" y="2"/>
                  </a:lnTo>
                  <a:lnTo>
                    <a:pt x="660" y="2"/>
                  </a:lnTo>
                  <a:lnTo>
                    <a:pt x="664" y="2"/>
                  </a:lnTo>
                  <a:lnTo>
                    <a:pt x="668" y="2"/>
                  </a:lnTo>
                  <a:lnTo>
                    <a:pt x="673" y="2"/>
                  </a:lnTo>
                  <a:lnTo>
                    <a:pt x="676" y="2"/>
                  </a:lnTo>
                  <a:lnTo>
                    <a:pt x="681" y="2"/>
                  </a:lnTo>
                  <a:lnTo>
                    <a:pt x="685" y="2"/>
                  </a:lnTo>
                  <a:lnTo>
                    <a:pt x="689" y="2"/>
                  </a:lnTo>
                  <a:lnTo>
                    <a:pt x="693" y="2"/>
                  </a:lnTo>
                  <a:lnTo>
                    <a:pt x="697" y="2"/>
                  </a:lnTo>
                  <a:lnTo>
                    <a:pt x="702" y="2"/>
                  </a:lnTo>
                  <a:lnTo>
                    <a:pt x="706" y="2"/>
                  </a:lnTo>
                  <a:lnTo>
                    <a:pt x="710" y="2"/>
                  </a:lnTo>
                  <a:lnTo>
                    <a:pt x="714" y="2"/>
                  </a:lnTo>
                  <a:lnTo>
                    <a:pt x="718" y="2"/>
                  </a:lnTo>
                  <a:lnTo>
                    <a:pt x="722" y="2"/>
                  </a:lnTo>
                  <a:lnTo>
                    <a:pt x="726" y="2"/>
                  </a:lnTo>
                  <a:lnTo>
                    <a:pt x="731" y="2"/>
                  </a:lnTo>
                  <a:lnTo>
                    <a:pt x="735" y="2"/>
                  </a:lnTo>
                  <a:lnTo>
                    <a:pt x="739" y="2"/>
                  </a:lnTo>
                  <a:lnTo>
                    <a:pt x="744" y="2"/>
                  </a:lnTo>
                  <a:lnTo>
                    <a:pt x="748" y="2"/>
                  </a:lnTo>
                  <a:lnTo>
                    <a:pt x="752" y="2"/>
                  </a:lnTo>
                  <a:lnTo>
                    <a:pt x="756" y="2"/>
                  </a:lnTo>
                  <a:lnTo>
                    <a:pt x="760" y="2"/>
                  </a:lnTo>
                  <a:lnTo>
                    <a:pt x="764" y="2"/>
                  </a:lnTo>
                  <a:lnTo>
                    <a:pt x="768" y="2"/>
                  </a:lnTo>
                  <a:lnTo>
                    <a:pt x="773" y="2"/>
                  </a:lnTo>
                  <a:lnTo>
                    <a:pt x="777" y="2"/>
                  </a:lnTo>
                  <a:lnTo>
                    <a:pt x="781" y="2"/>
                  </a:lnTo>
                  <a:lnTo>
                    <a:pt x="785" y="2"/>
                  </a:lnTo>
                  <a:lnTo>
                    <a:pt x="789" y="2"/>
                  </a:lnTo>
                  <a:lnTo>
                    <a:pt x="793" y="2"/>
                  </a:lnTo>
                  <a:lnTo>
                    <a:pt x="797" y="2"/>
                  </a:lnTo>
                  <a:lnTo>
                    <a:pt x="801" y="2"/>
                  </a:lnTo>
                  <a:lnTo>
                    <a:pt x="805" y="2"/>
                  </a:lnTo>
                  <a:lnTo>
                    <a:pt x="809" y="2"/>
                  </a:lnTo>
                  <a:lnTo>
                    <a:pt x="814" y="2"/>
                  </a:lnTo>
                  <a:lnTo>
                    <a:pt x="818" y="2"/>
                  </a:lnTo>
                  <a:lnTo>
                    <a:pt x="822" y="2"/>
                  </a:lnTo>
                  <a:lnTo>
                    <a:pt x="826" y="2"/>
                  </a:lnTo>
                  <a:lnTo>
                    <a:pt x="830" y="2"/>
                  </a:lnTo>
                  <a:lnTo>
                    <a:pt x="834" y="2"/>
                  </a:lnTo>
                  <a:lnTo>
                    <a:pt x="838" y="2"/>
                  </a:lnTo>
                  <a:lnTo>
                    <a:pt x="842" y="2"/>
                  </a:lnTo>
                  <a:lnTo>
                    <a:pt x="846" y="2"/>
                  </a:lnTo>
                  <a:lnTo>
                    <a:pt x="850" y="2"/>
                  </a:lnTo>
                  <a:lnTo>
                    <a:pt x="854" y="2"/>
                  </a:lnTo>
                  <a:lnTo>
                    <a:pt x="858" y="2"/>
                  </a:lnTo>
                  <a:lnTo>
                    <a:pt x="862" y="2"/>
                  </a:lnTo>
                  <a:lnTo>
                    <a:pt x="866" y="2"/>
                  </a:lnTo>
                  <a:lnTo>
                    <a:pt x="870" y="2"/>
                  </a:lnTo>
                  <a:lnTo>
                    <a:pt x="874" y="2"/>
                  </a:lnTo>
                  <a:lnTo>
                    <a:pt x="878" y="2"/>
                  </a:lnTo>
                  <a:lnTo>
                    <a:pt x="883" y="2"/>
                  </a:lnTo>
                  <a:lnTo>
                    <a:pt x="887" y="2"/>
                  </a:lnTo>
                  <a:lnTo>
                    <a:pt x="891" y="2"/>
                  </a:lnTo>
                  <a:lnTo>
                    <a:pt x="896" y="2"/>
                  </a:lnTo>
                  <a:lnTo>
                    <a:pt x="900" y="2"/>
                  </a:lnTo>
                  <a:lnTo>
                    <a:pt x="904" y="2"/>
                  </a:lnTo>
                  <a:lnTo>
                    <a:pt x="909" y="2"/>
                  </a:lnTo>
                  <a:lnTo>
                    <a:pt x="913" y="2"/>
                  </a:lnTo>
                  <a:lnTo>
                    <a:pt x="917" y="2"/>
                  </a:lnTo>
                  <a:lnTo>
                    <a:pt x="922" y="2"/>
                  </a:lnTo>
                  <a:lnTo>
                    <a:pt x="926" y="2"/>
                  </a:lnTo>
                  <a:lnTo>
                    <a:pt x="930" y="2"/>
                  </a:lnTo>
                  <a:lnTo>
                    <a:pt x="934" y="2"/>
                  </a:lnTo>
                  <a:lnTo>
                    <a:pt x="939" y="2"/>
                  </a:lnTo>
                  <a:lnTo>
                    <a:pt x="944" y="2"/>
                  </a:lnTo>
                  <a:lnTo>
                    <a:pt x="948" y="2"/>
                  </a:lnTo>
                  <a:lnTo>
                    <a:pt x="952" y="2"/>
                  </a:lnTo>
                  <a:lnTo>
                    <a:pt x="956" y="2"/>
                  </a:lnTo>
                  <a:lnTo>
                    <a:pt x="960" y="2"/>
                  </a:lnTo>
                  <a:lnTo>
                    <a:pt x="964" y="2"/>
                  </a:lnTo>
                  <a:lnTo>
                    <a:pt x="968" y="2"/>
                  </a:lnTo>
                  <a:lnTo>
                    <a:pt x="972" y="2"/>
                  </a:lnTo>
                  <a:lnTo>
                    <a:pt x="976" y="2"/>
                  </a:lnTo>
                  <a:lnTo>
                    <a:pt x="981" y="2"/>
                  </a:lnTo>
                  <a:lnTo>
                    <a:pt x="985" y="2"/>
                  </a:lnTo>
                  <a:lnTo>
                    <a:pt x="989" y="2"/>
                  </a:lnTo>
                  <a:lnTo>
                    <a:pt x="993" y="2"/>
                  </a:lnTo>
                  <a:lnTo>
                    <a:pt x="997" y="2"/>
                  </a:lnTo>
                  <a:lnTo>
                    <a:pt x="1001" y="2"/>
                  </a:lnTo>
                  <a:lnTo>
                    <a:pt x="1006" y="2"/>
                  </a:lnTo>
                  <a:lnTo>
                    <a:pt x="1010" y="2"/>
                  </a:lnTo>
                  <a:lnTo>
                    <a:pt x="1014" y="2"/>
                  </a:lnTo>
                  <a:lnTo>
                    <a:pt x="1019" y="1"/>
                  </a:lnTo>
                  <a:lnTo>
                    <a:pt x="1023" y="2"/>
                  </a:lnTo>
                  <a:lnTo>
                    <a:pt x="1027" y="2"/>
                  </a:lnTo>
                  <a:lnTo>
                    <a:pt x="1032" y="2"/>
                  </a:lnTo>
                  <a:lnTo>
                    <a:pt x="1037" y="2"/>
                  </a:lnTo>
                  <a:lnTo>
                    <a:pt x="1041" y="2"/>
                  </a:lnTo>
                  <a:lnTo>
                    <a:pt x="1046" y="2"/>
                  </a:lnTo>
                  <a:lnTo>
                    <a:pt x="1051" y="2"/>
                  </a:lnTo>
                  <a:lnTo>
                    <a:pt x="1055" y="2"/>
                  </a:lnTo>
                  <a:lnTo>
                    <a:pt x="1060" y="2"/>
                  </a:lnTo>
                  <a:lnTo>
                    <a:pt x="1065" y="2"/>
                  </a:lnTo>
                  <a:lnTo>
                    <a:pt x="1069" y="2"/>
                  </a:lnTo>
                  <a:lnTo>
                    <a:pt x="1074" y="2"/>
                  </a:lnTo>
                  <a:lnTo>
                    <a:pt x="1079" y="2"/>
                  </a:lnTo>
                  <a:lnTo>
                    <a:pt x="1083" y="2"/>
                  </a:lnTo>
                  <a:lnTo>
                    <a:pt x="1088" y="2"/>
                  </a:lnTo>
                  <a:lnTo>
                    <a:pt x="1093" y="2"/>
                  </a:lnTo>
                  <a:lnTo>
                    <a:pt x="1097" y="2"/>
                  </a:lnTo>
                  <a:lnTo>
                    <a:pt x="1102" y="2"/>
                  </a:lnTo>
                  <a:lnTo>
                    <a:pt x="1106" y="2"/>
                  </a:lnTo>
                  <a:lnTo>
                    <a:pt x="1111" y="2"/>
                  </a:lnTo>
                  <a:lnTo>
                    <a:pt x="1116" y="2"/>
                  </a:lnTo>
                  <a:lnTo>
                    <a:pt x="1120" y="2"/>
                  </a:lnTo>
                  <a:lnTo>
                    <a:pt x="1124" y="2"/>
                  </a:lnTo>
                  <a:lnTo>
                    <a:pt x="1129" y="2"/>
                  </a:lnTo>
                  <a:lnTo>
                    <a:pt x="1135" y="2"/>
                  </a:lnTo>
                  <a:lnTo>
                    <a:pt x="1139" y="2"/>
                  </a:lnTo>
                  <a:lnTo>
                    <a:pt x="1143" y="2"/>
                  </a:lnTo>
                  <a:lnTo>
                    <a:pt x="1148" y="2"/>
                  </a:lnTo>
                  <a:lnTo>
                    <a:pt x="1152" y="2"/>
                  </a:lnTo>
                  <a:lnTo>
                    <a:pt x="1156" y="2"/>
                  </a:lnTo>
                  <a:lnTo>
                    <a:pt x="1161" y="2"/>
                  </a:lnTo>
                  <a:lnTo>
                    <a:pt x="1165" y="2"/>
                  </a:lnTo>
                  <a:lnTo>
                    <a:pt x="1170" y="2"/>
                  </a:lnTo>
                  <a:lnTo>
                    <a:pt x="1175" y="2"/>
                  </a:lnTo>
                  <a:lnTo>
                    <a:pt x="1179" y="2"/>
                  </a:lnTo>
                  <a:lnTo>
                    <a:pt x="1184" y="2"/>
                  </a:lnTo>
                  <a:lnTo>
                    <a:pt x="1189" y="2"/>
                  </a:lnTo>
                  <a:lnTo>
                    <a:pt x="1193" y="2"/>
                  </a:lnTo>
                  <a:lnTo>
                    <a:pt x="1198" y="2"/>
                  </a:lnTo>
                  <a:lnTo>
                    <a:pt x="1203" y="2"/>
                  </a:lnTo>
                  <a:lnTo>
                    <a:pt x="1208" y="2"/>
                  </a:lnTo>
                  <a:lnTo>
                    <a:pt x="1212" y="2"/>
                  </a:lnTo>
                  <a:lnTo>
                    <a:pt x="1217" y="2"/>
                  </a:lnTo>
                  <a:lnTo>
                    <a:pt x="1221" y="2"/>
                  </a:lnTo>
                  <a:lnTo>
                    <a:pt x="1225" y="2"/>
                  </a:lnTo>
                  <a:lnTo>
                    <a:pt x="1230" y="2"/>
                  </a:lnTo>
                  <a:lnTo>
                    <a:pt x="1235" y="2"/>
                  </a:lnTo>
                  <a:lnTo>
                    <a:pt x="1239" y="2"/>
                  </a:lnTo>
                  <a:lnTo>
                    <a:pt x="1244" y="2"/>
                  </a:lnTo>
                  <a:lnTo>
                    <a:pt x="1249" y="2"/>
                  </a:lnTo>
                  <a:lnTo>
                    <a:pt x="1254" y="2"/>
                  </a:lnTo>
                  <a:lnTo>
                    <a:pt x="1258" y="2"/>
                  </a:lnTo>
                  <a:lnTo>
                    <a:pt x="1263" y="2"/>
                  </a:lnTo>
                  <a:lnTo>
                    <a:pt x="1268" y="2"/>
                  </a:lnTo>
                  <a:lnTo>
                    <a:pt x="1272" y="2"/>
                  </a:lnTo>
                  <a:lnTo>
                    <a:pt x="1276" y="2"/>
                  </a:lnTo>
                  <a:lnTo>
                    <a:pt x="1281" y="2"/>
                  </a:lnTo>
                  <a:lnTo>
                    <a:pt x="1286" y="2"/>
                  </a:lnTo>
                  <a:lnTo>
                    <a:pt x="1290" y="2"/>
                  </a:lnTo>
                  <a:lnTo>
                    <a:pt x="1295" y="0"/>
                  </a:lnTo>
                  <a:lnTo>
                    <a:pt x="1299" y="2"/>
                  </a:lnTo>
                  <a:lnTo>
                    <a:pt x="1304" y="2"/>
                  </a:lnTo>
                  <a:lnTo>
                    <a:pt x="1309" y="2"/>
                  </a:lnTo>
                  <a:lnTo>
                    <a:pt x="1312" y="2"/>
                  </a:lnTo>
                  <a:lnTo>
                    <a:pt x="1317" y="2"/>
                  </a:lnTo>
                  <a:lnTo>
                    <a:pt x="1321" y="2"/>
                  </a:lnTo>
                  <a:lnTo>
                    <a:pt x="1326" y="1"/>
                  </a:lnTo>
                  <a:lnTo>
                    <a:pt x="1330" y="1"/>
                  </a:lnTo>
                  <a:lnTo>
                    <a:pt x="1334" y="2"/>
                  </a:lnTo>
                  <a:lnTo>
                    <a:pt x="1338" y="1"/>
                  </a:lnTo>
                  <a:lnTo>
                    <a:pt x="1343" y="2"/>
                  </a:lnTo>
                  <a:lnTo>
                    <a:pt x="1348" y="2"/>
                  </a:lnTo>
                  <a:lnTo>
                    <a:pt x="1351" y="1"/>
                  </a:lnTo>
                  <a:lnTo>
                    <a:pt x="1355" y="2"/>
                  </a:lnTo>
                  <a:lnTo>
                    <a:pt x="1359" y="1"/>
                  </a:lnTo>
                  <a:lnTo>
                    <a:pt x="1363" y="2"/>
                  </a:lnTo>
                  <a:lnTo>
                    <a:pt x="1365" y="1"/>
                  </a:lnTo>
                  <a:lnTo>
                    <a:pt x="1366" y="2"/>
                  </a:lnTo>
                  <a:lnTo>
                    <a:pt x="1370" y="2"/>
                  </a:lnTo>
                  <a:lnTo>
                    <a:pt x="1375" y="2"/>
                  </a:lnTo>
                  <a:lnTo>
                    <a:pt x="1378" y="2"/>
                  </a:lnTo>
                  <a:lnTo>
                    <a:pt x="1380" y="2"/>
                  </a:lnTo>
                  <a:lnTo>
                    <a:pt x="1384" y="2"/>
                  </a:lnTo>
                  <a:lnTo>
                    <a:pt x="1389" y="2"/>
                  </a:lnTo>
                  <a:lnTo>
                    <a:pt x="1393" y="2"/>
                  </a:lnTo>
                  <a:lnTo>
                    <a:pt x="1394" y="2"/>
                  </a:lnTo>
                  <a:lnTo>
                    <a:pt x="1399" y="2"/>
                  </a:lnTo>
                  <a:lnTo>
                    <a:pt x="1404" y="2"/>
                  </a:lnTo>
                  <a:lnTo>
                    <a:pt x="1405" y="2"/>
                  </a:lnTo>
                  <a:lnTo>
                    <a:pt x="1407" y="2"/>
                  </a:lnTo>
                  <a:lnTo>
                    <a:pt x="1408" y="2"/>
                  </a:lnTo>
                  <a:lnTo>
                    <a:pt x="1413" y="2"/>
                  </a:lnTo>
                  <a:lnTo>
                    <a:pt x="1417" y="2"/>
                  </a:lnTo>
                  <a:lnTo>
                    <a:pt x="1420" y="2"/>
                  </a:lnTo>
                  <a:lnTo>
                    <a:pt x="1422" y="2"/>
                  </a:lnTo>
                  <a:lnTo>
                    <a:pt x="1426" y="2"/>
                  </a:lnTo>
                  <a:lnTo>
                    <a:pt x="1430" y="2"/>
                  </a:lnTo>
                  <a:lnTo>
                    <a:pt x="1434" y="2"/>
                  </a:lnTo>
                  <a:lnTo>
                    <a:pt x="1435" y="2"/>
                  </a:lnTo>
                  <a:lnTo>
                    <a:pt x="1440" y="2"/>
                  </a:lnTo>
                  <a:lnTo>
                    <a:pt x="1444" y="2"/>
                  </a:lnTo>
                  <a:lnTo>
                    <a:pt x="1448" y="2"/>
                  </a:lnTo>
                  <a:lnTo>
                    <a:pt x="1449" y="2"/>
                  </a:lnTo>
                  <a:lnTo>
                    <a:pt x="1454" y="2"/>
                  </a:lnTo>
                  <a:lnTo>
                    <a:pt x="1459" y="2"/>
                  </a:lnTo>
                  <a:lnTo>
                    <a:pt x="1462" y="2"/>
                  </a:lnTo>
                  <a:lnTo>
                    <a:pt x="1464" y="2"/>
                  </a:lnTo>
                  <a:lnTo>
                    <a:pt x="1468" y="2"/>
                  </a:lnTo>
                  <a:lnTo>
                    <a:pt x="1472" y="2"/>
                  </a:lnTo>
                  <a:lnTo>
                    <a:pt x="1477" y="2"/>
                  </a:lnTo>
                  <a:lnTo>
                    <a:pt x="1481" y="2"/>
                  </a:lnTo>
                  <a:lnTo>
                    <a:pt x="1485" y="2"/>
                  </a:lnTo>
                  <a:lnTo>
                    <a:pt x="1490" y="2"/>
                  </a:lnTo>
                  <a:lnTo>
                    <a:pt x="1495" y="2"/>
                  </a:lnTo>
                  <a:lnTo>
                    <a:pt x="1499" y="2"/>
                  </a:lnTo>
                  <a:lnTo>
                    <a:pt x="1504" y="2"/>
                  </a:lnTo>
                  <a:lnTo>
                    <a:pt x="1507" y="2"/>
                  </a:lnTo>
                  <a:lnTo>
                    <a:pt x="1511" y="2"/>
                  </a:lnTo>
                  <a:lnTo>
                    <a:pt x="1516" y="2"/>
                  </a:lnTo>
                  <a:lnTo>
                    <a:pt x="1517" y="1"/>
                  </a:lnTo>
                  <a:lnTo>
                    <a:pt x="1521" y="2"/>
                  </a:lnTo>
                  <a:lnTo>
                    <a:pt x="1525" y="2"/>
                  </a:lnTo>
                  <a:lnTo>
                    <a:pt x="1530" y="2"/>
                  </a:lnTo>
                  <a:lnTo>
                    <a:pt x="1534" y="2"/>
                  </a:lnTo>
                  <a:lnTo>
                    <a:pt x="1538" y="2"/>
                  </a:lnTo>
                  <a:lnTo>
                    <a:pt x="1543" y="2"/>
                  </a:lnTo>
                  <a:lnTo>
                    <a:pt x="1547" y="2"/>
                  </a:lnTo>
                  <a:lnTo>
                    <a:pt x="1551" y="1"/>
                  </a:lnTo>
                  <a:lnTo>
                    <a:pt x="1556" y="1"/>
                  </a:lnTo>
                  <a:lnTo>
                    <a:pt x="1558" y="2"/>
                  </a:lnTo>
                  <a:lnTo>
                    <a:pt x="1559" y="2"/>
                  </a:lnTo>
                  <a:lnTo>
                    <a:pt x="1560" y="2"/>
                  </a:lnTo>
                  <a:lnTo>
                    <a:pt x="1565" y="2"/>
                  </a:lnTo>
                  <a:lnTo>
                    <a:pt x="1570" y="2"/>
                  </a:lnTo>
                  <a:lnTo>
                    <a:pt x="1573" y="2"/>
                  </a:lnTo>
                  <a:lnTo>
                    <a:pt x="1577" y="2"/>
                  </a:lnTo>
                  <a:lnTo>
                    <a:pt x="1582" y="2"/>
                  </a:lnTo>
                  <a:lnTo>
                    <a:pt x="1586" y="2"/>
                  </a:lnTo>
                  <a:lnTo>
                    <a:pt x="1588" y="2"/>
                  </a:lnTo>
                  <a:lnTo>
                    <a:pt x="1591" y="2"/>
                  </a:lnTo>
                  <a:lnTo>
                    <a:pt x="1596" y="2"/>
                  </a:lnTo>
                  <a:lnTo>
                    <a:pt x="1601" y="2"/>
                  </a:lnTo>
                  <a:lnTo>
                    <a:pt x="1605" y="2"/>
                  </a:lnTo>
                  <a:lnTo>
                    <a:pt x="1610" y="2"/>
                  </a:lnTo>
                  <a:lnTo>
                    <a:pt x="1615" y="2"/>
                  </a:lnTo>
                  <a:lnTo>
                    <a:pt x="1616" y="2"/>
                  </a:lnTo>
                  <a:lnTo>
                    <a:pt x="1621" y="2"/>
                  </a:lnTo>
                  <a:lnTo>
                    <a:pt x="1625" y="2"/>
                  </a:lnTo>
                  <a:lnTo>
                    <a:pt x="1629" y="2"/>
                  </a:lnTo>
                  <a:lnTo>
                    <a:pt x="1633" y="2"/>
                  </a:lnTo>
                  <a:lnTo>
                    <a:pt x="1638" y="2"/>
                  </a:lnTo>
                  <a:lnTo>
                    <a:pt x="1643" y="2"/>
                  </a:lnTo>
                  <a:lnTo>
                    <a:pt x="1644" y="2"/>
                  </a:lnTo>
                  <a:lnTo>
                    <a:pt x="1648" y="2"/>
                  </a:lnTo>
                  <a:lnTo>
                    <a:pt x="1653" y="2"/>
                  </a:lnTo>
                  <a:lnTo>
                    <a:pt x="1655" y="2"/>
                  </a:lnTo>
                  <a:lnTo>
                    <a:pt x="1656" y="2"/>
                  </a:lnTo>
                  <a:lnTo>
                    <a:pt x="1657" y="2"/>
                  </a:lnTo>
                  <a:lnTo>
                    <a:pt x="1659" y="2"/>
                  </a:lnTo>
                  <a:lnTo>
                    <a:pt x="1663" y="2"/>
                  </a:lnTo>
                  <a:lnTo>
                    <a:pt x="1668" y="2"/>
                  </a:lnTo>
                  <a:lnTo>
                    <a:pt x="1671" y="2"/>
                  </a:lnTo>
                  <a:lnTo>
                    <a:pt x="1672" y="2"/>
                  </a:lnTo>
                  <a:lnTo>
                    <a:pt x="1677" y="2"/>
                  </a:lnTo>
                  <a:lnTo>
                    <a:pt x="1681" y="2"/>
                  </a:lnTo>
                  <a:lnTo>
                    <a:pt x="1683" y="2"/>
                  </a:lnTo>
                  <a:lnTo>
                    <a:pt x="1684" y="2"/>
                  </a:lnTo>
                  <a:lnTo>
                    <a:pt x="1686" y="1"/>
                  </a:lnTo>
                  <a:lnTo>
                    <a:pt x="1690" y="2"/>
                  </a:lnTo>
                  <a:lnTo>
                    <a:pt x="1693" y="2"/>
                  </a:lnTo>
                  <a:lnTo>
                    <a:pt x="1697" y="2"/>
                  </a:lnTo>
                  <a:lnTo>
                    <a:pt x="1701" y="2"/>
                  </a:lnTo>
                  <a:lnTo>
                    <a:pt x="1704" y="2"/>
                  </a:lnTo>
                  <a:lnTo>
                    <a:pt x="1708" y="2"/>
                  </a:lnTo>
                  <a:lnTo>
                    <a:pt x="1711" y="2"/>
                  </a:lnTo>
                  <a:lnTo>
                    <a:pt x="1716" y="2"/>
                  </a:lnTo>
                  <a:lnTo>
                    <a:pt x="1720" y="2"/>
                  </a:lnTo>
                  <a:lnTo>
                    <a:pt x="1724" y="2"/>
                  </a:lnTo>
                  <a:lnTo>
                    <a:pt x="1728" y="2"/>
                  </a:lnTo>
                  <a:lnTo>
                    <a:pt x="1732" y="2"/>
                  </a:lnTo>
                  <a:lnTo>
                    <a:pt x="1736" y="2"/>
                  </a:lnTo>
                  <a:lnTo>
                    <a:pt x="1738" y="2"/>
                  </a:lnTo>
                  <a:lnTo>
                    <a:pt x="1739" y="2"/>
                  </a:lnTo>
                  <a:lnTo>
                    <a:pt x="1741" y="2"/>
                  </a:lnTo>
                  <a:lnTo>
                    <a:pt x="1744" y="2"/>
                  </a:lnTo>
                  <a:lnTo>
                    <a:pt x="1748" y="2"/>
                  </a:lnTo>
                  <a:lnTo>
                    <a:pt x="1752" y="2"/>
                  </a:lnTo>
                  <a:lnTo>
                    <a:pt x="1754" y="2"/>
                  </a:lnTo>
                  <a:lnTo>
                    <a:pt x="1757" y="2"/>
                  </a:lnTo>
                  <a:lnTo>
                    <a:pt x="1761" y="2"/>
                  </a:lnTo>
                  <a:lnTo>
                    <a:pt x="1765" y="2"/>
                  </a:lnTo>
                  <a:lnTo>
                    <a:pt x="1766" y="2"/>
                  </a:lnTo>
                  <a:lnTo>
                    <a:pt x="1770" y="2"/>
                  </a:lnTo>
                  <a:lnTo>
                    <a:pt x="1774" y="2"/>
                  </a:lnTo>
                  <a:lnTo>
                    <a:pt x="1778" y="2"/>
                  </a:lnTo>
                  <a:lnTo>
                    <a:pt x="1779" y="2"/>
                  </a:lnTo>
                  <a:lnTo>
                    <a:pt x="1780" y="2"/>
                  </a:lnTo>
                  <a:lnTo>
                    <a:pt x="1784" y="2"/>
                  </a:lnTo>
                  <a:lnTo>
                    <a:pt x="1788" y="2"/>
                  </a:lnTo>
                  <a:lnTo>
                    <a:pt x="1792" y="2"/>
                  </a:lnTo>
                  <a:lnTo>
                    <a:pt x="1793" y="2"/>
                  </a:lnTo>
                  <a:lnTo>
                    <a:pt x="1795" y="2"/>
                  </a:lnTo>
                  <a:lnTo>
                    <a:pt x="1798" y="2"/>
                  </a:lnTo>
                  <a:lnTo>
                    <a:pt x="1802" y="2"/>
                  </a:lnTo>
                  <a:lnTo>
                    <a:pt x="1806" y="2"/>
                  </a:lnTo>
                  <a:lnTo>
                    <a:pt x="1808" y="2"/>
                  </a:lnTo>
                  <a:lnTo>
                    <a:pt x="1809" y="2"/>
                  </a:lnTo>
                  <a:lnTo>
                    <a:pt x="1810" y="2"/>
                  </a:lnTo>
                  <a:lnTo>
                    <a:pt x="1814" y="2"/>
                  </a:lnTo>
                  <a:lnTo>
                    <a:pt x="1818" y="2"/>
                  </a:lnTo>
                  <a:lnTo>
                    <a:pt x="1821" y="2"/>
                  </a:lnTo>
                  <a:lnTo>
                    <a:pt x="1823" y="2"/>
                  </a:lnTo>
                  <a:lnTo>
                    <a:pt x="1824" y="2"/>
                  </a:lnTo>
                  <a:lnTo>
                    <a:pt x="1825" y="2"/>
                  </a:lnTo>
                  <a:lnTo>
                    <a:pt x="1829" y="2"/>
                  </a:lnTo>
                  <a:lnTo>
                    <a:pt x="1833" y="2"/>
                  </a:lnTo>
                  <a:lnTo>
                    <a:pt x="1834" y="2"/>
                  </a:lnTo>
                  <a:lnTo>
                    <a:pt x="1836" y="2"/>
                  </a:lnTo>
                  <a:lnTo>
                    <a:pt x="1837" y="2"/>
                  </a:lnTo>
                  <a:lnTo>
                    <a:pt x="1838" y="2"/>
                  </a:lnTo>
                  <a:lnTo>
                    <a:pt x="1842" y="2"/>
                  </a:lnTo>
                  <a:lnTo>
                    <a:pt x="1846" y="2"/>
                  </a:lnTo>
                  <a:lnTo>
                    <a:pt x="1850" y="2"/>
                  </a:lnTo>
                  <a:lnTo>
                    <a:pt x="1854" y="2"/>
                  </a:lnTo>
                  <a:lnTo>
                    <a:pt x="1859" y="2"/>
                  </a:lnTo>
                  <a:lnTo>
                    <a:pt x="1863" y="2"/>
                  </a:lnTo>
                  <a:lnTo>
                    <a:pt x="1865" y="2"/>
                  </a:lnTo>
                  <a:lnTo>
                    <a:pt x="1866" y="2"/>
                  </a:lnTo>
                  <a:lnTo>
                    <a:pt x="1870" y="2"/>
                  </a:lnTo>
                  <a:lnTo>
                    <a:pt x="1874" y="2"/>
                  </a:lnTo>
                  <a:lnTo>
                    <a:pt x="1878" y="2"/>
                  </a:lnTo>
                  <a:lnTo>
                    <a:pt x="1882" y="2"/>
                  </a:lnTo>
                  <a:lnTo>
                    <a:pt x="1886" y="2"/>
                  </a:lnTo>
                  <a:lnTo>
                    <a:pt x="1890" y="2"/>
                  </a:lnTo>
                  <a:lnTo>
                    <a:pt x="1893" y="1"/>
                  </a:lnTo>
                  <a:lnTo>
                    <a:pt x="1895" y="2"/>
                  </a:lnTo>
                  <a:lnTo>
                    <a:pt x="1899" y="2"/>
                  </a:lnTo>
                  <a:lnTo>
                    <a:pt x="1903" y="2"/>
                  </a:lnTo>
                  <a:lnTo>
                    <a:pt x="1905" y="2"/>
                  </a:lnTo>
                  <a:lnTo>
                    <a:pt x="1906" y="2"/>
                  </a:lnTo>
                  <a:lnTo>
                    <a:pt x="1907" y="2"/>
                  </a:lnTo>
                  <a:lnTo>
                    <a:pt x="1909" y="2"/>
                  </a:lnTo>
                  <a:lnTo>
                    <a:pt x="1913" y="2"/>
                  </a:lnTo>
                  <a:lnTo>
                    <a:pt x="1917" y="2"/>
                  </a:lnTo>
                  <a:lnTo>
                    <a:pt x="1919" y="2"/>
                  </a:lnTo>
                  <a:lnTo>
                    <a:pt x="1920" y="2"/>
                  </a:lnTo>
                  <a:lnTo>
                    <a:pt x="1921" y="2"/>
                  </a:lnTo>
                  <a:lnTo>
                    <a:pt x="1923" y="2"/>
                  </a:lnTo>
                  <a:lnTo>
                    <a:pt x="1926" y="2"/>
                  </a:lnTo>
                  <a:lnTo>
                    <a:pt x="1931" y="2"/>
                  </a:lnTo>
                  <a:lnTo>
                    <a:pt x="1932" y="2"/>
                  </a:lnTo>
                  <a:lnTo>
                    <a:pt x="1933" y="2"/>
                  </a:lnTo>
                  <a:lnTo>
                    <a:pt x="1935" y="2"/>
                  </a:lnTo>
                  <a:lnTo>
                    <a:pt x="1936" y="2"/>
                  </a:lnTo>
                  <a:lnTo>
                    <a:pt x="1940" y="2"/>
                  </a:lnTo>
                  <a:lnTo>
                    <a:pt x="1944" y="2"/>
                  </a:lnTo>
                  <a:lnTo>
                    <a:pt x="1947" y="2"/>
                  </a:lnTo>
                  <a:lnTo>
                    <a:pt x="1952" y="2"/>
                  </a:lnTo>
                  <a:lnTo>
                    <a:pt x="1956" y="2"/>
                  </a:lnTo>
                  <a:lnTo>
                    <a:pt x="1961" y="2"/>
                  </a:lnTo>
                  <a:lnTo>
                    <a:pt x="1964" y="2"/>
                  </a:lnTo>
                  <a:lnTo>
                    <a:pt x="1969" y="2"/>
                  </a:lnTo>
                  <a:lnTo>
                    <a:pt x="1973" y="2"/>
                  </a:lnTo>
                  <a:lnTo>
                    <a:pt x="1975" y="2"/>
                  </a:lnTo>
                  <a:lnTo>
                    <a:pt x="1976" y="2"/>
                  </a:lnTo>
                  <a:lnTo>
                    <a:pt x="1980" y="2"/>
                  </a:lnTo>
                  <a:lnTo>
                    <a:pt x="1984" y="2"/>
                  </a:lnTo>
                  <a:lnTo>
                    <a:pt x="1988" y="2"/>
                  </a:lnTo>
                  <a:lnTo>
                    <a:pt x="1990" y="2"/>
                  </a:lnTo>
                  <a:lnTo>
                    <a:pt x="1991" y="2"/>
                  </a:lnTo>
                  <a:lnTo>
                    <a:pt x="1995" y="2"/>
                  </a:lnTo>
                  <a:lnTo>
                    <a:pt x="1999" y="2"/>
                  </a:lnTo>
                  <a:lnTo>
                    <a:pt x="2003" y="2"/>
                  </a:lnTo>
                  <a:lnTo>
                    <a:pt x="2004" y="2"/>
                  </a:lnTo>
                  <a:lnTo>
                    <a:pt x="2008" y="2"/>
                  </a:lnTo>
                  <a:lnTo>
                    <a:pt x="2012" y="2"/>
                  </a:lnTo>
                  <a:lnTo>
                    <a:pt x="2016" y="2"/>
                  </a:lnTo>
                  <a:lnTo>
                    <a:pt x="2020" y="2"/>
                  </a:lnTo>
                  <a:lnTo>
                    <a:pt x="2024" y="2"/>
                  </a:lnTo>
                  <a:lnTo>
                    <a:pt x="2028" y="2"/>
                  </a:lnTo>
                  <a:lnTo>
                    <a:pt x="2030" y="2"/>
                  </a:lnTo>
                  <a:lnTo>
                    <a:pt x="2031" y="2"/>
                  </a:lnTo>
                  <a:lnTo>
                    <a:pt x="2032" y="2"/>
                  </a:lnTo>
                  <a:lnTo>
                    <a:pt x="2034" y="2"/>
                  </a:lnTo>
                  <a:lnTo>
                    <a:pt x="2038" y="2"/>
                  </a:lnTo>
                  <a:lnTo>
                    <a:pt x="2043" y="2"/>
                  </a:lnTo>
                  <a:lnTo>
                    <a:pt x="2044" y="2"/>
                  </a:lnTo>
                  <a:lnTo>
                    <a:pt x="2045" y="2"/>
                  </a:lnTo>
                  <a:lnTo>
                    <a:pt x="2047" y="2"/>
                  </a:lnTo>
                  <a:lnTo>
                    <a:pt x="2051" y="2"/>
                  </a:lnTo>
                  <a:lnTo>
                    <a:pt x="2055" y="2"/>
                  </a:lnTo>
                  <a:lnTo>
                    <a:pt x="2058" y="2"/>
                  </a:lnTo>
                  <a:lnTo>
                    <a:pt x="2062" y="2"/>
                  </a:lnTo>
                  <a:lnTo>
                    <a:pt x="2066" y="2"/>
                  </a:lnTo>
                  <a:lnTo>
                    <a:pt x="2070" y="2"/>
                  </a:lnTo>
                  <a:lnTo>
                    <a:pt x="2074" y="2"/>
                  </a:lnTo>
                  <a:lnTo>
                    <a:pt x="2075" y="2"/>
                  </a:lnTo>
                  <a:lnTo>
                    <a:pt x="2079" y="2"/>
                  </a:lnTo>
                  <a:lnTo>
                    <a:pt x="2083" y="2"/>
                  </a:lnTo>
                  <a:lnTo>
                    <a:pt x="2087" y="2"/>
                  </a:lnTo>
                  <a:lnTo>
                    <a:pt x="2088" y="2"/>
                  </a:lnTo>
                  <a:lnTo>
                    <a:pt x="2089" y="2"/>
                  </a:lnTo>
                  <a:lnTo>
                    <a:pt x="2094" y="2"/>
                  </a:lnTo>
                  <a:lnTo>
                    <a:pt x="2098" y="2"/>
                  </a:lnTo>
                  <a:lnTo>
                    <a:pt x="2099" y="2"/>
                  </a:lnTo>
                  <a:lnTo>
                    <a:pt x="2103" y="2"/>
                  </a:lnTo>
                  <a:lnTo>
                    <a:pt x="2107" y="2"/>
                  </a:lnTo>
                  <a:lnTo>
                    <a:pt x="2112" y="2"/>
                  </a:lnTo>
                  <a:lnTo>
                    <a:pt x="2113" y="2"/>
                  </a:lnTo>
                  <a:lnTo>
                    <a:pt x="2114" y="2"/>
                  </a:lnTo>
                  <a:lnTo>
                    <a:pt x="2116" y="2"/>
                  </a:lnTo>
                  <a:lnTo>
                    <a:pt x="2117" y="2"/>
                  </a:lnTo>
                  <a:lnTo>
                    <a:pt x="2121" y="2"/>
                  </a:lnTo>
                  <a:lnTo>
                    <a:pt x="2126" y="2"/>
                  </a:lnTo>
                  <a:lnTo>
                    <a:pt x="2127" y="2"/>
                  </a:lnTo>
                  <a:lnTo>
                    <a:pt x="2128" y="2"/>
                  </a:lnTo>
                  <a:lnTo>
                    <a:pt x="2130" y="2"/>
                  </a:lnTo>
                  <a:lnTo>
                    <a:pt x="2131" y="2"/>
                  </a:lnTo>
                  <a:lnTo>
                    <a:pt x="2135" y="2"/>
                  </a:lnTo>
                  <a:lnTo>
                    <a:pt x="2140" y="2"/>
                  </a:lnTo>
                  <a:lnTo>
                    <a:pt x="2141" y="2"/>
                  </a:lnTo>
                  <a:lnTo>
                    <a:pt x="2143" y="2"/>
                  </a:lnTo>
                  <a:lnTo>
                    <a:pt x="2144" y="2"/>
                  </a:lnTo>
                  <a:lnTo>
                    <a:pt x="2149" y="2"/>
                  </a:lnTo>
                  <a:lnTo>
                    <a:pt x="2154" y="2"/>
                  </a:lnTo>
                  <a:lnTo>
                    <a:pt x="2157" y="2"/>
                  </a:lnTo>
                  <a:lnTo>
                    <a:pt x="2159" y="2"/>
                  </a:lnTo>
                  <a:lnTo>
                    <a:pt x="2163" y="1"/>
                  </a:lnTo>
                  <a:lnTo>
                    <a:pt x="2167" y="2"/>
                  </a:lnTo>
                  <a:lnTo>
                    <a:pt x="2170" y="2"/>
                  </a:lnTo>
                  <a:lnTo>
                    <a:pt x="2172" y="2"/>
                  </a:lnTo>
                  <a:lnTo>
                    <a:pt x="2173" y="2"/>
                  </a:lnTo>
                  <a:lnTo>
                    <a:pt x="2177" y="2"/>
                  </a:lnTo>
                  <a:lnTo>
                    <a:pt x="2181" y="2"/>
                  </a:lnTo>
                  <a:lnTo>
                    <a:pt x="2183" y="2"/>
                  </a:lnTo>
                  <a:lnTo>
                    <a:pt x="2184" y="2"/>
                  </a:lnTo>
                  <a:lnTo>
                    <a:pt x="2186" y="2"/>
                  </a:lnTo>
                  <a:lnTo>
                    <a:pt x="2187" y="2"/>
                  </a:lnTo>
                  <a:lnTo>
                    <a:pt x="2191" y="2"/>
                  </a:lnTo>
                  <a:lnTo>
                    <a:pt x="2195" y="2"/>
                  </a:lnTo>
                  <a:lnTo>
                    <a:pt x="2197" y="2"/>
                  </a:lnTo>
                  <a:lnTo>
                    <a:pt x="2198" y="2"/>
                  </a:lnTo>
                  <a:lnTo>
                    <a:pt x="2199" y="2"/>
                  </a:lnTo>
                  <a:lnTo>
                    <a:pt x="2204" y="2"/>
                  </a:lnTo>
                  <a:lnTo>
                    <a:pt x="2207" y="2"/>
                  </a:lnTo>
                  <a:lnTo>
                    <a:pt x="2209" y="2"/>
                  </a:lnTo>
                  <a:lnTo>
                    <a:pt x="2212" y="2"/>
                  </a:lnTo>
                  <a:lnTo>
                    <a:pt x="2214" y="1"/>
                  </a:lnTo>
                  <a:lnTo>
                    <a:pt x="2218" y="2"/>
                  </a:lnTo>
                  <a:lnTo>
                    <a:pt x="2222" y="2"/>
                  </a:lnTo>
                  <a:lnTo>
                    <a:pt x="2224" y="2"/>
                  </a:lnTo>
                  <a:lnTo>
                    <a:pt x="2225" y="2"/>
                  </a:lnTo>
                  <a:lnTo>
                    <a:pt x="2226" y="2"/>
                  </a:lnTo>
                  <a:lnTo>
                    <a:pt x="2228" y="2"/>
                  </a:lnTo>
                  <a:lnTo>
                    <a:pt x="2232" y="2"/>
                  </a:lnTo>
                  <a:lnTo>
                    <a:pt x="2236" y="2"/>
                  </a:lnTo>
                  <a:lnTo>
                    <a:pt x="2238" y="2"/>
                  </a:lnTo>
                  <a:lnTo>
                    <a:pt x="2239" y="2"/>
                  </a:lnTo>
                  <a:lnTo>
                    <a:pt x="2240" y="2"/>
                  </a:lnTo>
                  <a:lnTo>
                    <a:pt x="2242" y="2"/>
                  </a:lnTo>
                  <a:lnTo>
                    <a:pt x="2246" y="2"/>
                  </a:lnTo>
                  <a:lnTo>
                    <a:pt x="2250" y="1"/>
                  </a:lnTo>
                  <a:lnTo>
                    <a:pt x="2251" y="2"/>
                  </a:lnTo>
                  <a:lnTo>
                    <a:pt x="2253" y="2"/>
                  </a:lnTo>
                  <a:lnTo>
                    <a:pt x="2254" y="2"/>
                  </a:lnTo>
                  <a:lnTo>
                    <a:pt x="2256" y="2"/>
                  </a:lnTo>
                  <a:lnTo>
                    <a:pt x="2260" y="2"/>
                  </a:lnTo>
                  <a:lnTo>
                    <a:pt x="2264" y="2"/>
                  </a:lnTo>
                  <a:lnTo>
                    <a:pt x="2266" y="2"/>
                  </a:lnTo>
                  <a:lnTo>
                    <a:pt x="2267" y="2"/>
                  </a:lnTo>
                  <a:lnTo>
                    <a:pt x="2268" y="2"/>
                  </a:lnTo>
                  <a:lnTo>
                    <a:pt x="2270" y="2"/>
                  </a:lnTo>
                  <a:lnTo>
                    <a:pt x="2274" y="2"/>
                  </a:lnTo>
                  <a:lnTo>
                    <a:pt x="2278" y="2"/>
                  </a:lnTo>
                  <a:lnTo>
                    <a:pt x="2279" y="2"/>
                  </a:lnTo>
                  <a:lnTo>
                    <a:pt x="2283" y="2"/>
                  </a:lnTo>
                  <a:lnTo>
                    <a:pt x="2287" y="2"/>
                  </a:lnTo>
                  <a:lnTo>
                    <a:pt x="2291" y="2"/>
                  </a:lnTo>
                  <a:lnTo>
                    <a:pt x="2295" y="2"/>
                  </a:lnTo>
                  <a:lnTo>
                    <a:pt x="2296" y="2"/>
                  </a:lnTo>
                  <a:lnTo>
                    <a:pt x="2297" y="2"/>
                  </a:lnTo>
                  <a:lnTo>
                    <a:pt x="2302" y="2"/>
                  </a:lnTo>
                  <a:lnTo>
                    <a:pt x="2306" y="2"/>
                  </a:lnTo>
                  <a:lnTo>
                    <a:pt x="2307" y="2"/>
                  </a:lnTo>
                  <a:lnTo>
                    <a:pt x="2309" y="2"/>
                  </a:lnTo>
                  <a:lnTo>
                    <a:pt x="2310" y="2"/>
                  </a:lnTo>
                  <a:lnTo>
                    <a:pt x="2311" y="2"/>
                  </a:lnTo>
                  <a:lnTo>
                    <a:pt x="2316" y="2"/>
                  </a:lnTo>
                  <a:lnTo>
                    <a:pt x="2320" y="2"/>
                  </a:lnTo>
                  <a:lnTo>
                    <a:pt x="2321" y="2"/>
                  </a:lnTo>
                  <a:lnTo>
                    <a:pt x="2323" y="2"/>
                  </a:lnTo>
                  <a:lnTo>
                    <a:pt x="2324" y="2"/>
                  </a:lnTo>
                  <a:lnTo>
                    <a:pt x="2325" y="2"/>
                  </a:lnTo>
                  <a:lnTo>
                    <a:pt x="2330" y="2"/>
                  </a:lnTo>
                  <a:lnTo>
                    <a:pt x="2334" y="2"/>
                  </a:lnTo>
                  <a:lnTo>
                    <a:pt x="2337" y="2"/>
                  </a:lnTo>
                  <a:lnTo>
                    <a:pt x="2338" y="2"/>
                  </a:lnTo>
                  <a:lnTo>
                    <a:pt x="2340" y="2"/>
                  </a:lnTo>
                  <a:lnTo>
                    <a:pt x="2344" y="2"/>
                  </a:lnTo>
                  <a:lnTo>
                    <a:pt x="2349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3" y="2"/>
                  </a:lnTo>
                  <a:lnTo>
                    <a:pt x="2358" y="2"/>
                  </a:lnTo>
                  <a:lnTo>
                    <a:pt x="2362" y="1"/>
                  </a:lnTo>
                  <a:lnTo>
                    <a:pt x="2364" y="2"/>
                  </a:lnTo>
                  <a:lnTo>
                    <a:pt x="2365" y="2"/>
                  </a:lnTo>
                  <a:lnTo>
                    <a:pt x="2367" y="2"/>
                  </a:lnTo>
                  <a:lnTo>
                    <a:pt x="2371" y="2"/>
                  </a:lnTo>
                  <a:lnTo>
                    <a:pt x="2376" y="2"/>
                  </a:lnTo>
                  <a:lnTo>
                    <a:pt x="2377" y="2"/>
                  </a:lnTo>
                  <a:lnTo>
                    <a:pt x="2380" y="2"/>
                  </a:lnTo>
                  <a:lnTo>
                    <a:pt x="2385" y="2"/>
                  </a:lnTo>
                  <a:lnTo>
                    <a:pt x="2389" y="2"/>
                  </a:lnTo>
                  <a:lnTo>
                    <a:pt x="2390" y="2"/>
                  </a:lnTo>
                  <a:lnTo>
                    <a:pt x="2392" y="2"/>
                  </a:lnTo>
                  <a:lnTo>
                    <a:pt x="2393" y="2"/>
                  </a:lnTo>
                  <a:lnTo>
                    <a:pt x="2394" y="2"/>
                  </a:lnTo>
                  <a:lnTo>
                    <a:pt x="2399" y="2"/>
                  </a:lnTo>
                  <a:lnTo>
                    <a:pt x="2403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7" y="2"/>
                  </a:lnTo>
                  <a:lnTo>
                    <a:pt x="2408" y="2"/>
                  </a:lnTo>
                  <a:lnTo>
                    <a:pt x="2413" y="2"/>
                  </a:lnTo>
                  <a:lnTo>
                    <a:pt x="2417" y="2"/>
                  </a:lnTo>
                  <a:lnTo>
                    <a:pt x="2418" y="2"/>
                  </a:lnTo>
                  <a:lnTo>
                    <a:pt x="2420" y="2"/>
                  </a:lnTo>
                  <a:lnTo>
                    <a:pt x="2421" y="2"/>
                  </a:lnTo>
                  <a:lnTo>
                    <a:pt x="2423" y="2"/>
                  </a:lnTo>
                  <a:lnTo>
                    <a:pt x="2427" y="2"/>
                  </a:lnTo>
                  <a:lnTo>
                    <a:pt x="2431" y="2"/>
                  </a:lnTo>
                  <a:lnTo>
                    <a:pt x="2432" y="2"/>
                  </a:lnTo>
                  <a:lnTo>
                    <a:pt x="2434" y="2"/>
                  </a:lnTo>
                  <a:lnTo>
                    <a:pt x="2435" y="2"/>
                  </a:lnTo>
                  <a:lnTo>
                    <a:pt x="2437" y="2"/>
                  </a:lnTo>
                  <a:lnTo>
                    <a:pt x="2441" y="2"/>
                  </a:lnTo>
                  <a:lnTo>
                    <a:pt x="2445" y="2"/>
                  </a:lnTo>
                  <a:lnTo>
                    <a:pt x="2446" y="2"/>
                  </a:lnTo>
                  <a:lnTo>
                    <a:pt x="2448" y="2"/>
                  </a:lnTo>
                  <a:lnTo>
                    <a:pt x="2449" y="2"/>
                  </a:lnTo>
                  <a:lnTo>
                    <a:pt x="2451" y="2"/>
                  </a:lnTo>
                  <a:lnTo>
                    <a:pt x="2455" y="2"/>
                  </a:lnTo>
                  <a:lnTo>
                    <a:pt x="2459" y="2"/>
                  </a:lnTo>
                  <a:lnTo>
                    <a:pt x="2460" y="2"/>
                  </a:lnTo>
                  <a:lnTo>
                    <a:pt x="2462" y="2"/>
                  </a:lnTo>
                  <a:lnTo>
                    <a:pt x="2465" y="2"/>
                  </a:lnTo>
                  <a:lnTo>
                    <a:pt x="2470" y="2"/>
                  </a:lnTo>
                  <a:lnTo>
                    <a:pt x="2475" y="2"/>
                  </a:lnTo>
                  <a:lnTo>
                    <a:pt x="2476" y="2"/>
                  </a:lnTo>
                  <a:lnTo>
                    <a:pt x="2477" y="2"/>
                  </a:lnTo>
                  <a:lnTo>
                    <a:pt x="2479" y="2"/>
                  </a:lnTo>
                  <a:lnTo>
                    <a:pt x="2484" y="2"/>
                  </a:lnTo>
                  <a:lnTo>
                    <a:pt x="2488" y="2"/>
                  </a:lnTo>
                  <a:lnTo>
                    <a:pt x="2490" y="1"/>
                  </a:lnTo>
                  <a:lnTo>
                    <a:pt x="2491" y="2"/>
                  </a:lnTo>
                  <a:lnTo>
                    <a:pt x="2492" y="2"/>
                  </a:lnTo>
                  <a:lnTo>
                    <a:pt x="2497" y="2"/>
                  </a:lnTo>
                  <a:lnTo>
                    <a:pt x="2501" y="2"/>
                  </a:lnTo>
                  <a:lnTo>
                    <a:pt x="2502" y="2"/>
                  </a:lnTo>
                  <a:lnTo>
                    <a:pt x="2504" y="2"/>
                  </a:lnTo>
                  <a:lnTo>
                    <a:pt x="2505" y="2"/>
                  </a:lnTo>
                  <a:lnTo>
                    <a:pt x="2509" y="2"/>
                  </a:lnTo>
                  <a:lnTo>
                    <a:pt x="2514" y="2"/>
                  </a:lnTo>
                  <a:lnTo>
                    <a:pt x="2518" y="2"/>
                  </a:lnTo>
                  <a:lnTo>
                    <a:pt x="2522" y="2"/>
                  </a:lnTo>
                  <a:lnTo>
                    <a:pt x="2526" y="2"/>
                  </a:lnTo>
                  <a:lnTo>
                    <a:pt x="2531" y="2"/>
                  </a:lnTo>
                  <a:lnTo>
                    <a:pt x="2532" y="2"/>
                  </a:lnTo>
                  <a:lnTo>
                    <a:pt x="2534" y="2"/>
                  </a:lnTo>
                  <a:lnTo>
                    <a:pt x="2538" y="2"/>
                  </a:lnTo>
                  <a:lnTo>
                    <a:pt x="2543" y="2"/>
                  </a:lnTo>
                  <a:lnTo>
                    <a:pt x="2544" y="2"/>
                  </a:lnTo>
                  <a:lnTo>
                    <a:pt x="2545" y="2"/>
                  </a:lnTo>
                  <a:lnTo>
                    <a:pt x="2547" y="2"/>
                  </a:lnTo>
                  <a:lnTo>
                    <a:pt x="2551" y="2"/>
                  </a:lnTo>
                  <a:lnTo>
                    <a:pt x="2555" y="2"/>
                  </a:lnTo>
                  <a:lnTo>
                    <a:pt x="2557" y="2"/>
                  </a:lnTo>
                  <a:lnTo>
                    <a:pt x="2560" y="2"/>
                  </a:lnTo>
                  <a:lnTo>
                    <a:pt x="2564" y="2"/>
                  </a:lnTo>
                  <a:lnTo>
                    <a:pt x="2569" y="2"/>
                  </a:lnTo>
                  <a:lnTo>
                    <a:pt x="2573" y="2"/>
                  </a:lnTo>
                  <a:lnTo>
                    <a:pt x="2574" y="2"/>
                  </a:lnTo>
                  <a:lnTo>
                    <a:pt x="2576" y="2"/>
                  </a:lnTo>
                  <a:lnTo>
                    <a:pt x="2580" y="2"/>
                  </a:lnTo>
                  <a:lnTo>
                    <a:pt x="2584" y="2"/>
                  </a:lnTo>
                  <a:lnTo>
                    <a:pt x="2588" y="2"/>
                  </a:lnTo>
                  <a:lnTo>
                    <a:pt x="2589" y="2"/>
                  </a:lnTo>
                  <a:lnTo>
                    <a:pt x="2594" y="2"/>
                  </a:lnTo>
                  <a:lnTo>
                    <a:pt x="2598" y="2"/>
                  </a:lnTo>
                  <a:lnTo>
                    <a:pt x="2600" y="2"/>
                  </a:lnTo>
                  <a:lnTo>
                    <a:pt x="2601" y="2"/>
                  </a:lnTo>
                  <a:lnTo>
                    <a:pt x="2605" y="2"/>
                  </a:lnTo>
                  <a:lnTo>
                    <a:pt x="2610" y="2"/>
                  </a:lnTo>
                  <a:lnTo>
                    <a:pt x="2614" y="2"/>
                  </a:lnTo>
                  <a:lnTo>
                    <a:pt x="2616" y="2"/>
                  </a:lnTo>
                  <a:lnTo>
                    <a:pt x="2617" y="2"/>
                  </a:lnTo>
                  <a:lnTo>
                    <a:pt x="2622" y="2"/>
                  </a:lnTo>
                  <a:lnTo>
                    <a:pt x="2627" y="2"/>
                  </a:lnTo>
                  <a:lnTo>
                    <a:pt x="2631" y="2"/>
                  </a:lnTo>
                  <a:lnTo>
                    <a:pt x="2636" y="2"/>
                  </a:lnTo>
                  <a:lnTo>
                    <a:pt x="2641" y="2"/>
                  </a:lnTo>
                  <a:lnTo>
                    <a:pt x="2642" y="2"/>
                  </a:lnTo>
                  <a:lnTo>
                    <a:pt x="2646" y="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72">
              <a:extLst>
                <a:ext uri="{FF2B5EF4-FFF2-40B4-BE49-F238E27FC236}">
                  <a16:creationId xmlns:a16="http://schemas.microsoft.com/office/drawing/2014/main" id="{D5098044-ECDC-DA9D-462C-1B83824C4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5" y="1452"/>
              <a:ext cx="3672" cy="1525"/>
            </a:xfrm>
            <a:custGeom>
              <a:avLst/>
              <a:gdLst>
                <a:gd name="T0" fmla="*/ 47 w 3672"/>
                <a:gd name="T1" fmla="*/ 1525 h 1525"/>
                <a:gd name="T2" fmla="*/ 93 w 3672"/>
                <a:gd name="T3" fmla="*/ 1525 h 1525"/>
                <a:gd name="T4" fmla="*/ 123 w 3672"/>
                <a:gd name="T5" fmla="*/ 1525 h 1525"/>
                <a:gd name="T6" fmla="*/ 164 w 3672"/>
                <a:gd name="T7" fmla="*/ 1525 h 1525"/>
                <a:gd name="T8" fmla="*/ 207 w 3672"/>
                <a:gd name="T9" fmla="*/ 1524 h 1525"/>
                <a:gd name="T10" fmla="*/ 248 w 3672"/>
                <a:gd name="T11" fmla="*/ 1525 h 1525"/>
                <a:gd name="T12" fmla="*/ 304 w 3672"/>
                <a:gd name="T13" fmla="*/ 1525 h 1525"/>
                <a:gd name="T14" fmla="*/ 362 w 3672"/>
                <a:gd name="T15" fmla="*/ 1525 h 1525"/>
                <a:gd name="T16" fmla="*/ 421 w 3672"/>
                <a:gd name="T17" fmla="*/ 1525 h 1525"/>
                <a:gd name="T18" fmla="*/ 481 w 3672"/>
                <a:gd name="T19" fmla="*/ 1525 h 1525"/>
                <a:gd name="T20" fmla="*/ 537 w 3672"/>
                <a:gd name="T21" fmla="*/ 1525 h 1525"/>
                <a:gd name="T22" fmla="*/ 599 w 3672"/>
                <a:gd name="T23" fmla="*/ 1525 h 1525"/>
                <a:gd name="T24" fmla="*/ 661 w 3672"/>
                <a:gd name="T25" fmla="*/ 1525 h 1525"/>
                <a:gd name="T26" fmla="*/ 723 w 3672"/>
                <a:gd name="T27" fmla="*/ 1524 h 1525"/>
                <a:gd name="T28" fmla="*/ 787 w 3672"/>
                <a:gd name="T29" fmla="*/ 1525 h 1525"/>
                <a:gd name="T30" fmla="*/ 849 w 3672"/>
                <a:gd name="T31" fmla="*/ 1525 h 1525"/>
                <a:gd name="T32" fmla="*/ 912 w 3672"/>
                <a:gd name="T33" fmla="*/ 1525 h 1525"/>
                <a:gd name="T34" fmla="*/ 974 w 3672"/>
                <a:gd name="T35" fmla="*/ 1525 h 1525"/>
                <a:gd name="T36" fmla="*/ 1037 w 3672"/>
                <a:gd name="T37" fmla="*/ 1525 h 1525"/>
                <a:gd name="T38" fmla="*/ 1100 w 3672"/>
                <a:gd name="T39" fmla="*/ 1525 h 1525"/>
                <a:gd name="T40" fmla="*/ 1160 w 3672"/>
                <a:gd name="T41" fmla="*/ 1525 h 1525"/>
                <a:gd name="T42" fmla="*/ 1221 w 3672"/>
                <a:gd name="T43" fmla="*/ 1525 h 1525"/>
                <a:gd name="T44" fmla="*/ 1283 w 3672"/>
                <a:gd name="T45" fmla="*/ 1525 h 1525"/>
                <a:gd name="T46" fmla="*/ 1344 w 3672"/>
                <a:gd name="T47" fmla="*/ 1525 h 1525"/>
                <a:gd name="T48" fmla="*/ 1406 w 3672"/>
                <a:gd name="T49" fmla="*/ 1525 h 1525"/>
                <a:gd name="T50" fmla="*/ 1467 w 3672"/>
                <a:gd name="T51" fmla="*/ 1524 h 1525"/>
                <a:gd name="T52" fmla="*/ 1529 w 3672"/>
                <a:gd name="T53" fmla="*/ 1525 h 1525"/>
                <a:gd name="T54" fmla="*/ 1590 w 3672"/>
                <a:gd name="T55" fmla="*/ 1525 h 1525"/>
                <a:gd name="T56" fmla="*/ 1650 w 3672"/>
                <a:gd name="T57" fmla="*/ 1525 h 1525"/>
                <a:gd name="T58" fmla="*/ 1710 w 3672"/>
                <a:gd name="T59" fmla="*/ 1525 h 1525"/>
                <a:gd name="T60" fmla="*/ 1767 w 3672"/>
                <a:gd name="T61" fmla="*/ 1525 h 1525"/>
                <a:gd name="T62" fmla="*/ 1824 w 3672"/>
                <a:gd name="T63" fmla="*/ 1525 h 1525"/>
                <a:gd name="T64" fmla="*/ 1883 w 3672"/>
                <a:gd name="T65" fmla="*/ 1525 h 1525"/>
                <a:gd name="T66" fmla="*/ 1944 w 3672"/>
                <a:gd name="T67" fmla="*/ 1525 h 1525"/>
                <a:gd name="T68" fmla="*/ 2005 w 3672"/>
                <a:gd name="T69" fmla="*/ 1525 h 1525"/>
                <a:gd name="T70" fmla="*/ 2065 w 3672"/>
                <a:gd name="T71" fmla="*/ 1525 h 1525"/>
                <a:gd name="T72" fmla="*/ 2126 w 3672"/>
                <a:gd name="T73" fmla="*/ 1525 h 1525"/>
                <a:gd name="T74" fmla="*/ 2186 w 3672"/>
                <a:gd name="T75" fmla="*/ 1525 h 1525"/>
                <a:gd name="T76" fmla="*/ 2246 w 3672"/>
                <a:gd name="T77" fmla="*/ 1525 h 1525"/>
                <a:gd name="T78" fmla="*/ 2307 w 3672"/>
                <a:gd name="T79" fmla="*/ 1525 h 1525"/>
                <a:gd name="T80" fmla="*/ 2366 w 3672"/>
                <a:gd name="T81" fmla="*/ 1525 h 1525"/>
                <a:gd name="T82" fmla="*/ 2426 w 3672"/>
                <a:gd name="T83" fmla="*/ 1525 h 1525"/>
                <a:gd name="T84" fmla="*/ 2486 w 3672"/>
                <a:gd name="T85" fmla="*/ 1524 h 1525"/>
                <a:gd name="T86" fmla="*/ 2547 w 3672"/>
                <a:gd name="T87" fmla="*/ 1525 h 1525"/>
                <a:gd name="T88" fmla="*/ 2608 w 3672"/>
                <a:gd name="T89" fmla="*/ 1525 h 1525"/>
                <a:gd name="T90" fmla="*/ 2669 w 3672"/>
                <a:gd name="T91" fmla="*/ 1525 h 1525"/>
                <a:gd name="T92" fmla="*/ 2728 w 3672"/>
                <a:gd name="T93" fmla="*/ 1525 h 1525"/>
                <a:gd name="T94" fmla="*/ 2786 w 3672"/>
                <a:gd name="T95" fmla="*/ 1525 h 1525"/>
                <a:gd name="T96" fmla="*/ 2846 w 3672"/>
                <a:gd name="T97" fmla="*/ 1524 h 1525"/>
                <a:gd name="T98" fmla="*/ 2906 w 3672"/>
                <a:gd name="T99" fmla="*/ 1525 h 1525"/>
                <a:gd name="T100" fmla="*/ 2965 w 3672"/>
                <a:gd name="T101" fmla="*/ 1525 h 1525"/>
                <a:gd name="T102" fmla="*/ 3025 w 3672"/>
                <a:gd name="T103" fmla="*/ 1524 h 1525"/>
                <a:gd name="T104" fmla="*/ 3086 w 3672"/>
                <a:gd name="T105" fmla="*/ 1525 h 1525"/>
                <a:gd name="T106" fmla="*/ 3147 w 3672"/>
                <a:gd name="T107" fmla="*/ 1504 h 1525"/>
                <a:gd name="T108" fmla="*/ 3205 w 3672"/>
                <a:gd name="T109" fmla="*/ 1442 h 1525"/>
                <a:gd name="T110" fmla="*/ 3267 w 3672"/>
                <a:gd name="T111" fmla="*/ 1516 h 1525"/>
                <a:gd name="T112" fmla="*/ 3328 w 3672"/>
                <a:gd name="T113" fmla="*/ 1525 h 1525"/>
                <a:gd name="T114" fmla="*/ 3390 w 3672"/>
                <a:gd name="T115" fmla="*/ 1525 h 1525"/>
                <a:gd name="T116" fmla="*/ 3453 w 3672"/>
                <a:gd name="T117" fmla="*/ 1525 h 1525"/>
                <a:gd name="T118" fmla="*/ 3515 w 3672"/>
                <a:gd name="T119" fmla="*/ 1525 h 1525"/>
                <a:gd name="T120" fmla="*/ 3578 w 3672"/>
                <a:gd name="T121" fmla="*/ 1525 h 1525"/>
                <a:gd name="T122" fmla="*/ 3641 w 3672"/>
                <a:gd name="T123" fmla="*/ 1525 h 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72" h="1525">
                  <a:moveTo>
                    <a:pt x="0" y="1525"/>
                  </a:moveTo>
                  <a:lnTo>
                    <a:pt x="4" y="1525"/>
                  </a:lnTo>
                  <a:lnTo>
                    <a:pt x="9" y="1525"/>
                  </a:lnTo>
                  <a:lnTo>
                    <a:pt x="12" y="1525"/>
                  </a:lnTo>
                  <a:lnTo>
                    <a:pt x="13" y="1525"/>
                  </a:lnTo>
                  <a:lnTo>
                    <a:pt x="18" y="1525"/>
                  </a:lnTo>
                  <a:lnTo>
                    <a:pt x="22" y="1525"/>
                  </a:lnTo>
                  <a:lnTo>
                    <a:pt x="25" y="1525"/>
                  </a:lnTo>
                  <a:lnTo>
                    <a:pt x="29" y="1525"/>
                  </a:lnTo>
                  <a:lnTo>
                    <a:pt x="34" y="1525"/>
                  </a:lnTo>
                  <a:lnTo>
                    <a:pt x="39" y="1525"/>
                  </a:lnTo>
                  <a:lnTo>
                    <a:pt x="42" y="1525"/>
                  </a:lnTo>
                  <a:lnTo>
                    <a:pt x="47" y="1525"/>
                  </a:lnTo>
                  <a:lnTo>
                    <a:pt x="51" y="1525"/>
                  </a:lnTo>
                  <a:lnTo>
                    <a:pt x="55" y="1525"/>
                  </a:lnTo>
                  <a:lnTo>
                    <a:pt x="60" y="1525"/>
                  </a:lnTo>
                  <a:lnTo>
                    <a:pt x="65" y="1525"/>
                  </a:lnTo>
                  <a:lnTo>
                    <a:pt x="66" y="1524"/>
                  </a:lnTo>
                  <a:lnTo>
                    <a:pt x="68" y="1525"/>
                  </a:lnTo>
                  <a:lnTo>
                    <a:pt x="72" y="1525"/>
                  </a:lnTo>
                  <a:lnTo>
                    <a:pt x="77" y="1525"/>
                  </a:lnTo>
                  <a:lnTo>
                    <a:pt x="79" y="1525"/>
                  </a:lnTo>
                  <a:lnTo>
                    <a:pt x="82" y="1525"/>
                  </a:lnTo>
                  <a:lnTo>
                    <a:pt x="87" y="1525"/>
                  </a:lnTo>
                  <a:lnTo>
                    <a:pt x="91" y="1525"/>
                  </a:lnTo>
                  <a:lnTo>
                    <a:pt x="93" y="1525"/>
                  </a:lnTo>
                  <a:lnTo>
                    <a:pt x="94" y="1525"/>
                  </a:lnTo>
                  <a:lnTo>
                    <a:pt x="96" y="1525"/>
                  </a:lnTo>
                  <a:lnTo>
                    <a:pt x="100" y="1525"/>
                  </a:lnTo>
                  <a:lnTo>
                    <a:pt x="105" y="1525"/>
                  </a:lnTo>
                  <a:lnTo>
                    <a:pt x="106" y="1525"/>
                  </a:lnTo>
                  <a:lnTo>
                    <a:pt x="108" y="1525"/>
                  </a:lnTo>
                  <a:lnTo>
                    <a:pt x="109" y="1525"/>
                  </a:lnTo>
                  <a:lnTo>
                    <a:pt x="110" y="1525"/>
                  </a:lnTo>
                  <a:lnTo>
                    <a:pt x="115" y="1525"/>
                  </a:lnTo>
                  <a:lnTo>
                    <a:pt x="119" y="1525"/>
                  </a:lnTo>
                  <a:lnTo>
                    <a:pt x="120" y="1525"/>
                  </a:lnTo>
                  <a:lnTo>
                    <a:pt x="122" y="1525"/>
                  </a:lnTo>
                  <a:lnTo>
                    <a:pt x="123" y="1525"/>
                  </a:lnTo>
                  <a:lnTo>
                    <a:pt x="127" y="1525"/>
                  </a:lnTo>
                  <a:lnTo>
                    <a:pt x="132" y="1525"/>
                  </a:lnTo>
                  <a:lnTo>
                    <a:pt x="134" y="1525"/>
                  </a:lnTo>
                  <a:lnTo>
                    <a:pt x="137" y="1525"/>
                  </a:lnTo>
                  <a:lnTo>
                    <a:pt x="141" y="1525"/>
                  </a:lnTo>
                  <a:lnTo>
                    <a:pt x="145" y="1525"/>
                  </a:lnTo>
                  <a:lnTo>
                    <a:pt x="149" y="1525"/>
                  </a:lnTo>
                  <a:lnTo>
                    <a:pt x="151" y="1525"/>
                  </a:lnTo>
                  <a:lnTo>
                    <a:pt x="152" y="1525"/>
                  </a:lnTo>
                  <a:lnTo>
                    <a:pt x="157" y="1525"/>
                  </a:lnTo>
                  <a:lnTo>
                    <a:pt x="161" y="1525"/>
                  </a:lnTo>
                  <a:lnTo>
                    <a:pt x="163" y="1525"/>
                  </a:lnTo>
                  <a:lnTo>
                    <a:pt x="164" y="1525"/>
                  </a:lnTo>
                  <a:lnTo>
                    <a:pt x="168" y="1525"/>
                  </a:lnTo>
                  <a:lnTo>
                    <a:pt x="173" y="1525"/>
                  </a:lnTo>
                  <a:lnTo>
                    <a:pt x="177" y="1525"/>
                  </a:lnTo>
                  <a:lnTo>
                    <a:pt x="181" y="1525"/>
                  </a:lnTo>
                  <a:lnTo>
                    <a:pt x="186" y="1525"/>
                  </a:lnTo>
                  <a:lnTo>
                    <a:pt x="190" y="1525"/>
                  </a:lnTo>
                  <a:lnTo>
                    <a:pt x="191" y="1525"/>
                  </a:lnTo>
                  <a:lnTo>
                    <a:pt x="193" y="1525"/>
                  </a:lnTo>
                  <a:lnTo>
                    <a:pt x="198" y="1525"/>
                  </a:lnTo>
                  <a:lnTo>
                    <a:pt x="203" y="1525"/>
                  </a:lnTo>
                  <a:lnTo>
                    <a:pt x="204" y="1525"/>
                  </a:lnTo>
                  <a:lnTo>
                    <a:pt x="206" y="1525"/>
                  </a:lnTo>
                  <a:lnTo>
                    <a:pt x="207" y="1524"/>
                  </a:lnTo>
                  <a:lnTo>
                    <a:pt x="212" y="1525"/>
                  </a:lnTo>
                  <a:lnTo>
                    <a:pt x="217" y="1525"/>
                  </a:lnTo>
                  <a:lnTo>
                    <a:pt x="218" y="1525"/>
                  </a:lnTo>
                  <a:lnTo>
                    <a:pt x="219" y="1525"/>
                  </a:lnTo>
                  <a:lnTo>
                    <a:pt x="220" y="1525"/>
                  </a:lnTo>
                  <a:lnTo>
                    <a:pt x="226" y="1525"/>
                  </a:lnTo>
                  <a:lnTo>
                    <a:pt x="230" y="1525"/>
                  </a:lnTo>
                  <a:lnTo>
                    <a:pt x="231" y="1525"/>
                  </a:lnTo>
                  <a:lnTo>
                    <a:pt x="235" y="1525"/>
                  </a:lnTo>
                  <a:lnTo>
                    <a:pt x="240" y="1525"/>
                  </a:lnTo>
                  <a:lnTo>
                    <a:pt x="245" y="1525"/>
                  </a:lnTo>
                  <a:lnTo>
                    <a:pt x="247" y="1525"/>
                  </a:lnTo>
                  <a:lnTo>
                    <a:pt x="248" y="1525"/>
                  </a:lnTo>
                  <a:lnTo>
                    <a:pt x="252" y="1525"/>
                  </a:lnTo>
                  <a:lnTo>
                    <a:pt x="257" y="1525"/>
                  </a:lnTo>
                  <a:lnTo>
                    <a:pt x="262" y="1525"/>
                  </a:lnTo>
                  <a:lnTo>
                    <a:pt x="263" y="1525"/>
                  </a:lnTo>
                  <a:lnTo>
                    <a:pt x="268" y="1525"/>
                  </a:lnTo>
                  <a:lnTo>
                    <a:pt x="273" y="1525"/>
                  </a:lnTo>
                  <a:lnTo>
                    <a:pt x="277" y="1525"/>
                  </a:lnTo>
                  <a:lnTo>
                    <a:pt x="282" y="1525"/>
                  </a:lnTo>
                  <a:lnTo>
                    <a:pt x="287" y="1525"/>
                  </a:lnTo>
                  <a:lnTo>
                    <a:pt x="290" y="1525"/>
                  </a:lnTo>
                  <a:lnTo>
                    <a:pt x="295" y="1525"/>
                  </a:lnTo>
                  <a:lnTo>
                    <a:pt x="300" y="1525"/>
                  </a:lnTo>
                  <a:lnTo>
                    <a:pt x="304" y="1525"/>
                  </a:lnTo>
                  <a:lnTo>
                    <a:pt x="307" y="1525"/>
                  </a:lnTo>
                  <a:lnTo>
                    <a:pt x="312" y="1525"/>
                  </a:lnTo>
                  <a:lnTo>
                    <a:pt x="318" y="1525"/>
                  </a:lnTo>
                  <a:lnTo>
                    <a:pt x="321" y="1525"/>
                  </a:lnTo>
                  <a:lnTo>
                    <a:pt x="326" y="1525"/>
                  </a:lnTo>
                  <a:lnTo>
                    <a:pt x="331" y="1525"/>
                  </a:lnTo>
                  <a:lnTo>
                    <a:pt x="335" y="1525"/>
                  </a:lnTo>
                  <a:lnTo>
                    <a:pt x="340" y="1525"/>
                  </a:lnTo>
                  <a:lnTo>
                    <a:pt x="345" y="1525"/>
                  </a:lnTo>
                  <a:lnTo>
                    <a:pt x="349" y="1525"/>
                  </a:lnTo>
                  <a:lnTo>
                    <a:pt x="354" y="1525"/>
                  </a:lnTo>
                  <a:lnTo>
                    <a:pt x="359" y="1525"/>
                  </a:lnTo>
                  <a:lnTo>
                    <a:pt x="362" y="1525"/>
                  </a:lnTo>
                  <a:lnTo>
                    <a:pt x="367" y="1525"/>
                  </a:lnTo>
                  <a:lnTo>
                    <a:pt x="372" y="1525"/>
                  </a:lnTo>
                  <a:lnTo>
                    <a:pt x="374" y="1525"/>
                  </a:lnTo>
                  <a:lnTo>
                    <a:pt x="379" y="1525"/>
                  </a:lnTo>
                  <a:lnTo>
                    <a:pt x="384" y="1525"/>
                  </a:lnTo>
                  <a:lnTo>
                    <a:pt x="388" y="1525"/>
                  </a:lnTo>
                  <a:lnTo>
                    <a:pt x="393" y="1525"/>
                  </a:lnTo>
                  <a:lnTo>
                    <a:pt x="398" y="1525"/>
                  </a:lnTo>
                  <a:lnTo>
                    <a:pt x="401" y="1525"/>
                  </a:lnTo>
                  <a:lnTo>
                    <a:pt x="406" y="1525"/>
                  </a:lnTo>
                  <a:lnTo>
                    <a:pt x="411" y="1525"/>
                  </a:lnTo>
                  <a:lnTo>
                    <a:pt x="416" y="1525"/>
                  </a:lnTo>
                  <a:lnTo>
                    <a:pt x="421" y="1525"/>
                  </a:lnTo>
                  <a:lnTo>
                    <a:pt x="426" y="1525"/>
                  </a:lnTo>
                  <a:lnTo>
                    <a:pt x="430" y="1525"/>
                  </a:lnTo>
                  <a:lnTo>
                    <a:pt x="435" y="1525"/>
                  </a:lnTo>
                  <a:lnTo>
                    <a:pt x="440" y="1525"/>
                  </a:lnTo>
                  <a:lnTo>
                    <a:pt x="443" y="1525"/>
                  </a:lnTo>
                  <a:lnTo>
                    <a:pt x="449" y="1525"/>
                  </a:lnTo>
                  <a:lnTo>
                    <a:pt x="454" y="1525"/>
                  </a:lnTo>
                  <a:lnTo>
                    <a:pt x="457" y="1525"/>
                  </a:lnTo>
                  <a:lnTo>
                    <a:pt x="462" y="1525"/>
                  </a:lnTo>
                  <a:lnTo>
                    <a:pt x="467" y="1525"/>
                  </a:lnTo>
                  <a:lnTo>
                    <a:pt x="471" y="1525"/>
                  </a:lnTo>
                  <a:lnTo>
                    <a:pt x="476" y="1525"/>
                  </a:lnTo>
                  <a:lnTo>
                    <a:pt x="481" y="1525"/>
                  </a:lnTo>
                  <a:lnTo>
                    <a:pt x="485" y="1525"/>
                  </a:lnTo>
                  <a:lnTo>
                    <a:pt x="490" y="1525"/>
                  </a:lnTo>
                  <a:lnTo>
                    <a:pt x="495" y="1525"/>
                  </a:lnTo>
                  <a:lnTo>
                    <a:pt x="498" y="1525"/>
                  </a:lnTo>
                  <a:lnTo>
                    <a:pt x="503" y="1525"/>
                  </a:lnTo>
                  <a:lnTo>
                    <a:pt x="508" y="1525"/>
                  </a:lnTo>
                  <a:lnTo>
                    <a:pt x="512" y="1525"/>
                  </a:lnTo>
                  <a:lnTo>
                    <a:pt x="517" y="1525"/>
                  </a:lnTo>
                  <a:lnTo>
                    <a:pt x="522" y="1525"/>
                  </a:lnTo>
                  <a:lnTo>
                    <a:pt x="526" y="1525"/>
                  </a:lnTo>
                  <a:lnTo>
                    <a:pt x="527" y="1525"/>
                  </a:lnTo>
                  <a:lnTo>
                    <a:pt x="532" y="1525"/>
                  </a:lnTo>
                  <a:lnTo>
                    <a:pt x="537" y="1525"/>
                  </a:lnTo>
                  <a:lnTo>
                    <a:pt x="542" y="1525"/>
                  </a:lnTo>
                  <a:lnTo>
                    <a:pt x="547" y="1525"/>
                  </a:lnTo>
                  <a:lnTo>
                    <a:pt x="551" y="1525"/>
                  </a:lnTo>
                  <a:lnTo>
                    <a:pt x="556" y="1525"/>
                  </a:lnTo>
                  <a:lnTo>
                    <a:pt x="561" y="1525"/>
                  </a:lnTo>
                  <a:lnTo>
                    <a:pt x="566" y="1525"/>
                  </a:lnTo>
                  <a:lnTo>
                    <a:pt x="571" y="1525"/>
                  </a:lnTo>
                  <a:lnTo>
                    <a:pt x="575" y="1525"/>
                  </a:lnTo>
                  <a:lnTo>
                    <a:pt x="580" y="1525"/>
                  </a:lnTo>
                  <a:lnTo>
                    <a:pt x="585" y="1525"/>
                  </a:lnTo>
                  <a:lnTo>
                    <a:pt x="590" y="1525"/>
                  </a:lnTo>
                  <a:lnTo>
                    <a:pt x="595" y="1525"/>
                  </a:lnTo>
                  <a:lnTo>
                    <a:pt x="599" y="1525"/>
                  </a:lnTo>
                  <a:lnTo>
                    <a:pt x="604" y="1525"/>
                  </a:lnTo>
                  <a:lnTo>
                    <a:pt x="609" y="1525"/>
                  </a:lnTo>
                  <a:lnTo>
                    <a:pt x="613" y="1525"/>
                  </a:lnTo>
                  <a:lnTo>
                    <a:pt x="618" y="1525"/>
                  </a:lnTo>
                  <a:lnTo>
                    <a:pt x="623" y="1525"/>
                  </a:lnTo>
                  <a:lnTo>
                    <a:pt x="627" y="1525"/>
                  </a:lnTo>
                  <a:lnTo>
                    <a:pt x="632" y="1525"/>
                  </a:lnTo>
                  <a:lnTo>
                    <a:pt x="637" y="1525"/>
                  </a:lnTo>
                  <a:lnTo>
                    <a:pt x="642" y="1525"/>
                  </a:lnTo>
                  <a:lnTo>
                    <a:pt x="646" y="1525"/>
                  </a:lnTo>
                  <a:lnTo>
                    <a:pt x="651" y="1525"/>
                  </a:lnTo>
                  <a:lnTo>
                    <a:pt x="656" y="1525"/>
                  </a:lnTo>
                  <a:lnTo>
                    <a:pt x="661" y="1525"/>
                  </a:lnTo>
                  <a:lnTo>
                    <a:pt x="666" y="1525"/>
                  </a:lnTo>
                  <a:lnTo>
                    <a:pt x="670" y="1525"/>
                  </a:lnTo>
                  <a:lnTo>
                    <a:pt x="675" y="1525"/>
                  </a:lnTo>
                  <a:lnTo>
                    <a:pt x="681" y="1524"/>
                  </a:lnTo>
                  <a:lnTo>
                    <a:pt x="686" y="1525"/>
                  </a:lnTo>
                  <a:lnTo>
                    <a:pt x="690" y="1525"/>
                  </a:lnTo>
                  <a:lnTo>
                    <a:pt x="695" y="1525"/>
                  </a:lnTo>
                  <a:lnTo>
                    <a:pt x="700" y="1525"/>
                  </a:lnTo>
                  <a:lnTo>
                    <a:pt x="705" y="1525"/>
                  </a:lnTo>
                  <a:lnTo>
                    <a:pt x="709" y="1525"/>
                  </a:lnTo>
                  <a:lnTo>
                    <a:pt x="714" y="1525"/>
                  </a:lnTo>
                  <a:lnTo>
                    <a:pt x="719" y="1525"/>
                  </a:lnTo>
                  <a:lnTo>
                    <a:pt x="723" y="1524"/>
                  </a:lnTo>
                  <a:lnTo>
                    <a:pt x="728" y="1525"/>
                  </a:lnTo>
                  <a:lnTo>
                    <a:pt x="733" y="1525"/>
                  </a:lnTo>
                  <a:lnTo>
                    <a:pt x="737" y="1525"/>
                  </a:lnTo>
                  <a:lnTo>
                    <a:pt x="742" y="1525"/>
                  </a:lnTo>
                  <a:lnTo>
                    <a:pt x="747" y="1525"/>
                  </a:lnTo>
                  <a:lnTo>
                    <a:pt x="752" y="1525"/>
                  </a:lnTo>
                  <a:lnTo>
                    <a:pt x="757" y="1525"/>
                  </a:lnTo>
                  <a:lnTo>
                    <a:pt x="762" y="1525"/>
                  </a:lnTo>
                  <a:lnTo>
                    <a:pt x="767" y="1525"/>
                  </a:lnTo>
                  <a:lnTo>
                    <a:pt x="772" y="1525"/>
                  </a:lnTo>
                  <a:lnTo>
                    <a:pt x="777" y="1525"/>
                  </a:lnTo>
                  <a:lnTo>
                    <a:pt x="782" y="1525"/>
                  </a:lnTo>
                  <a:lnTo>
                    <a:pt x="787" y="1525"/>
                  </a:lnTo>
                  <a:lnTo>
                    <a:pt x="791" y="1525"/>
                  </a:lnTo>
                  <a:lnTo>
                    <a:pt x="796" y="1525"/>
                  </a:lnTo>
                  <a:lnTo>
                    <a:pt x="800" y="1525"/>
                  </a:lnTo>
                  <a:lnTo>
                    <a:pt x="806" y="1525"/>
                  </a:lnTo>
                  <a:lnTo>
                    <a:pt x="810" y="1525"/>
                  </a:lnTo>
                  <a:lnTo>
                    <a:pt x="815" y="1525"/>
                  </a:lnTo>
                  <a:lnTo>
                    <a:pt x="820" y="1525"/>
                  </a:lnTo>
                  <a:lnTo>
                    <a:pt x="825" y="1525"/>
                  </a:lnTo>
                  <a:lnTo>
                    <a:pt x="830" y="1525"/>
                  </a:lnTo>
                  <a:lnTo>
                    <a:pt x="835" y="1525"/>
                  </a:lnTo>
                  <a:lnTo>
                    <a:pt x="839" y="1525"/>
                  </a:lnTo>
                  <a:lnTo>
                    <a:pt x="844" y="1525"/>
                  </a:lnTo>
                  <a:lnTo>
                    <a:pt x="849" y="1525"/>
                  </a:lnTo>
                  <a:lnTo>
                    <a:pt x="854" y="1525"/>
                  </a:lnTo>
                  <a:lnTo>
                    <a:pt x="859" y="1525"/>
                  </a:lnTo>
                  <a:lnTo>
                    <a:pt x="864" y="1525"/>
                  </a:lnTo>
                  <a:lnTo>
                    <a:pt x="869" y="1525"/>
                  </a:lnTo>
                  <a:lnTo>
                    <a:pt x="873" y="1525"/>
                  </a:lnTo>
                  <a:lnTo>
                    <a:pt x="878" y="1525"/>
                  </a:lnTo>
                  <a:lnTo>
                    <a:pt x="883" y="1525"/>
                  </a:lnTo>
                  <a:lnTo>
                    <a:pt x="888" y="1525"/>
                  </a:lnTo>
                  <a:lnTo>
                    <a:pt x="892" y="1525"/>
                  </a:lnTo>
                  <a:lnTo>
                    <a:pt x="897" y="1525"/>
                  </a:lnTo>
                  <a:lnTo>
                    <a:pt x="902" y="1525"/>
                  </a:lnTo>
                  <a:lnTo>
                    <a:pt x="907" y="1525"/>
                  </a:lnTo>
                  <a:lnTo>
                    <a:pt x="912" y="1525"/>
                  </a:lnTo>
                  <a:lnTo>
                    <a:pt x="917" y="1525"/>
                  </a:lnTo>
                  <a:lnTo>
                    <a:pt x="922" y="1525"/>
                  </a:lnTo>
                  <a:lnTo>
                    <a:pt x="926" y="1525"/>
                  </a:lnTo>
                  <a:lnTo>
                    <a:pt x="931" y="1525"/>
                  </a:lnTo>
                  <a:lnTo>
                    <a:pt x="936" y="1525"/>
                  </a:lnTo>
                  <a:lnTo>
                    <a:pt x="941" y="1525"/>
                  </a:lnTo>
                  <a:lnTo>
                    <a:pt x="946" y="1525"/>
                  </a:lnTo>
                  <a:lnTo>
                    <a:pt x="950" y="1525"/>
                  </a:lnTo>
                  <a:lnTo>
                    <a:pt x="955" y="1525"/>
                  </a:lnTo>
                  <a:lnTo>
                    <a:pt x="960" y="1525"/>
                  </a:lnTo>
                  <a:lnTo>
                    <a:pt x="965" y="1525"/>
                  </a:lnTo>
                  <a:lnTo>
                    <a:pt x="970" y="1524"/>
                  </a:lnTo>
                  <a:lnTo>
                    <a:pt x="974" y="1525"/>
                  </a:lnTo>
                  <a:lnTo>
                    <a:pt x="979" y="1525"/>
                  </a:lnTo>
                  <a:lnTo>
                    <a:pt x="984" y="1525"/>
                  </a:lnTo>
                  <a:lnTo>
                    <a:pt x="990" y="1525"/>
                  </a:lnTo>
                  <a:lnTo>
                    <a:pt x="995" y="1525"/>
                  </a:lnTo>
                  <a:lnTo>
                    <a:pt x="999" y="1525"/>
                  </a:lnTo>
                  <a:lnTo>
                    <a:pt x="1004" y="1525"/>
                  </a:lnTo>
                  <a:lnTo>
                    <a:pt x="1009" y="1525"/>
                  </a:lnTo>
                  <a:lnTo>
                    <a:pt x="1013" y="1525"/>
                  </a:lnTo>
                  <a:lnTo>
                    <a:pt x="1018" y="1525"/>
                  </a:lnTo>
                  <a:lnTo>
                    <a:pt x="1023" y="1525"/>
                  </a:lnTo>
                  <a:lnTo>
                    <a:pt x="1027" y="1525"/>
                  </a:lnTo>
                  <a:lnTo>
                    <a:pt x="1032" y="1525"/>
                  </a:lnTo>
                  <a:lnTo>
                    <a:pt x="1037" y="1525"/>
                  </a:lnTo>
                  <a:lnTo>
                    <a:pt x="1042" y="1525"/>
                  </a:lnTo>
                  <a:lnTo>
                    <a:pt x="1047" y="1525"/>
                  </a:lnTo>
                  <a:lnTo>
                    <a:pt x="1052" y="1525"/>
                  </a:lnTo>
                  <a:lnTo>
                    <a:pt x="1056" y="1525"/>
                  </a:lnTo>
                  <a:lnTo>
                    <a:pt x="1061" y="1525"/>
                  </a:lnTo>
                  <a:lnTo>
                    <a:pt x="1066" y="1524"/>
                  </a:lnTo>
                  <a:lnTo>
                    <a:pt x="1071" y="1525"/>
                  </a:lnTo>
                  <a:lnTo>
                    <a:pt x="1076" y="1525"/>
                  </a:lnTo>
                  <a:lnTo>
                    <a:pt x="1081" y="1525"/>
                  </a:lnTo>
                  <a:lnTo>
                    <a:pt x="1085" y="1525"/>
                  </a:lnTo>
                  <a:lnTo>
                    <a:pt x="1090" y="1525"/>
                  </a:lnTo>
                  <a:lnTo>
                    <a:pt x="1094" y="1525"/>
                  </a:lnTo>
                  <a:lnTo>
                    <a:pt x="1100" y="1525"/>
                  </a:lnTo>
                  <a:lnTo>
                    <a:pt x="1104" y="1525"/>
                  </a:lnTo>
                  <a:lnTo>
                    <a:pt x="1109" y="1525"/>
                  </a:lnTo>
                  <a:lnTo>
                    <a:pt x="1113" y="1525"/>
                  </a:lnTo>
                  <a:lnTo>
                    <a:pt x="1118" y="1525"/>
                  </a:lnTo>
                  <a:lnTo>
                    <a:pt x="1123" y="1525"/>
                  </a:lnTo>
                  <a:lnTo>
                    <a:pt x="1127" y="1525"/>
                  </a:lnTo>
                  <a:lnTo>
                    <a:pt x="1132" y="1525"/>
                  </a:lnTo>
                  <a:lnTo>
                    <a:pt x="1136" y="1525"/>
                  </a:lnTo>
                  <a:lnTo>
                    <a:pt x="1141" y="1525"/>
                  </a:lnTo>
                  <a:lnTo>
                    <a:pt x="1146" y="1525"/>
                  </a:lnTo>
                  <a:lnTo>
                    <a:pt x="1150" y="1525"/>
                  </a:lnTo>
                  <a:lnTo>
                    <a:pt x="1156" y="1525"/>
                  </a:lnTo>
                  <a:lnTo>
                    <a:pt x="1160" y="1525"/>
                  </a:lnTo>
                  <a:lnTo>
                    <a:pt x="1165" y="1525"/>
                  </a:lnTo>
                  <a:lnTo>
                    <a:pt x="1170" y="1525"/>
                  </a:lnTo>
                  <a:lnTo>
                    <a:pt x="1174" y="1525"/>
                  </a:lnTo>
                  <a:lnTo>
                    <a:pt x="1179" y="1525"/>
                  </a:lnTo>
                  <a:lnTo>
                    <a:pt x="1184" y="1525"/>
                  </a:lnTo>
                  <a:lnTo>
                    <a:pt x="1189" y="1525"/>
                  </a:lnTo>
                  <a:lnTo>
                    <a:pt x="1193" y="1525"/>
                  </a:lnTo>
                  <a:lnTo>
                    <a:pt x="1198" y="1525"/>
                  </a:lnTo>
                  <a:lnTo>
                    <a:pt x="1203" y="1525"/>
                  </a:lnTo>
                  <a:lnTo>
                    <a:pt x="1207" y="1525"/>
                  </a:lnTo>
                  <a:lnTo>
                    <a:pt x="1212" y="1525"/>
                  </a:lnTo>
                  <a:lnTo>
                    <a:pt x="1217" y="1525"/>
                  </a:lnTo>
                  <a:lnTo>
                    <a:pt x="1221" y="1525"/>
                  </a:lnTo>
                  <a:lnTo>
                    <a:pt x="1226" y="1525"/>
                  </a:lnTo>
                  <a:lnTo>
                    <a:pt x="1231" y="1525"/>
                  </a:lnTo>
                  <a:lnTo>
                    <a:pt x="1235" y="1525"/>
                  </a:lnTo>
                  <a:lnTo>
                    <a:pt x="1240" y="1525"/>
                  </a:lnTo>
                  <a:lnTo>
                    <a:pt x="1244" y="1525"/>
                  </a:lnTo>
                  <a:lnTo>
                    <a:pt x="1249" y="1525"/>
                  </a:lnTo>
                  <a:lnTo>
                    <a:pt x="1254" y="1525"/>
                  </a:lnTo>
                  <a:lnTo>
                    <a:pt x="1259" y="1525"/>
                  </a:lnTo>
                  <a:lnTo>
                    <a:pt x="1264" y="1525"/>
                  </a:lnTo>
                  <a:lnTo>
                    <a:pt x="1269" y="1525"/>
                  </a:lnTo>
                  <a:lnTo>
                    <a:pt x="1273" y="1525"/>
                  </a:lnTo>
                  <a:lnTo>
                    <a:pt x="1279" y="1525"/>
                  </a:lnTo>
                  <a:lnTo>
                    <a:pt x="1283" y="1525"/>
                  </a:lnTo>
                  <a:lnTo>
                    <a:pt x="1288" y="1525"/>
                  </a:lnTo>
                  <a:lnTo>
                    <a:pt x="1292" y="1525"/>
                  </a:lnTo>
                  <a:lnTo>
                    <a:pt x="1297" y="1525"/>
                  </a:lnTo>
                  <a:lnTo>
                    <a:pt x="1302" y="1525"/>
                  </a:lnTo>
                  <a:lnTo>
                    <a:pt x="1306" y="1525"/>
                  </a:lnTo>
                  <a:lnTo>
                    <a:pt x="1311" y="1525"/>
                  </a:lnTo>
                  <a:lnTo>
                    <a:pt x="1316" y="1525"/>
                  </a:lnTo>
                  <a:lnTo>
                    <a:pt x="1320" y="1525"/>
                  </a:lnTo>
                  <a:lnTo>
                    <a:pt x="1325" y="1524"/>
                  </a:lnTo>
                  <a:lnTo>
                    <a:pt x="1330" y="1525"/>
                  </a:lnTo>
                  <a:lnTo>
                    <a:pt x="1335" y="1525"/>
                  </a:lnTo>
                  <a:lnTo>
                    <a:pt x="1340" y="1525"/>
                  </a:lnTo>
                  <a:lnTo>
                    <a:pt x="1344" y="1525"/>
                  </a:lnTo>
                  <a:lnTo>
                    <a:pt x="1350" y="1525"/>
                  </a:lnTo>
                  <a:lnTo>
                    <a:pt x="1354" y="1525"/>
                  </a:lnTo>
                  <a:lnTo>
                    <a:pt x="1359" y="1525"/>
                  </a:lnTo>
                  <a:lnTo>
                    <a:pt x="1364" y="1525"/>
                  </a:lnTo>
                  <a:lnTo>
                    <a:pt x="1368" y="1525"/>
                  </a:lnTo>
                  <a:lnTo>
                    <a:pt x="1373" y="1525"/>
                  </a:lnTo>
                  <a:lnTo>
                    <a:pt x="1378" y="1525"/>
                  </a:lnTo>
                  <a:lnTo>
                    <a:pt x="1382" y="1525"/>
                  </a:lnTo>
                  <a:lnTo>
                    <a:pt x="1387" y="1525"/>
                  </a:lnTo>
                  <a:lnTo>
                    <a:pt x="1391" y="1525"/>
                  </a:lnTo>
                  <a:lnTo>
                    <a:pt x="1396" y="1525"/>
                  </a:lnTo>
                  <a:lnTo>
                    <a:pt x="1401" y="1525"/>
                  </a:lnTo>
                  <a:lnTo>
                    <a:pt x="1406" y="1525"/>
                  </a:lnTo>
                  <a:lnTo>
                    <a:pt x="1410" y="1525"/>
                  </a:lnTo>
                  <a:lnTo>
                    <a:pt x="1415" y="1524"/>
                  </a:lnTo>
                  <a:lnTo>
                    <a:pt x="1420" y="1525"/>
                  </a:lnTo>
                  <a:lnTo>
                    <a:pt x="1425" y="1525"/>
                  </a:lnTo>
                  <a:lnTo>
                    <a:pt x="1429" y="1525"/>
                  </a:lnTo>
                  <a:lnTo>
                    <a:pt x="1434" y="1525"/>
                  </a:lnTo>
                  <a:lnTo>
                    <a:pt x="1439" y="1525"/>
                  </a:lnTo>
                  <a:lnTo>
                    <a:pt x="1444" y="1525"/>
                  </a:lnTo>
                  <a:lnTo>
                    <a:pt x="1448" y="1525"/>
                  </a:lnTo>
                  <a:lnTo>
                    <a:pt x="1453" y="1525"/>
                  </a:lnTo>
                  <a:lnTo>
                    <a:pt x="1457" y="1525"/>
                  </a:lnTo>
                  <a:lnTo>
                    <a:pt x="1462" y="1525"/>
                  </a:lnTo>
                  <a:lnTo>
                    <a:pt x="1467" y="1524"/>
                  </a:lnTo>
                  <a:lnTo>
                    <a:pt x="1472" y="1525"/>
                  </a:lnTo>
                  <a:lnTo>
                    <a:pt x="1477" y="1525"/>
                  </a:lnTo>
                  <a:lnTo>
                    <a:pt x="1481" y="1525"/>
                  </a:lnTo>
                  <a:lnTo>
                    <a:pt x="1487" y="1525"/>
                  </a:lnTo>
                  <a:lnTo>
                    <a:pt x="1491" y="1525"/>
                  </a:lnTo>
                  <a:lnTo>
                    <a:pt x="1496" y="1525"/>
                  </a:lnTo>
                  <a:lnTo>
                    <a:pt x="1502" y="1525"/>
                  </a:lnTo>
                  <a:lnTo>
                    <a:pt x="1506" y="1525"/>
                  </a:lnTo>
                  <a:lnTo>
                    <a:pt x="1511" y="1525"/>
                  </a:lnTo>
                  <a:lnTo>
                    <a:pt x="1515" y="1525"/>
                  </a:lnTo>
                  <a:lnTo>
                    <a:pt x="1520" y="1525"/>
                  </a:lnTo>
                  <a:lnTo>
                    <a:pt x="1524" y="1525"/>
                  </a:lnTo>
                  <a:lnTo>
                    <a:pt x="1529" y="1525"/>
                  </a:lnTo>
                  <a:lnTo>
                    <a:pt x="1534" y="1525"/>
                  </a:lnTo>
                  <a:lnTo>
                    <a:pt x="1538" y="1525"/>
                  </a:lnTo>
                  <a:lnTo>
                    <a:pt x="1543" y="1525"/>
                  </a:lnTo>
                  <a:lnTo>
                    <a:pt x="1548" y="1525"/>
                  </a:lnTo>
                  <a:lnTo>
                    <a:pt x="1552" y="1525"/>
                  </a:lnTo>
                  <a:lnTo>
                    <a:pt x="1557" y="1525"/>
                  </a:lnTo>
                  <a:lnTo>
                    <a:pt x="1562" y="1525"/>
                  </a:lnTo>
                  <a:lnTo>
                    <a:pt x="1566" y="1525"/>
                  </a:lnTo>
                  <a:lnTo>
                    <a:pt x="1571" y="1524"/>
                  </a:lnTo>
                  <a:lnTo>
                    <a:pt x="1576" y="1525"/>
                  </a:lnTo>
                  <a:lnTo>
                    <a:pt x="1580" y="1525"/>
                  </a:lnTo>
                  <a:lnTo>
                    <a:pt x="1585" y="1525"/>
                  </a:lnTo>
                  <a:lnTo>
                    <a:pt x="1590" y="1525"/>
                  </a:lnTo>
                  <a:lnTo>
                    <a:pt x="1594" y="1525"/>
                  </a:lnTo>
                  <a:lnTo>
                    <a:pt x="1599" y="1525"/>
                  </a:lnTo>
                  <a:lnTo>
                    <a:pt x="1604" y="1525"/>
                  </a:lnTo>
                  <a:lnTo>
                    <a:pt x="1608" y="1525"/>
                  </a:lnTo>
                  <a:lnTo>
                    <a:pt x="1614" y="1525"/>
                  </a:lnTo>
                  <a:lnTo>
                    <a:pt x="1618" y="1524"/>
                  </a:lnTo>
                  <a:lnTo>
                    <a:pt x="1622" y="1525"/>
                  </a:lnTo>
                  <a:lnTo>
                    <a:pt x="1627" y="1525"/>
                  </a:lnTo>
                  <a:lnTo>
                    <a:pt x="1631" y="1525"/>
                  </a:lnTo>
                  <a:lnTo>
                    <a:pt x="1636" y="1524"/>
                  </a:lnTo>
                  <a:lnTo>
                    <a:pt x="1641" y="1525"/>
                  </a:lnTo>
                  <a:lnTo>
                    <a:pt x="1646" y="1525"/>
                  </a:lnTo>
                  <a:lnTo>
                    <a:pt x="1650" y="1525"/>
                  </a:lnTo>
                  <a:lnTo>
                    <a:pt x="1655" y="1525"/>
                  </a:lnTo>
                  <a:lnTo>
                    <a:pt x="1660" y="1525"/>
                  </a:lnTo>
                  <a:lnTo>
                    <a:pt x="1664" y="1525"/>
                  </a:lnTo>
                  <a:lnTo>
                    <a:pt x="1669" y="1525"/>
                  </a:lnTo>
                  <a:lnTo>
                    <a:pt x="1674" y="1525"/>
                  </a:lnTo>
                  <a:lnTo>
                    <a:pt x="1678" y="1525"/>
                  </a:lnTo>
                  <a:lnTo>
                    <a:pt x="1683" y="1525"/>
                  </a:lnTo>
                  <a:lnTo>
                    <a:pt x="1687" y="1525"/>
                  </a:lnTo>
                  <a:lnTo>
                    <a:pt x="1692" y="1525"/>
                  </a:lnTo>
                  <a:lnTo>
                    <a:pt x="1696" y="1525"/>
                  </a:lnTo>
                  <a:lnTo>
                    <a:pt x="1701" y="1525"/>
                  </a:lnTo>
                  <a:lnTo>
                    <a:pt x="1705" y="1525"/>
                  </a:lnTo>
                  <a:lnTo>
                    <a:pt x="1710" y="1525"/>
                  </a:lnTo>
                  <a:lnTo>
                    <a:pt x="1715" y="1525"/>
                  </a:lnTo>
                  <a:lnTo>
                    <a:pt x="1719" y="1525"/>
                  </a:lnTo>
                  <a:lnTo>
                    <a:pt x="1723" y="1525"/>
                  </a:lnTo>
                  <a:lnTo>
                    <a:pt x="1728" y="1525"/>
                  </a:lnTo>
                  <a:lnTo>
                    <a:pt x="1732" y="1525"/>
                  </a:lnTo>
                  <a:lnTo>
                    <a:pt x="1736" y="1525"/>
                  </a:lnTo>
                  <a:lnTo>
                    <a:pt x="1741" y="1525"/>
                  </a:lnTo>
                  <a:lnTo>
                    <a:pt x="1745" y="1525"/>
                  </a:lnTo>
                  <a:lnTo>
                    <a:pt x="1750" y="1525"/>
                  </a:lnTo>
                  <a:lnTo>
                    <a:pt x="1754" y="1525"/>
                  </a:lnTo>
                  <a:lnTo>
                    <a:pt x="1759" y="1525"/>
                  </a:lnTo>
                  <a:lnTo>
                    <a:pt x="1763" y="1525"/>
                  </a:lnTo>
                  <a:lnTo>
                    <a:pt x="1767" y="1525"/>
                  </a:lnTo>
                  <a:lnTo>
                    <a:pt x="1772" y="1525"/>
                  </a:lnTo>
                  <a:lnTo>
                    <a:pt x="1776" y="1525"/>
                  </a:lnTo>
                  <a:lnTo>
                    <a:pt x="1778" y="1525"/>
                  </a:lnTo>
                  <a:lnTo>
                    <a:pt x="1782" y="1524"/>
                  </a:lnTo>
                  <a:lnTo>
                    <a:pt x="1787" y="1525"/>
                  </a:lnTo>
                  <a:lnTo>
                    <a:pt x="1791" y="1525"/>
                  </a:lnTo>
                  <a:lnTo>
                    <a:pt x="1796" y="1525"/>
                  </a:lnTo>
                  <a:lnTo>
                    <a:pt x="1800" y="1525"/>
                  </a:lnTo>
                  <a:lnTo>
                    <a:pt x="1805" y="1525"/>
                  </a:lnTo>
                  <a:lnTo>
                    <a:pt x="1810" y="1525"/>
                  </a:lnTo>
                  <a:lnTo>
                    <a:pt x="1814" y="1525"/>
                  </a:lnTo>
                  <a:lnTo>
                    <a:pt x="1819" y="1525"/>
                  </a:lnTo>
                  <a:lnTo>
                    <a:pt x="1824" y="1525"/>
                  </a:lnTo>
                  <a:lnTo>
                    <a:pt x="1828" y="1525"/>
                  </a:lnTo>
                  <a:lnTo>
                    <a:pt x="1833" y="1525"/>
                  </a:lnTo>
                  <a:lnTo>
                    <a:pt x="1838" y="1525"/>
                  </a:lnTo>
                  <a:lnTo>
                    <a:pt x="1842" y="1525"/>
                  </a:lnTo>
                  <a:lnTo>
                    <a:pt x="1847" y="1525"/>
                  </a:lnTo>
                  <a:lnTo>
                    <a:pt x="1852" y="1525"/>
                  </a:lnTo>
                  <a:lnTo>
                    <a:pt x="1856" y="1525"/>
                  </a:lnTo>
                  <a:lnTo>
                    <a:pt x="1861" y="1525"/>
                  </a:lnTo>
                  <a:lnTo>
                    <a:pt x="1865" y="1525"/>
                  </a:lnTo>
                  <a:lnTo>
                    <a:pt x="1870" y="1525"/>
                  </a:lnTo>
                  <a:lnTo>
                    <a:pt x="1875" y="1525"/>
                  </a:lnTo>
                  <a:lnTo>
                    <a:pt x="1879" y="1524"/>
                  </a:lnTo>
                  <a:lnTo>
                    <a:pt x="1883" y="1525"/>
                  </a:lnTo>
                  <a:lnTo>
                    <a:pt x="1888" y="1525"/>
                  </a:lnTo>
                  <a:lnTo>
                    <a:pt x="1893" y="1525"/>
                  </a:lnTo>
                  <a:lnTo>
                    <a:pt x="1897" y="1524"/>
                  </a:lnTo>
                  <a:lnTo>
                    <a:pt x="1902" y="1525"/>
                  </a:lnTo>
                  <a:lnTo>
                    <a:pt x="1906" y="1525"/>
                  </a:lnTo>
                  <a:lnTo>
                    <a:pt x="1911" y="1524"/>
                  </a:lnTo>
                  <a:lnTo>
                    <a:pt x="1916" y="1525"/>
                  </a:lnTo>
                  <a:lnTo>
                    <a:pt x="1921" y="1525"/>
                  </a:lnTo>
                  <a:lnTo>
                    <a:pt x="1925" y="1525"/>
                  </a:lnTo>
                  <a:lnTo>
                    <a:pt x="1930" y="1525"/>
                  </a:lnTo>
                  <a:lnTo>
                    <a:pt x="1934" y="1525"/>
                  </a:lnTo>
                  <a:lnTo>
                    <a:pt x="1939" y="1525"/>
                  </a:lnTo>
                  <a:lnTo>
                    <a:pt x="1944" y="1525"/>
                  </a:lnTo>
                  <a:lnTo>
                    <a:pt x="1948" y="1525"/>
                  </a:lnTo>
                  <a:lnTo>
                    <a:pt x="1953" y="1525"/>
                  </a:lnTo>
                  <a:lnTo>
                    <a:pt x="1958" y="1525"/>
                  </a:lnTo>
                  <a:lnTo>
                    <a:pt x="1963" y="1525"/>
                  </a:lnTo>
                  <a:lnTo>
                    <a:pt x="1967" y="1525"/>
                  </a:lnTo>
                  <a:lnTo>
                    <a:pt x="1972" y="1525"/>
                  </a:lnTo>
                  <a:lnTo>
                    <a:pt x="1977" y="1525"/>
                  </a:lnTo>
                  <a:lnTo>
                    <a:pt x="1981" y="1525"/>
                  </a:lnTo>
                  <a:lnTo>
                    <a:pt x="1986" y="1525"/>
                  </a:lnTo>
                  <a:lnTo>
                    <a:pt x="1991" y="1525"/>
                  </a:lnTo>
                  <a:lnTo>
                    <a:pt x="1996" y="1525"/>
                  </a:lnTo>
                  <a:lnTo>
                    <a:pt x="2001" y="1525"/>
                  </a:lnTo>
                  <a:lnTo>
                    <a:pt x="2005" y="1525"/>
                  </a:lnTo>
                  <a:lnTo>
                    <a:pt x="2009" y="1525"/>
                  </a:lnTo>
                  <a:lnTo>
                    <a:pt x="2014" y="1525"/>
                  </a:lnTo>
                  <a:lnTo>
                    <a:pt x="2019" y="1525"/>
                  </a:lnTo>
                  <a:lnTo>
                    <a:pt x="2023" y="1525"/>
                  </a:lnTo>
                  <a:lnTo>
                    <a:pt x="2028" y="1525"/>
                  </a:lnTo>
                  <a:lnTo>
                    <a:pt x="2032" y="1524"/>
                  </a:lnTo>
                  <a:lnTo>
                    <a:pt x="2037" y="1525"/>
                  </a:lnTo>
                  <a:lnTo>
                    <a:pt x="2042" y="1525"/>
                  </a:lnTo>
                  <a:lnTo>
                    <a:pt x="2046" y="1525"/>
                  </a:lnTo>
                  <a:lnTo>
                    <a:pt x="2051" y="1525"/>
                  </a:lnTo>
                  <a:lnTo>
                    <a:pt x="2056" y="1525"/>
                  </a:lnTo>
                  <a:lnTo>
                    <a:pt x="2060" y="1525"/>
                  </a:lnTo>
                  <a:lnTo>
                    <a:pt x="2065" y="1525"/>
                  </a:lnTo>
                  <a:lnTo>
                    <a:pt x="2070" y="1525"/>
                  </a:lnTo>
                  <a:lnTo>
                    <a:pt x="2074" y="1525"/>
                  </a:lnTo>
                  <a:lnTo>
                    <a:pt x="2079" y="1525"/>
                  </a:lnTo>
                  <a:lnTo>
                    <a:pt x="2084" y="1525"/>
                  </a:lnTo>
                  <a:lnTo>
                    <a:pt x="2089" y="1525"/>
                  </a:lnTo>
                  <a:lnTo>
                    <a:pt x="2093" y="1525"/>
                  </a:lnTo>
                  <a:lnTo>
                    <a:pt x="2098" y="1525"/>
                  </a:lnTo>
                  <a:lnTo>
                    <a:pt x="2103" y="1525"/>
                  </a:lnTo>
                  <a:lnTo>
                    <a:pt x="2107" y="1525"/>
                  </a:lnTo>
                  <a:lnTo>
                    <a:pt x="2112" y="1525"/>
                  </a:lnTo>
                  <a:lnTo>
                    <a:pt x="2117" y="1524"/>
                  </a:lnTo>
                  <a:lnTo>
                    <a:pt x="2121" y="1525"/>
                  </a:lnTo>
                  <a:lnTo>
                    <a:pt x="2126" y="1525"/>
                  </a:lnTo>
                  <a:lnTo>
                    <a:pt x="2130" y="1525"/>
                  </a:lnTo>
                  <a:lnTo>
                    <a:pt x="2134" y="1525"/>
                  </a:lnTo>
                  <a:lnTo>
                    <a:pt x="2139" y="1525"/>
                  </a:lnTo>
                  <a:lnTo>
                    <a:pt x="2144" y="1525"/>
                  </a:lnTo>
                  <a:lnTo>
                    <a:pt x="2148" y="1525"/>
                  </a:lnTo>
                  <a:lnTo>
                    <a:pt x="2153" y="1525"/>
                  </a:lnTo>
                  <a:lnTo>
                    <a:pt x="2158" y="1525"/>
                  </a:lnTo>
                  <a:lnTo>
                    <a:pt x="2162" y="1525"/>
                  </a:lnTo>
                  <a:lnTo>
                    <a:pt x="2168" y="1525"/>
                  </a:lnTo>
                  <a:lnTo>
                    <a:pt x="2172" y="1525"/>
                  </a:lnTo>
                  <a:lnTo>
                    <a:pt x="2176" y="1525"/>
                  </a:lnTo>
                  <a:lnTo>
                    <a:pt x="2181" y="1525"/>
                  </a:lnTo>
                  <a:lnTo>
                    <a:pt x="2186" y="1525"/>
                  </a:lnTo>
                  <a:lnTo>
                    <a:pt x="2190" y="1525"/>
                  </a:lnTo>
                  <a:lnTo>
                    <a:pt x="2195" y="1525"/>
                  </a:lnTo>
                  <a:lnTo>
                    <a:pt x="2200" y="1525"/>
                  </a:lnTo>
                  <a:lnTo>
                    <a:pt x="2204" y="1525"/>
                  </a:lnTo>
                  <a:lnTo>
                    <a:pt x="2209" y="1525"/>
                  </a:lnTo>
                  <a:lnTo>
                    <a:pt x="2214" y="1525"/>
                  </a:lnTo>
                  <a:lnTo>
                    <a:pt x="2218" y="1525"/>
                  </a:lnTo>
                  <a:lnTo>
                    <a:pt x="2223" y="1524"/>
                  </a:lnTo>
                  <a:lnTo>
                    <a:pt x="2228" y="1525"/>
                  </a:lnTo>
                  <a:lnTo>
                    <a:pt x="2232" y="1525"/>
                  </a:lnTo>
                  <a:lnTo>
                    <a:pt x="2237" y="1525"/>
                  </a:lnTo>
                  <a:lnTo>
                    <a:pt x="2242" y="1525"/>
                  </a:lnTo>
                  <a:lnTo>
                    <a:pt x="2246" y="1525"/>
                  </a:lnTo>
                  <a:lnTo>
                    <a:pt x="2251" y="1525"/>
                  </a:lnTo>
                  <a:lnTo>
                    <a:pt x="2256" y="1524"/>
                  </a:lnTo>
                  <a:lnTo>
                    <a:pt x="2260" y="1524"/>
                  </a:lnTo>
                  <a:lnTo>
                    <a:pt x="2265" y="1525"/>
                  </a:lnTo>
                  <a:lnTo>
                    <a:pt x="2270" y="1525"/>
                  </a:lnTo>
                  <a:lnTo>
                    <a:pt x="2274" y="1525"/>
                  </a:lnTo>
                  <a:lnTo>
                    <a:pt x="2279" y="1524"/>
                  </a:lnTo>
                  <a:lnTo>
                    <a:pt x="2284" y="1525"/>
                  </a:lnTo>
                  <a:lnTo>
                    <a:pt x="2288" y="1525"/>
                  </a:lnTo>
                  <a:lnTo>
                    <a:pt x="2293" y="1525"/>
                  </a:lnTo>
                  <a:lnTo>
                    <a:pt x="2298" y="1525"/>
                  </a:lnTo>
                  <a:lnTo>
                    <a:pt x="2302" y="1525"/>
                  </a:lnTo>
                  <a:lnTo>
                    <a:pt x="2307" y="1525"/>
                  </a:lnTo>
                  <a:lnTo>
                    <a:pt x="2311" y="1525"/>
                  </a:lnTo>
                  <a:lnTo>
                    <a:pt x="2316" y="1525"/>
                  </a:lnTo>
                  <a:lnTo>
                    <a:pt x="2321" y="1525"/>
                  </a:lnTo>
                  <a:lnTo>
                    <a:pt x="2325" y="1525"/>
                  </a:lnTo>
                  <a:lnTo>
                    <a:pt x="2330" y="1525"/>
                  </a:lnTo>
                  <a:lnTo>
                    <a:pt x="2334" y="1525"/>
                  </a:lnTo>
                  <a:lnTo>
                    <a:pt x="2339" y="1525"/>
                  </a:lnTo>
                  <a:lnTo>
                    <a:pt x="2343" y="1525"/>
                  </a:lnTo>
                  <a:lnTo>
                    <a:pt x="2348" y="1525"/>
                  </a:lnTo>
                  <a:lnTo>
                    <a:pt x="2352" y="1525"/>
                  </a:lnTo>
                  <a:lnTo>
                    <a:pt x="2357" y="1525"/>
                  </a:lnTo>
                  <a:lnTo>
                    <a:pt x="2362" y="1525"/>
                  </a:lnTo>
                  <a:lnTo>
                    <a:pt x="2366" y="1525"/>
                  </a:lnTo>
                  <a:lnTo>
                    <a:pt x="2371" y="1525"/>
                  </a:lnTo>
                  <a:lnTo>
                    <a:pt x="2376" y="1525"/>
                  </a:lnTo>
                  <a:lnTo>
                    <a:pt x="2380" y="1525"/>
                  </a:lnTo>
                  <a:lnTo>
                    <a:pt x="2385" y="1525"/>
                  </a:lnTo>
                  <a:lnTo>
                    <a:pt x="2389" y="1525"/>
                  </a:lnTo>
                  <a:lnTo>
                    <a:pt x="2394" y="1525"/>
                  </a:lnTo>
                  <a:lnTo>
                    <a:pt x="2398" y="1525"/>
                  </a:lnTo>
                  <a:lnTo>
                    <a:pt x="2403" y="1525"/>
                  </a:lnTo>
                  <a:lnTo>
                    <a:pt x="2408" y="1525"/>
                  </a:lnTo>
                  <a:lnTo>
                    <a:pt x="2412" y="1525"/>
                  </a:lnTo>
                  <a:lnTo>
                    <a:pt x="2417" y="1523"/>
                  </a:lnTo>
                  <a:lnTo>
                    <a:pt x="2422" y="1525"/>
                  </a:lnTo>
                  <a:lnTo>
                    <a:pt x="2426" y="1525"/>
                  </a:lnTo>
                  <a:lnTo>
                    <a:pt x="2431" y="1525"/>
                  </a:lnTo>
                  <a:lnTo>
                    <a:pt x="2435" y="1525"/>
                  </a:lnTo>
                  <a:lnTo>
                    <a:pt x="2440" y="1525"/>
                  </a:lnTo>
                  <a:lnTo>
                    <a:pt x="2445" y="1525"/>
                  </a:lnTo>
                  <a:lnTo>
                    <a:pt x="2449" y="1525"/>
                  </a:lnTo>
                  <a:lnTo>
                    <a:pt x="2453" y="1525"/>
                  </a:lnTo>
                  <a:lnTo>
                    <a:pt x="2458" y="1525"/>
                  </a:lnTo>
                  <a:lnTo>
                    <a:pt x="2463" y="1525"/>
                  </a:lnTo>
                  <a:lnTo>
                    <a:pt x="2467" y="1524"/>
                  </a:lnTo>
                  <a:lnTo>
                    <a:pt x="2472" y="1525"/>
                  </a:lnTo>
                  <a:lnTo>
                    <a:pt x="2477" y="1525"/>
                  </a:lnTo>
                  <a:lnTo>
                    <a:pt x="2481" y="1525"/>
                  </a:lnTo>
                  <a:lnTo>
                    <a:pt x="2486" y="1524"/>
                  </a:lnTo>
                  <a:lnTo>
                    <a:pt x="2491" y="1525"/>
                  </a:lnTo>
                  <a:lnTo>
                    <a:pt x="2495" y="1525"/>
                  </a:lnTo>
                  <a:lnTo>
                    <a:pt x="2501" y="1525"/>
                  </a:lnTo>
                  <a:lnTo>
                    <a:pt x="2505" y="1525"/>
                  </a:lnTo>
                  <a:lnTo>
                    <a:pt x="2510" y="1525"/>
                  </a:lnTo>
                  <a:lnTo>
                    <a:pt x="2515" y="1525"/>
                  </a:lnTo>
                  <a:lnTo>
                    <a:pt x="2519" y="1524"/>
                  </a:lnTo>
                  <a:lnTo>
                    <a:pt x="2524" y="1524"/>
                  </a:lnTo>
                  <a:lnTo>
                    <a:pt x="2529" y="1525"/>
                  </a:lnTo>
                  <a:lnTo>
                    <a:pt x="2533" y="1525"/>
                  </a:lnTo>
                  <a:lnTo>
                    <a:pt x="2537" y="1525"/>
                  </a:lnTo>
                  <a:lnTo>
                    <a:pt x="2543" y="1525"/>
                  </a:lnTo>
                  <a:lnTo>
                    <a:pt x="2547" y="1525"/>
                  </a:lnTo>
                  <a:lnTo>
                    <a:pt x="2552" y="1525"/>
                  </a:lnTo>
                  <a:lnTo>
                    <a:pt x="2557" y="1525"/>
                  </a:lnTo>
                  <a:lnTo>
                    <a:pt x="2561" y="1525"/>
                  </a:lnTo>
                  <a:lnTo>
                    <a:pt x="2566" y="1525"/>
                  </a:lnTo>
                  <a:lnTo>
                    <a:pt x="2571" y="1525"/>
                  </a:lnTo>
                  <a:lnTo>
                    <a:pt x="2575" y="1525"/>
                  </a:lnTo>
                  <a:lnTo>
                    <a:pt x="2580" y="1525"/>
                  </a:lnTo>
                  <a:lnTo>
                    <a:pt x="2585" y="1525"/>
                  </a:lnTo>
                  <a:lnTo>
                    <a:pt x="2589" y="1525"/>
                  </a:lnTo>
                  <a:lnTo>
                    <a:pt x="2594" y="1525"/>
                  </a:lnTo>
                  <a:lnTo>
                    <a:pt x="2599" y="1525"/>
                  </a:lnTo>
                  <a:lnTo>
                    <a:pt x="2603" y="1525"/>
                  </a:lnTo>
                  <a:lnTo>
                    <a:pt x="2608" y="1525"/>
                  </a:lnTo>
                  <a:lnTo>
                    <a:pt x="2613" y="1525"/>
                  </a:lnTo>
                  <a:lnTo>
                    <a:pt x="2617" y="1525"/>
                  </a:lnTo>
                  <a:lnTo>
                    <a:pt x="2622" y="1525"/>
                  </a:lnTo>
                  <a:lnTo>
                    <a:pt x="2627" y="1525"/>
                  </a:lnTo>
                  <a:lnTo>
                    <a:pt x="2631" y="1525"/>
                  </a:lnTo>
                  <a:lnTo>
                    <a:pt x="2636" y="1525"/>
                  </a:lnTo>
                  <a:lnTo>
                    <a:pt x="2641" y="1525"/>
                  </a:lnTo>
                  <a:lnTo>
                    <a:pt x="2645" y="1525"/>
                  </a:lnTo>
                  <a:lnTo>
                    <a:pt x="2650" y="1525"/>
                  </a:lnTo>
                  <a:lnTo>
                    <a:pt x="2655" y="1525"/>
                  </a:lnTo>
                  <a:lnTo>
                    <a:pt x="2660" y="1525"/>
                  </a:lnTo>
                  <a:lnTo>
                    <a:pt x="2664" y="1525"/>
                  </a:lnTo>
                  <a:lnTo>
                    <a:pt x="2669" y="1525"/>
                  </a:lnTo>
                  <a:lnTo>
                    <a:pt x="2673" y="1525"/>
                  </a:lnTo>
                  <a:lnTo>
                    <a:pt x="2678" y="1525"/>
                  </a:lnTo>
                  <a:lnTo>
                    <a:pt x="2683" y="1525"/>
                  </a:lnTo>
                  <a:lnTo>
                    <a:pt x="2687" y="1525"/>
                  </a:lnTo>
                  <a:lnTo>
                    <a:pt x="2692" y="1525"/>
                  </a:lnTo>
                  <a:lnTo>
                    <a:pt x="2697" y="1525"/>
                  </a:lnTo>
                  <a:lnTo>
                    <a:pt x="2701" y="1525"/>
                  </a:lnTo>
                  <a:lnTo>
                    <a:pt x="2706" y="1525"/>
                  </a:lnTo>
                  <a:lnTo>
                    <a:pt x="2710" y="1525"/>
                  </a:lnTo>
                  <a:lnTo>
                    <a:pt x="2715" y="1525"/>
                  </a:lnTo>
                  <a:lnTo>
                    <a:pt x="2719" y="1525"/>
                  </a:lnTo>
                  <a:lnTo>
                    <a:pt x="2724" y="1525"/>
                  </a:lnTo>
                  <a:lnTo>
                    <a:pt x="2728" y="1525"/>
                  </a:lnTo>
                  <a:lnTo>
                    <a:pt x="2733" y="1525"/>
                  </a:lnTo>
                  <a:lnTo>
                    <a:pt x="2737" y="1525"/>
                  </a:lnTo>
                  <a:lnTo>
                    <a:pt x="2742" y="1525"/>
                  </a:lnTo>
                  <a:lnTo>
                    <a:pt x="2746" y="1524"/>
                  </a:lnTo>
                  <a:lnTo>
                    <a:pt x="2751" y="1525"/>
                  </a:lnTo>
                  <a:lnTo>
                    <a:pt x="2755" y="1525"/>
                  </a:lnTo>
                  <a:lnTo>
                    <a:pt x="2760" y="1525"/>
                  </a:lnTo>
                  <a:lnTo>
                    <a:pt x="2764" y="1525"/>
                  </a:lnTo>
                  <a:lnTo>
                    <a:pt x="2768" y="1525"/>
                  </a:lnTo>
                  <a:lnTo>
                    <a:pt x="2773" y="1525"/>
                  </a:lnTo>
                  <a:lnTo>
                    <a:pt x="2778" y="1525"/>
                  </a:lnTo>
                  <a:lnTo>
                    <a:pt x="2782" y="1525"/>
                  </a:lnTo>
                  <a:lnTo>
                    <a:pt x="2786" y="1525"/>
                  </a:lnTo>
                  <a:lnTo>
                    <a:pt x="2791" y="1525"/>
                  </a:lnTo>
                  <a:lnTo>
                    <a:pt x="2796" y="1525"/>
                  </a:lnTo>
                  <a:lnTo>
                    <a:pt x="2800" y="1525"/>
                  </a:lnTo>
                  <a:lnTo>
                    <a:pt x="2805" y="1525"/>
                  </a:lnTo>
                  <a:lnTo>
                    <a:pt x="2809" y="1525"/>
                  </a:lnTo>
                  <a:lnTo>
                    <a:pt x="2814" y="1525"/>
                  </a:lnTo>
                  <a:lnTo>
                    <a:pt x="2819" y="1525"/>
                  </a:lnTo>
                  <a:lnTo>
                    <a:pt x="2823" y="1524"/>
                  </a:lnTo>
                  <a:lnTo>
                    <a:pt x="2828" y="1525"/>
                  </a:lnTo>
                  <a:lnTo>
                    <a:pt x="2833" y="1525"/>
                  </a:lnTo>
                  <a:lnTo>
                    <a:pt x="2837" y="1524"/>
                  </a:lnTo>
                  <a:lnTo>
                    <a:pt x="2841" y="1525"/>
                  </a:lnTo>
                  <a:lnTo>
                    <a:pt x="2846" y="1524"/>
                  </a:lnTo>
                  <a:lnTo>
                    <a:pt x="2851" y="1525"/>
                  </a:lnTo>
                  <a:lnTo>
                    <a:pt x="2855" y="1525"/>
                  </a:lnTo>
                  <a:lnTo>
                    <a:pt x="2860" y="1525"/>
                  </a:lnTo>
                  <a:lnTo>
                    <a:pt x="2865" y="1525"/>
                  </a:lnTo>
                  <a:lnTo>
                    <a:pt x="2870" y="1525"/>
                  </a:lnTo>
                  <a:lnTo>
                    <a:pt x="2874" y="1525"/>
                  </a:lnTo>
                  <a:lnTo>
                    <a:pt x="2879" y="1524"/>
                  </a:lnTo>
                  <a:lnTo>
                    <a:pt x="2883" y="1525"/>
                  </a:lnTo>
                  <a:lnTo>
                    <a:pt x="2888" y="1525"/>
                  </a:lnTo>
                  <a:lnTo>
                    <a:pt x="2893" y="1525"/>
                  </a:lnTo>
                  <a:lnTo>
                    <a:pt x="2897" y="1525"/>
                  </a:lnTo>
                  <a:lnTo>
                    <a:pt x="2902" y="1525"/>
                  </a:lnTo>
                  <a:lnTo>
                    <a:pt x="2906" y="1525"/>
                  </a:lnTo>
                  <a:lnTo>
                    <a:pt x="2911" y="1524"/>
                  </a:lnTo>
                  <a:lnTo>
                    <a:pt x="2915" y="1525"/>
                  </a:lnTo>
                  <a:lnTo>
                    <a:pt x="2920" y="1525"/>
                  </a:lnTo>
                  <a:lnTo>
                    <a:pt x="2924" y="1525"/>
                  </a:lnTo>
                  <a:lnTo>
                    <a:pt x="2929" y="1525"/>
                  </a:lnTo>
                  <a:lnTo>
                    <a:pt x="2933" y="1525"/>
                  </a:lnTo>
                  <a:lnTo>
                    <a:pt x="2938" y="1525"/>
                  </a:lnTo>
                  <a:lnTo>
                    <a:pt x="2942" y="1525"/>
                  </a:lnTo>
                  <a:lnTo>
                    <a:pt x="2947" y="1525"/>
                  </a:lnTo>
                  <a:lnTo>
                    <a:pt x="2951" y="1525"/>
                  </a:lnTo>
                  <a:lnTo>
                    <a:pt x="2956" y="1525"/>
                  </a:lnTo>
                  <a:lnTo>
                    <a:pt x="2961" y="1525"/>
                  </a:lnTo>
                  <a:lnTo>
                    <a:pt x="2965" y="1525"/>
                  </a:lnTo>
                  <a:lnTo>
                    <a:pt x="2970" y="1524"/>
                  </a:lnTo>
                  <a:lnTo>
                    <a:pt x="2975" y="1524"/>
                  </a:lnTo>
                  <a:lnTo>
                    <a:pt x="2979" y="1525"/>
                  </a:lnTo>
                  <a:lnTo>
                    <a:pt x="2984" y="1525"/>
                  </a:lnTo>
                  <a:lnTo>
                    <a:pt x="2989" y="1525"/>
                  </a:lnTo>
                  <a:lnTo>
                    <a:pt x="2993" y="1524"/>
                  </a:lnTo>
                  <a:lnTo>
                    <a:pt x="2997" y="1525"/>
                  </a:lnTo>
                  <a:lnTo>
                    <a:pt x="3002" y="1525"/>
                  </a:lnTo>
                  <a:lnTo>
                    <a:pt x="3007" y="1524"/>
                  </a:lnTo>
                  <a:lnTo>
                    <a:pt x="3011" y="1525"/>
                  </a:lnTo>
                  <a:lnTo>
                    <a:pt x="3016" y="1525"/>
                  </a:lnTo>
                  <a:lnTo>
                    <a:pt x="3021" y="1524"/>
                  </a:lnTo>
                  <a:lnTo>
                    <a:pt x="3025" y="1524"/>
                  </a:lnTo>
                  <a:lnTo>
                    <a:pt x="3030" y="1525"/>
                  </a:lnTo>
                  <a:lnTo>
                    <a:pt x="3035" y="1525"/>
                  </a:lnTo>
                  <a:lnTo>
                    <a:pt x="3039" y="1525"/>
                  </a:lnTo>
                  <a:lnTo>
                    <a:pt x="3044" y="1525"/>
                  </a:lnTo>
                  <a:lnTo>
                    <a:pt x="3049" y="1525"/>
                  </a:lnTo>
                  <a:lnTo>
                    <a:pt x="3053" y="1524"/>
                  </a:lnTo>
                  <a:lnTo>
                    <a:pt x="3058" y="1525"/>
                  </a:lnTo>
                  <a:lnTo>
                    <a:pt x="3062" y="1524"/>
                  </a:lnTo>
                  <a:lnTo>
                    <a:pt x="3067" y="1524"/>
                  </a:lnTo>
                  <a:lnTo>
                    <a:pt x="3072" y="1524"/>
                  </a:lnTo>
                  <a:lnTo>
                    <a:pt x="3077" y="1525"/>
                  </a:lnTo>
                  <a:lnTo>
                    <a:pt x="3081" y="1525"/>
                  </a:lnTo>
                  <a:lnTo>
                    <a:pt x="3086" y="1525"/>
                  </a:lnTo>
                  <a:lnTo>
                    <a:pt x="3091" y="1523"/>
                  </a:lnTo>
                  <a:lnTo>
                    <a:pt x="3095" y="1525"/>
                  </a:lnTo>
                  <a:lnTo>
                    <a:pt x="3100" y="1525"/>
                  </a:lnTo>
                  <a:lnTo>
                    <a:pt x="3105" y="1523"/>
                  </a:lnTo>
                  <a:lnTo>
                    <a:pt x="3109" y="1523"/>
                  </a:lnTo>
                  <a:lnTo>
                    <a:pt x="3115" y="1525"/>
                  </a:lnTo>
                  <a:lnTo>
                    <a:pt x="3119" y="1522"/>
                  </a:lnTo>
                  <a:lnTo>
                    <a:pt x="3124" y="1525"/>
                  </a:lnTo>
                  <a:lnTo>
                    <a:pt x="3129" y="1524"/>
                  </a:lnTo>
                  <a:lnTo>
                    <a:pt x="3133" y="1524"/>
                  </a:lnTo>
                  <a:lnTo>
                    <a:pt x="3137" y="1525"/>
                  </a:lnTo>
                  <a:lnTo>
                    <a:pt x="3142" y="1517"/>
                  </a:lnTo>
                  <a:lnTo>
                    <a:pt x="3147" y="1504"/>
                  </a:lnTo>
                  <a:lnTo>
                    <a:pt x="3151" y="1433"/>
                  </a:lnTo>
                  <a:lnTo>
                    <a:pt x="3156" y="1247"/>
                  </a:lnTo>
                  <a:lnTo>
                    <a:pt x="3160" y="890"/>
                  </a:lnTo>
                  <a:lnTo>
                    <a:pt x="3164" y="347"/>
                  </a:lnTo>
                  <a:lnTo>
                    <a:pt x="3170" y="0"/>
                  </a:lnTo>
                  <a:lnTo>
                    <a:pt x="3174" y="112"/>
                  </a:lnTo>
                  <a:lnTo>
                    <a:pt x="3178" y="343"/>
                  </a:lnTo>
                  <a:lnTo>
                    <a:pt x="3183" y="835"/>
                  </a:lnTo>
                  <a:lnTo>
                    <a:pt x="3187" y="1074"/>
                  </a:lnTo>
                  <a:lnTo>
                    <a:pt x="3191" y="1223"/>
                  </a:lnTo>
                  <a:lnTo>
                    <a:pt x="3196" y="1345"/>
                  </a:lnTo>
                  <a:lnTo>
                    <a:pt x="3200" y="1397"/>
                  </a:lnTo>
                  <a:lnTo>
                    <a:pt x="3205" y="1442"/>
                  </a:lnTo>
                  <a:lnTo>
                    <a:pt x="3210" y="1453"/>
                  </a:lnTo>
                  <a:lnTo>
                    <a:pt x="3214" y="1462"/>
                  </a:lnTo>
                  <a:lnTo>
                    <a:pt x="3219" y="1477"/>
                  </a:lnTo>
                  <a:lnTo>
                    <a:pt x="3224" y="1482"/>
                  </a:lnTo>
                  <a:lnTo>
                    <a:pt x="3228" y="1492"/>
                  </a:lnTo>
                  <a:lnTo>
                    <a:pt x="3233" y="1493"/>
                  </a:lnTo>
                  <a:lnTo>
                    <a:pt x="3238" y="1500"/>
                  </a:lnTo>
                  <a:lnTo>
                    <a:pt x="3243" y="1505"/>
                  </a:lnTo>
                  <a:lnTo>
                    <a:pt x="3247" y="1506"/>
                  </a:lnTo>
                  <a:lnTo>
                    <a:pt x="3252" y="1511"/>
                  </a:lnTo>
                  <a:lnTo>
                    <a:pt x="3257" y="1515"/>
                  </a:lnTo>
                  <a:lnTo>
                    <a:pt x="3261" y="1517"/>
                  </a:lnTo>
                  <a:lnTo>
                    <a:pt x="3267" y="1516"/>
                  </a:lnTo>
                  <a:lnTo>
                    <a:pt x="3271" y="1521"/>
                  </a:lnTo>
                  <a:lnTo>
                    <a:pt x="3275" y="1518"/>
                  </a:lnTo>
                  <a:lnTo>
                    <a:pt x="3280" y="1519"/>
                  </a:lnTo>
                  <a:lnTo>
                    <a:pt x="3285" y="1525"/>
                  </a:lnTo>
                  <a:lnTo>
                    <a:pt x="3290" y="1520"/>
                  </a:lnTo>
                  <a:lnTo>
                    <a:pt x="3295" y="1519"/>
                  </a:lnTo>
                  <a:lnTo>
                    <a:pt x="3299" y="1523"/>
                  </a:lnTo>
                  <a:lnTo>
                    <a:pt x="3304" y="1519"/>
                  </a:lnTo>
                  <a:lnTo>
                    <a:pt x="3309" y="1525"/>
                  </a:lnTo>
                  <a:lnTo>
                    <a:pt x="3314" y="1525"/>
                  </a:lnTo>
                  <a:lnTo>
                    <a:pt x="3318" y="1525"/>
                  </a:lnTo>
                  <a:lnTo>
                    <a:pt x="3323" y="1525"/>
                  </a:lnTo>
                  <a:lnTo>
                    <a:pt x="3328" y="1525"/>
                  </a:lnTo>
                  <a:lnTo>
                    <a:pt x="3332" y="1524"/>
                  </a:lnTo>
                  <a:lnTo>
                    <a:pt x="3338" y="1525"/>
                  </a:lnTo>
                  <a:lnTo>
                    <a:pt x="3342" y="1525"/>
                  </a:lnTo>
                  <a:lnTo>
                    <a:pt x="3347" y="1524"/>
                  </a:lnTo>
                  <a:lnTo>
                    <a:pt x="3352" y="1525"/>
                  </a:lnTo>
                  <a:lnTo>
                    <a:pt x="3356" y="1524"/>
                  </a:lnTo>
                  <a:lnTo>
                    <a:pt x="3361" y="1525"/>
                  </a:lnTo>
                  <a:lnTo>
                    <a:pt x="3366" y="1524"/>
                  </a:lnTo>
                  <a:lnTo>
                    <a:pt x="3371" y="1525"/>
                  </a:lnTo>
                  <a:lnTo>
                    <a:pt x="3376" y="1525"/>
                  </a:lnTo>
                  <a:lnTo>
                    <a:pt x="3380" y="1524"/>
                  </a:lnTo>
                  <a:lnTo>
                    <a:pt x="3385" y="1523"/>
                  </a:lnTo>
                  <a:lnTo>
                    <a:pt x="3390" y="1525"/>
                  </a:lnTo>
                  <a:lnTo>
                    <a:pt x="3395" y="1525"/>
                  </a:lnTo>
                  <a:lnTo>
                    <a:pt x="3400" y="1525"/>
                  </a:lnTo>
                  <a:lnTo>
                    <a:pt x="3405" y="1524"/>
                  </a:lnTo>
                  <a:lnTo>
                    <a:pt x="3410" y="1525"/>
                  </a:lnTo>
                  <a:lnTo>
                    <a:pt x="3414" y="1525"/>
                  </a:lnTo>
                  <a:lnTo>
                    <a:pt x="3419" y="1525"/>
                  </a:lnTo>
                  <a:lnTo>
                    <a:pt x="3424" y="1523"/>
                  </a:lnTo>
                  <a:lnTo>
                    <a:pt x="3429" y="1525"/>
                  </a:lnTo>
                  <a:lnTo>
                    <a:pt x="3434" y="1525"/>
                  </a:lnTo>
                  <a:lnTo>
                    <a:pt x="3438" y="1524"/>
                  </a:lnTo>
                  <a:lnTo>
                    <a:pt x="3443" y="1525"/>
                  </a:lnTo>
                  <a:lnTo>
                    <a:pt x="3448" y="1525"/>
                  </a:lnTo>
                  <a:lnTo>
                    <a:pt x="3453" y="1525"/>
                  </a:lnTo>
                  <a:lnTo>
                    <a:pt x="3457" y="1524"/>
                  </a:lnTo>
                  <a:lnTo>
                    <a:pt x="3463" y="1525"/>
                  </a:lnTo>
                  <a:lnTo>
                    <a:pt x="3467" y="1525"/>
                  </a:lnTo>
                  <a:lnTo>
                    <a:pt x="3471" y="1525"/>
                  </a:lnTo>
                  <a:lnTo>
                    <a:pt x="3476" y="1525"/>
                  </a:lnTo>
                  <a:lnTo>
                    <a:pt x="3480" y="1524"/>
                  </a:lnTo>
                  <a:lnTo>
                    <a:pt x="3485" y="1525"/>
                  </a:lnTo>
                  <a:lnTo>
                    <a:pt x="3490" y="1525"/>
                  </a:lnTo>
                  <a:lnTo>
                    <a:pt x="3495" y="1525"/>
                  </a:lnTo>
                  <a:lnTo>
                    <a:pt x="3500" y="1525"/>
                  </a:lnTo>
                  <a:lnTo>
                    <a:pt x="3505" y="1525"/>
                  </a:lnTo>
                  <a:lnTo>
                    <a:pt x="3509" y="1523"/>
                  </a:lnTo>
                  <a:lnTo>
                    <a:pt x="3515" y="1525"/>
                  </a:lnTo>
                  <a:lnTo>
                    <a:pt x="3519" y="1525"/>
                  </a:lnTo>
                  <a:lnTo>
                    <a:pt x="3524" y="1525"/>
                  </a:lnTo>
                  <a:lnTo>
                    <a:pt x="3529" y="1525"/>
                  </a:lnTo>
                  <a:lnTo>
                    <a:pt x="3534" y="1525"/>
                  </a:lnTo>
                  <a:lnTo>
                    <a:pt x="3539" y="1524"/>
                  </a:lnTo>
                  <a:lnTo>
                    <a:pt x="3544" y="1525"/>
                  </a:lnTo>
                  <a:lnTo>
                    <a:pt x="3549" y="1524"/>
                  </a:lnTo>
                  <a:lnTo>
                    <a:pt x="3554" y="1525"/>
                  </a:lnTo>
                  <a:lnTo>
                    <a:pt x="3559" y="1525"/>
                  </a:lnTo>
                  <a:lnTo>
                    <a:pt x="3564" y="1525"/>
                  </a:lnTo>
                  <a:lnTo>
                    <a:pt x="3568" y="1525"/>
                  </a:lnTo>
                  <a:lnTo>
                    <a:pt x="3573" y="1525"/>
                  </a:lnTo>
                  <a:lnTo>
                    <a:pt x="3578" y="1525"/>
                  </a:lnTo>
                  <a:lnTo>
                    <a:pt x="3583" y="1525"/>
                  </a:lnTo>
                  <a:lnTo>
                    <a:pt x="3588" y="1524"/>
                  </a:lnTo>
                  <a:lnTo>
                    <a:pt x="3593" y="1525"/>
                  </a:lnTo>
                  <a:lnTo>
                    <a:pt x="3598" y="1524"/>
                  </a:lnTo>
                  <a:lnTo>
                    <a:pt x="3603" y="1525"/>
                  </a:lnTo>
                  <a:lnTo>
                    <a:pt x="3607" y="1524"/>
                  </a:lnTo>
                  <a:lnTo>
                    <a:pt x="3613" y="1525"/>
                  </a:lnTo>
                  <a:lnTo>
                    <a:pt x="3618" y="1525"/>
                  </a:lnTo>
                  <a:lnTo>
                    <a:pt x="3623" y="1525"/>
                  </a:lnTo>
                  <a:lnTo>
                    <a:pt x="3627" y="1525"/>
                  </a:lnTo>
                  <a:lnTo>
                    <a:pt x="3632" y="1524"/>
                  </a:lnTo>
                  <a:lnTo>
                    <a:pt x="3636" y="1525"/>
                  </a:lnTo>
                  <a:lnTo>
                    <a:pt x="3641" y="1525"/>
                  </a:lnTo>
                  <a:lnTo>
                    <a:pt x="3646" y="1525"/>
                  </a:lnTo>
                  <a:lnTo>
                    <a:pt x="3650" y="1525"/>
                  </a:lnTo>
                  <a:lnTo>
                    <a:pt x="3655" y="1525"/>
                  </a:lnTo>
                  <a:lnTo>
                    <a:pt x="3660" y="1525"/>
                  </a:lnTo>
                  <a:lnTo>
                    <a:pt x="3665" y="1525"/>
                  </a:lnTo>
                  <a:lnTo>
                    <a:pt x="3670" y="1525"/>
                  </a:lnTo>
                  <a:lnTo>
                    <a:pt x="3672" y="152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Rectangle 77">
              <a:extLst>
                <a:ext uri="{FF2B5EF4-FFF2-40B4-BE49-F238E27FC236}">
                  <a16:creationId xmlns:a16="http://schemas.microsoft.com/office/drawing/2014/main" id="{CF2150D6-C53D-5FD0-466C-D31F68ECB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3" y="2669"/>
              <a:ext cx="141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HO3</a:t>
              </a:r>
              <a:r>
                <a:rPr kumimoji="0" lang="en-US" altLang="en-US" sz="700" b="0" i="0" u="none" strike="noStrike" cap="none" normalizeH="0" baseline="-2500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A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8">
              <a:extLst>
                <a:ext uri="{FF2B5EF4-FFF2-40B4-BE49-F238E27FC236}">
                  <a16:creationId xmlns:a16="http://schemas.microsoft.com/office/drawing/2014/main" id="{60652779-A0CB-29CC-2748-0B20761BC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4" y="2704"/>
              <a:ext cx="2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700" dirty="0">
                  <a:solidFill>
                    <a:srgbClr val="0000CD"/>
                  </a:solidFill>
                  <a:latin typeface="Microsoft Sans Serif" panose="020B0604020202020204" pitchFamily="34" charset="0"/>
                </a:rPr>
                <a:t>HO4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(9R)-HHC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Line 93">
              <a:extLst>
                <a:ext uri="{FF2B5EF4-FFF2-40B4-BE49-F238E27FC236}">
                  <a16:creationId xmlns:a16="http://schemas.microsoft.com/office/drawing/2014/main" id="{0D05A3CA-02D2-5EA2-983F-E9D299EB1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" y="2999"/>
              <a:ext cx="640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Line 94">
              <a:extLst>
                <a:ext uri="{FF2B5EF4-FFF2-40B4-BE49-F238E27FC236}">
                  <a16:creationId xmlns:a16="http://schemas.microsoft.com/office/drawing/2014/main" id="{1C55AB31-BAD9-B1E6-7733-508F8EFC2E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Rectangle 95">
              <a:extLst>
                <a:ext uri="{FF2B5EF4-FFF2-40B4-BE49-F238E27FC236}">
                  <a16:creationId xmlns:a16="http://schemas.microsoft.com/office/drawing/2014/main" id="{A7528AE0-6882-A2AF-C5CD-0B1E90B8B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Line 96">
              <a:extLst>
                <a:ext uri="{FF2B5EF4-FFF2-40B4-BE49-F238E27FC236}">
                  <a16:creationId xmlns:a16="http://schemas.microsoft.com/office/drawing/2014/main" id="{D50AC186-7C88-01C7-E844-5DE520A21F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1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Rectangle 97">
              <a:extLst>
                <a:ext uri="{FF2B5EF4-FFF2-40B4-BE49-F238E27FC236}">
                  <a16:creationId xmlns:a16="http://schemas.microsoft.com/office/drawing/2014/main" id="{F255B8CC-8AD6-4B5E-5847-6C0362A31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Line 98">
              <a:extLst>
                <a:ext uri="{FF2B5EF4-FFF2-40B4-BE49-F238E27FC236}">
                  <a16:creationId xmlns:a16="http://schemas.microsoft.com/office/drawing/2014/main" id="{314E447B-F8EC-7ABE-5C3D-7D1C42EC17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1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Rectangle 99">
              <a:extLst>
                <a:ext uri="{FF2B5EF4-FFF2-40B4-BE49-F238E27FC236}">
                  <a16:creationId xmlns:a16="http://schemas.microsoft.com/office/drawing/2014/main" id="{704E0907-7C2F-489F-5234-84E1C8323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Line 100">
              <a:extLst>
                <a:ext uri="{FF2B5EF4-FFF2-40B4-BE49-F238E27FC236}">
                  <a16:creationId xmlns:a16="http://schemas.microsoft.com/office/drawing/2014/main" id="{D32E546A-9A6C-67E3-4E90-FDAAFD84C8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Rectangle 101">
              <a:extLst>
                <a:ext uri="{FF2B5EF4-FFF2-40B4-BE49-F238E27FC236}">
                  <a16:creationId xmlns:a16="http://schemas.microsoft.com/office/drawing/2014/main" id="{FF4F49B6-465B-5DA5-8064-C77579971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Line 102">
              <a:extLst>
                <a:ext uri="{FF2B5EF4-FFF2-40B4-BE49-F238E27FC236}">
                  <a16:creationId xmlns:a16="http://schemas.microsoft.com/office/drawing/2014/main" id="{E389BAF6-9E73-1ACB-00F3-E88E43F1F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5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Rectangle 103">
              <a:extLst>
                <a:ext uri="{FF2B5EF4-FFF2-40B4-BE49-F238E27FC236}">
                  <a16:creationId xmlns:a16="http://schemas.microsoft.com/office/drawing/2014/main" id="{BF6D714A-5DDB-F3BB-719C-C9E48F498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0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Line 104">
              <a:extLst>
                <a:ext uri="{FF2B5EF4-FFF2-40B4-BE49-F238E27FC236}">
                  <a16:creationId xmlns:a16="http://schemas.microsoft.com/office/drawing/2014/main" id="{692E59E8-BC57-FFC9-3A53-EC8467CC59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5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Rectangle 105">
              <a:extLst>
                <a:ext uri="{FF2B5EF4-FFF2-40B4-BE49-F238E27FC236}">
                  <a16:creationId xmlns:a16="http://schemas.microsoft.com/office/drawing/2014/main" id="{6B87D553-B1F4-95F4-A9E3-E0F5F7161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Line 106">
              <a:extLst>
                <a:ext uri="{FF2B5EF4-FFF2-40B4-BE49-F238E27FC236}">
                  <a16:creationId xmlns:a16="http://schemas.microsoft.com/office/drawing/2014/main" id="{7EB6DF28-DABB-676B-02CC-C486DFDBD1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3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Rectangle 107">
              <a:extLst>
                <a:ext uri="{FF2B5EF4-FFF2-40B4-BE49-F238E27FC236}">
                  <a16:creationId xmlns:a16="http://schemas.microsoft.com/office/drawing/2014/main" id="{EBA12ABC-F35E-72F0-C665-59943BC8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7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Line 108">
              <a:extLst>
                <a:ext uri="{FF2B5EF4-FFF2-40B4-BE49-F238E27FC236}">
                  <a16:creationId xmlns:a16="http://schemas.microsoft.com/office/drawing/2014/main" id="{0D52F31D-1398-8D95-1EC9-C5253CF77D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3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Rectangle 109">
              <a:extLst>
                <a:ext uri="{FF2B5EF4-FFF2-40B4-BE49-F238E27FC236}">
                  <a16:creationId xmlns:a16="http://schemas.microsoft.com/office/drawing/2014/main" id="{CD3D9269-6284-61F8-4CE1-912227A33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0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Line 110">
              <a:extLst>
                <a:ext uri="{FF2B5EF4-FFF2-40B4-BE49-F238E27FC236}">
                  <a16:creationId xmlns:a16="http://schemas.microsoft.com/office/drawing/2014/main" id="{848A40BB-0F34-611B-2BE6-59A10ED9FF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0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111">
              <a:extLst>
                <a:ext uri="{FF2B5EF4-FFF2-40B4-BE49-F238E27FC236}">
                  <a16:creationId xmlns:a16="http://schemas.microsoft.com/office/drawing/2014/main" id="{0668344F-33D7-1D46-3617-E025CD07A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Line 112">
              <a:extLst>
                <a:ext uri="{FF2B5EF4-FFF2-40B4-BE49-F238E27FC236}">
                  <a16:creationId xmlns:a16="http://schemas.microsoft.com/office/drawing/2014/main" id="{560CC681-C9C2-683E-2711-B4FB1ADFC7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7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Rectangle 113">
              <a:extLst>
                <a:ext uri="{FF2B5EF4-FFF2-40B4-BE49-F238E27FC236}">
                  <a16:creationId xmlns:a16="http://schemas.microsoft.com/office/drawing/2014/main" id="{E362567E-0CE5-4EC3-36BE-6A95C5D76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Line 114">
              <a:extLst>
                <a:ext uri="{FF2B5EF4-FFF2-40B4-BE49-F238E27FC236}">
                  <a16:creationId xmlns:a16="http://schemas.microsoft.com/office/drawing/2014/main" id="{B0E5437F-794C-23B9-1120-F76F40A6C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8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Rectangle 115">
              <a:extLst>
                <a:ext uri="{FF2B5EF4-FFF2-40B4-BE49-F238E27FC236}">
                  <a16:creationId xmlns:a16="http://schemas.microsoft.com/office/drawing/2014/main" id="{8C36D3DB-6EB4-BA59-0AD6-77810942A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2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Line 116">
              <a:extLst>
                <a:ext uri="{FF2B5EF4-FFF2-40B4-BE49-F238E27FC236}">
                  <a16:creationId xmlns:a16="http://schemas.microsoft.com/office/drawing/2014/main" id="{D60B8D1D-3909-F428-E25D-0E0CA6F10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5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Rectangle 117">
              <a:extLst>
                <a:ext uri="{FF2B5EF4-FFF2-40B4-BE49-F238E27FC236}">
                  <a16:creationId xmlns:a16="http://schemas.microsoft.com/office/drawing/2014/main" id="{35248B2A-959A-AEC7-F2F7-29633F7A1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Line 118">
              <a:extLst>
                <a:ext uri="{FF2B5EF4-FFF2-40B4-BE49-F238E27FC236}">
                  <a16:creationId xmlns:a16="http://schemas.microsoft.com/office/drawing/2014/main" id="{940CFCBE-6F67-CE6B-E173-64BE33E2E0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5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Rectangle 119">
              <a:extLst>
                <a:ext uri="{FF2B5EF4-FFF2-40B4-BE49-F238E27FC236}">
                  <a16:creationId xmlns:a16="http://schemas.microsoft.com/office/drawing/2014/main" id="{8ABC2228-85C9-26E1-F7BA-C288C7C19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Line 120">
              <a:extLst>
                <a:ext uri="{FF2B5EF4-FFF2-40B4-BE49-F238E27FC236}">
                  <a16:creationId xmlns:a16="http://schemas.microsoft.com/office/drawing/2014/main" id="{06B4009A-7E90-E5ED-AF2C-375E2E2CBA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Rectangle 121">
              <a:extLst>
                <a:ext uri="{FF2B5EF4-FFF2-40B4-BE49-F238E27FC236}">
                  <a16:creationId xmlns:a16="http://schemas.microsoft.com/office/drawing/2014/main" id="{DCEA4719-0139-4175-5FA6-3CBC139FA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Line 122">
              <a:extLst>
                <a:ext uri="{FF2B5EF4-FFF2-40B4-BE49-F238E27FC236}">
                  <a16:creationId xmlns:a16="http://schemas.microsoft.com/office/drawing/2014/main" id="{01CAE348-C367-7707-EF9C-089430D3B4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9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Rectangle 123">
              <a:extLst>
                <a:ext uri="{FF2B5EF4-FFF2-40B4-BE49-F238E27FC236}">
                  <a16:creationId xmlns:a16="http://schemas.microsoft.com/office/drawing/2014/main" id="{A86565FC-AB8C-C489-8137-EA157FE10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4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Line 124">
              <a:extLst>
                <a:ext uri="{FF2B5EF4-FFF2-40B4-BE49-F238E27FC236}">
                  <a16:creationId xmlns:a16="http://schemas.microsoft.com/office/drawing/2014/main" id="{5E4A1408-4D16-B2D1-55C2-B614088992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Rectangle 125">
              <a:extLst>
                <a:ext uri="{FF2B5EF4-FFF2-40B4-BE49-F238E27FC236}">
                  <a16:creationId xmlns:a16="http://schemas.microsoft.com/office/drawing/2014/main" id="{922B50C1-4045-C0B9-2F46-C1C3BAB64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6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Line 126">
              <a:extLst>
                <a:ext uri="{FF2B5EF4-FFF2-40B4-BE49-F238E27FC236}">
                  <a16:creationId xmlns:a16="http://schemas.microsoft.com/office/drawing/2014/main" id="{1A26F717-999C-94EE-04B4-8797F52014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7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Rectangle 127">
              <a:extLst>
                <a:ext uri="{FF2B5EF4-FFF2-40B4-BE49-F238E27FC236}">
                  <a16:creationId xmlns:a16="http://schemas.microsoft.com/office/drawing/2014/main" id="{2CD8B5AB-6AC5-8FF3-9B4D-DFF82DAA7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Line 128">
              <a:extLst>
                <a:ext uri="{FF2B5EF4-FFF2-40B4-BE49-F238E27FC236}">
                  <a16:creationId xmlns:a16="http://schemas.microsoft.com/office/drawing/2014/main" id="{B29BCD8F-A8A8-4919-72C7-74EC3E196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7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Rectangle 129">
              <a:extLst>
                <a:ext uri="{FF2B5EF4-FFF2-40B4-BE49-F238E27FC236}">
                  <a16:creationId xmlns:a16="http://schemas.microsoft.com/office/drawing/2014/main" id="{2DECF0CC-28D5-7AF0-B30B-604ED2DB9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Line 130">
              <a:extLst>
                <a:ext uri="{FF2B5EF4-FFF2-40B4-BE49-F238E27FC236}">
                  <a16:creationId xmlns:a16="http://schemas.microsoft.com/office/drawing/2014/main" id="{CA6E72C8-0224-C727-678D-8C3146B183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4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Rectangle 131">
              <a:extLst>
                <a:ext uri="{FF2B5EF4-FFF2-40B4-BE49-F238E27FC236}">
                  <a16:creationId xmlns:a16="http://schemas.microsoft.com/office/drawing/2014/main" id="{A7EB6C84-51CC-B5C1-4531-E13916404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9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Line 132">
              <a:extLst>
                <a:ext uri="{FF2B5EF4-FFF2-40B4-BE49-F238E27FC236}">
                  <a16:creationId xmlns:a16="http://schemas.microsoft.com/office/drawing/2014/main" id="{C1894ADC-E21B-0544-2447-4F8680B05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Rectangle 133">
              <a:extLst>
                <a:ext uri="{FF2B5EF4-FFF2-40B4-BE49-F238E27FC236}">
                  <a16:creationId xmlns:a16="http://schemas.microsoft.com/office/drawing/2014/main" id="{028F7B4F-4925-1738-D466-E8D8936D91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8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Line 134">
              <a:extLst>
                <a:ext uri="{FF2B5EF4-FFF2-40B4-BE49-F238E27FC236}">
                  <a16:creationId xmlns:a16="http://schemas.microsoft.com/office/drawing/2014/main" id="{A66DEE08-C682-5D24-8EBB-29BAA651F4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Rectangle 135">
              <a:extLst>
                <a:ext uri="{FF2B5EF4-FFF2-40B4-BE49-F238E27FC236}">
                  <a16:creationId xmlns:a16="http://schemas.microsoft.com/office/drawing/2014/main" id="{65F2B2EB-F6AA-0AAF-381E-0CE1CA3C7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5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Line 136">
              <a:extLst>
                <a:ext uri="{FF2B5EF4-FFF2-40B4-BE49-F238E27FC236}">
                  <a16:creationId xmlns:a16="http://schemas.microsoft.com/office/drawing/2014/main" id="{D14BBAFD-EDD7-00D4-D306-EFA8A75984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Rectangle 137">
              <a:extLst>
                <a:ext uri="{FF2B5EF4-FFF2-40B4-BE49-F238E27FC236}">
                  <a16:creationId xmlns:a16="http://schemas.microsoft.com/office/drawing/2014/main" id="{0CFFC0F8-1A1F-D3D3-4083-9AC36CB11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7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Line 138">
              <a:extLst>
                <a:ext uri="{FF2B5EF4-FFF2-40B4-BE49-F238E27FC236}">
                  <a16:creationId xmlns:a16="http://schemas.microsoft.com/office/drawing/2014/main" id="{BDC88B50-3D9B-856C-FE4B-D3D9AF7F24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9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Rectangle 139">
              <a:extLst>
                <a:ext uri="{FF2B5EF4-FFF2-40B4-BE49-F238E27FC236}">
                  <a16:creationId xmlns:a16="http://schemas.microsoft.com/office/drawing/2014/main" id="{8E26DDBC-1F8F-A09B-B499-9F6E92A83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2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Line 140">
              <a:extLst>
                <a:ext uri="{FF2B5EF4-FFF2-40B4-BE49-F238E27FC236}">
                  <a16:creationId xmlns:a16="http://schemas.microsoft.com/office/drawing/2014/main" id="{6FB3B0E9-3FAD-9E7E-C849-C76E0C2C7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7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Rectangle 141">
              <a:extLst>
                <a:ext uri="{FF2B5EF4-FFF2-40B4-BE49-F238E27FC236}">
                  <a16:creationId xmlns:a16="http://schemas.microsoft.com/office/drawing/2014/main" id="{D6D5BF0C-EE48-76B8-5DB3-F4F91C12B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5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Line 142">
              <a:extLst>
                <a:ext uri="{FF2B5EF4-FFF2-40B4-BE49-F238E27FC236}">
                  <a16:creationId xmlns:a16="http://schemas.microsoft.com/office/drawing/2014/main" id="{C60C2654-A769-9064-7659-FE68CF5513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4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Rectangle 143">
              <a:extLst>
                <a:ext uri="{FF2B5EF4-FFF2-40B4-BE49-F238E27FC236}">
                  <a16:creationId xmlns:a16="http://schemas.microsoft.com/office/drawing/2014/main" id="{84711542-24B3-7592-FB71-9A3D9C1D5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7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Line 144">
              <a:extLst>
                <a:ext uri="{FF2B5EF4-FFF2-40B4-BE49-F238E27FC236}">
                  <a16:creationId xmlns:a16="http://schemas.microsoft.com/office/drawing/2014/main" id="{ED768707-2D0A-54EF-4FCC-B185DE422D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94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Rectangle 145">
              <a:extLst>
                <a:ext uri="{FF2B5EF4-FFF2-40B4-BE49-F238E27FC236}">
                  <a16:creationId xmlns:a16="http://schemas.microsoft.com/office/drawing/2014/main" id="{E9FA0818-8EA6-9B9E-5900-44CAD64D3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2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" name="Line 146">
              <a:extLst>
                <a:ext uri="{FF2B5EF4-FFF2-40B4-BE49-F238E27FC236}">
                  <a16:creationId xmlns:a16="http://schemas.microsoft.com/office/drawing/2014/main" id="{D5322273-393E-337E-3F1E-F07116403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1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Rectangle 147">
              <a:extLst>
                <a:ext uri="{FF2B5EF4-FFF2-40B4-BE49-F238E27FC236}">
                  <a16:creationId xmlns:a16="http://schemas.microsoft.com/office/drawing/2014/main" id="{1C1E5F2D-76EA-B70F-041A-041463B20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4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" name="Line 148">
              <a:extLst>
                <a:ext uri="{FF2B5EF4-FFF2-40B4-BE49-F238E27FC236}">
                  <a16:creationId xmlns:a16="http://schemas.microsoft.com/office/drawing/2014/main" id="{DF3899F6-93E2-6486-7EA8-809618D554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Rectangle 149">
              <a:extLst>
                <a:ext uri="{FF2B5EF4-FFF2-40B4-BE49-F238E27FC236}">
                  <a16:creationId xmlns:a16="http://schemas.microsoft.com/office/drawing/2014/main" id="{BC4F7BDE-F7C5-C6BC-8998-8D67275AC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0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Line 150">
              <a:extLst>
                <a:ext uri="{FF2B5EF4-FFF2-40B4-BE49-F238E27FC236}">
                  <a16:creationId xmlns:a16="http://schemas.microsoft.com/office/drawing/2014/main" id="{4C82A550-8A7D-BDA9-D693-0003DA6BDC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Rectangle 151">
              <a:extLst>
                <a:ext uri="{FF2B5EF4-FFF2-40B4-BE49-F238E27FC236}">
                  <a16:creationId xmlns:a16="http://schemas.microsoft.com/office/drawing/2014/main" id="{65245728-CDE6-C2DB-18EF-ED850AA70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2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Line 152">
              <a:extLst>
                <a:ext uri="{FF2B5EF4-FFF2-40B4-BE49-F238E27FC236}">
                  <a16:creationId xmlns:a16="http://schemas.microsoft.com/office/drawing/2014/main" id="{0D4B75D6-BAD7-D4C7-9548-F8B213509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6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Rectangle 153">
              <a:extLst>
                <a:ext uri="{FF2B5EF4-FFF2-40B4-BE49-F238E27FC236}">
                  <a16:creationId xmlns:a16="http://schemas.microsoft.com/office/drawing/2014/main" id="{04F52EC2-26BA-0CB4-FFEE-FA0511B98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4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" name="Line 154">
              <a:extLst>
                <a:ext uri="{FF2B5EF4-FFF2-40B4-BE49-F238E27FC236}">
                  <a16:creationId xmlns:a16="http://schemas.microsoft.com/office/drawing/2014/main" id="{3A3A0D4C-ACC2-646B-1028-788768226B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6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Rectangle 155">
              <a:extLst>
                <a:ext uri="{FF2B5EF4-FFF2-40B4-BE49-F238E27FC236}">
                  <a16:creationId xmlns:a16="http://schemas.microsoft.com/office/drawing/2014/main" id="{DF952AF3-64F5-1A16-7526-34FD10468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9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58" name="Rectangle 62">
            <a:extLst>
              <a:ext uri="{FF2B5EF4-FFF2-40B4-BE49-F238E27FC236}">
                <a16:creationId xmlns:a16="http://schemas.microsoft.com/office/drawing/2014/main" id="{A6E80B7C-784A-469F-5932-27948FBD0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990" y="4924549"/>
            <a:ext cx="43180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Time (min)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Rectangle 123">
            <a:extLst>
              <a:ext uri="{FF2B5EF4-FFF2-40B4-BE49-F238E27FC236}">
                <a16:creationId xmlns:a16="http://schemas.microsoft.com/office/drawing/2014/main" id="{67C95089-3662-DD5C-5B20-7EE3AFB75F9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75633" y="3278702"/>
            <a:ext cx="6363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Abundance (au)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77">
            <a:extLst>
              <a:ext uri="{FF2B5EF4-FFF2-40B4-BE49-F238E27FC236}">
                <a16:creationId xmlns:a16="http://schemas.microsoft.com/office/drawing/2014/main" id="{5EAD01A2-343B-7F2F-DBFB-FE28D49DC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488" y="4370388"/>
            <a:ext cx="2244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HO3</a:t>
            </a:r>
            <a:r>
              <a:rPr lang="en-US" altLang="en-US" sz="700" baseline="-250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B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77">
            <a:extLst>
              <a:ext uri="{FF2B5EF4-FFF2-40B4-BE49-F238E27FC236}">
                <a16:creationId xmlns:a16="http://schemas.microsoft.com/office/drawing/2014/main" id="{6DC80BFE-5D66-E1C4-A931-B7B180DD3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7338" y="3195638"/>
            <a:ext cx="2244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HO1</a:t>
            </a:r>
            <a:r>
              <a:rPr kumimoji="0" lang="en-US" altLang="en-US" sz="700" b="0" i="0" u="none" strike="noStrike" cap="none" normalizeH="0" baseline="-2500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77">
            <a:extLst>
              <a:ext uri="{FF2B5EF4-FFF2-40B4-BE49-F238E27FC236}">
                <a16:creationId xmlns:a16="http://schemas.microsoft.com/office/drawing/2014/main" id="{EB619F1D-1884-8A39-4920-57F5F6443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7838" y="4497388"/>
            <a:ext cx="1843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HO5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77">
            <a:extLst>
              <a:ext uri="{FF2B5EF4-FFF2-40B4-BE49-F238E27FC236}">
                <a16:creationId xmlns:a16="http://schemas.microsoft.com/office/drawing/2014/main" id="{F2633043-47E4-585E-E7D6-C59662B2B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1188" y="4014788"/>
            <a:ext cx="2244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HO1</a:t>
            </a:r>
            <a:r>
              <a:rPr lang="en-US" altLang="en-US" sz="700" baseline="-250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B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77">
            <a:extLst>
              <a:ext uri="{FF2B5EF4-FFF2-40B4-BE49-F238E27FC236}">
                <a16:creationId xmlns:a16="http://schemas.microsoft.com/office/drawing/2014/main" id="{1EC311B2-D56F-8D8D-B80C-A004E9BBB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6588" y="4122738"/>
            <a:ext cx="18434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HO2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77">
            <a:extLst>
              <a:ext uri="{FF2B5EF4-FFF2-40B4-BE49-F238E27FC236}">
                <a16:creationId xmlns:a16="http://schemas.microsoft.com/office/drawing/2014/main" id="{C91C97C2-A49E-1CFD-54E9-D5944AF75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788" y="4522788"/>
            <a:ext cx="22762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HO3</a:t>
            </a:r>
            <a:r>
              <a:rPr kumimoji="0" lang="en-US" altLang="en-US" sz="700" b="0" i="0" u="none" strike="noStrike" cap="none" normalizeH="0" baseline="-2500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78">
            <a:extLst>
              <a:ext uri="{FF2B5EF4-FFF2-40B4-BE49-F238E27FC236}">
                <a16:creationId xmlns:a16="http://schemas.microsoft.com/office/drawing/2014/main" id="{BE2EF8CD-3913-1526-EFE8-D5E478F0E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6" y="2152651"/>
            <a:ext cx="4984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(9R)-HHC-O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1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BF745-C892-AE42-1394-6E7F2003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9R-HHC-O RT 14.00min</a:t>
            </a:r>
            <a:endParaRPr lang="LID4096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F6065F-1C15-A7BE-E280-75218A406330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B0959C-204B-0F8E-6A45-45824ACBCAD4}"/>
              </a:ext>
            </a:extLst>
          </p:cNvPr>
          <p:cNvSpPr txBox="1"/>
          <p:nvPr/>
        </p:nvSpPr>
        <p:spPr>
          <a:xfrm>
            <a:off x="10909040" y="158306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5F8A8E-992A-02ED-0500-C26787147175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359.2573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EA3B88-F97F-0468-4A0C-17083C16EB22}"/>
              </a:ext>
            </a:extLst>
          </p:cNvPr>
          <p:cNvSpPr txBox="1"/>
          <p:nvPr/>
        </p:nvSpPr>
        <p:spPr>
          <a:xfrm>
            <a:off x="10886493" y="1778941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23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34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</a:t>
            </a:r>
            <a:endParaRPr lang="LID4096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BFA0C38-843B-DB57-BA43-A5EC991280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283982"/>
              </p:ext>
            </p:extLst>
          </p:nvPr>
        </p:nvGraphicFramePr>
        <p:xfrm>
          <a:off x="9699948" y="2432616"/>
          <a:ext cx="15176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517040" imgH="1029240" progId="ACD.ChemSketch.20">
                  <p:embed/>
                </p:oleObj>
              </mc:Choice>
              <mc:Fallback>
                <p:oleObj name="ChemSketch" r:id="rId2" imgW="1517040" imgH="102924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6BFA0C38-843B-DB57-BA43-A5EC991280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699948" y="2432616"/>
                        <a:ext cx="15176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9D96858-7CE8-A94D-98E5-0A2A7B6F28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121917"/>
              </p:ext>
            </p:extLst>
          </p:nvPr>
        </p:nvGraphicFramePr>
        <p:xfrm>
          <a:off x="9653265" y="3732347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2520" imgH="818280" progId="ACD.ChemSketch.20">
                  <p:embed/>
                </p:oleObj>
              </mc:Choice>
              <mc:Fallback>
                <p:oleObj name="ChemSketch" r:id="rId4" imgW="1532520" imgH="81828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9D96858-7CE8-A94D-98E5-0A2A7B6F28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53265" y="3732347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6216B12-8F82-CE15-62CC-0D5C94E94E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34064"/>
              </p:ext>
            </p:extLst>
          </p:nvPr>
        </p:nvGraphicFramePr>
        <p:xfrm>
          <a:off x="9810590" y="4774743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869760" progId="ACD.ChemSketch.20">
                  <p:embed/>
                </p:oleObj>
              </mc:Choice>
              <mc:Fallback>
                <p:oleObj name="ChemSketch" r:id="rId6" imgW="1465200" imgH="86976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16216B12-8F82-CE15-62CC-0D5C94E94E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10590" y="4774743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6F21F8B-6F52-7483-9B2E-FFEBD810B7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3808" y="307249"/>
            <a:ext cx="2247900" cy="1287780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62AB339-1D8B-0C26-0432-B22EC62B1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0" y="1642346"/>
            <a:ext cx="9000000" cy="2617717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4C14BB-71F7-4CAF-044F-A0A4BB20A6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96715" y="4299971"/>
            <a:ext cx="9000000" cy="25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48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E8D8-E247-4851-2AF6-28073F22A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5" y="103868"/>
            <a:ext cx="8868553" cy="1500997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loss + </a:t>
            </a:r>
            <a:r>
              <a:rPr lang="sv-SE" dirty="0" err="1"/>
              <a:t>MonoOH</a:t>
            </a:r>
            <a:r>
              <a:rPr lang="sv-SE" dirty="0"/>
              <a:t>+ GLUC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HO1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sv-SE" dirty="0"/>
              <a:t> RT 4.90min</a:t>
            </a:r>
            <a:endParaRPr lang="LID4096" dirty="0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EFBED322-71BD-9997-6922-FC620BD50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71" y="1566092"/>
            <a:ext cx="9000000" cy="261771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249043-90B3-9C46-55E4-CC64AF4B9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8" y="4222969"/>
            <a:ext cx="9000000" cy="25580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22CE845-4F6D-A029-8FCA-1D6BFBD1504D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E55494-D29A-9401-D0AA-DC53056938A6}"/>
              </a:ext>
            </a:extLst>
          </p:cNvPr>
          <p:cNvSpPr txBox="1"/>
          <p:nvPr/>
        </p:nvSpPr>
        <p:spPr>
          <a:xfrm>
            <a:off x="10909040" y="158306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2BECAE-933D-7BF1-EA07-124EADEDCFB0}"/>
              </a:ext>
            </a:extLst>
          </p:cNvPr>
          <p:cNvSpPr txBox="1"/>
          <p:nvPr/>
        </p:nvSpPr>
        <p:spPr>
          <a:xfrm>
            <a:off x="10953361" y="1825595"/>
            <a:ext cx="1238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r>
              <a:rPr kumimoji="0" lang="sv-SE" sz="12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27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</a:t>
            </a:r>
            <a:r>
              <a:rPr kumimoji="0" lang="sv-SE" sz="12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40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</a:t>
            </a:r>
            <a:r>
              <a:rPr kumimoji="0" lang="sv-SE" sz="12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9</a:t>
            </a:r>
            <a:endParaRPr lang="LID4096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7B4697-3BAD-46D9-4CBF-C34E0CDC04AF}"/>
              </a:ext>
            </a:extLst>
          </p:cNvPr>
          <p:cNvSpPr txBox="1"/>
          <p:nvPr/>
        </p:nvSpPr>
        <p:spPr>
          <a:xfrm>
            <a:off x="9323614" y="1835413"/>
            <a:ext cx="83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509.2732</a:t>
            </a:r>
            <a:endParaRPr lang="LID4096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84C203-5E7F-3CB7-40E2-D86E2FE2769D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546F3F6-B4EA-6457-9ABF-7603EBD491A7}"/>
              </a:ext>
            </a:extLst>
          </p:cNvPr>
          <p:cNvCxnSpPr>
            <a:cxnSpLocks/>
          </p:cNvCxnSpPr>
          <p:nvPr/>
        </p:nvCxnSpPr>
        <p:spPr>
          <a:xfrm>
            <a:off x="10446930" y="430623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AB64BB2-99D7-6F02-9160-EA6F62EB5348}"/>
              </a:ext>
            </a:extLst>
          </p:cNvPr>
          <p:cNvSpPr txBox="1"/>
          <p:nvPr/>
        </p:nvSpPr>
        <p:spPr>
          <a:xfrm>
            <a:off x="10720083" y="427691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F87D4-C60B-6452-D517-B1BC50789246}"/>
              </a:ext>
            </a:extLst>
          </p:cNvPr>
          <p:cNvSpPr txBox="1"/>
          <p:nvPr/>
        </p:nvSpPr>
        <p:spPr>
          <a:xfrm>
            <a:off x="10004578" y="411934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0CE2A1-82DC-2043-4BCE-BA7BD6C07F2A}"/>
              </a:ext>
            </a:extLst>
          </p:cNvPr>
          <p:cNvSpPr txBox="1"/>
          <p:nvPr/>
        </p:nvSpPr>
        <p:spPr>
          <a:xfrm>
            <a:off x="10051073" y="453779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579A74D-D9E1-76E2-737D-C7D365E88D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712115"/>
              </p:ext>
            </p:extLst>
          </p:nvPr>
        </p:nvGraphicFramePr>
        <p:xfrm>
          <a:off x="9563074" y="2136372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58440" imgH="1050120" progId="ACD.ChemSketch.20">
                  <p:embed/>
                </p:oleObj>
              </mc:Choice>
              <mc:Fallback>
                <p:oleObj name="ChemSketch" r:id="rId4" imgW="1558440" imgH="105012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A579A74D-D9E1-76E2-737D-C7D365E88D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63074" y="2136372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6792A8B-090A-A3E0-C046-E3B701553D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049588"/>
              </p:ext>
            </p:extLst>
          </p:nvPr>
        </p:nvGraphicFramePr>
        <p:xfrm>
          <a:off x="9588930" y="3311364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99480" imgH="900720" progId="ACD.ChemSketch.20">
                  <p:embed/>
                </p:oleObj>
              </mc:Choice>
              <mc:Fallback>
                <p:oleObj name="ChemSketch" r:id="rId6" imgW="1599480" imgH="90072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6792A8B-090A-A3E0-C046-E3B701553D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88930" y="3311364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D46D2605-6790-0145-599E-246CA9BB2E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60602"/>
              </p:ext>
            </p:extLst>
          </p:nvPr>
        </p:nvGraphicFramePr>
        <p:xfrm>
          <a:off x="9560275" y="4832726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D46D2605-6790-0145-599E-246CA9BB2E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60275" y="4832726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3DE31C4B-9647-8C24-F2E5-522B3FF804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316863"/>
              </p:ext>
            </p:extLst>
          </p:nvPr>
        </p:nvGraphicFramePr>
        <p:xfrm>
          <a:off x="9740847" y="579763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3DE31C4B-9647-8C24-F2E5-522B3FF804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740847" y="579763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93946C2-3805-DEED-700A-D160EF8CF6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56352" y="310472"/>
            <a:ext cx="227838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66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7FC2C-4BED-88C2-8C10-1FFF4C8B7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85207"/>
            <a:ext cx="8763000" cy="1137103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Acetate</a:t>
            </a:r>
            <a:r>
              <a:rPr lang="sv-SE" dirty="0"/>
              <a:t> </a:t>
            </a:r>
            <a:r>
              <a:rPr lang="sv-SE" dirty="0" err="1"/>
              <a:t>loss+MonoOH+GLUC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HO1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sv-SE" dirty="0"/>
              <a:t> RT5.40min</a:t>
            </a:r>
            <a:endParaRPr lang="LID4096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7C26B62-2854-5954-84D3-EE9ADB966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3463"/>
            <a:ext cx="9000000" cy="2617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D3A5CB-607E-2802-4C81-74542104D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251" y="4113498"/>
            <a:ext cx="9000000" cy="25580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3A6542-77A8-2719-BB4D-1BFEA35B6F11}"/>
              </a:ext>
            </a:extLst>
          </p:cNvPr>
          <p:cNvSpPr txBox="1"/>
          <p:nvPr/>
        </p:nvSpPr>
        <p:spPr>
          <a:xfrm>
            <a:off x="9198993" y="180021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DD8AD3-FBC5-F625-40EA-08EEA0EAF4AF}"/>
              </a:ext>
            </a:extLst>
          </p:cNvPr>
          <p:cNvSpPr txBox="1"/>
          <p:nvPr/>
        </p:nvSpPr>
        <p:spPr>
          <a:xfrm>
            <a:off x="10974354" y="178833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0CEAE9-687E-0EEA-0B13-DB9093F0C126}"/>
              </a:ext>
            </a:extLst>
          </p:cNvPr>
          <p:cNvSpPr txBox="1"/>
          <p:nvPr/>
        </p:nvSpPr>
        <p:spPr>
          <a:xfrm>
            <a:off x="11018675" y="2030868"/>
            <a:ext cx="1238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r>
              <a:rPr kumimoji="0" lang="sv-SE" sz="12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27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</a:t>
            </a:r>
            <a:r>
              <a:rPr kumimoji="0" lang="sv-SE" sz="12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40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</a:t>
            </a:r>
            <a:r>
              <a:rPr kumimoji="0" lang="sv-SE" sz="12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9</a:t>
            </a:r>
            <a:endParaRPr lang="LID4096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12B2BF-D7B8-2C9C-4CEA-BBA214F7F272}"/>
              </a:ext>
            </a:extLst>
          </p:cNvPr>
          <p:cNvSpPr txBox="1"/>
          <p:nvPr/>
        </p:nvSpPr>
        <p:spPr>
          <a:xfrm>
            <a:off x="9388928" y="2040686"/>
            <a:ext cx="83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509.2730</a:t>
            </a:r>
            <a:endParaRPr lang="LID4096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BF00EA-8AE2-EEDC-82FA-02AC296FF384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B9C82BD-30B3-3684-753D-0F0AAB18E4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172185"/>
              </p:ext>
            </p:extLst>
          </p:nvPr>
        </p:nvGraphicFramePr>
        <p:xfrm>
          <a:off x="9842607" y="2485083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58440" imgH="1050120" progId="ACD.ChemSketch.20">
                  <p:embed/>
                </p:oleObj>
              </mc:Choice>
              <mc:Fallback>
                <p:oleObj name="ChemSketch" r:id="rId4" imgW="1558440" imgH="105012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B9C82BD-30B3-3684-753D-0F0AAB18E4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42607" y="2485083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D30AAFF-6E92-2CA8-AB28-74405396B7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888179"/>
              </p:ext>
            </p:extLst>
          </p:nvPr>
        </p:nvGraphicFramePr>
        <p:xfrm>
          <a:off x="9842607" y="3645707"/>
          <a:ext cx="15113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12000" imgH="802800" progId="ACD.ChemSketch.20">
                  <p:embed/>
                </p:oleObj>
              </mc:Choice>
              <mc:Fallback>
                <p:oleObj name="ChemSketch" r:id="rId6" imgW="1512000" imgH="80280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0D30AAFF-6E92-2CA8-AB28-74405396B7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2607" y="3645707"/>
                        <a:ext cx="1511300" cy="80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7D205C5B-93A7-6AC5-2BAC-503D45EE43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399904"/>
              </p:ext>
            </p:extLst>
          </p:nvPr>
        </p:nvGraphicFramePr>
        <p:xfrm>
          <a:off x="9842607" y="4577005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7D205C5B-93A7-6AC5-2BAC-503D45EE43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42607" y="4577005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D2C9B3B6-E34D-BE1E-B2E5-3BE04455EC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065206"/>
              </p:ext>
            </p:extLst>
          </p:nvPr>
        </p:nvGraphicFramePr>
        <p:xfrm>
          <a:off x="9842607" y="5518661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D2C9B3B6-E34D-BE1E-B2E5-3BE04455EC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842607" y="5518661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70E2B95-AC8F-BAC0-0FB8-AE22B7DCFA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77389" y="434297"/>
            <a:ext cx="227838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2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EE79651-CE68-B748-6986-D9B0F7890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94" y="1603833"/>
            <a:ext cx="9000000" cy="261771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0E8A44-874D-0C00-2FE3-5549F521A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024" y="0"/>
            <a:ext cx="7466045" cy="1520890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</a:t>
            </a:r>
            <a:r>
              <a:rPr lang="sv-SE" dirty="0" err="1"/>
              <a:t>loss+Carboxylic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(9R)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HO2</a:t>
            </a:r>
            <a:r>
              <a:rPr lang="sv-SE" dirty="0"/>
              <a:t> RT 7.33min</a:t>
            </a:r>
            <a:endParaRPr lang="LID4096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D3AADF-D24D-9A3C-6A4A-79BCD79FD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" y="4299971"/>
            <a:ext cx="9000000" cy="2558029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73C4A787-3CAF-8373-538C-95B8692148AD}"/>
              </a:ext>
            </a:extLst>
          </p:cNvPr>
          <p:cNvSpPr txBox="1"/>
          <p:nvPr/>
        </p:nvSpPr>
        <p:spPr>
          <a:xfrm>
            <a:off x="9133679" y="1669583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25DD10A-3540-D8DB-A420-D0B62EAE73F0}"/>
              </a:ext>
            </a:extLst>
          </p:cNvPr>
          <p:cNvSpPr txBox="1"/>
          <p:nvPr/>
        </p:nvSpPr>
        <p:spPr>
          <a:xfrm>
            <a:off x="10909040" y="165770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2BFEA38-CE7B-2870-81F4-75E23F041F59}"/>
              </a:ext>
            </a:extLst>
          </p:cNvPr>
          <p:cNvSpPr txBox="1"/>
          <p:nvPr/>
        </p:nvSpPr>
        <p:spPr>
          <a:xfrm>
            <a:off x="10953361" y="1900240"/>
            <a:ext cx="1238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209CB5F-3FBD-D5D4-BC12-95C95724C65E}"/>
              </a:ext>
            </a:extLst>
          </p:cNvPr>
          <p:cNvSpPr txBox="1"/>
          <p:nvPr/>
        </p:nvSpPr>
        <p:spPr>
          <a:xfrm>
            <a:off x="9323614" y="1910058"/>
            <a:ext cx="83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347.2209</a:t>
            </a:r>
            <a:endParaRPr lang="LID4096" sz="12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CDF528C-C57F-1F01-EB31-F430F2BA18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981297"/>
              </p:ext>
            </p:extLst>
          </p:nvPr>
        </p:nvGraphicFramePr>
        <p:xfrm>
          <a:off x="9903045" y="2199812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7560" imgH="931680" progId="ACD.ChemSketch.20">
                  <p:embed/>
                </p:oleObj>
              </mc:Choice>
              <mc:Fallback>
                <p:oleObj name="ChemSketch" r:id="rId4" imgW="1537560" imgH="93168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CDF528C-C57F-1F01-EB31-F430F2BA18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3045" y="2199812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D238231-E666-036D-3745-AF98DBAB72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860948"/>
              </p:ext>
            </p:extLst>
          </p:nvPr>
        </p:nvGraphicFramePr>
        <p:xfrm>
          <a:off x="9801249" y="3107423"/>
          <a:ext cx="14652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921240" progId="ACD.ChemSketch.20">
                  <p:embed/>
                </p:oleObj>
              </mc:Choice>
              <mc:Fallback>
                <p:oleObj name="ChemSketch" r:id="rId6" imgW="1465200" imgH="92124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D238231-E666-036D-3745-AF98DBAB72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01249" y="3107423"/>
                        <a:ext cx="1465263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84618C0-4432-7528-0303-AB43DB294D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840158"/>
              </p:ext>
            </p:extLst>
          </p:nvPr>
        </p:nvGraphicFramePr>
        <p:xfrm>
          <a:off x="9932719" y="4067152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284618C0-4432-7528-0303-AB43DB294D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32719" y="4067152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>
            <a:extLst>
              <a:ext uri="{FF2B5EF4-FFF2-40B4-BE49-F238E27FC236}">
                <a16:creationId xmlns:a16="http://schemas.microsoft.com/office/drawing/2014/main" id="{0B475F4A-5E16-84E2-C08D-8A1F4E6925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474191"/>
              </p:ext>
            </p:extLst>
          </p:nvPr>
        </p:nvGraphicFramePr>
        <p:xfrm>
          <a:off x="10076205" y="489035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63" name="Object 62">
                        <a:extLst>
                          <a:ext uri="{FF2B5EF4-FFF2-40B4-BE49-F238E27FC236}">
                            <a16:creationId xmlns:a16="http://schemas.microsoft.com/office/drawing/2014/main" id="{0B475F4A-5E16-84E2-C08D-8A1F4E6925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076205" y="489035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D81FEF4-0CF2-B69F-CD7C-67EE56AA6C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07475"/>
              </p:ext>
            </p:extLst>
          </p:nvPr>
        </p:nvGraphicFramePr>
        <p:xfrm>
          <a:off x="10063540" y="5783037"/>
          <a:ext cx="146526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1465200" imgH="900720" progId="ACD.ChemSketch.20">
                  <p:embed/>
                </p:oleObj>
              </mc:Choice>
              <mc:Fallback>
                <p:oleObj name="ChemSketch" r:id="rId12" imgW="1465200" imgH="90072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D81FEF4-0CF2-B69F-CD7C-67EE56AA6C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63540" y="5783037"/>
                        <a:ext cx="1465263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172892F-0355-81C1-0B66-E92A0EBFE3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76466" y="272970"/>
            <a:ext cx="2255716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89D41-B391-9DA0-13DF-DDD91D7C9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9" y="150521"/>
            <a:ext cx="7466044" cy="1724932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</a:t>
            </a:r>
            <a:r>
              <a:rPr lang="sv-SE" dirty="0" err="1"/>
              <a:t>loss+DiOH+GLUC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HO3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sv-SE" dirty="0"/>
              <a:t> RT 3.21min</a:t>
            </a:r>
            <a:endParaRPr lang="LID4096" dirty="0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F4043D51-5E38-4131-2E85-0B193151C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738" y="1517755"/>
            <a:ext cx="9000000" cy="2617716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BFBCF0-DF6B-5C5E-9232-8FB37CD24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43409"/>
            <a:ext cx="9000000" cy="2558029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1E1260AB-B254-12A7-FA26-A397C8B9F8FC}"/>
              </a:ext>
            </a:extLst>
          </p:cNvPr>
          <p:cNvSpPr txBox="1"/>
          <p:nvPr/>
        </p:nvSpPr>
        <p:spPr>
          <a:xfrm>
            <a:off x="9133679" y="1669583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BEE2462-41D4-B7A0-38B6-A036D490154A}"/>
              </a:ext>
            </a:extLst>
          </p:cNvPr>
          <p:cNvSpPr txBox="1"/>
          <p:nvPr/>
        </p:nvSpPr>
        <p:spPr>
          <a:xfrm>
            <a:off x="10909040" y="165770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388DCBC-EFA9-260A-63B6-A12FA9F2CFC6}"/>
              </a:ext>
            </a:extLst>
          </p:cNvPr>
          <p:cNvSpPr txBox="1"/>
          <p:nvPr/>
        </p:nvSpPr>
        <p:spPr>
          <a:xfrm>
            <a:off x="10953361" y="1900240"/>
            <a:ext cx="1238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DC314A9-4F58-35B7-50CC-019FCF48D40F}"/>
              </a:ext>
            </a:extLst>
          </p:cNvPr>
          <p:cNvSpPr txBox="1"/>
          <p:nvPr/>
        </p:nvSpPr>
        <p:spPr>
          <a:xfrm>
            <a:off x="9323614" y="1910058"/>
            <a:ext cx="83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525.2678</a:t>
            </a:r>
            <a:endParaRPr lang="LID4096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348FC28-3B1C-D4F8-F078-4F38D6DF5455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9A765CC-856C-6BCD-6B8B-83A1E7470BF8}"/>
              </a:ext>
            </a:extLst>
          </p:cNvPr>
          <p:cNvCxnSpPr>
            <a:cxnSpLocks/>
          </p:cNvCxnSpPr>
          <p:nvPr/>
        </p:nvCxnSpPr>
        <p:spPr>
          <a:xfrm>
            <a:off x="10423195" y="6216721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7E07CE3-156F-FD65-D566-8D014CC17311}"/>
              </a:ext>
            </a:extLst>
          </p:cNvPr>
          <p:cNvSpPr txBox="1"/>
          <p:nvPr/>
        </p:nvSpPr>
        <p:spPr>
          <a:xfrm>
            <a:off x="10696348" y="618739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C844620-3E51-65BE-4225-16C0DFEA38F6}"/>
              </a:ext>
            </a:extLst>
          </p:cNvPr>
          <p:cNvSpPr txBox="1"/>
          <p:nvPr/>
        </p:nvSpPr>
        <p:spPr>
          <a:xfrm>
            <a:off x="10027338" y="64482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7817E7A-C274-B0B3-893E-DBC03138E533}"/>
              </a:ext>
            </a:extLst>
          </p:cNvPr>
          <p:cNvSpPr txBox="1"/>
          <p:nvPr/>
        </p:nvSpPr>
        <p:spPr>
          <a:xfrm>
            <a:off x="10175692" y="453828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61B00CF-ECD0-64DF-6B61-C7546A4440FD}"/>
              </a:ext>
            </a:extLst>
          </p:cNvPr>
          <p:cNvSpPr txBox="1"/>
          <p:nvPr/>
        </p:nvSpPr>
        <p:spPr>
          <a:xfrm>
            <a:off x="9661665" y="434972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175FCBE-DD3E-34FD-DD9E-CB2C3DA66A80}"/>
              </a:ext>
            </a:extLst>
          </p:cNvPr>
          <p:cNvCxnSpPr>
            <a:cxnSpLocks/>
          </p:cNvCxnSpPr>
          <p:nvPr/>
        </p:nvCxnSpPr>
        <p:spPr>
          <a:xfrm>
            <a:off x="10158261" y="4567614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DB060BFB-58AD-4AAC-3D6B-7478B1F1C647}"/>
              </a:ext>
            </a:extLst>
          </p:cNvPr>
          <p:cNvSpPr txBox="1"/>
          <p:nvPr/>
        </p:nvSpPr>
        <p:spPr>
          <a:xfrm>
            <a:off x="9784190" y="478938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52DC6902-ADFA-6DBE-479A-B6910F70B923}"/>
              </a:ext>
            </a:extLst>
          </p:cNvPr>
          <p:cNvCxnSpPr>
            <a:cxnSpLocks/>
          </p:cNvCxnSpPr>
          <p:nvPr/>
        </p:nvCxnSpPr>
        <p:spPr>
          <a:xfrm>
            <a:off x="10766205" y="3119545"/>
            <a:ext cx="51714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32B3800A-6F08-CCA0-DCC0-CAA02A3CBEC6}"/>
              </a:ext>
            </a:extLst>
          </p:cNvPr>
          <p:cNvSpPr txBox="1"/>
          <p:nvPr/>
        </p:nvSpPr>
        <p:spPr>
          <a:xfrm>
            <a:off x="10797818" y="309022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814E92C-F1BD-9E5F-F477-EBA0F1D5D099}"/>
              </a:ext>
            </a:extLst>
          </p:cNvPr>
          <p:cNvSpPr txBox="1"/>
          <p:nvPr/>
        </p:nvSpPr>
        <p:spPr>
          <a:xfrm>
            <a:off x="11279638" y="298017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331.2268</a:t>
            </a:r>
            <a:endParaRPr lang="LID4096" sz="12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376A9A4-134B-A02F-95C3-D6BA5808A1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72570"/>
              </p:ext>
            </p:extLst>
          </p:nvPr>
        </p:nvGraphicFramePr>
        <p:xfrm>
          <a:off x="9173087" y="2145709"/>
          <a:ext cx="164147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640880" imgH="1044720" progId="ACD.ChemSketch.20">
                  <p:embed/>
                </p:oleObj>
              </mc:Choice>
              <mc:Fallback>
                <p:oleObj name="ChemSketch" r:id="rId4" imgW="1640880" imgH="104472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376A9A4-134B-A02F-95C3-D6BA5808A1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73087" y="2145709"/>
                        <a:ext cx="1641475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FD5E51E-7FF7-11FE-B562-65182D1077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582921"/>
              </p:ext>
            </p:extLst>
          </p:nvPr>
        </p:nvGraphicFramePr>
        <p:xfrm>
          <a:off x="9336383" y="3556351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94440" imgH="890640" progId="ACD.ChemSketch.20">
                  <p:embed/>
                </p:oleObj>
              </mc:Choice>
              <mc:Fallback>
                <p:oleObj name="ChemSketch" r:id="rId6" imgW="1594440" imgH="89064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FD5E51E-7FF7-11FE-B562-65182D1077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336383" y="3556351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30929EB-B9AC-0468-D62A-183080C990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188973"/>
              </p:ext>
            </p:extLst>
          </p:nvPr>
        </p:nvGraphicFramePr>
        <p:xfrm>
          <a:off x="9700136" y="5315596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01560" imgH="874800" progId="ACD.ChemSketch.20">
                  <p:embed/>
                </p:oleObj>
              </mc:Choice>
              <mc:Fallback>
                <p:oleObj name="ChemSketch" r:id="rId8" imgW="1501560" imgH="87480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30929EB-B9AC-0468-D62A-183080C990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00136" y="5315596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058DB68-5869-C679-71F5-65BCD7C0A6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9492" y="346969"/>
            <a:ext cx="23469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25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FDDB-82E4-08CF-6EC2-3E8C393DE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10" y="75876"/>
            <a:ext cx="5627914" cy="1500997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Loss (9R-HHC) HO4 RT 11.90</a:t>
            </a:r>
            <a:endParaRPr lang="LID4096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B26ECE1-43B6-5548-D7DC-1697DAE11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82" y="1482033"/>
            <a:ext cx="9000000" cy="26177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0950D4-AE1F-8094-82D6-B67DC5909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3" y="4169027"/>
            <a:ext cx="9000000" cy="2558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4DFB0B-5414-7350-EFDB-7EB3A37BEE3E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428F3-B8A8-6148-3F46-9049E4C4575B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E67C5A-A9B4-0FFD-73F8-7D93745013E3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9ABF9E-6CD3-493A-44BE-1111B66A1992}"/>
              </a:ext>
            </a:extLst>
          </p:cNvPr>
          <p:cNvSpPr txBox="1"/>
          <p:nvPr/>
        </p:nvSpPr>
        <p:spPr>
          <a:xfrm>
            <a:off x="9528959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317.2466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4A5FE53-2DD3-2A66-CA98-53BB5DFE0A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658268"/>
              </p:ext>
            </p:extLst>
          </p:nvPr>
        </p:nvGraphicFramePr>
        <p:xfrm>
          <a:off x="9919911" y="2907951"/>
          <a:ext cx="152717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27120" imgH="808200" progId="ACD.ChemSketch.20">
                  <p:embed/>
                </p:oleObj>
              </mc:Choice>
              <mc:Fallback>
                <p:oleObj name="ChemSketch" r:id="rId4" imgW="1527120" imgH="80820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94A5FE53-2DD3-2A66-CA98-53BB5DFE0A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19911" y="2907951"/>
                        <a:ext cx="1527175" cy="808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98AC2EE-42A9-F989-2163-8D07B0CD5C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714451"/>
              </p:ext>
            </p:extLst>
          </p:nvPr>
        </p:nvGraphicFramePr>
        <p:xfrm>
          <a:off x="9846994" y="3926075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2520" imgH="818280" progId="ACD.ChemSketch.20">
                  <p:embed/>
                </p:oleObj>
              </mc:Choice>
              <mc:Fallback>
                <p:oleObj name="ChemSketch" r:id="rId6" imgW="1532520" imgH="8182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398AC2EE-42A9-F989-2163-8D07B0CD5C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6994" y="3926075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52D6BA6-4B26-254C-5D4B-CB86BCE4BC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046482"/>
              </p:ext>
            </p:extLst>
          </p:nvPr>
        </p:nvGraphicFramePr>
        <p:xfrm>
          <a:off x="9957824" y="500721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352D6BA6-4B26-254C-5D4B-CB86BCE4BC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57824" y="500721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5DBA753-199B-F809-DE57-8BF46849AF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4024" y="273504"/>
            <a:ext cx="224790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60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8CB2-C0D6-F113-7C29-7D83487FF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51" y="150521"/>
            <a:ext cx="9061580" cy="1325563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loss +</a:t>
            </a:r>
            <a:r>
              <a:rPr lang="sv-SE" dirty="0" err="1"/>
              <a:t>Dehyd+DiOH+GLUC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HO5</a:t>
            </a:r>
            <a:r>
              <a:rPr lang="sv-SE" dirty="0"/>
              <a:t> RT 5.29</a:t>
            </a:r>
            <a:endParaRPr lang="LID4096" dirty="0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0446266-A454-0C09-35BE-7696F0D62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8618"/>
            <a:ext cx="9000000" cy="2617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892619-40DB-79AE-3306-75F21432B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0299"/>
            <a:ext cx="9000000" cy="25580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016015-C3B7-73AC-3359-5B1E5674947D}"/>
              </a:ext>
            </a:extLst>
          </p:cNvPr>
          <p:cNvSpPr txBox="1"/>
          <p:nvPr/>
        </p:nvSpPr>
        <p:spPr>
          <a:xfrm>
            <a:off x="11029925" y="686628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5811401-0CFE-34B6-2A41-3E7A3613E23E}"/>
              </a:ext>
            </a:extLst>
          </p:cNvPr>
          <p:cNvSpPr txBox="1"/>
          <p:nvPr/>
        </p:nvSpPr>
        <p:spPr>
          <a:xfrm>
            <a:off x="9133679" y="1669583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EFD5547-4DA7-7B54-860C-A5B083788F2F}"/>
              </a:ext>
            </a:extLst>
          </p:cNvPr>
          <p:cNvSpPr txBox="1"/>
          <p:nvPr/>
        </p:nvSpPr>
        <p:spPr>
          <a:xfrm>
            <a:off x="10909040" y="165770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D4CFABB-AC30-D566-362D-FA44F5698AC0}"/>
              </a:ext>
            </a:extLst>
          </p:cNvPr>
          <p:cNvSpPr txBox="1"/>
          <p:nvPr/>
        </p:nvSpPr>
        <p:spPr>
          <a:xfrm>
            <a:off x="10953361" y="1900240"/>
            <a:ext cx="1238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38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48EA758-60F9-FED8-41E7-4F5961115F48}"/>
              </a:ext>
            </a:extLst>
          </p:cNvPr>
          <p:cNvSpPr txBox="1"/>
          <p:nvPr/>
        </p:nvSpPr>
        <p:spPr>
          <a:xfrm>
            <a:off x="9323614" y="1910058"/>
            <a:ext cx="83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523.2521</a:t>
            </a:r>
            <a:endParaRPr lang="en-SE" sz="1200" b="0" i="0" dirty="0">
              <a:effectLst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987FF23-2224-3BD4-A355-14ABEEE482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149341"/>
              </p:ext>
            </p:extLst>
          </p:nvPr>
        </p:nvGraphicFramePr>
        <p:xfrm>
          <a:off x="9812822" y="2309732"/>
          <a:ext cx="1538287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7560" imgH="1199160" progId="ACD.ChemSketch.20">
                  <p:embed/>
                </p:oleObj>
              </mc:Choice>
              <mc:Fallback>
                <p:oleObj name="ChemSketch" r:id="rId4" imgW="1537560" imgH="119916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987FF23-2224-3BD4-A355-14ABEEE482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12822" y="2309732"/>
                        <a:ext cx="1538287" cy="1198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A8FDBC5-842B-3B5E-4127-BE50001CC2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003507"/>
              </p:ext>
            </p:extLst>
          </p:nvPr>
        </p:nvGraphicFramePr>
        <p:xfrm>
          <a:off x="9624609" y="3502376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998640" progId="ACD.ChemSketch.20">
                  <p:embed/>
                </p:oleObj>
              </mc:Choice>
              <mc:Fallback>
                <p:oleObj name="ChemSketch" r:id="rId6" imgW="1465200" imgH="99864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8A8FDBC5-842B-3B5E-4127-BE50001CC2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24609" y="3502376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7D229E6-2794-2C42-AABF-E085370795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071012"/>
              </p:ext>
            </p:extLst>
          </p:nvPr>
        </p:nvGraphicFramePr>
        <p:xfrm>
          <a:off x="9815997" y="4677743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7D229E6-2794-2C42-AABF-E085370795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15997" y="4677743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>
            <a:extLst>
              <a:ext uri="{FF2B5EF4-FFF2-40B4-BE49-F238E27FC236}">
                <a16:creationId xmlns:a16="http://schemas.microsoft.com/office/drawing/2014/main" id="{FA793A17-A6D7-0E39-DE74-136070CB51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101014"/>
              </p:ext>
            </p:extLst>
          </p:nvPr>
        </p:nvGraphicFramePr>
        <p:xfrm>
          <a:off x="9903580" y="558065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63" name="Object 62">
                        <a:extLst>
                          <a:ext uri="{FF2B5EF4-FFF2-40B4-BE49-F238E27FC236}">
                            <a16:creationId xmlns:a16="http://schemas.microsoft.com/office/drawing/2014/main" id="{FA793A17-A6D7-0E39-DE74-136070CB51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903580" y="558065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F8768F8-A693-BFCC-500F-A8360404F6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58597" y="123824"/>
            <a:ext cx="225552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84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57A52-BCF2-7923-B4B9-2F3FD399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046167" cy="1325563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</a:t>
            </a:r>
            <a:r>
              <a:rPr lang="sv-SE" dirty="0" err="1"/>
              <a:t>loss+DiOH+Gluc</a:t>
            </a:r>
            <a:r>
              <a:rPr lang="sv-SE" dirty="0"/>
              <a:t>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HO3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v-SE" dirty="0"/>
              <a:t>RT 3.83min</a:t>
            </a:r>
            <a:endParaRPr lang="LID4096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70600B1-CE04-B8A0-33D1-D31C30C0F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96496"/>
            <a:ext cx="9000000" cy="2617717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41C599-9C69-8185-1C06-6652B8DA4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479" y="4299971"/>
            <a:ext cx="9000000" cy="2558029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35EF22CE-C1BE-9569-1A89-699EEC4F72BE}"/>
              </a:ext>
            </a:extLst>
          </p:cNvPr>
          <p:cNvSpPr txBox="1"/>
          <p:nvPr/>
        </p:nvSpPr>
        <p:spPr>
          <a:xfrm>
            <a:off x="9133679" y="1669583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CAEF67F-1EEC-7D7D-BC5D-C599A1F597A5}"/>
              </a:ext>
            </a:extLst>
          </p:cNvPr>
          <p:cNvSpPr txBox="1"/>
          <p:nvPr/>
        </p:nvSpPr>
        <p:spPr>
          <a:xfrm>
            <a:off x="10909040" y="165770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C820999-09C5-AB66-6362-19F3E6FEC26F}"/>
              </a:ext>
            </a:extLst>
          </p:cNvPr>
          <p:cNvSpPr txBox="1"/>
          <p:nvPr/>
        </p:nvSpPr>
        <p:spPr>
          <a:xfrm>
            <a:off x="10953361" y="1900240"/>
            <a:ext cx="1238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39206B6-77FA-9E04-6F54-C65F759AE48E}"/>
              </a:ext>
            </a:extLst>
          </p:cNvPr>
          <p:cNvSpPr txBox="1"/>
          <p:nvPr/>
        </p:nvSpPr>
        <p:spPr>
          <a:xfrm>
            <a:off x="9323614" y="1910058"/>
            <a:ext cx="83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525.2675 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2CD3A0C-A7EE-D3BE-900F-F8F6D78CBB30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CA73599-39FA-374A-E4FF-6FCD9C7046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129820"/>
              </p:ext>
            </p:extLst>
          </p:nvPr>
        </p:nvGraphicFramePr>
        <p:xfrm>
          <a:off x="9731133" y="2642138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01560" imgH="874800" progId="ACD.ChemSketch.20">
                  <p:embed/>
                </p:oleObj>
              </mc:Choice>
              <mc:Fallback>
                <p:oleObj name="ChemSketch" r:id="rId4" imgW="1501560" imgH="87480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8CA73599-39FA-374A-E4FF-6FCD9C7046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31133" y="2642138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44A4157C-6256-04D2-0A86-52F8175054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776670"/>
              </p:ext>
            </p:extLst>
          </p:nvPr>
        </p:nvGraphicFramePr>
        <p:xfrm>
          <a:off x="9816563" y="3744293"/>
          <a:ext cx="14859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86080" imgH="854280" progId="ACD.ChemSketch.20">
                  <p:embed/>
                </p:oleObj>
              </mc:Choice>
              <mc:Fallback>
                <p:oleObj name="ChemSketch" r:id="rId6" imgW="1486080" imgH="85428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44A4157C-6256-04D2-0A86-52F8175054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16563" y="3744293"/>
                        <a:ext cx="1485900" cy="85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AC6A198-B0C1-A147-BF84-765C8D632E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5248" y="313515"/>
            <a:ext cx="23469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1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4A22F-0CA4-C8A1-9D25-2FDB0E12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90" y="0"/>
            <a:ext cx="7195457" cy="1622295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</a:t>
            </a:r>
            <a:r>
              <a:rPr lang="sv-SE" dirty="0" err="1"/>
              <a:t>loss+DiOH+GLUC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HO3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sv-SE" dirty="0"/>
              <a:t> RT 3.45min</a:t>
            </a:r>
            <a:endParaRPr lang="LID4096" dirty="0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C7BD2CA7-085E-93DC-831F-B7F8C3060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377" y="1614598"/>
            <a:ext cx="9000000" cy="26177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04F032-3A31-1C9C-4F70-4B448C274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189" y="4299971"/>
            <a:ext cx="9000000" cy="2558029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9E47C92D-0876-91EA-2C88-1300DF8CECFE}"/>
              </a:ext>
            </a:extLst>
          </p:cNvPr>
          <p:cNvSpPr txBox="1"/>
          <p:nvPr/>
        </p:nvSpPr>
        <p:spPr>
          <a:xfrm>
            <a:off x="9133679" y="1669583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2FC72B-F8F3-E8EB-077F-094D6A2BAC40}"/>
              </a:ext>
            </a:extLst>
          </p:cNvPr>
          <p:cNvSpPr txBox="1"/>
          <p:nvPr/>
        </p:nvSpPr>
        <p:spPr>
          <a:xfrm>
            <a:off x="10909040" y="165770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9AC6162-4F3D-C4FE-802F-04A79545D665}"/>
              </a:ext>
            </a:extLst>
          </p:cNvPr>
          <p:cNvSpPr txBox="1"/>
          <p:nvPr/>
        </p:nvSpPr>
        <p:spPr>
          <a:xfrm>
            <a:off x="10953361" y="1900240"/>
            <a:ext cx="1238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9675A71-A558-0CF5-CB3E-9FAC27F68839}"/>
              </a:ext>
            </a:extLst>
          </p:cNvPr>
          <p:cNvSpPr txBox="1"/>
          <p:nvPr/>
        </p:nvSpPr>
        <p:spPr>
          <a:xfrm>
            <a:off x="9323614" y="1910058"/>
            <a:ext cx="83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525.2677 </a:t>
            </a:r>
            <a:endParaRPr lang="en-SE" sz="1200" b="0" i="0" dirty="0">
              <a:effectLst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B5B38D0-BF25-6C63-4640-BEF1CBDBB06B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B7C163-CAFD-45F4-F22F-B0EBC0572471}"/>
              </a:ext>
            </a:extLst>
          </p:cNvPr>
          <p:cNvSpPr txBox="1"/>
          <p:nvPr/>
        </p:nvSpPr>
        <p:spPr>
          <a:xfrm>
            <a:off x="10227451" y="351174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8EA82A3-3C4D-FEFE-B227-62EEAACE8F05}"/>
              </a:ext>
            </a:extLst>
          </p:cNvPr>
          <p:cNvSpPr txBox="1"/>
          <p:nvPr/>
        </p:nvSpPr>
        <p:spPr>
          <a:xfrm>
            <a:off x="9713424" y="3323180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25FE242-FE55-6E92-ABE5-B688121B80B1}"/>
              </a:ext>
            </a:extLst>
          </p:cNvPr>
          <p:cNvCxnSpPr>
            <a:cxnSpLocks/>
          </p:cNvCxnSpPr>
          <p:nvPr/>
        </p:nvCxnSpPr>
        <p:spPr>
          <a:xfrm>
            <a:off x="10210020" y="3541069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CC55AF4-37F5-F6A7-EFEE-969C693097CF}"/>
              </a:ext>
            </a:extLst>
          </p:cNvPr>
          <p:cNvSpPr txBox="1"/>
          <p:nvPr/>
        </p:nvSpPr>
        <p:spPr>
          <a:xfrm>
            <a:off x="9835949" y="376283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338606E-06FB-D229-783F-B088FB7DA2D0}"/>
              </a:ext>
            </a:extLst>
          </p:cNvPr>
          <p:cNvSpPr txBox="1"/>
          <p:nvPr/>
        </p:nvSpPr>
        <p:spPr>
          <a:xfrm>
            <a:off x="10550332" y="388886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4752BE7-7A9D-187B-9870-3FEDA1599588}"/>
              </a:ext>
            </a:extLst>
          </p:cNvPr>
          <p:cNvCxnSpPr>
            <a:cxnSpLocks/>
          </p:cNvCxnSpPr>
          <p:nvPr/>
        </p:nvCxnSpPr>
        <p:spPr>
          <a:xfrm>
            <a:off x="10587147" y="3887198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27912688-2C3C-12BC-F741-AD720E06A432}"/>
              </a:ext>
            </a:extLst>
          </p:cNvPr>
          <p:cNvSpPr txBox="1"/>
          <p:nvPr/>
        </p:nvSpPr>
        <p:spPr>
          <a:xfrm>
            <a:off x="10865465" y="373130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65011D9-C261-5A58-3C6C-B3121BEC722C}"/>
              </a:ext>
            </a:extLst>
          </p:cNvPr>
          <p:cNvCxnSpPr>
            <a:cxnSpLocks/>
          </p:cNvCxnSpPr>
          <p:nvPr/>
        </p:nvCxnSpPr>
        <p:spPr>
          <a:xfrm>
            <a:off x="10216161" y="543171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A2141366-3D1F-554F-9B02-E10521B503DF}"/>
              </a:ext>
            </a:extLst>
          </p:cNvPr>
          <p:cNvSpPr txBox="1"/>
          <p:nvPr/>
        </p:nvSpPr>
        <p:spPr>
          <a:xfrm>
            <a:off x="10489314" y="540239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69B91B8-2F87-ADC8-4893-EA70FD35E68D}"/>
              </a:ext>
            </a:extLst>
          </p:cNvPr>
          <p:cNvSpPr txBox="1"/>
          <p:nvPr/>
        </p:nvSpPr>
        <p:spPr>
          <a:xfrm>
            <a:off x="9773809" y="524482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1629A8A-B8EF-B641-862D-2CBE9EC07E13}"/>
              </a:ext>
            </a:extLst>
          </p:cNvPr>
          <p:cNvSpPr txBox="1"/>
          <p:nvPr/>
        </p:nvSpPr>
        <p:spPr>
          <a:xfrm>
            <a:off x="9820304" y="566327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24E08D5-0797-C6E4-9D54-41FB9B052B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3439672"/>
              </p:ext>
            </p:extLst>
          </p:nvPr>
        </p:nvGraphicFramePr>
        <p:xfrm>
          <a:off x="9491366" y="2463720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94440" imgH="890640" progId="ACD.ChemSketch.20">
                  <p:embed/>
                </p:oleObj>
              </mc:Choice>
              <mc:Fallback>
                <p:oleObj name="ChemSketch" r:id="rId4" imgW="1594440" imgH="89064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24E08D5-0797-C6E4-9D54-41FB9B052B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91366" y="2463720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EB50511-17F1-E411-4C79-B11D4D25B7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565360"/>
              </p:ext>
            </p:extLst>
          </p:nvPr>
        </p:nvGraphicFramePr>
        <p:xfrm>
          <a:off x="9591649" y="4463189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01560" imgH="874800" progId="ACD.ChemSketch.20">
                  <p:embed/>
                </p:oleObj>
              </mc:Choice>
              <mc:Fallback>
                <p:oleObj name="ChemSketch" r:id="rId6" imgW="1501560" imgH="87480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EB50511-17F1-E411-4C79-B11D4D25B7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91649" y="4463189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A69F9FF-84FE-20E4-70FC-75BD335778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6038" y="369271"/>
            <a:ext cx="23469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98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1797-FCC9-CB72-641A-CC943A7A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759390" cy="1274104"/>
          </a:xfrm>
        </p:spPr>
        <p:txBody>
          <a:bodyPr>
            <a:normAutofit fontScale="90000"/>
          </a:bodyPr>
          <a:lstStyle/>
          <a:p>
            <a:r>
              <a:rPr lang="sv-SE" dirty="0"/>
              <a:t> </a:t>
            </a:r>
            <a:r>
              <a:rPr lang="sv-SE" dirty="0" err="1"/>
              <a:t>Reference</a:t>
            </a:r>
            <a:r>
              <a:rPr lang="sv-SE" dirty="0"/>
              <a:t> Standard 9R-HHC-O RT 14.02min</a:t>
            </a:r>
            <a:endParaRPr lang="LID4096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493FADD-3087-485A-FD33-57A969354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41" y="1742226"/>
            <a:ext cx="9000000" cy="264309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436DCE-2FE2-12BB-D51C-5DFA77B0B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88" y="4383527"/>
            <a:ext cx="9000000" cy="24744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122702-260B-B014-7F80-15D26AC9CF35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6A75D4-9C4F-1946-64F0-FD99D47F13E9}"/>
              </a:ext>
            </a:extLst>
          </p:cNvPr>
          <p:cNvSpPr txBox="1"/>
          <p:nvPr/>
        </p:nvSpPr>
        <p:spPr>
          <a:xfrm>
            <a:off x="10909040" y="158306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5EC352-69A8-4C0C-2FC7-C4D2B306263A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359.25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81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B7F544-BA3E-3691-D9BD-A7A0F5A1BAD4}"/>
              </a:ext>
            </a:extLst>
          </p:cNvPr>
          <p:cNvSpPr txBox="1"/>
          <p:nvPr/>
        </p:nvSpPr>
        <p:spPr>
          <a:xfrm>
            <a:off x="10886493" y="1778941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23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34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</a:t>
            </a:r>
            <a:endParaRPr lang="LID4096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2EBA495-9CA2-2FDF-1B3A-3277AFCBD1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945011"/>
              </p:ext>
            </p:extLst>
          </p:nvPr>
        </p:nvGraphicFramePr>
        <p:xfrm>
          <a:off x="9699948" y="2432616"/>
          <a:ext cx="15176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17040" imgH="1029240" progId="ACD.ChemSketch.20">
                  <p:embed/>
                </p:oleObj>
              </mc:Choice>
              <mc:Fallback>
                <p:oleObj name="ChemSketch" r:id="rId4" imgW="1517040" imgH="102924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92EBA495-9CA2-2FDF-1B3A-3277AFCBD1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99948" y="2432616"/>
                        <a:ext cx="15176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FF6AC56D-FBAF-4C94-CD4B-3F534AECD7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058588"/>
              </p:ext>
            </p:extLst>
          </p:nvPr>
        </p:nvGraphicFramePr>
        <p:xfrm>
          <a:off x="9653265" y="3732347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2520" imgH="818280" progId="ACD.ChemSketch.20">
                  <p:embed/>
                </p:oleObj>
              </mc:Choice>
              <mc:Fallback>
                <p:oleObj name="ChemSketch" r:id="rId6" imgW="1532520" imgH="81828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FF6AC56D-FBAF-4C94-CD4B-3F534AECD7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53265" y="3732347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C6FBC56-E810-C8FB-A6DB-ADE17374C9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384045"/>
              </p:ext>
            </p:extLst>
          </p:nvPr>
        </p:nvGraphicFramePr>
        <p:xfrm>
          <a:off x="9810590" y="4774743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C6FBC56-E810-C8FB-A6DB-ADE17374C9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10590" y="4774743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A55501EA-8E0C-FA3F-0520-9E89D8030C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33808" y="307249"/>
            <a:ext cx="224790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35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7D8A-A8E3-4600-79BB-8F28AC00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27013" cy="1936286"/>
          </a:xfrm>
        </p:spPr>
        <p:txBody>
          <a:bodyPr/>
          <a:lstStyle/>
          <a:p>
            <a:r>
              <a:rPr lang="sv-SE" dirty="0"/>
              <a:t>9R-HHC </a:t>
            </a:r>
            <a:r>
              <a:rPr lang="sv-SE" dirty="0" err="1"/>
              <a:t>Reference</a:t>
            </a:r>
            <a:r>
              <a:rPr lang="sv-SE" dirty="0"/>
              <a:t> Standard RT 11.63min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F0AC1-8D84-D061-1A3A-6DD4CFF11BB8}"/>
              </a:ext>
            </a:extLst>
          </p:cNvPr>
          <p:cNvSpPr txBox="1"/>
          <p:nvPr/>
        </p:nvSpPr>
        <p:spPr>
          <a:xfrm>
            <a:off x="9301223" y="20949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B8448-6F51-0962-0255-4E6B7025A48E}"/>
              </a:ext>
            </a:extLst>
          </p:cNvPr>
          <p:cNvSpPr txBox="1"/>
          <p:nvPr/>
        </p:nvSpPr>
        <p:spPr>
          <a:xfrm>
            <a:off x="11058773" y="23574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606C88-53FE-FC2C-D63B-586770368E40}"/>
              </a:ext>
            </a:extLst>
          </p:cNvPr>
          <p:cNvSpPr txBox="1"/>
          <p:nvPr/>
        </p:nvSpPr>
        <p:spPr>
          <a:xfrm>
            <a:off x="11076584" y="20830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A5D359-743B-DB3C-3BF1-86BA32D16866}"/>
              </a:ext>
            </a:extLst>
          </p:cNvPr>
          <p:cNvSpPr txBox="1"/>
          <p:nvPr/>
        </p:nvSpPr>
        <p:spPr>
          <a:xfrm>
            <a:off x="9633734" y="23680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317.2459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A828505-AC09-FB67-1702-75AF94FEC0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54110" y="2912148"/>
          <a:ext cx="14652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465200" imgH="921240" progId="ACD.ChemSketch.20">
                  <p:embed/>
                </p:oleObj>
              </mc:Choice>
              <mc:Fallback>
                <p:oleObj name="ChemSketch" r:id="rId2" imgW="1465200" imgH="92124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A828505-AC09-FB67-1702-75AF94FEC0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54110" y="2912148"/>
                        <a:ext cx="1465263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1DA8C255-F8E7-3DE5-DA2E-479ADC6C91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67267" y="3925431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2520" imgH="818280" progId="ACD.ChemSketch.20">
                  <p:embed/>
                </p:oleObj>
              </mc:Choice>
              <mc:Fallback>
                <p:oleObj name="ChemSketch" r:id="rId4" imgW="1532520" imgH="81828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1DA8C255-F8E7-3DE5-DA2E-479ADC6C91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67267" y="3925431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4529AB86-4BC1-580C-0836-C59725530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2163" y="826641"/>
            <a:ext cx="2247900" cy="1226820"/>
          </a:xfrm>
          <a:prstGeom prst="rect">
            <a:avLst/>
          </a:prstGeom>
        </p:spPr>
      </p:pic>
      <p:pic>
        <p:nvPicPr>
          <p:cNvPr id="27" name="Content Placeholder 6">
            <a:extLst>
              <a:ext uri="{FF2B5EF4-FFF2-40B4-BE49-F238E27FC236}">
                <a16:creationId xmlns:a16="http://schemas.microsoft.com/office/drawing/2014/main" id="{E4E45A4C-2B44-1584-F22B-45A3CC990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0" y="4321147"/>
            <a:ext cx="8460188" cy="2536853"/>
          </a:xfr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3FB8F08-616B-2CAD-6446-CFCBB62457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910423"/>
            <a:ext cx="8460188" cy="230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24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Object 91">
            <a:extLst>
              <a:ext uri="{FF2B5EF4-FFF2-40B4-BE49-F238E27FC236}">
                <a16:creationId xmlns:a16="http://schemas.microsoft.com/office/drawing/2014/main" id="{EE781BF6-403D-B04E-13C6-127D26893B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91276" y="1725155"/>
          <a:ext cx="153828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537560" imgH="1044720" progId="ACD.ChemSketch.20">
                  <p:embed/>
                </p:oleObj>
              </mc:Choice>
              <mc:Fallback>
                <p:oleObj name="ChemSketch" r:id="rId2" imgW="1537560" imgH="1044720" progId="ACD.ChemSketch.20">
                  <p:embed/>
                  <p:pic>
                    <p:nvPicPr>
                      <p:cNvPr id="92" name="Object 91">
                        <a:extLst>
                          <a:ext uri="{FF2B5EF4-FFF2-40B4-BE49-F238E27FC236}">
                            <a16:creationId xmlns:a16="http://schemas.microsoft.com/office/drawing/2014/main" id="{EE781BF6-403D-B04E-13C6-127D26893B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191276" y="1725155"/>
                        <a:ext cx="1538287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4734508-7B4B-F4BE-DAC6-41CDE0E1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67" y="0"/>
            <a:ext cx="7997575" cy="1864367"/>
          </a:xfrm>
        </p:spPr>
        <p:txBody>
          <a:bodyPr/>
          <a:lstStyle/>
          <a:p>
            <a:r>
              <a:rPr lang="sv-SE" dirty="0"/>
              <a:t>9R-8OH </a:t>
            </a:r>
            <a:r>
              <a:rPr lang="sv-SE" dirty="0" err="1"/>
              <a:t>Reference</a:t>
            </a:r>
            <a:r>
              <a:rPr lang="sv-SE" dirty="0"/>
              <a:t> Standard RT 6.78 min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2DCDE9-75EE-C483-09A7-BA7C408AE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77190" y="4027716"/>
            <a:ext cx="9093599" cy="2726787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F6DD50-C56C-2210-6BE6-C6666CD60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77835"/>
            <a:ext cx="9008539" cy="2459569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82C41419-00F0-115A-B4B3-58CFEC08E71E}"/>
              </a:ext>
            </a:extLst>
          </p:cNvPr>
          <p:cNvSpPr txBox="1"/>
          <p:nvPr/>
        </p:nvSpPr>
        <p:spPr>
          <a:xfrm>
            <a:off x="9499270" y="1384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A24B471-4AE5-996D-6761-7C8A94BEB8E5}"/>
              </a:ext>
            </a:extLst>
          </p:cNvPr>
          <p:cNvSpPr txBox="1"/>
          <p:nvPr/>
        </p:nvSpPr>
        <p:spPr>
          <a:xfrm>
            <a:off x="11274631" y="1372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0C75C01-7823-2029-6851-53133ADFDEE9}"/>
              </a:ext>
            </a:extLst>
          </p:cNvPr>
          <p:cNvSpPr txBox="1"/>
          <p:nvPr/>
        </p:nvSpPr>
        <p:spPr>
          <a:xfrm>
            <a:off x="11287991" y="15910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491DF95-4A55-25A0-8C31-36619ECDE7AD}"/>
              </a:ext>
            </a:extLst>
          </p:cNvPr>
          <p:cNvSpPr txBox="1"/>
          <p:nvPr/>
        </p:nvSpPr>
        <p:spPr>
          <a:xfrm>
            <a:off x="9773516" y="16164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389FC7F-A12D-9CD3-E24D-1F3CDB792091}"/>
              </a:ext>
            </a:extLst>
          </p:cNvPr>
          <p:cNvSpPr txBox="1"/>
          <p:nvPr/>
        </p:nvSpPr>
        <p:spPr>
          <a:xfrm>
            <a:off x="10969560" y="6597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5E3ABA8-36F5-52DD-40C2-88EEB5F7AEF1}"/>
              </a:ext>
            </a:extLst>
          </p:cNvPr>
          <p:cNvCxnSpPr>
            <a:cxnSpLocks/>
          </p:cNvCxnSpPr>
          <p:nvPr/>
        </p:nvCxnSpPr>
        <p:spPr>
          <a:xfrm>
            <a:off x="10643990" y="4238337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28D2161-9A3D-B14E-3C48-BE7B1C1278C0}"/>
              </a:ext>
            </a:extLst>
          </p:cNvPr>
          <p:cNvSpPr txBox="1"/>
          <p:nvPr/>
        </p:nvSpPr>
        <p:spPr>
          <a:xfrm>
            <a:off x="10917143" y="420901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5DFCD0B-E14A-FBE0-3994-D45DC90A88D9}"/>
              </a:ext>
            </a:extLst>
          </p:cNvPr>
          <p:cNvSpPr txBox="1"/>
          <p:nvPr/>
        </p:nvSpPr>
        <p:spPr>
          <a:xfrm>
            <a:off x="10201638" y="405144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FA44F52-A431-359B-BEB9-06061C015938}"/>
              </a:ext>
            </a:extLst>
          </p:cNvPr>
          <p:cNvSpPr txBox="1"/>
          <p:nvPr/>
        </p:nvSpPr>
        <p:spPr>
          <a:xfrm>
            <a:off x="10248133" y="44698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87" name="Object 86">
            <a:extLst>
              <a:ext uri="{FF2B5EF4-FFF2-40B4-BE49-F238E27FC236}">
                <a16:creationId xmlns:a16="http://schemas.microsoft.com/office/drawing/2014/main" id="{FAFACAFD-A1BB-BBA2-414F-0EA46F21E9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31526" y="3003442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78960" imgH="1091160" progId="ACD.ChemSketch.20">
                  <p:embed/>
                </p:oleObj>
              </mc:Choice>
              <mc:Fallback>
                <p:oleObj name="ChemSketch" r:id="rId6" imgW="1578960" imgH="1091160" progId="ACD.ChemSketch.20">
                  <p:embed/>
                  <p:pic>
                    <p:nvPicPr>
                      <p:cNvPr id="87" name="Object 86">
                        <a:extLst>
                          <a:ext uri="{FF2B5EF4-FFF2-40B4-BE49-F238E27FC236}">
                            <a16:creationId xmlns:a16="http://schemas.microsoft.com/office/drawing/2014/main" id="{FAFACAFD-A1BB-BBA2-414F-0EA46F21E9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31526" y="3003442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>
            <a:extLst>
              <a:ext uri="{FF2B5EF4-FFF2-40B4-BE49-F238E27FC236}">
                <a16:creationId xmlns:a16="http://schemas.microsoft.com/office/drawing/2014/main" id="{E5787FFB-8C81-5145-86C2-C09EAE90C7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17404" y="491373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88" name="Object 87">
                        <a:extLst>
                          <a:ext uri="{FF2B5EF4-FFF2-40B4-BE49-F238E27FC236}">
                            <a16:creationId xmlns:a16="http://schemas.microsoft.com/office/drawing/2014/main" id="{E5787FFB-8C81-5145-86C2-C09EAE90C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17404" y="491373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>
            <a:extLst>
              <a:ext uri="{FF2B5EF4-FFF2-40B4-BE49-F238E27FC236}">
                <a16:creationId xmlns:a16="http://schemas.microsoft.com/office/drawing/2014/main" id="{7098B470-F2EE-E0CB-6B15-B671BE6ACE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06348" y="5819802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89" name="Object 88">
                        <a:extLst>
                          <a:ext uri="{FF2B5EF4-FFF2-40B4-BE49-F238E27FC236}">
                            <a16:creationId xmlns:a16="http://schemas.microsoft.com/office/drawing/2014/main" id="{7098B470-F2EE-E0CB-6B15-B671BE6ACE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106348" y="5819802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039658B-9981-954F-B606-487C67D441DD}"/>
              </a:ext>
            </a:extLst>
          </p:cNvPr>
          <p:cNvCxnSpPr>
            <a:cxnSpLocks/>
          </p:cNvCxnSpPr>
          <p:nvPr/>
        </p:nvCxnSpPr>
        <p:spPr>
          <a:xfrm>
            <a:off x="10603908" y="2753048"/>
            <a:ext cx="4831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A9584513-1629-B5A9-4ED3-18D84AA4B041}"/>
              </a:ext>
            </a:extLst>
          </p:cNvPr>
          <p:cNvSpPr txBox="1"/>
          <p:nvPr/>
        </p:nvSpPr>
        <p:spPr>
          <a:xfrm>
            <a:off x="10581786" y="270467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6F567B0-17C5-8A5C-ADD2-DA5B43EFF8CC}"/>
              </a:ext>
            </a:extLst>
          </p:cNvPr>
          <p:cNvSpPr txBox="1"/>
          <p:nvPr/>
        </p:nvSpPr>
        <p:spPr>
          <a:xfrm>
            <a:off x="9228106" y="268045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4F8743D-D2BB-8E01-CC81-CA1F859A9A81}"/>
              </a:ext>
            </a:extLst>
          </p:cNvPr>
          <p:cNvSpPr txBox="1"/>
          <p:nvPr/>
        </p:nvSpPr>
        <p:spPr>
          <a:xfrm>
            <a:off x="11055776" y="264171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sp>
        <p:nvSpPr>
          <p:cNvPr id="99" name="Rectangle 53">
            <a:extLst>
              <a:ext uri="{FF2B5EF4-FFF2-40B4-BE49-F238E27FC236}">
                <a16:creationId xmlns:a16="http://schemas.microsoft.com/office/drawing/2014/main" id="{E8C4C204-816C-BC32-69FD-0765EC5A9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7" y="6167438"/>
            <a:ext cx="32380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207.1376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3F0FBFA0-F46D-3768-3F37-6262EECE05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07847" y="215758"/>
            <a:ext cx="2567940" cy="121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52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C5A4DB7-E7BA-D218-6B74-C179FB749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1" y="1683471"/>
            <a:ext cx="9000000" cy="2477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2A9E6-6BEF-2794-925E-9AA099866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31" y="4159279"/>
            <a:ext cx="9000000" cy="26987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4EB683-D7B2-B343-2D00-8FEAE6DE24C5}"/>
              </a:ext>
            </a:extLst>
          </p:cNvPr>
          <p:cNvSpPr txBox="1">
            <a:spLocks/>
          </p:cNvSpPr>
          <p:nvPr/>
        </p:nvSpPr>
        <p:spPr>
          <a:xfrm>
            <a:off x="246579" y="75736"/>
            <a:ext cx="8825501" cy="1948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err="1"/>
              <a:t>Reference</a:t>
            </a:r>
            <a:r>
              <a:rPr lang="sv-SE" dirty="0"/>
              <a:t> standard 9R-Carboxylic </a:t>
            </a:r>
            <a:r>
              <a:rPr lang="sv-SE" dirty="0" err="1"/>
              <a:t>acid</a:t>
            </a:r>
            <a:r>
              <a:rPr lang="sv-SE" dirty="0"/>
              <a:t> RT 7.26min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436DF-702C-9ADA-97A1-D67919FA345F}"/>
              </a:ext>
            </a:extLst>
          </p:cNvPr>
          <p:cNvSpPr txBox="1"/>
          <p:nvPr/>
        </p:nvSpPr>
        <p:spPr>
          <a:xfrm>
            <a:off x="9121733" y="1765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92BCA9-B8E2-7D9E-FB2E-7E0AEC00BBB5}"/>
              </a:ext>
            </a:extLst>
          </p:cNvPr>
          <p:cNvSpPr txBox="1"/>
          <p:nvPr/>
        </p:nvSpPr>
        <p:spPr>
          <a:xfrm>
            <a:off x="10897094" y="1753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C569F0-F0BD-1D61-B034-C50952759766}"/>
              </a:ext>
            </a:extLst>
          </p:cNvPr>
          <p:cNvSpPr txBox="1"/>
          <p:nvPr/>
        </p:nvSpPr>
        <p:spPr>
          <a:xfrm>
            <a:off x="10910454" y="19720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66202-1AD9-8837-1F71-1A0D4AC8E0E3}"/>
              </a:ext>
            </a:extLst>
          </p:cNvPr>
          <p:cNvSpPr txBox="1"/>
          <p:nvPr/>
        </p:nvSpPr>
        <p:spPr>
          <a:xfrm>
            <a:off x="9395979" y="19974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347.221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CF6778-DA41-C0E8-2427-24B44B450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809" y="334202"/>
            <a:ext cx="2255716" cy="1414395"/>
          </a:xfrm>
          <a:prstGeom prst="rect">
            <a:avLst/>
          </a:prstGeom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6860B88-51EF-BE50-69B4-62490117F2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81171" y="2745299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6860B88-51EF-BE50-69B4-62490117F2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81171" y="2745299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23FEB5D-8CA4-6159-F829-675B659C9F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5599" y="4716489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23FEB5D-8CA4-6159-F829-675B659C9F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45599" y="4716489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23B9A557-F296-5DEC-F4F8-DB2674C8A0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33921" y="567364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23B9A557-F296-5DEC-F4F8-DB2674C8A0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33921" y="567364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F427D535-BEE5-B4A1-B651-C5A9FF3789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6725" y="3653670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1008720" progId="ACD.ChemSketch.20">
                  <p:embed/>
                </p:oleObj>
              </mc:Choice>
              <mc:Fallback>
                <p:oleObj name="ChemSketch" r:id="rId11" imgW="1465200" imgH="100872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F427D535-BEE5-B4A1-B651-C5A9FF3789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846725" y="3653670"/>
                        <a:ext cx="146526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5532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4200</TotalTime>
  <Words>605</Words>
  <Application>Microsoft Office PowerPoint</Application>
  <PresentationFormat>Widescreen</PresentationFormat>
  <Paragraphs>173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Human metabolism of the semi-synthetic cannabinoids hexahydrocannabinol, hexahydrocannabiphorol and their acetates using hepatocytes and urine samples </vt:lpstr>
      <vt:lpstr>Overlaid chromatogram of metabolites from 9R-HHCO in human hepatocytes</vt:lpstr>
      <vt:lpstr>9R-HHC-O RT 14.00min</vt:lpstr>
      <vt:lpstr>Acetate loss + MonoOH+ GLUC HO1A RT 4.90min</vt:lpstr>
      <vt:lpstr>Acetate loss+MonoOH+GLUC HO1B RT5.40min</vt:lpstr>
      <vt:lpstr>Acetate loss+Carboxylic Acid (9R) HO2 RT 7.33min</vt:lpstr>
      <vt:lpstr>Acetate loss+DiOH+GLUC HO3A RT 3.21min</vt:lpstr>
      <vt:lpstr>Acetate Loss (9R-HHC) HO4 RT 11.90</vt:lpstr>
      <vt:lpstr>Acetate loss +Dehyd+DiOH+GLUC HO5 RT 5.29</vt:lpstr>
      <vt:lpstr>Acetate loss+DiOH+Gluc HO3B RT 3.83min</vt:lpstr>
      <vt:lpstr>Acetate loss+DiOH+GLUC HO3C RT 3.45min</vt:lpstr>
      <vt:lpstr> Reference Standard 9R-HHC-O RT 14.02min</vt:lpstr>
      <vt:lpstr>9R-HHC Reference Standard RT 11.63min</vt:lpstr>
      <vt:lpstr>9R-8OH Reference Standard RT 6.78 min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HHC-Acetate</dc:title>
  <dc:creator>Karin Lindbom</dc:creator>
  <cp:lastModifiedBy>Caitlyn Norman</cp:lastModifiedBy>
  <cp:revision>18</cp:revision>
  <dcterms:created xsi:type="dcterms:W3CDTF">2023-08-14T09:52:09Z</dcterms:created>
  <dcterms:modified xsi:type="dcterms:W3CDTF">2024-02-27T11:51:18Z</dcterms:modified>
</cp:coreProperties>
</file>