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6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patró.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8234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50104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06547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42455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56052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87205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96482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7885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08044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9070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07634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FA833-07ED-474D-8B86-224CAF24AB12}" type="datetimeFigureOut">
              <a:rPr lang="ca-ES" smtClean="0"/>
              <a:t>15/10/2018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8798E-F69E-4B35-91B8-B8253CF9E65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0173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Diapositiva_de_Microsoft_PowerPoint1.sld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501333"/>
              </p:ext>
            </p:extLst>
          </p:nvPr>
        </p:nvGraphicFramePr>
        <p:xfrm>
          <a:off x="1245326" y="0"/>
          <a:ext cx="8813074" cy="6103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iapositiva" r:id="rId4" imgW="5023095" imgH="3476285" progId="PowerPoint.Slide.12">
                  <p:embed/>
                </p:oleObj>
              </mc:Choice>
              <mc:Fallback>
                <p:oleObj name="Diapositiva" r:id="rId4" imgW="5023095" imgH="3476285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5326" y="0"/>
                        <a:ext cx="8813074" cy="61033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QuadreDeText 1"/>
          <p:cNvSpPr txBox="1"/>
          <p:nvPr/>
        </p:nvSpPr>
        <p:spPr>
          <a:xfrm>
            <a:off x="289711" y="6482281"/>
            <a:ext cx="701643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>
              <a:defRPr sz="14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Our group owns the copyright for these images.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5112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9</Words>
  <Application>Microsoft Office PowerPoint</Application>
  <PresentationFormat>Pantalla panoràmica</PresentationFormat>
  <Paragraphs>1</Paragraphs>
  <Slides>1</Slides>
  <Notes>0</Notes>
  <HiddenSlides>0</HiddenSlides>
  <MMClips>0</MMClips>
  <ScaleCrop>false</ScaleCrop>
  <HeadingPairs>
    <vt:vector size="8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Servidors OLE incrustats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de l'Office</vt:lpstr>
      <vt:lpstr>Diapositiva</vt:lpstr>
      <vt:lpstr>Presentació del PowerPoint</vt:lpstr>
    </vt:vector>
  </TitlesOfParts>
  <Company>Universitat Rovira i Virgili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Lucía Tarro Sánchez</dc:creator>
  <cp:lastModifiedBy>Lucía Tarro Sánchez</cp:lastModifiedBy>
  <cp:revision>2</cp:revision>
  <dcterms:created xsi:type="dcterms:W3CDTF">2018-01-05T08:36:28Z</dcterms:created>
  <dcterms:modified xsi:type="dcterms:W3CDTF">2018-10-15T13:31:41Z</dcterms:modified>
</cp:coreProperties>
</file>