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62" r:id="rId2"/>
  </p:sldIdLst>
  <p:sldSz cx="6858000" cy="9144000" type="screen4x3"/>
  <p:notesSz cx="68580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hnGfOS5bGpQDrREn/pGn5uJHo/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30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15" Type="http://customschemas.google.com/relationships/presentationmetadata" Target="metadata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97225"/>
            <a:ext cx="45722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>
            <a:spLocks noGrp="1"/>
          </p:cNvSpPr>
          <p:nvPr>
            <p:ph type="body" idx="1"/>
          </p:nvPr>
        </p:nvSpPr>
        <p:spPr>
          <a:xfrm>
            <a:off x="685800" y="4415775"/>
            <a:ext cx="54864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20900" y="696913"/>
            <a:ext cx="2616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1772577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-1227798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7"/>
          <p:cNvPicPr preferRelativeResize="0"/>
          <p:nvPr/>
        </p:nvPicPr>
        <p:blipFill rotWithShape="1">
          <a:blip r:embed="rId3">
            <a:alphaModFix/>
          </a:blip>
          <a:srcRect l="225" t="1110" r="915"/>
          <a:stretch/>
        </p:blipFill>
        <p:spPr>
          <a:xfrm>
            <a:off x="298183" y="284523"/>
            <a:ext cx="6004646" cy="438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7"/>
          <p:cNvSpPr txBox="1"/>
          <p:nvPr/>
        </p:nvSpPr>
        <p:spPr>
          <a:xfrm>
            <a:off x="210991" y="4672356"/>
            <a:ext cx="6091838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MELODIC generated 112 ICs. Out of the 112 ICs, only eight RS </a:t>
            </a:r>
            <a:r>
              <a:rPr lang="en-US" dirty="0" smtClean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networks </a:t>
            </a:r>
            <a:r>
              <a:rPr lang="en-US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were </a:t>
            </a:r>
          </a:p>
          <a:p>
            <a:pPr lvl="0"/>
            <a:r>
              <a:rPr lang="en-US" dirty="0" smtClean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Found. </a:t>
            </a:r>
            <a:r>
              <a:rPr lang="en-US" sz="1400" dirty="0" smtClean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(</a:t>
            </a:r>
            <a:r>
              <a:rPr lang="en-US" sz="14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A) ICA 3 - </a:t>
            </a:r>
            <a:r>
              <a:rPr lang="en-US" sz="14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extrastriate</a:t>
            </a:r>
            <a:r>
              <a:rPr lang="en-US" sz="14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visual cortex; (B) ICA 4 - Primary Visual Cortex; (C) ICA 6 - Auditory Network; (D) ICA 16 - The Default Mode Network; (E) ICA 14 - Executive Control/ Salience; (F) ICA 2 - The </a:t>
            </a:r>
            <a:r>
              <a:rPr lang="en-US" sz="14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Somatomotor</a:t>
            </a:r>
            <a:r>
              <a:rPr lang="en-US" sz="14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Cortex; (G) ICA 25 - Left Frontal Parietal Network; (H) ICA 18 - Right Frontal Parietal Network 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107</Words>
  <Application>Microsoft Office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Meza, Cecilia</dc:creator>
  <cp:lastModifiedBy>Cecilia Meza</cp:lastModifiedBy>
  <cp:revision>4</cp:revision>
  <dcterms:created xsi:type="dcterms:W3CDTF">2023-02-15T22:34:57Z</dcterms:created>
  <dcterms:modified xsi:type="dcterms:W3CDTF">2024-04-30T18:53:09Z</dcterms:modified>
</cp:coreProperties>
</file>