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6" d="100"/>
          <a:sy n="56" d="100"/>
        </p:scale>
        <p:origin x="1848" y="-18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F5716-31C2-4E68-B3D6-ADC367129E76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E59F0-AEB8-4B02-9B96-B291B2750B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810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E59F0-AEB8-4B02-9B96-B291B2750BB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4101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7208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6741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99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7739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85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697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875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0516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137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8125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2342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E61B4-DCF0-404A-BE99-3EDE573E39F2}" type="datetimeFigureOut">
              <a:rPr lang="es-ES" smtClean="0"/>
              <a:t>06/05/2026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94331-1488-423C-BC59-20092B27FB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481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C26CAC6F-C507-E6C0-6795-D2C149B05244}"/>
              </a:ext>
            </a:extLst>
          </p:cNvPr>
          <p:cNvSpPr txBox="1"/>
          <p:nvPr/>
        </p:nvSpPr>
        <p:spPr>
          <a:xfrm>
            <a:off x="1094816" y="814750"/>
            <a:ext cx="1247787" cy="461665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f1 (sex),</a:t>
            </a:r>
            <a:r>
              <a:rPr lang="es-ES" sz="800" b="1" i="1" dirty="0"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&lt;0.001</a:t>
            </a:r>
          </a:p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f2 (MD), </a:t>
            </a:r>
            <a:r>
              <a:rPr lang="es-ES" sz="800" b="1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=0.05</a:t>
            </a:r>
          </a:p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f3 (alcohol), </a:t>
            </a:r>
            <a:r>
              <a:rPr lang="es-ES" sz="800" b="1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=0.001</a:t>
            </a:r>
          </a:p>
        </p:txBody>
      </p:sp>
      <p:grpSp>
        <p:nvGrpSpPr>
          <p:cNvPr id="204" name="Grupo 203">
            <a:extLst>
              <a:ext uri="{FF2B5EF4-FFF2-40B4-BE49-F238E27FC236}">
                <a16:creationId xmlns:a16="http://schemas.microsoft.com/office/drawing/2014/main" id="{0848AF06-1760-53D4-5FFD-9A8CB8FEDE7D}"/>
              </a:ext>
            </a:extLst>
          </p:cNvPr>
          <p:cNvGrpSpPr/>
          <p:nvPr/>
        </p:nvGrpSpPr>
        <p:grpSpPr>
          <a:xfrm>
            <a:off x="3097186" y="911483"/>
            <a:ext cx="618368" cy="288212"/>
            <a:chOff x="2591843" y="2432720"/>
            <a:chExt cx="570801" cy="266041"/>
          </a:xfrm>
        </p:grpSpPr>
        <p:sp>
          <p:nvSpPr>
            <p:cNvPr id="205" name="Rectangle 27">
              <a:extLst>
                <a:ext uri="{FF2B5EF4-FFF2-40B4-BE49-F238E27FC236}">
                  <a16:creationId xmlns:a16="http://schemas.microsoft.com/office/drawing/2014/main" id="{A62D2A06-43D2-98E0-CFF5-76412ED26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2406" y="2432720"/>
              <a:ext cx="264866" cy="113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90641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sz="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Saline</a:t>
              </a:r>
              <a:endParaRPr lang="es-ES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" name="Rectangle 29">
              <a:extLst>
                <a:ext uri="{FF2B5EF4-FFF2-40B4-BE49-F238E27FC236}">
                  <a16:creationId xmlns:a16="http://schemas.microsoft.com/office/drawing/2014/main" id="{B83BD122-BDD4-B5B7-9812-528029337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5688" y="2459205"/>
              <a:ext cx="195263" cy="66675"/>
            </a:xfrm>
            <a:prstGeom prst="rect">
              <a:avLst/>
            </a:prstGeom>
            <a:solidFill>
              <a:schemeClr val="bg1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9060" tIns="49530" rIns="99060" bIns="4953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7" name="Rectangle 32">
              <a:extLst>
                <a:ext uri="{FF2B5EF4-FFF2-40B4-BE49-F238E27FC236}">
                  <a16:creationId xmlns:a16="http://schemas.microsoft.com/office/drawing/2014/main" id="{E4113EB2-1245-77B4-1FF7-B8D1E62EB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1843" y="2602155"/>
              <a:ext cx="195263" cy="6826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9060" tIns="49530" rIns="99060" bIns="49530" numCol="1" anchor="t" anchorCtr="0" compatLnSpc="1">
              <a:prstTxWarp prst="textNoShape">
                <a:avLst/>
              </a:prstTxWarp>
            </a:bodyPr>
            <a:lstStyle/>
            <a:p>
              <a:endParaRPr lang="es-ES" sz="800"/>
            </a:p>
          </p:txBody>
        </p:sp>
        <p:sp>
          <p:nvSpPr>
            <p:cNvPr id="208" name="Rectangle 27">
              <a:extLst>
                <a:ext uri="{FF2B5EF4-FFF2-40B4-BE49-F238E27FC236}">
                  <a16:creationId xmlns:a16="http://schemas.microsoft.com/office/drawing/2014/main" id="{CA5200A5-C096-336D-7EFA-A596DE1B7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0428" y="2585120"/>
              <a:ext cx="312216" cy="113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90641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sz="8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Alcohol</a:t>
              </a:r>
              <a:endParaRPr lang="es-ES" sz="8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15582107-E537-15F5-9439-70926FCF7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5" y="1700816"/>
            <a:ext cx="2726367" cy="213134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5317141-8419-AE4C-D558-77D2144B3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954" y="1616517"/>
            <a:ext cx="2731245" cy="222889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669D1CC-1E26-EF21-5D1B-03ED7DC1C142}"/>
              </a:ext>
            </a:extLst>
          </p:cNvPr>
          <p:cNvSpPr txBox="1"/>
          <p:nvPr/>
        </p:nvSpPr>
        <p:spPr>
          <a:xfrm>
            <a:off x="4530293" y="824757"/>
            <a:ext cx="1247787" cy="461665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f1 (sex),</a:t>
            </a:r>
            <a:r>
              <a:rPr lang="es-ES" sz="800" b="1" i="1" dirty="0"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&lt;0.001</a:t>
            </a:r>
          </a:p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f2 (MD),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n.s.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f3 (alcohol),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n.s.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21FBF34-9E36-FF58-25B5-39E51FCD5D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89" y="5069112"/>
            <a:ext cx="2682473" cy="214110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BC49DFF-E6F1-E196-401B-FE1C7B31CE61}"/>
              </a:ext>
            </a:extLst>
          </p:cNvPr>
          <p:cNvSpPr txBox="1"/>
          <p:nvPr/>
        </p:nvSpPr>
        <p:spPr>
          <a:xfrm>
            <a:off x="1094817" y="4251431"/>
            <a:ext cx="1247787" cy="461665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f1 (sex), </a:t>
            </a:r>
            <a:r>
              <a:rPr lang="es-ES" sz="800" b="1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&lt;0.001</a:t>
            </a:r>
          </a:p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f2 (MD), </a:t>
            </a:r>
            <a:r>
              <a:rPr lang="es-ES" sz="800" b="1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&lt;0.001</a:t>
            </a:r>
          </a:p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f3 (alcohol), </a:t>
            </a:r>
            <a:r>
              <a:rPr lang="es-ES" sz="800" b="1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=0.027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2A6298E-615D-F542-177B-A4CE2CC991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1374" y="5070487"/>
            <a:ext cx="2682473" cy="213134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63DEC6AC-C536-DABF-95AF-26FE36A0FB10}"/>
              </a:ext>
            </a:extLst>
          </p:cNvPr>
          <p:cNvSpPr txBox="1"/>
          <p:nvPr/>
        </p:nvSpPr>
        <p:spPr>
          <a:xfrm>
            <a:off x="4665525" y="4244229"/>
            <a:ext cx="1247787" cy="461665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f1 (sex), </a:t>
            </a:r>
            <a:r>
              <a:rPr lang="es-ES" sz="800" b="1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=0.003</a:t>
            </a:r>
          </a:p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f2 (MD),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n.s.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f3 (alcohol), </a:t>
            </a:r>
            <a:r>
              <a:rPr lang="es-ES" sz="800" b="1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&lt;0.001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B7286B8-97C9-67C0-46D4-B8742EF96625}"/>
              </a:ext>
            </a:extLst>
          </p:cNvPr>
          <p:cNvSpPr txBox="1"/>
          <p:nvPr/>
        </p:nvSpPr>
        <p:spPr>
          <a:xfrm>
            <a:off x="5913312" y="0"/>
            <a:ext cx="9410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Figura S1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27D16FB-B6C2-7E93-F470-FE66F1EAF741}"/>
              </a:ext>
            </a:extLst>
          </p:cNvPr>
          <p:cNvSpPr txBox="1"/>
          <p:nvPr/>
        </p:nvSpPr>
        <p:spPr>
          <a:xfrm>
            <a:off x="134767" y="7463202"/>
            <a:ext cx="6588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S1.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Weekly food intake during adolescent alcohol exposure.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Food intake was measured weekly throughout the intermittent alcohol exposure period and expressed as g/kg body weight. The final measurement corresponds to a 4-day interval, whereas previous measurements correspond to 7-day intervals. Data are presented as mean ± SEM.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8774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292</TotalTime>
  <Words>148</Words>
  <Application>Microsoft Office PowerPoint</Application>
  <PresentationFormat>A4 (210 x 297 mm)</PresentationFormat>
  <Paragraphs>17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Master</dc:creator>
  <cp:lastModifiedBy>Master</cp:lastModifiedBy>
  <cp:revision>18</cp:revision>
  <dcterms:created xsi:type="dcterms:W3CDTF">2026-01-22T09:43:22Z</dcterms:created>
  <dcterms:modified xsi:type="dcterms:W3CDTF">2026-05-06T07:36:16Z</dcterms:modified>
</cp:coreProperties>
</file>