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98" r:id="rId2"/>
    <p:sldId id="286" r:id="rId3"/>
    <p:sldId id="257" r:id="rId4"/>
    <p:sldId id="263" r:id="rId5"/>
    <p:sldId id="272" r:id="rId6"/>
    <p:sldId id="270" r:id="rId7"/>
    <p:sldId id="278" r:id="rId8"/>
    <p:sldId id="285" r:id="rId9"/>
    <p:sldId id="281" r:id="rId10"/>
    <p:sldId id="279" r:id="rId11"/>
    <p:sldId id="261" r:id="rId12"/>
    <p:sldId id="260" r:id="rId13"/>
    <p:sldId id="258" r:id="rId14"/>
    <p:sldId id="299" r:id="rId15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8866D6-E570-8EB8-4B65-7319E8F7030C}" v="5" dt="2024-02-27T11:50:17.5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426" autoAdjust="0"/>
  </p:normalViewPr>
  <p:slideViewPr>
    <p:cSldViewPr snapToGrid="0">
      <p:cViewPr varScale="1">
        <p:scale>
          <a:sx n="93" d="100"/>
          <a:sy n="93" d="100"/>
        </p:scale>
        <p:origin x="7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itlyn Norman" userId="5bf7424e-b4a8-4aaf-b500-fc902320a08b" providerId="ADAL" clId="{2D8BC5FE-A23E-479B-A355-684D63219005}"/>
    <pc:docChg chg="undo custSel modSld">
      <pc:chgData name="Caitlyn Norman" userId="5bf7424e-b4a8-4aaf-b500-fc902320a08b" providerId="ADAL" clId="{2D8BC5FE-A23E-479B-A355-684D63219005}" dt="2024-02-20T13:30:24.130" v="48" actId="20577"/>
      <pc:docMkLst>
        <pc:docMk/>
      </pc:docMkLst>
      <pc:sldChg chg="addSp delSp modSp mod">
        <pc:chgData name="Caitlyn Norman" userId="5bf7424e-b4a8-4aaf-b500-fc902320a08b" providerId="ADAL" clId="{2D8BC5FE-A23E-479B-A355-684D63219005}" dt="2024-02-20T13:30:24.130" v="48" actId="20577"/>
        <pc:sldMkLst>
          <pc:docMk/>
          <pc:sldMk cId="584878247" sldId="298"/>
        </pc:sldMkLst>
        <pc:spChg chg="add del mod">
          <ac:chgData name="Caitlyn Norman" userId="5bf7424e-b4a8-4aaf-b500-fc902320a08b" providerId="ADAL" clId="{2D8BC5FE-A23E-479B-A355-684D63219005}" dt="2024-02-20T13:24:21.385" v="11"/>
          <ac:spMkLst>
            <pc:docMk/>
            <pc:sldMk cId="584878247" sldId="298"/>
            <ac:spMk id="3" creationId="{32D189BB-66A5-F38F-2244-C760221467AB}"/>
          </ac:spMkLst>
        </pc:spChg>
        <pc:spChg chg="mod">
          <ac:chgData name="Caitlyn Norman" userId="5bf7424e-b4a8-4aaf-b500-fc902320a08b" providerId="ADAL" clId="{2D8BC5FE-A23E-479B-A355-684D63219005}" dt="2024-02-20T13:30:24.130" v="48" actId="20577"/>
          <ac:spMkLst>
            <pc:docMk/>
            <pc:sldMk cId="584878247" sldId="298"/>
            <ac:spMk id="4" creationId="{FC06849C-F98D-4E51-7B68-E88F6F1772BE}"/>
          </ac:spMkLst>
        </pc:spChg>
        <pc:spChg chg="add del mod">
          <ac:chgData name="Caitlyn Norman" userId="5bf7424e-b4a8-4aaf-b500-fc902320a08b" providerId="ADAL" clId="{2D8BC5FE-A23E-479B-A355-684D63219005}" dt="2024-02-20T13:23:56.429" v="7" actId="478"/>
          <ac:spMkLst>
            <pc:docMk/>
            <pc:sldMk cId="584878247" sldId="298"/>
            <ac:spMk id="6" creationId="{EECFA1BA-DE27-DA98-FA1B-960498EF3D08}"/>
          </ac:spMkLst>
        </pc:spChg>
        <pc:spChg chg="add mod">
          <ac:chgData name="Caitlyn Norman" userId="5bf7424e-b4a8-4aaf-b500-fc902320a08b" providerId="ADAL" clId="{2D8BC5FE-A23E-479B-A355-684D63219005}" dt="2024-02-20T13:23:55.817" v="6"/>
          <ac:spMkLst>
            <pc:docMk/>
            <pc:sldMk cId="584878247" sldId="298"/>
            <ac:spMk id="7" creationId="{32D189BB-66A5-F38F-2244-C760221467AB}"/>
          </ac:spMkLst>
        </pc:spChg>
        <pc:spChg chg="add del mod">
          <ac:chgData name="Caitlyn Norman" userId="5bf7424e-b4a8-4aaf-b500-fc902320a08b" providerId="ADAL" clId="{2D8BC5FE-A23E-479B-A355-684D63219005}" dt="2024-02-20T13:24:15.096" v="10" actId="478"/>
          <ac:spMkLst>
            <pc:docMk/>
            <pc:sldMk cId="584878247" sldId="298"/>
            <ac:spMk id="8" creationId="{32D189BB-66A5-F38F-2244-C760221467AB}"/>
          </ac:spMkLst>
        </pc:spChg>
      </pc:sldChg>
    </pc:docChg>
  </pc:docChgLst>
  <pc:docChgLst>
    <pc:chgData name="Caitlyn Norman" userId="S::caino49@liu.se::5bf7424e-b4a8-4aaf-b500-fc902320a08b" providerId="AD" clId="Web-{8C8866D6-E570-8EB8-4B65-7319E8F7030C}"/>
    <pc:docChg chg="modSld">
      <pc:chgData name="Caitlyn Norman" userId="S::caino49@liu.se::5bf7424e-b4a8-4aaf-b500-fc902320a08b" providerId="AD" clId="Web-{8C8866D6-E570-8EB8-4B65-7319E8F7030C}" dt="2024-02-27T11:50:17.577" v="4" actId="20577"/>
      <pc:docMkLst>
        <pc:docMk/>
      </pc:docMkLst>
      <pc:sldChg chg="modSp">
        <pc:chgData name="Caitlyn Norman" userId="S::caino49@liu.se::5bf7424e-b4a8-4aaf-b500-fc902320a08b" providerId="AD" clId="Web-{8C8866D6-E570-8EB8-4B65-7319E8F7030C}" dt="2024-02-27T11:50:17.577" v="4" actId="20577"/>
        <pc:sldMkLst>
          <pc:docMk/>
          <pc:sldMk cId="584878247" sldId="298"/>
        </pc:sldMkLst>
        <pc:spChg chg="mod">
          <ac:chgData name="Caitlyn Norman" userId="S::caino49@liu.se::5bf7424e-b4a8-4aaf-b500-fc902320a08b" providerId="AD" clId="Web-{8C8866D6-E570-8EB8-4B65-7319E8F7030C}" dt="2024-02-27T11:50:17.577" v="4" actId="20577"/>
          <ac:spMkLst>
            <pc:docMk/>
            <pc:sldMk cId="584878247" sldId="298"/>
            <ac:spMk id="2" creationId="{CBC68E7A-4E46-B74F-7F71-04A643A72B2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66B58-ADEB-4958-ADAF-C8229418069D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76F16-1ACE-4F47-8D46-7C6D492878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10042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976F16-1ACE-4F47-8D46-7C6D4928782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3548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6BA1E-B3F5-F56A-2A8C-239781F726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D804C2-559A-BB67-D79B-BF4AD916B0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40EF9-037E-01B2-36C7-98F4EB33A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DA484-6F9E-420F-A68D-624E85153557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BAF59B-836D-BAEB-B1E7-84F52DA4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E67295-EF46-6CFE-52CB-096CD34BB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92A5-AAAD-4E4E-B92C-342920764EE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48381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0A848-E150-68CF-FA2A-0E3432400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932D2-F085-151F-D502-CD1757926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A46D6-6D73-6FDC-71AE-86007DE51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DA484-6F9E-420F-A68D-624E85153557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991ED-D935-AAB9-D004-68DD4E21B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ADD196-1DEF-90AE-29AE-9125873E2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92A5-AAAD-4E4E-B92C-342920764EE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87100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1D995-9F7E-3B1A-01F9-D0F5E1E20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AD4CEC-F383-11AC-D369-0771281EF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96780B-5907-A42E-F637-DB371F88E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DA484-6F9E-420F-A68D-624E85153557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8C860-AC0B-28F0-9DFD-25262DD82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7D394-7C73-397A-D401-9F0201F19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92A5-AAAD-4E4E-B92C-342920764EE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96592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E7A4E-C700-6079-0845-482D6597A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7E54C-A98E-813C-6638-9731F86B03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B3243E-0296-24E3-7D7A-4CC57CA7F3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58A02B-7196-5028-1A10-2EA3622A9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DA484-6F9E-420F-A68D-624E85153557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F3E884-F75B-4C98-7AAE-8279B8488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34D6AD-5FF5-64FD-5E05-85B1184C3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92A5-AAAD-4E4E-B92C-342920764EE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790882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6F505-D390-6FE3-A189-C6FDABA17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5652A-65AC-D052-B034-7A1EE9B0A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5131D1-9EB3-3496-6F44-531BA2EF22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039C9B-6735-C4A5-81D3-682275141E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D4345C-309E-CF42-412C-CF142A8DC0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90C27A-23F0-CA90-FB30-991B46EB3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DA484-6F9E-420F-A68D-624E85153557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376B8A-83D7-495B-9F3E-4E603B1CE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C18C54-E4F5-7127-E35B-066271E92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92A5-AAAD-4E4E-B92C-342920764EE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93861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8AA51-757B-CCAD-2ADF-BD120AD6C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264E6F-EE5D-1A54-0BCC-5B4EBD60F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DA484-6F9E-420F-A68D-624E85153557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312BEB-A12A-999E-E817-55E852E5F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EF8A7C-4360-FA73-0921-6EF69093F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92A5-AAAD-4E4E-B92C-342920764EE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97212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9F2C2E-4843-C1BF-B6AE-979454705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DA484-6F9E-420F-A68D-624E85153557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9ECF89-CBFB-6C51-CD33-4883D2509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260A52-392D-049D-0549-40735ECB7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92A5-AAAD-4E4E-B92C-342920764EE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94191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797F4-A3FE-57CE-D426-A2CB3DB8B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5F15ED-36A4-0A98-C00D-0A1FC83F7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33298B-5832-2980-C7CA-90535363B1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048D13-C145-77C1-4CC5-C0D04E0AE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DA484-6F9E-420F-A68D-624E85153557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08A51B-1BCB-9504-D755-10547B2E0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54BFFA-9F77-04CC-3216-621CFFC11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92A5-AAAD-4E4E-B92C-342920764EE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208978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94302-DD1A-FC7D-90AA-EE85B8C01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00752C-6577-4120-5348-73F5B71D706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1FDD7-8FF6-AE20-F6F4-4C6EE62BF2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55A2AC-1255-72EC-3D06-8B2DFECA0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DA484-6F9E-420F-A68D-624E85153557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E9CF60-4AC6-5B56-2470-6E7D9C6F7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6EE6E1-C926-10FB-3DEF-A5A1F58C5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92A5-AAAD-4E4E-B92C-342920764EE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5551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3F185-0418-EE9D-4DA7-AC9725BF8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C70E4F-4A2B-3FC0-8910-D49F000C19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0CF95-AAD4-E24D-F53A-E7617A84A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DA484-6F9E-420F-A68D-624E85153557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E11C6-73E2-055C-FA36-7D8D758F4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8120B0-7B2F-7FD1-EA50-8BF63CBD4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92A5-AAAD-4E4E-B92C-342920764EE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97177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038511-0F7E-F245-71F2-25D9BBB570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8247B4-AA03-3C97-12DB-AFE5BFC022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A920B-8855-897A-1963-71FAE45B0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DA484-6F9E-420F-A68D-624E85153557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26D2EB-1964-897C-8150-538A84951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80A626-73B8-1577-DB6E-B9F91DAEC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5B92A5-AAAD-4E4E-B92C-342920764EE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663758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264C5F-8427-32D1-B269-EAF86EE8F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0C9864-3E7F-C34B-F87C-5B0596329A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BCB23-F57F-2199-C447-86DC10BE22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DA484-6F9E-420F-A68D-624E85153557}" type="datetimeFigureOut">
              <a:rPr lang="LID4096" smtClean="0"/>
              <a:t>02/27/2024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A5627E-0CFD-592C-F0D2-8770C79332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5A973-98AA-6309-4D42-065D5DBE3E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B92A5-AAAD-4E4E-B92C-342920764EEA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622881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2.emf"/><Relationship Id="rId7" Type="http://schemas.openxmlformats.org/officeDocument/2006/relationships/image" Target="../media/image4.w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10" Type="http://schemas.openxmlformats.org/officeDocument/2006/relationships/image" Target="../media/image6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image" Target="../media/image8.emf"/><Relationship Id="rId7" Type="http://schemas.openxmlformats.org/officeDocument/2006/relationships/image" Target="../media/image4.wmf"/><Relationship Id="rId12" Type="http://schemas.openxmlformats.org/officeDocument/2006/relationships/image" Target="../media/image11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0.wmf"/><Relationship Id="rId5" Type="http://schemas.openxmlformats.org/officeDocument/2006/relationships/image" Target="../media/image9.w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13.emf"/><Relationship Id="rId7" Type="http://schemas.openxmlformats.org/officeDocument/2006/relationships/image" Target="../media/image9.wmf"/><Relationship Id="rId12" Type="http://schemas.openxmlformats.org/officeDocument/2006/relationships/image" Target="../media/image11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5.wmf"/><Relationship Id="rId5" Type="http://schemas.openxmlformats.org/officeDocument/2006/relationships/image" Target="../media/image10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15.emf"/><Relationship Id="rId7" Type="http://schemas.openxmlformats.org/officeDocument/2006/relationships/image" Target="../media/image4.wmf"/><Relationship Id="rId12" Type="http://schemas.openxmlformats.org/officeDocument/2006/relationships/image" Target="../media/image18.w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.bin"/><Relationship Id="rId11" Type="http://schemas.openxmlformats.org/officeDocument/2006/relationships/oleObject" Target="../embeddings/oleObject14.bin"/><Relationship Id="rId5" Type="http://schemas.openxmlformats.org/officeDocument/2006/relationships/image" Target="../media/image16.wmf"/><Relationship Id="rId10" Type="http://schemas.openxmlformats.org/officeDocument/2006/relationships/image" Target="../media/image17.png"/><Relationship Id="rId4" Type="http://schemas.openxmlformats.org/officeDocument/2006/relationships/oleObject" Target="../embeddings/oleObject11.bin"/><Relationship Id="rId9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20.emf"/><Relationship Id="rId7" Type="http://schemas.openxmlformats.org/officeDocument/2006/relationships/image" Target="../media/image22.w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1.wmf"/><Relationship Id="rId10" Type="http://schemas.openxmlformats.org/officeDocument/2006/relationships/image" Target="../media/image24.e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3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image" Target="../media/image26.emf"/><Relationship Id="rId7" Type="http://schemas.openxmlformats.org/officeDocument/2006/relationships/image" Target="../media/image28.wmf"/><Relationship Id="rId12" Type="http://schemas.openxmlformats.org/officeDocument/2006/relationships/image" Target="../media/image29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5.wmf"/><Relationship Id="rId5" Type="http://schemas.openxmlformats.org/officeDocument/2006/relationships/image" Target="../media/image27.w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4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image" Target="../media/image31.emf"/><Relationship Id="rId7" Type="http://schemas.openxmlformats.org/officeDocument/2006/relationships/image" Target="../media/image22.w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32.wmf"/><Relationship Id="rId10" Type="http://schemas.openxmlformats.org/officeDocument/2006/relationships/image" Target="../media/image24.emf"/><Relationship Id="rId4" Type="http://schemas.openxmlformats.org/officeDocument/2006/relationships/oleObject" Target="../embeddings/oleObject22.bin"/><Relationship Id="rId9" Type="http://schemas.openxmlformats.org/officeDocument/2006/relationships/image" Target="../media/image23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image" Target="../media/image34.emf"/><Relationship Id="rId7" Type="http://schemas.openxmlformats.org/officeDocument/2006/relationships/image" Target="../media/image22.w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21.wmf"/><Relationship Id="rId4" Type="http://schemas.openxmlformats.org/officeDocument/2006/relationships/oleObject" Target="../embeddings/oleObject25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36.emf"/><Relationship Id="rId7" Type="http://schemas.openxmlformats.org/officeDocument/2006/relationships/image" Target="../media/image5.w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7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3.wmf"/><Relationship Id="rId7" Type="http://schemas.openxmlformats.org/officeDocument/2006/relationships/image" Target="../media/image3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39.wmf"/><Relationship Id="rId7" Type="http://schemas.openxmlformats.org/officeDocument/2006/relationships/image" Target="../media/image9.wmf"/><Relationship Id="rId12" Type="http://schemas.openxmlformats.org/officeDocument/2006/relationships/image" Target="../media/image42.emf"/><Relationship Id="rId2" Type="http://schemas.openxmlformats.org/officeDocument/2006/relationships/oleObject" Target="../embeddings/oleObject2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5.wmf"/><Relationship Id="rId5" Type="http://schemas.openxmlformats.org/officeDocument/2006/relationships/image" Target="../media/image41.emf"/><Relationship Id="rId10" Type="http://schemas.openxmlformats.org/officeDocument/2006/relationships/oleObject" Target="../embeddings/oleObject6.bin"/><Relationship Id="rId4" Type="http://schemas.openxmlformats.org/officeDocument/2006/relationships/image" Target="../media/image40.emf"/><Relationship Id="rId9" Type="http://schemas.openxmlformats.org/officeDocument/2006/relationships/image" Target="../media/image4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image" Target="../media/image44.emf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16.w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5.wmf"/><Relationship Id="rId4" Type="http://schemas.openxmlformats.org/officeDocument/2006/relationships/image" Target="../media/image17.png"/><Relationship Id="rId9" Type="http://schemas.openxmlformats.org/officeDocument/2006/relationships/oleObject" Target="../embeddings/oleObject2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68E7A-4E46-B74F-7F71-04A643A72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GB" sz="2800" dirty="0">
                <a:solidFill>
                  <a:srgbClr val="2F5496"/>
                </a:solidFill>
                <a:ea typeface="+mj-lt"/>
                <a:cs typeface="+mj-lt"/>
              </a:rPr>
              <a:t>Human </a:t>
            </a:r>
            <a:r>
              <a:rPr lang="en-GB" sz="2800" b="0" i="0" dirty="0">
                <a:solidFill>
                  <a:srgbClr val="2F5496"/>
                </a:solidFill>
                <a:effectLst/>
                <a:ea typeface="+mj-lt"/>
                <a:cs typeface="+mj-lt"/>
              </a:rPr>
              <a:t>metabolism of the semi-synthetic cannabinoids </a:t>
            </a:r>
            <a:r>
              <a:rPr lang="en-GB" sz="2800" b="0" i="0" err="1">
                <a:solidFill>
                  <a:srgbClr val="2F5496"/>
                </a:solidFill>
                <a:effectLst/>
                <a:ea typeface="+mj-lt"/>
                <a:cs typeface="+mj-lt"/>
              </a:rPr>
              <a:t>hexahydrocannabinol</a:t>
            </a:r>
            <a:r>
              <a:rPr lang="en-GB" sz="2800" b="0" i="0" dirty="0">
                <a:solidFill>
                  <a:srgbClr val="2F5496"/>
                </a:solidFill>
                <a:effectLst/>
                <a:ea typeface="+mj-lt"/>
                <a:cs typeface="+mj-lt"/>
              </a:rPr>
              <a:t>, </a:t>
            </a:r>
            <a:r>
              <a:rPr lang="en-GB" sz="2800" b="0" i="0" err="1">
                <a:solidFill>
                  <a:srgbClr val="2F5496"/>
                </a:solidFill>
                <a:effectLst/>
                <a:ea typeface="+mj-lt"/>
                <a:cs typeface="+mj-lt"/>
              </a:rPr>
              <a:t>hexahydrocannabiphorol</a:t>
            </a:r>
            <a:r>
              <a:rPr lang="en-GB" sz="2800" b="0" i="0" dirty="0">
                <a:solidFill>
                  <a:srgbClr val="2F5496"/>
                </a:solidFill>
                <a:effectLst/>
                <a:ea typeface="+mj-lt"/>
                <a:cs typeface="+mj-lt"/>
              </a:rPr>
              <a:t> and their acetates </a:t>
            </a:r>
            <a:r>
              <a:rPr lang="en-GB" sz="2800" dirty="0">
                <a:solidFill>
                  <a:srgbClr val="2F5496"/>
                </a:solidFill>
                <a:ea typeface="+mj-lt"/>
                <a:cs typeface="+mj-lt"/>
              </a:rPr>
              <a:t>using hepatocytes </a:t>
            </a:r>
            <a:r>
              <a:rPr lang="en-GB" sz="2800" b="0" i="0" dirty="0">
                <a:solidFill>
                  <a:srgbClr val="2F5496"/>
                </a:solidFill>
                <a:effectLst/>
                <a:ea typeface="+mj-lt"/>
                <a:cs typeface="+mj-lt"/>
              </a:rPr>
              <a:t>and urine samples</a:t>
            </a:r>
            <a:r>
              <a:rPr lang="en-GB" sz="2800" b="0" i="0" dirty="0">
                <a:solidFill>
                  <a:srgbClr val="2F5496"/>
                </a:solidFill>
                <a:effectLst/>
                <a:latin typeface="Calibri Light"/>
                <a:cs typeface="Calibri Light"/>
              </a:rPr>
              <a:t> </a:t>
            </a:r>
            <a:br>
              <a:rPr lang="en-GB" sz="2800" b="0" i="0" dirty="0">
                <a:effectLst/>
                <a:latin typeface="Segoe UI" panose="020B0502040204020203" pitchFamily="34" charset="0"/>
              </a:rPr>
            </a:br>
            <a:endParaRPr lang="en-US" sz="2800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189BB-66A5-F38F-2244-C76022146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715" y="4181368"/>
            <a:ext cx="10515600" cy="2498402"/>
          </a:xfrm>
        </p:spPr>
        <p:txBody>
          <a:bodyPr>
            <a:normAutofit fontScale="92500" lnSpcReduction="10000"/>
          </a:bodyPr>
          <a:lstStyle/>
          <a:p>
            <a:pPr marL="0" indent="0" algn="l" rtl="0" fontAlgn="base">
              <a:buNone/>
            </a:pP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Karin Lindbom</a:t>
            </a:r>
            <a:r>
              <a:rPr lang="en-GB" sz="1100" b="0" i="0" u="none" strike="noStrike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1,=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Caitlyn Norman</a:t>
            </a:r>
            <a:r>
              <a:rPr lang="en-GB" sz="1100" b="0" i="0" u="none" strike="noStrike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1,=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Steven Baginski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Lucas Krebs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Darta Stalberga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Tobias Rautio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Xiongyu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Wu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Robert Kronstrand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1,5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and </a:t>
            </a:r>
            <a:r>
              <a:rPr lang="en-GB" sz="1100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Henrik Green</a:t>
            </a:r>
            <a:r>
              <a:rPr lang="en-GB" sz="1100" b="0" i="0" u="sng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,5*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Division of Clinical Chemistry and Pharmacology, Department of Biomedical and Clinical Sciences, Linköping University, Linköping, Sweden 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Leverhulme Research Centre for Forensic Science, School of Science and Engineering, University of Dundee, Dundee, UK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Institute for Chemistry and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Bioanalytics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School of Life Sciences, University of Applied Sciences Northwestern Switzerland,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Muttenz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Switzerland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Department of Physics, Chemistry and Biology, Linköping university, Linköping, Sweden.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Department of Forensic Genetics and Forensic Toxicology, National Board of Forensic Medicine, Linköping, Sweden 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*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Corresponding author: henrik.green@liu.se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=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These authors contributed equally to this work.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lang="LID4096" sz="16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C06849C-F98D-4E51-7B68-E88F6F1772BE}"/>
              </a:ext>
            </a:extLst>
          </p:cNvPr>
          <p:cNvSpPr txBox="1">
            <a:spLocks/>
          </p:cNvSpPr>
          <p:nvPr/>
        </p:nvSpPr>
        <p:spPr>
          <a:xfrm>
            <a:off x="1350838" y="1785301"/>
            <a:ext cx="9889992" cy="5368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i="1" dirty="0">
                <a:solidFill>
                  <a:srgbClr val="2F5496"/>
                </a:solidFill>
                <a:latin typeface="Calibri Light" panose="020F0302020204030204" pitchFamily="34" charset="0"/>
              </a:rPr>
              <a:t>Supplementary Information 1:</a:t>
            </a:r>
          </a:p>
          <a:p>
            <a:pPr algn="ctr"/>
            <a:r>
              <a:rPr lang="en-GB" sz="2000" i="1" dirty="0">
                <a:solidFill>
                  <a:srgbClr val="2F5496"/>
                </a:solidFill>
                <a:latin typeface="Calibri Light" panose="020F0302020204030204" pitchFamily="34" charset="0"/>
              </a:rPr>
              <a:t>Mass Spectra and Chromatograms for (9R)-HHC in Human Hepatocytes</a:t>
            </a:r>
            <a:endParaRPr lang="LID4096" sz="2000" dirty="0"/>
          </a:p>
        </p:txBody>
      </p:sp>
    </p:spTree>
    <p:extLst>
      <p:ext uri="{BB962C8B-B14F-4D97-AF65-F5344CB8AC3E}">
        <p14:creationId xmlns:p14="http://schemas.microsoft.com/office/powerpoint/2010/main" val="58487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C8BC0-3B29-8A9E-38EF-C79049190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 err="1"/>
              <a:t>Overlaid</a:t>
            </a:r>
            <a:r>
              <a:rPr lang="sv-SE" dirty="0"/>
              <a:t> </a:t>
            </a:r>
            <a:r>
              <a:rPr lang="sv-SE" dirty="0" err="1"/>
              <a:t>chromatogram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metabolites</a:t>
            </a:r>
            <a:r>
              <a:rPr lang="sv-SE" dirty="0"/>
              <a:t> from 9R-HHC in human </a:t>
            </a:r>
            <a:r>
              <a:rPr lang="sv-SE" dirty="0" err="1"/>
              <a:t>hepatocytes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037AD08-18D9-2DF1-04B4-0627CFA249E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69925" y="1878012"/>
            <a:ext cx="10515600" cy="3101975"/>
            <a:chOff x="422" y="1191"/>
            <a:chExt cx="6624" cy="1954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CFA09BD3-0BF1-0E6A-156C-6C27C725078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22" y="1191"/>
              <a:ext cx="6624" cy="1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" name="Line 5">
              <a:extLst>
                <a:ext uri="{FF2B5EF4-FFF2-40B4-BE49-F238E27FC236}">
                  <a16:creationId xmlns:a16="http://schemas.microsoft.com/office/drawing/2014/main" id="{C4DCB7F3-56A8-E9F7-0052-6322828F21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7" y="1299"/>
              <a:ext cx="0" cy="1678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06FB0D27-93C3-D20E-985D-B1D22D5EEB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0" y="1235"/>
              <a:ext cx="56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6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1D0D7EEF-D22E-E848-0704-EFAAC3850C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" y="1243"/>
              <a:ext cx="133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x10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Line 8">
              <a:extLst>
                <a:ext uri="{FF2B5EF4-FFF2-40B4-BE49-F238E27FC236}">
                  <a16:creationId xmlns:a16="http://schemas.microsoft.com/office/drawing/2014/main" id="{50708FAE-9B20-B1C4-EB50-6AA1C82019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4" y="2977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96B45BE1-928B-8C20-A4EC-4E73CC073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" y="2940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Line 10">
              <a:extLst>
                <a:ext uri="{FF2B5EF4-FFF2-40B4-BE49-F238E27FC236}">
                  <a16:creationId xmlns:a16="http://schemas.microsoft.com/office/drawing/2014/main" id="{28A86EED-2D83-CBA8-37D4-0BB36F8392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4" y="2835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A2425F58-FEFE-1602-9D28-A9B5C34294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" y="2797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Line 12">
              <a:extLst>
                <a:ext uri="{FF2B5EF4-FFF2-40B4-BE49-F238E27FC236}">
                  <a16:creationId xmlns:a16="http://schemas.microsoft.com/office/drawing/2014/main" id="{5FC06B88-8EC1-CBCB-C1D9-93D36DE8EE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4" y="2696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DF3C106C-389B-00FB-9089-DE957C393B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" y="2658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Line 14">
              <a:extLst>
                <a:ext uri="{FF2B5EF4-FFF2-40B4-BE49-F238E27FC236}">
                  <a16:creationId xmlns:a16="http://schemas.microsoft.com/office/drawing/2014/main" id="{B1BC29E8-24BA-D19F-1CC8-08CA51D417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4" y="2553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A5D5D81B-D6DC-73DF-1558-C2C3CDBB7D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" y="2516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Line 16">
              <a:extLst>
                <a:ext uri="{FF2B5EF4-FFF2-40B4-BE49-F238E27FC236}">
                  <a16:creationId xmlns:a16="http://schemas.microsoft.com/office/drawing/2014/main" id="{99D06AF6-D24E-EC64-9928-25E3C50AE8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4" y="2411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204B5B8D-3830-F5CA-0EDF-F22F42F0E2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" y="2373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0.8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Line 18">
              <a:extLst>
                <a:ext uri="{FF2B5EF4-FFF2-40B4-BE49-F238E27FC236}">
                  <a16:creationId xmlns:a16="http://schemas.microsoft.com/office/drawing/2014/main" id="{F53DDAB6-6B9D-A8F3-816A-6495E3820C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4" y="2271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391A8B06-F1C7-48B8-A76A-56F48F000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" y="2234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Line 20">
              <a:extLst>
                <a:ext uri="{FF2B5EF4-FFF2-40B4-BE49-F238E27FC236}">
                  <a16:creationId xmlns:a16="http://schemas.microsoft.com/office/drawing/2014/main" id="{DFF131C8-060C-9761-9752-109E953099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4" y="2129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224E3C07-CA42-4B97-A277-2B337886F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" y="2091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Line 22">
              <a:extLst>
                <a:ext uri="{FF2B5EF4-FFF2-40B4-BE49-F238E27FC236}">
                  <a16:creationId xmlns:a16="http://schemas.microsoft.com/office/drawing/2014/main" id="{6B4E309A-D019-A970-7C0D-DCF5F00979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4" y="1990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E02F2EE1-6C3F-CF7F-A911-3749D23F2B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" y="1952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Line 24">
              <a:extLst>
                <a:ext uri="{FF2B5EF4-FFF2-40B4-BE49-F238E27FC236}">
                  <a16:creationId xmlns:a16="http://schemas.microsoft.com/office/drawing/2014/main" id="{D139F319-98EF-EB5B-446E-8E54D3FEA4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4" y="1847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C400C081-38AD-A92A-6113-53A19D4E1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" y="1810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Line 26">
              <a:extLst>
                <a:ext uri="{FF2B5EF4-FFF2-40B4-BE49-F238E27FC236}">
                  <a16:creationId xmlns:a16="http://schemas.microsoft.com/office/drawing/2014/main" id="{C5CFD6B2-773A-1C78-67FC-BDCC7457E1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4" y="1705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6B61F4CB-AB90-1FB0-F018-3ABCDCD89A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" y="1667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0" name="Line 28">
              <a:extLst>
                <a:ext uri="{FF2B5EF4-FFF2-40B4-BE49-F238E27FC236}">
                  <a16:creationId xmlns:a16="http://schemas.microsoft.com/office/drawing/2014/main" id="{4EF1B012-6F34-09BE-00AD-45DDE972DF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4" y="1566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70BA4BF5-BA05-CE7C-459B-A155FEB9B8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" y="1528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2" name="Line 30">
              <a:extLst>
                <a:ext uri="{FF2B5EF4-FFF2-40B4-BE49-F238E27FC236}">
                  <a16:creationId xmlns:a16="http://schemas.microsoft.com/office/drawing/2014/main" id="{57C9CDFC-E00B-BFF6-09E1-14FF9CB2FB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4" y="1423"/>
              <a:ext cx="13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0E2EB444-0815-DC90-2609-DB1FFC10D1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" y="1386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9A21046B-1C41-A549-FF2E-0FB067413F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5" y="2976"/>
              <a:ext cx="103" cy="0"/>
            </a:xfrm>
            <a:custGeom>
              <a:avLst/>
              <a:gdLst>
                <a:gd name="T0" fmla="*/ 0 w 103"/>
                <a:gd name="T1" fmla="*/ 0 w 103"/>
                <a:gd name="T2" fmla="*/ 103 w 103"/>
                <a:gd name="T3" fmla="*/ 103 w 10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03">
                  <a:moveTo>
                    <a:pt x="0" y="0"/>
                  </a:moveTo>
                  <a:lnTo>
                    <a:pt x="0" y="0"/>
                  </a:lnTo>
                  <a:lnTo>
                    <a:pt x="103" y="0"/>
                  </a:lnTo>
                  <a:lnTo>
                    <a:pt x="103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3080D34D-A398-060C-183B-402C817616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" y="2285"/>
              <a:ext cx="4100" cy="692"/>
            </a:xfrm>
            <a:custGeom>
              <a:avLst/>
              <a:gdLst>
                <a:gd name="T0" fmla="*/ 23 w 4100"/>
                <a:gd name="T1" fmla="*/ 692 h 692"/>
                <a:gd name="T2" fmla="*/ 49 w 4100"/>
                <a:gd name="T3" fmla="*/ 692 h 692"/>
                <a:gd name="T4" fmla="*/ 74 w 4100"/>
                <a:gd name="T5" fmla="*/ 692 h 692"/>
                <a:gd name="T6" fmla="*/ 99 w 4100"/>
                <a:gd name="T7" fmla="*/ 692 h 692"/>
                <a:gd name="T8" fmla="*/ 124 w 4100"/>
                <a:gd name="T9" fmla="*/ 692 h 692"/>
                <a:gd name="T10" fmla="*/ 150 w 4100"/>
                <a:gd name="T11" fmla="*/ 692 h 692"/>
                <a:gd name="T12" fmla="*/ 177 w 4100"/>
                <a:gd name="T13" fmla="*/ 692 h 692"/>
                <a:gd name="T14" fmla="*/ 207 w 4100"/>
                <a:gd name="T15" fmla="*/ 692 h 692"/>
                <a:gd name="T16" fmla="*/ 274 w 4100"/>
                <a:gd name="T17" fmla="*/ 692 h 692"/>
                <a:gd name="T18" fmla="*/ 362 w 4100"/>
                <a:gd name="T19" fmla="*/ 692 h 692"/>
                <a:gd name="T20" fmla="*/ 450 w 4100"/>
                <a:gd name="T21" fmla="*/ 692 h 692"/>
                <a:gd name="T22" fmla="*/ 539 w 4100"/>
                <a:gd name="T23" fmla="*/ 692 h 692"/>
                <a:gd name="T24" fmla="*/ 629 w 4100"/>
                <a:gd name="T25" fmla="*/ 692 h 692"/>
                <a:gd name="T26" fmla="*/ 717 w 4100"/>
                <a:gd name="T27" fmla="*/ 692 h 692"/>
                <a:gd name="T28" fmla="*/ 807 w 4100"/>
                <a:gd name="T29" fmla="*/ 692 h 692"/>
                <a:gd name="T30" fmla="*/ 899 w 4100"/>
                <a:gd name="T31" fmla="*/ 692 h 692"/>
                <a:gd name="T32" fmla="*/ 995 w 4100"/>
                <a:gd name="T33" fmla="*/ 692 h 692"/>
                <a:gd name="T34" fmla="*/ 1094 w 4100"/>
                <a:gd name="T35" fmla="*/ 688 h 692"/>
                <a:gd name="T36" fmla="*/ 1195 w 4100"/>
                <a:gd name="T37" fmla="*/ 692 h 692"/>
                <a:gd name="T38" fmla="*/ 1292 w 4100"/>
                <a:gd name="T39" fmla="*/ 692 h 692"/>
                <a:gd name="T40" fmla="*/ 1388 w 4100"/>
                <a:gd name="T41" fmla="*/ 681 h 692"/>
                <a:gd name="T42" fmla="*/ 1468 w 4100"/>
                <a:gd name="T43" fmla="*/ 686 h 692"/>
                <a:gd name="T44" fmla="*/ 1563 w 4100"/>
                <a:gd name="T45" fmla="*/ 692 h 692"/>
                <a:gd name="T46" fmla="*/ 1633 w 4100"/>
                <a:gd name="T47" fmla="*/ 691 h 692"/>
                <a:gd name="T48" fmla="*/ 1728 w 4100"/>
                <a:gd name="T49" fmla="*/ 688 h 692"/>
                <a:gd name="T50" fmla="*/ 1791 w 4100"/>
                <a:gd name="T51" fmla="*/ 692 h 692"/>
                <a:gd name="T52" fmla="*/ 1847 w 4100"/>
                <a:gd name="T53" fmla="*/ 692 h 692"/>
                <a:gd name="T54" fmla="*/ 1911 w 4100"/>
                <a:gd name="T55" fmla="*/ 692 h 692"/>
                <a:gd name="T56" fmla="*/ 1970 w 4100"/>
                <a:gd name="T57" fmla="*/ 689 h 692"/>
                <a:gd name="T58" fmla="*/ 2035 w 4100"/>
                <a:gd name="T59" fmla="*/ 691 h 692"/>
                <a:gd name="T60" fmla="*/ 2090 w 4100"/>
                <a:gd name="T61" fmla="*/ 692 h 692"/>
                <a:gd name="T62" fmla="*/ 2159 w 4100"/>
                <a:gd name="T63" fmla="*/ 692 h 692"/>
                <a:gd name="T64" fmla="*/ 2227 w 4100"/>
                <a:gd name="T65" fmla="*/ 692 h 692"/>
                <a:gd name="T66" fmla="*/ 2300 w 4100"/>
                <a:gd name="T67" fmla="*/ 692 h 692"/>
                <a:gd name="T68" fmla="*/ 2352 w 4100"/>
                <a:gd name="T69" fmla="*/ 692 h 692"/>
                <a:gd name="T70" fmla="*/ 2420 w 4100"/>
                <a:gd name="T71" fmla="*/ 676 h 692"/>
                <a:gd name="T72" fmla="*/ 2500 w 4100"/>
                <a:gd name="T73" fmla="*/ 691 h 692"/>
                <a:gd name="T74" fmla="*/ 2554 w 4100"/>
                <a:gd name="T75" fmla="*/ 690 h 692"/>
                <a:gd name="T76" fmla="*/ 2606 w 4100"/>
                <a:gd name="T77" fmla="*/ 690 h 692"/>
                <a:gd name="T78" fmla="*/ 2660 w 4100"/>
                <a:gd name="T79" fmla="*/ 690 h 692"/>
                <a:gd name="T80" fmla="*/ 2715 w 4100"/>
                <a:gd name="T81" fmla="*/ 692 h 692"/>
                <a:gd name="T82" fmla="*/ 2781 w 4100"/>
                <a:gd name="T83" fmla="*/ 692 h 692"/>
                <a:gd name="T84" fmla="*/ 2838 w 4100"/>
                <a:gd name="T85" fmla="*/ 692 h 692"/>
                <a:gd name="T86" fmla="*/ 2909 w 4100"/>
                <a:gd name="T87" fmla="*/ 692 h 692"/>
                <a:gd name="T88" fmla="*/ 2975 w 4100"/>
                <a:gd name="T89" fmla="*/ 691 h 692"/>
                <a:gd name="T90" fmla="*/ 3035 w 4100"/>
                <a:gd name="T91" fmla="*/ 692 h 692"/>
                <a:gd name="T92" fmla="*/ 3114 w 4100"/>
                <a:gd name="T93" fmla="*/ 692 h 692"/>
                <a:gd name="T94" fmla="*/ 3176 w 4100"/>
                <a:gd name="T95" fmla="*/ 690 h 692"/>
                <a:gd name="T96" fmla="*/ 3235 w 4100"/>
                <a:gd name="T97" fmla="*/ 692 h 692"/>
                <a:gd name="T98" fmla="*/ 3294 w 4100"/>
                <a:gd name="T99" fmla="*/ 692 h 692"/>
                <a:gd name="T100" fmla="*/ 3371 w 4100"/>
                <a:gd name="T101" fmla="*/ 692 h 692"/>
                <a:gd name="T102" fmla="*/ 3441 w 4100"/>
                <a:gd name="T103" fmla="*/ 692 h 692"/>
                <a:gd name="T104" fmla="*/ 3514 w 4100"/>
                <a:gd name="T105" fmla="*/ 257 h 692"/>
                <a:gd name="T106" fmla="*/ 3582 w 4100"/>
                <a:gd name="T107" fmla="*/ 678 h 692"/>
                <a:gd name="T108" fmla="*/ 3651 w 4100"/>
                <a:gd name="T109" fmla="*/ 690 h 692"/>
                <a:gd name="T110" fmla="*/ 3731 w 4100"/>
                <a:gd name="T111" fmla="*/ 688 h 692"/>
                <a:gd name="T112" fmla="*/ 3828 w 4100"/>
                <a:gd name="T113" fmla="*/ 692 h 692"/>
                <a:gd name="T114" fmla="*/ 3917 w 4100"/>
                <a:gd name="T115" fmla="*/ 691 h 692"/>
                <a:gd name="T116" fmla="*/ 3991 w 4100"/>
                <a:gd name="T117" fmla="*/ 692 h 692"/>
                <a:gd name="T118" fmla="*/ 4077 w 4100"/>
                <a:gd name="T119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00" h="692">
                  <a:moveTo>
                    <a:pt x="0" y="692"/>
                  </a:moveTo>
                  <a:lnTo>
                    <a:pt x="1" y="692"/>
                  </a:lnTo>
                  <a:lnTo>
                    <a:pt x="2" y="692"/>
                  </a:lnTo>
                  <a:lnTo>
                    <a:pt x="4" y="692"/>
                  </a:lnTo>
                  <a:lnTo>
                    <a:pt x="6" y="692"/>
                  </a:lnTo>
                  <a:lnTo>
                    <a:pt x="7" y="692"/>
                  </a:lnTo>
                  <a:lnTo>
                    <a:pt x="8" y="692"/>
                  </a:lnTo>
                  <a:lnTo>
                    <a:pt x="10" y="692"/>
                  </a:lnTo>
                  <a:lnTo>
                    <a:pt x="11" y="692"/>
                  </a:lnTo>
                  <a:lnTo>
                    <a:pt x="13" y="692"/>
                  </a:lnTo>
                  <a:lnTo>
                    <a:pt x="14" y="692"/>
                  </a:lnTo>
                  <a:lnTo>
                    <a:pt x="16" y="692"/>
                  </a:lnTo>
                  <a:lnTo>
                    <a:pt x="17" y="692"/>
                  </a:lnTo>
                  <a:lnTo>
                    <a:pt x="19" y="692"/>
                  </a:lnTo>
                  <a:lnTo>
                    <a:pt x="20" y="692"/>
                  </a:lnTo>
                  <a:lnTo>
                    <a:pt x="22" y="692"/>
                  </a:lnTo>
                  <a:lnTo>
                    <a:pt x="23" y="692"/>
                  </a:lnTo>
                  <a:lnTo>
                    <a:pt x="25" y="692"/>
                  </a:lnTo>
                  <a:lnTo>
                    <a:pt x="26" y="692"/>
                  </a:lnTo>
                  <a:lnTo>
                    <a:pt x="28" y="692"/>
                  </a:lnTo>
                  <a:lnTo>
                    <a:pt x="29" y="692"/>
                  </a:lnTo>
                  <a:lnTo>
                    <a:pt x="31" y="692"/>
                  </a:lnTo>
                  <a:lnTo>
                    <a:pt x="32" y="692"/>
                  </a:lnTo>
                  <a:lnTo>
                    <a:pt x="34" y="692"/>
                  </a:lnTo>
                  <a:lnTo>
                    <a:pt x="35" y="692"/>
                  </a:lnTo>
                  <a:lnTo>
                    <a:pt x="37" y="692"/>
                  </a:lnTo>
                  <a:lnTo>
                    <a:pt x="38" y="692"/>
                  </a:lnTo>
                  <a:lnTo>
                    <a:pt x="40" y="692"/>
                  </a:lnTo>
                  <a:lnTo>
                    <a:pt x="41" y="692"/>
                  </a:lnTo>
                  <a:lnTo>
                    <a:pt x="43" y="692"/>
                  </a:lnTo>
                  <a:lnTo>
                    <a:pt x="44" y="692"/>
                  </a:lnTo>
                  <a:lnTo>
                    <a:pt x="46" y="692"/>
                  </a:lnTo>
                  <a:lnTo>
                    <a:pt x="47" y="692"/>
                  </a:lnTo>
                  <a:lnTo>
                    <a:pt x="49" y="692"/>
                  </a:lnTo>
                  <a:lnTo>
                    <a:pt x="50" y="692"/>
                  </a:lnTo>
                  <a:lnTo>
                    <a:pt x="52" y="692"/>
                  </a:lnTo>
                  <a:lnTo>
                    <a:pt x="53" y="692"/>
                  </a:lnTo>
                  <a:lnTo>
                    <a:pt x="54" y="692"/>
                  </a:lnTo>
                  <a:lnTo>
                    <a:pt x="56" y="692"/>
                  </a:lnTo>
                  <a:lnTo>
                    <a:pt x="58" y="692"/>
                  </a:lnTo>
                  <a:lnTo>
                    <a:pt x="59" y="692"/>
                  </a:lnTo>
                  <a:lnTo>
                    <a:pt x="60" y="692"/>
                  </a:lnTo>
                  <a:lnTo>
                    <a:pt x="62" y="692"/>
                  </a:lnTo>
                  <a:lnTo>
                    <a:pt x="63" y="692"/>
                  </a:lnTo>
                  <a:lnTo>
                    <a:pt x="65" y="692"/>
                  </a:lnTo>
                  <a:lnTo>
                    <a:pt x="66" y="692"/>
                  </a:lnTo>
                  <a:lnTo>
                    <a:pt x="68" y="692"/>
                  </a:lnTo>
                  <a:lnTo>
                    <a:pt x="69" y="692"/>
                  </a:lnTo>
                  <a:lnTo>
                    <a:pt x="71" y="692"/>
                  </a:lnTo>
                  <a:lnTo>
                    <a:pt x="72" y="692"/>
                  </a:lnTo>
                  <a:lnTo>
                    <a:pt x="74" y="692"/>
                  </a:lnTo>
                  <a:lnTo>
                    <a:pt x="75" y="692"/>
                  </a:lnTo>
                  <a:lnTo>
                    <a:pt x="77" y="692"/>
                  </a:lnTo>
                  <a:lnTo>
                    <a:pt x="78" y="692"/>
                  </a:lnTo>
                  <a:lnTo>
                    <a:pt x="80" y="692"/>
                  </a:lnTo>
                  <a:lnTo>
                    <a:pt x="81" y="692"/>
                  </a:lnTo>
                  <a:lnTo>
                    <a:pt x="83" y="692"/>
                  </a:lnTo>
                  <a:lnTo>
                    <a:pt x="84" y="692"/>
                  </a:lnTo>
                  <a:lnTo>
                    <a:pt x="86" y="692"/>
                  </a:lnTo>
                  <a:lnTo>
                    <a:pt x="87" y="692"/>
                  </a:lnTo>
                  <a:lnTo>
                    <a:pt x="89" y="692"/>
                  </a:lnTo>
                  <a:lnTo>
                    <a:pt x="90" y="692"/>
                  </a:lnTo>
                  <a:lnTo>
                    <a:pt x="92" y="692"/>
                  </a:lnTo>
                  <a:lnTo>
                    <a:pt x="93" y="692"/>
                  </a:lnTo>
                  <a:lnTo>
                    <a:pt x="95" y="692"/>
                  </a:lnTo>
                  <a:lnTo>
                    <a:pt x="96" y="692"/>
                  </a:lnTo>
                  <a:lnTo>
                    <a:pt x="98" y="692"/>
                  </a:lnTo>
                  <a:lnTo>
                    <a:pt x="99" y="692"/>
                  </a:lnTo>
                  <a:lnTo>
                    <a:pt x="100" y="692"/>
                  </a:lnTo>
                  <a:lnTo>
                    <a:pt x="102" y="692"/>
                  </a:lnTo>
                  <a:lnTo>
                    <a:pt x="104" y="692"/>
                  </a:lnTo>
                  <a:lnTo>
                    <a:pt x="105" y="692"/>
                  </a:lnTo>
                  <a:lnTo>
                    <a:pt x="106" y="692"/>
                  </a:lnTo>
                  <a:lnTo>
                    <a:pt x="108" y="692"/>
                  </a:lnTo>
                  <a:lnTo>
                    <a:pt x="109" y="692"/>
                  </a:lnTo>
                  <a:lnTo>
                    <a:pt x="111" y="692"/>
                  </a:lnTo>
                  <a:lnTo>
                    <a:pt x="112" y="692"/>
                  </a:lnTo>
                  <a:lnTo>
                    <a:pt x="114" y="692"/>
                  </a:lnTo>
                  <a:lnTo>
                    <a:pt x="115" y="692"/>
                  </a:lnTo>
                  <a:lnTo>
                    <a:pt x="117" y="692"/>
                  </a:lnTo>
                  <a:lnTo>
                    <a:pt x="118" y="692"/>
                  </a:lnTo>
                  <a:lnTo>
                    <a:pt x="120" y="692"/>
                  </a:lnTo>
                  <a:lnTo>
                    <a:pt x="121" y="692"/>
                  </a:lnTo>
                  <a:lnTo>
                    <a:pt x="123" y="692"/>
                  </a:lnTo>
                  <a:lnTo>
                    <a:pt x="124" y="692"/>
                  </a:lnTo>
                  <a:lnTo>
                    <a:pt x="126" y="692"/>
                  </a:lnTo>
                  <a:lnTo>
                    <a:pt x="127" y="692"/>
                  </a:lnTo>
                  <a:lnTo>
                    <a:pt x="129" y="692"/>
                  </a:lnTo>
                  <a:lnTo>
                    <a:pt x="130" y="692"/>
                  </a:lnTo>
                  <a:lnTo>
                    <a:pt x="132" y="692"/>
                  </a:lnTo>
                  <a:lnTo>
                    <a:pt x="133" y="692"/>
                  </a:lnTo>
                  <a:lnTo>
                    <a:pt x="135" y="692"/>
                  </a:lnTo>
                  <a:lnTo>
                    <a:pt x="136" y="692"/>
                  </a:lnTo>
                  <a:lnTo>
                    <a:pt x="138" y="692"/>
                  </a:lnTo>
                  <a:lnTo>
                    <a:pt x="139" y="692"/>
                  </a:lnTo>
                  <a:lnTo>
                    <a:pt x="141" y="692"/>
                  </a:lnTo>
                  <a:lnTo>
                    <a:pt x="142" y="692"/>
                  </a:lnTo>
                  <a:lnTo>
                    <a:pt x="144" y="692"/>
                  </a:lnTo>
                  <a:lnTo>
                    <a:pt x="145" y="692"/>
                  </a:lnTo>
                  <a:lnTo>
                    <a:pt x="147" y="692"/>
                  </a:lnTo>
                  <a:lnTo>
                    <a:pt x="148" y="692"/>
                  </a:lnTo>
                  <a:lnTo>
                    <a:pt x="150" y="692"/>
                  </a:lnTo>
                  <a:lnTo>
                    <a:pt x="151" y="692"/>
                  </a:lnTo>
                  <a:lnTo>
                    <a:pt x="152" y="692"/>
                  </a:lnTo>
                  <a:lnTo>
                    <a:pt x="154" y="692"/>
                  </a:lnTo>
                  <a:lnTo>
                    <a:pt x="155" y="692"/>
                  </a:lnTo>
                  <a:lnTo>
                    <a:pt x="157" y="692"/>
                  </a:lnTo>
                  <a:lnTo>
                    <a:pt x="158" y="692"/>
                  </a:lnTo>
                  <a:lnTo>
                    <a:pt x="160" y="692"/>
                  </a:lnTo>
                  <a:lnTo>
                    <a:pt x="161" y="692"/>
                  </a:lnTo>
                  <a:lnTo>
                    <a:pt x="163" y="692"/>
                  </a:lnTo>
                  <a:lnTo>
                    <a:pt x="164" y="692"/>
                  </a:lnTo>
                  <a:lnTo>
                    <a:pt x="166" y="692"/>
                  </a:lnTo>
                  <a:lnTo>
                    <a:pt x="167" y="692"/>
                  </a:lnTo>
                  <a:lnTo>
                    <a:pt x="169" y="692"/>
                  </a:lnTo>
                  <a:lnTo>
                    <a:pt x="170" y="692"/>
                  </a:lnTo>
                  <a:lnTo>
                    <a:pt x="172" y="692"/>
                  </a:lnTo>
                  <a:lnTo>
                    <a:pt x="175" y="692"/>
                  </a:lnTo>
                  <a:lnTo>
                    <a:pt x="177" y="692"/>
                  </a:lnTo>
                  <a:lnTo>
                    <a:pt x="179" y="692"/>
                  </a:lnTo>
                  <a:lnTo>
                    <a:pt x="180" y="692"/>
                  </a:lnTo>
                  <a:lnTo>
                    <a:pt x="182" y="692"/>
                  </a:lnTo>
                  <a:lnTo>
                    <a:pt x="184" y="692"/>
                  </a:lnTo>
                  <a:lnTo>
                    <a:pt x="186" y="692"/>
                  </a:lnTo>
                  <a:lnTo>
                    <a:pt x="188" y="692"/>
                  </a:lnTo>
                  <a:lnTo>
                    <a:pt x="189" y="692"/>
                  </a:lnTo>
                  <a:lnTo>
                    <a:pt x="191" y="692"/>
                  </a:lnTo>
                  <a:lnTo>
                    <a:pt x="193" y="692"/>
                  </a:lnTo>
                  <a:lnTo>
                    <a:pt x="195" y="692"/>
                  </a:lnTo>
                  <a:lnTo>
                    <a:pt x="196" y="692"/>
                  </a:lnTo>
                  <a:lnTo>
                    <a:pt x="198" y="692"/>
                  </a:lnTo>
                  <a:lnTo>
                    <a:pt x="200" y="692"/>
                  </a:lnTo>
                  <a:lnTo>
                    <a:pt x="202" y="692"/>
                  </a:lnTo>
                  <a:lnTo>
                    <a:pt x="204" y="692"/>
                  </a:lnTo>
                  <a:lnTo>
                    <a:pt x="205" y="692"/>
                  </a:lnTo>
                  <a:lnTo>
                    <a:pt x="207" y="692"/>
                  </a:lnTo>
                  <a:lnTo>
                    <a:pt x="209" y="692"/>
                  </a:lnTo>
                  <a:lnTo>
                    <a:pt x="211" y="692"/>
                  </a:lnTo>
                  <a:lnTo>
                    <a:pt x="213" y="692"/>
                  </a:lnTo>
                  <a:lnTo>
                    <a:pt x="214" y="692"/>
                  </a:lnTo>
                  <a:lnTo>
                    <a:pt x="216" y="692"/>
                  </a:lnTo>
                  <a:lnTo>
                    <a:pt x="218" y="692"/>
                  </a:lnTo>
                  <a:lnTo>
                    <a:pt x="223" y="692"/>
                  </a:lnTo>
                  <a:lnTo>
                    <a:pt x="228" y="692"/>
                  </a:lnTo>
                  <a:lnTo>
                    <a:pt x="234" y="692"/>
                  </a:lnTo>
                  <a:lnTo>
                    <a:pt x="239" y="692"/>
                  </a:lnTo>
                  <a:lnTo>
                    <a:pt x="244" y="692"/>
                  </a:lnTo>
                  <a:lnTo>
                    <a:pt x="249" y="692"/>
                  </a:lnTo>
                  <a:lnTo>
                    <a:pt x="254" y="692"/>
                  </a:lnTo>
                  <a:lnTo>
                    <a:pt x="259" y="692"/>
                  </a:lnTo>
                  <a:lnTo>
                    <a:pt x="264" y="692"/>
                  </a:lnTo>
                  <a:lnTo>
                    <a:pt x="269" y="692"/>
                  </a:lnTo>
                  <a:lnTo>
                    <a:pt x="274" y="692"/>
                  </a:lnTo>
                  <a:lnTo>
                    <a:pt x="279" y="692"/>
                  </a:lnTo>
                  <a:lnTo>
                    <a:pt x="284" y="692"/>
                  </a:lnTo>
                  <a:lnTo>
                    <a:pt x="290" y="692"/>
                  </a:lnTo>
                  <a:lnTo>
                    <a:pt x="295" y="692"/>
                  </a:lnTo>
                  <a:lnTo>
                    <a:pt x="300" y="692"/>
                  </a:lnTo>
                  <a:lnTo>
                    <a:pt x="305" y="692"/>
                  </a:lnTo>
                  <a:lnTo>
                    <a:pt x="310" y="692"/>
                  </a:lnTo>
                  <a:lnTo>
                    <a:pt x="315" y="692"/>
                  </a:lnTo>
                  <a:lnTo>
                    <a:pt x="320" y="692"/>
                  </a:lnTo>
                  <a:lnTo>
                    <a:pt x="326" y="692"/>
                  </a:lnTo>
                  <a:lnTo>
                    <a:pt x="331" y="692"/>
                  </a:lnTo>
                  <a:lnTo>
                    <a:pt x="336" y="692"/>
                  </a:lnTo>
                  <a:lnTo>
                    <a:pt x="341" y="692"/>
                  </a:lnTo>
                  <a:lnTo>
                    <a:pt x="346" y="692"/>
                  </a:lnTo>
                  <a:lnTo>
                    <a:pt x="351" y="692"/>
                  </a:lnTo>
                  <a:lnTo>
                    <a:pt x="357" y="692"/>
                  </a:lnTo>
                  <a:lnTo>
                    <a:pt x="362" y="692"/>
                  </a:lnTo>
                  <a:lnTo>
                    <a:pt x="367" y="692"/>
                  </a:lnTo>
                  <a:lnTo>
                    <a:pt x="372" y="692"/>
                  </a:lnTo>
                  <a:lnTo>
                    <a:pt x="378" y="692"/>
                  </a:lnTo>
                  <a:lnTo>
                    <a:pt x="383" y="692"/>
                  </a:lnTo>
                  <a:lnTo>
                    <a:pt x="388" y="692"/>
                  </a:lnTo>
                  <a:lnTo>
                    <a:pt x="393" y="692"/>
                  </a:lnTo>
                  <a:lnTo>
                    <a:pt x="398" y="692"/>
                  </a:lnTo>
                  <a:lnTo>
                    <a:pt x="403" y="692"/>
                  </a:lnTo>
                  <a:lnTo>
                    <a:pt x="408" y="692"/>
                  </a:lnTo>
                  <a:lnTo>
                    <a:pt x="414" y="692"/>
                  </a:lnTo>
                  <a:lnTo>
                    <a:pt x="419" y="692"/>
                  </a:lnTo>
                  <a:lnTo>
                    <a:pt x="424" y="692"/>
                  </a:lnTo>
                  <a:lnTo>
                    <a:pt x="429" y="692"/>
                  </a:lnTo>
                  <a:lnTo>
                    <a:pt x="434" y="692"/>
                  </a:lnTo>
                  <a:lnTo>
                    <a:pt x="439" y="692"/>
                  </a:lnTo>
                  <a:lnTo>
                    <a:pt x="444" y="692"/>
                  </a:lnTo>
                  <a:lnTo>
                    <a:pt x="450" y="692"/>
                  </a:lnTo>
                  <a:lnTo>
                    <a:pt x="455" y="692"/>
                  </a:lnTo>
                  <a:lnTo>
                    <a:pt x="460" y="692"/>
                  </a:lnTo>
                  <a:lnTo>
                    <a:pt x="465" y="692"/>
                  </a:lnTo>
                  <a:lnTo>
                    <a:pt x="470" y="692"/>
                  </a:lnTo>
                  <a:lnTo>
                    <a:pt x="476" y="692"/>
                  </a:lnTo>
                  <a:lnTo>
                    <a:pt x="481" y="692"/>
                  </a:lnTo>
                  <a:lnTo>
                    <a:pt x="486" y="692"/>
                  </a:lnTo>
                  <a:lnTo>
                    <a:pt x="491" y="692"/>
                  </a:lnTo>
                  <a:lnTo>
                    <a:pt x="496" y="692"/>
                  </a:lnTo>
                  <a:lnTo>
                    <a:pt x="502" y="692"/>
                  </a:lnTo>
                  <a:lnTo>
                    <a:pt x="507" y="692"/>
                  </a:lnTo>
                  <a:lnTo>
                    <a:pt x="512" y="692"/>
                  </a:lnTo>
                  <a:lnTo>
                    <a:pt x="518" y="692"/>
                  </a:lnTo>
                  <a:lnTo>
                    <a:pt x="523" y="692"/>
                  </a:lnTo>
                  <a:lnTo>
                    <a:pt x="528" y="692"/>
                  </a:lnTo>
                  <a:lnTo>
                    <a:pt x="533" y="692"/>
                  </a:lnTo>
                  <a:lnTo>
                    <a:pt x="539" y="692"/>
                  </a:lnTo>
                  <a:lnTo>
                    <a:pt x="544" y="692"/>
                  </a:lnTo>
                  <a:lnTo>
                    <a:pt x="549" y="692"/>
                  </a:lnTo>
                  <a:lnTo>
                    <a:pt x="555" y="692"/>
                  </a:lnTo>
                  <a:lnTo>
                    <a:pt x="560" y="692"/>
                  </a:lnTo>
                  <a:lnTo>
                    <a:pt x="565" y="692"/>
                  </a:lnTo>
                  <a:lnTo>
                    <a:pt x="570" y="692"/>
                  </a:lnTo>
                  <a:lnTo>
                    <a:pt x="575" y="692"/>
                  </a:lnTo>
                  <a:lnTo>
                    <a:pt x="580" y="692"/>
                  </a:lnTo>
                  <a:lnTo>
                    <a:pt x="586" y="692"/>
                  </a:lnTo>
                  <a:lnTo>
                    <a:pt x="592" y="692"/>
                  </a:lnTo>
                  <a:lnTo>
                    <a:pt x="597" y="692"/>
                  </a:lnTo>
                  <a:lnTo>
                    <a:pt x="603" y="692"/>
                  </a:lnTo>
                  <a:lnTo>
                    <a:pt x="608" y="692"/>
                  </a:lnTo>
                  <a:lnTo>
                    <a:pt x="613" y="692"/>
                  </a:lnTo>
                  <a:lnTo>
                    <a:pt x="618" y="689"/>
                  </a:lnTo>
                  <a:lnTo>
                    <a:pt x="624" y="692"/>
                  </a:lnTo>
                  <a:lnTo>
                    <a:pt x="629" y="692"/>
                  </a:lnTo>
                  <a:lnTo>
                    <a:pt x="634" y="692"/>
                  </a:lnTo>
                  <a:lnTo>
                    <a:pt x="639" y="692"/>
                  </a:lnTo>
                  <a:lnTo>
                    <a:pt x="644" y="692"/>
                  </a:lnTo>
                  <a:lnTo>
                    <a:pt x="650" y="692"/>
                  </a:lnTo>
                  <a:lnTo>
                    <a:pt x="655" y="692"/>
                  </a:lnTo>
                  <a:lnTo>
                    <a:pt x="660" y="692"/>
                  </a:lnTo>
                  <a:lnTo>
                    <a:pt x="665" y="692"/>
                  </a:lnTo>
                  <a:lnTo>
                    <a:pt x="670" y="692"/>
                  </a:lnTo>
                  <a:lnTo>
                    <a:pt x="676" y="692"/>
                  </a:lnTo>
                  <a:lnTo>
                    <a:pt x="681" y="692"/>
                  </a:lnTo>
                  <a:lnTo>
                    <a:pt x="686" y="692"/>
                  </a:lnTo>
                  <a:lnTo>
                    <a:pt x="691" y="692"/>
                  </a:lnTo>
                  <a:lnTo>
                    <a:pt x="697" y="692"/>
                  </a:lnTo>
                  <a:lnTo>
                    <a:pt x="702" y="692"/>
                  </a:lnTo>
                  <a:lnTo>
                    <a:pt x="707" y="692"/>
                  </a:lnTo>
                  <a:lnTo>
                    <a:pt x="712" y="692"/>
                  </a:lnTo>
                  <a:lnTo>
                    <a:pt x="717" y="692"/>
                  </a:lnTo>
                  <a:lnTo>
                    <a:pt x="723" y="692"/>
                  </a:lnTo>
                  <a:lnTo>
                    <a:pt x="728" y="692"/>
                  </a:lnTo>
                  <a:lnTo>
                    <a:pt x="733" y="692"/>
                  </a:lnTo>
                  <a:lnTo>
                    <a:pt x="738" y="692"/>
                  </a:lnTo>
                  <a:lnTo>
                    <a:pt x="743" y="692"/>
                  </a:lnTo>
                  <a:lnTo>
                    <a:pt x="748" y="692"/>
                  </a:lnTo>
                  <a:lnTo>
                    <a:pt x="753" y="692"/>
                  </a:lnTo>
                  <a:lnTo>
                    <a:pt x="759" y="692"/>
                  </a:lnTo>
                  <a:lnTo>
                    <a:pt x="764" y="692"/>
                  </a:lnTo>
                  <a:lnTo>
                    <a:pt x="769" y="692"/>
                  </a:lnTo>
                  <a:lnTo>
                    <a:pt x="774" y="692"/>
                  </a:lnTo>
                  <a:lnTo>
                    <a:pt x="780" y="692"/>
                  </a:lnTo>
                  <a:lnTo>
                    <a:pt x="786" y="692"/>
                  </a:lnTo>
                  <a:lnTo>
                    <a:pt x="791" y="692"/>
                  </a:lnTo>
                  <a:lnTo>
                    <a:pt x="797" y="691"/>
                  </a:lnTo>
                  <a:lnTo>
                    <a:pt x="802" y="692"/>
                  </a:lnTo>
                  <a:lnTo>
                    <a:pt x="807" y="692"/>
                  </a:lnTo>
                  <a:lnTo>
                    <a:pt x="813" y="691"/>
                  </a:lnTo>
                  <a:lnTo>
                    <a:pt x="819" y="692"/>
                  </a:lnTo>
                  <a:lnTo>
                    <a:pt x="824" y="692"/>
                  </a:lnTo>
                  <a:lnTo>
                    <a:pt x="829" y="692"/>
                  </a:lnTo>
                  <a:lnTo>
                    <a:pt x="835" y="692"/>
                  </a:lnTo>
                  <a:lnTo>
                    <a:pt x="840" y="692"/>
                  </a:lnTo>
                  <a:lnTo>
                    <a:pt x="846" y="692"/>
                  </a:lnTo>
                  <a:lnTo>
                    <a:pt x="852" y="689"/>
                  </a:lnTo>
                  <a:lnTo>
                    <a:pt x="858" y="692"/>
                  </a:lnTo>
                  <a:lnTo>
                    <a:pt x="863" y="692"/>
                  </a:lnTo>
                  <a:lnTo>
                    <a:pt x="868" y="692"/>
                  </a:lnTo>
                  <a:lnTo>
                    <a:pt x="874" y="692"/>
                  </a:lnTo>
                  <a:lnTo>
                    <a:pt x="879" y="692"/>
                  </a:lnTo>
                  <a:lnTo>
                    <a:pt x="884" y="691"/>
                  </a:lnTo>
                  <a:lnTo>
                    <a:pt x="889" y="692"/>
                  </a:lnTo>
                  <a:lnTo>
                    <a:pt x="894" y="692"/>
                  </a:lnTo>
                  <a:lnTo>
                    <a:pt x="899" y="692"/>
                  </a:lnTo>
                  <a:lnTo>
                    <a:pt x="904" y="692"/>
                  </a:lnTo>
                  <a:lnTo>
                    <a:pt x="911" y="692"/>
                  </a:lnTo>
                  <a:lnTo>
                    <a:pt x="916" y="692"/>
                  </a:lnTo>
                  <a:lnTo>
                    <a:pt x="921" y="692"/>
                  </a:lnTo>
                  <a:lnTo>
                    <a:pt x="927" y="692"/>
                  </a:lnTo>
                  <a:lnTo>
                    <a:pt x="932" y="692"/>
                  </a:lnTo>
                  <a:lnTo>
                    <a:pt x="937" y="692"/>
                  </a:lnTo>
                  <a:lnTo>
                    <a:pt x="943" y="692"/>
                  </a:lnTo>
                  <a:lnTo>
                    <a:pt x="949" y="692"/>
                  </a:lnTo>
                  <a:lnTo>
                    <a:pt x="954" y="692"/>
                  </a:lnTo>
                  <a:lnTo>
                    <a:pt x="960" y="692"/>
                  </a:lnTo>
                  <a:lnTo>
                    <a:pt x="966" y="692"/>
                  </a:lnTo>
                  <a:lnTo>
                    <a:pt x="971" y="692"/>
                  </a:lnTo>
                  <a:lnTo>
                    <a:pt x="978" y="692"/>
                  </a:lnTo>
                  <a:lnTo>
                    <a:pt x="983" y="691"/>
                  </a:lnTo>
                  <a:lnTo>
                    <a:pt x="989" y="692"/>
                  </a:lnTo>
                  <a:lnTo>
                    <a:pt x="995" y="692"/>
                  </a:lnTo>
                  <a:lnTo>
                    <a:pt x="1001" y="692"/>
                  </a:lnTo>
                  <a:lnTo>
                    <a:pt x="1007" y="692"/>
                  </a:lnTo>
                  <a:lnTo>
                    <a:pt x="1013" y="692"/>
                  </a:lnTo>
                  <a:lnTo>
                    <a:pt x="1019" y="692"/>
                  </a:lnTo>
                  <a:lnTo>
                    <a:pt x="1024" y="692"/>
                  </a:lnTo>
                  <a:lnTo>
                    <a:pt x="1031" y="692"/>
                  </a:lnTo>
                  <a:lnTo>
                    <a:pt x="1037" y="692"/>
                  </a:lnTo>
                  <a:lnTo>
                    <a:pt x="1043" y="692"/>
                  </a:lnTo>
                  <a:lnTo>
                    <a:pt x="1049" y="692"/>
                  </a:lnTo>
                  <a:lnTo>
                    <a:pt x="1054" y="692"/>
                  </a:lnTo>
                  <a:lnTo>
                    <a:pt x="1060" y="692"/>
                  </a:lnTo>
                  <a:lnTo>
                    <a:pt x="1066" y="692"/>
                  </a:lnTo>
                  <a:lnTo>
                    <a:pt x="1071" y="692"/>
                  </a:lnTo>
                  <a:lnTo>
                    <a:pt x="1076" y="692"/>
                  </a:lnTo>
                  <a:lnTo>
                    <a:pt x="1083" y="692"/>
                  </a:lnTo>
                  <a:lnTo>
                    <a:pt x="1088" y="692"/>
                  </a:lnTo>
                  <a:lnTo>
                    <a:pt x="1094" y="688"/>
                  </a:lnTo>
                  <a:lnTo>
                    <a:pt x="1100" y="692"/>
                  </a:lnTo>
                  <a:lnTo>
                    <a:pt x="1107" y="692"/>
                  </a:lnTo>
                  <a:lnTo>
                    <a:pt x="1112" y="692"/>
                  </a:lnTo>
                  <a:lnTo>
                    <a:pt x="1117" y="692"/>
                  </a:lnTo>
                  <a:lnTo>
                    <a:pt x="1123" y="692"/>
                  </a:lnTo>
                  <a:lnTo>
                    <a:pt x="1129" y="692"/>
                  </a:lnTo>
                  <a:lnTo>
                    <a:pt x="1134" y="691"/>
                  </a:lnTo>
                  <a:lnTo>
                    <a:pt x="1141" y="692"/>
                  </a:lnTo>
                  <a:lnTo>
                    <a:pt x="1146" y="692"/>
                  </a:lnTo>
                  <a:lnTo>
                    <a:pt x="1152" y="691"/>
                  </a:lnTo>
                  <a:lnTo>
                    <a:pt x="1159" y="691"/>
                  </a:lnTo>
                  <a:lnTo>
                    <a:pt x="1165" y="686"/>
                  </a:lnTo>
                  <a:lnTo>
                    <a:pt x="1170" y="690"/>
                  </a:lnTo>
                  <a:lnTo>
                    <a:pt x="1177" y="687"/>
                  </a:lnTo>
                  <a:lnTo>
                    <a:pt x="1183" y="688"/>
                  </a:lnTo>
                  <a:lnTo>
                    <a:pt x="1189" y="692"/>
                  </a:lnTo>
                  <a:lnTo>
                    <a:pt x="1195" y="692"/>
                  </a:lnTo>
                  <a:lnTo>
                    <a:pt x="1200" y="692"/>
                  </a:lnTo>
                  <a:lnTo>
                    <a:pt x="1205" y="692"/>
                  </a:lnTo>
                  <a:lnTo>
                    <a:pt x="1212" y="692"/>
                  </a:lnTo>
                  <a:lnTo>
                    <a:pt x="1217" y="692"/>
                  </a:lnTo>
                  <a:lnTo>
                    <a:pt x="1223" y="692"/>
                  </a:lnTo>
                  <a:lnTo>
                    <a:pt x="1229" y="692"/>
                  </a:lnTo>
                  <a:lnTo>
                    <a:pt x="1235" y="690"/>
                  </a:lnTo>
                  <a:lnTo>
                    <a:pt x="1241" y="692"/>
                  </a:lnTo>
                  <a:lnTo>
                    <a:pt x="1248" y="690"/>
                  </a:lnTo>
                  <a:lnTo>
                    <a:pt x="1254" y="692"/>
                  </a:lnTo>
                  <a:lnTo>
                    <a:pt x="1259" y="692"/>
                  </a:lnTo>
                  <a:lnTo>
                    <a:pt x="1264" y="689"/>
                  </a:lnTo>
                  <a:lnTo>
                    <a:pt x="1270" y="692"/>
                  </a:lnTo>
                  <a:lnTo>
                    <a:pt x="1276" y="690"/>
                  </a:lnTo>
                  <a:lnTo>
                    <a:pt x="1280" y="692"/>
                  </a:lnTo>
                  <a:lnTo>
                    <a:pt x="1286" y="692"/>
                  </a:lnTo>
                  <a:lnTo>
                    <a:pt x="1292" y="692"/>
                  </a:lnTo>
                  <a:lnTo>
                    <a:pt x="1297" y="692"/>
                  </a:lnTo>
                  <a:lnTo>
                    <a:pt x="1303" y="690"/>
                  </a:lnTo>
                  <a:lnTo>
                    <a:pt x="1309" y="692"/>
                  </a:lnTo>
                  <a:lnTo>
                    <a:pt x="1315" y="692"/>
                  </a:lnTo>
                  <a:lnTo>
                    <a:pt x="1321" y="692"/>
                  </a:lnTo>
                  <a:lnTo>
                    <a:pt x="1327" y="692"/>
                  </a:lnTo>
                  <a:lnTo>
                    <a:pt x="1333" y="689"/>
                  </a:lnTo>
                  <a:lnTo>
                    <a:pt x="1338" y="688"/>
                  </a:lnTo>
                  <a:lnTo>
                    <a:pt x="1343" y="687"/>
                  </a:lnTo>
                  <a:lnTo>
                    <a:pt x="1350" y="650"/>
                  </a:lnTo>
                  <a:lnTo>
                    <a:pt x="1356" y="639"/>
                  </a:lnTo>
                  <a:lnTo>
                    <a:pt x="1361" y="653"/>
                  </a:lnTo>
                  <a:lnTo>
                    <a:pt x="1367" y="665"/>
                  </a:lnTo>
                  <a:lnTo>
                    <a:pt x="1373" y="678"/>
                  </a:lnTo>
                  <a:lnTo>
                    <a:pt x="1379" y="678"/>
                  </a:lnTo>
                  <a:lnTo>
                    <a:pt x="1383" y="682"/>
                  </a:lnTo>
                  <a:lnTo>
                    <a:pt x="1388" y="681"/>
                  </a:lnTo>
                  <a:lnTo>
                    <a:pt x="1394" y="684"/>
                  </a:lnTo>
                  <a:lnTo>
                    <a:pt x="1400" y="688"/>
                  </a:lnTo>
                  <a:lnTo>
                    <a:pt x="1405" y="688"/>
                  </a:lnTo>
                  <a:lnTo>
                    <a:pt x="1411" y="685"/>
                  </a:lnTo>
                  <a:lnTo>
                    <a:pt x="1417" y="685"/>
                  </a:lnTo>
                  <a:lnTo>
                    <a:pt x="1422" y="689"/>
                  </a:lnTo>
                  <a:lnTo>
                    <a:pt x="1428" y="689"/>
                  </a:lnTo>
                  <a:lnTo>
                    <a:pt x="1435" y="692"/>
                  </a:lnTo>
                  <a:lnTo>
                    <a:pt x="1436" y="692"/>
                  </a:lnTo>
                  <a:lnTo>
                    <a:pt x="1438" y="687"/>
                  </a:lnTo>
                  <a:lnTo>
                    <a:pt x="1443" y="691"/>
                  </a:lnTo>
                  <a:lnTo>
                    <a:pt x="1449" y="689"/>
                  </a:lnTo>
                  <a:lnTo>
                    <a:pt x="1453" y="687"/>
                  </a:lnTo>
                  <a:lnTo>
                    <a:pt x="1455" y="680"/>
                  </a:lnTo>
                  <a:lnTo>
                    <a:pt x="1457" y="683"/>
                  </a:lnTo>
                  <a:lnTo>
                    <a:pt x="1462" y="682"/>
                  </a:lnTo>
                  <a:lnTo>
                    <a:pt x="1468" y="686"/>
                  </a:lnTo>
                  <a:lnTo>
                    <a:pt x="1474" y="692"/>
                  </a:lnTo>
                  <a:lnTo>
                    <a:pt x="1480" y="692"/>
                  </a:lnTo>
                  <a:lnTo>
                    <a:pt x="1486" y="692"/>
                  </a:lnTo>
                  <a:lnTo>
                    <a:pt x="1490" y="689"/>
                  </a:lnTo>
                  <a:lnTo>
                    <a:pt x="1495" y="692"/>
                  </a:lnTo>
                  <a:lnTo>
                    <a:pt x="1501" y="689"/>
                  </a:lnTo>
                  <a:lnTo>
                    <a:pt x="1507" y="692"/>
                  </a:lnTo>
                  <a:lnTo>
                    <a:pt x="1512" y="688"/>
                  </a:lnTo>
                  <a:lnTo>
                    <a:pt x="1518" y="692"/>
                  </a:lnTo>
                  <a:lnTo>
                    <a:pt x="1523" y="692"/>
                  </a:lnTo>
                  <a:lnTo>
                    <a:pt x="1529" y="689"/>
                  </a:lnTo>
                  <a:lnTo>
                    <a:pt x="1535" y="691"/>
                  </a:lnTo>
                  <a:lnTo>
                    <a:pt x="1540" y="690"/>
                  </a:lnTo>
                  <a:lnTo>
                    <a:pt x="1547" y="690"/>
                  </a:lnTo>
                  <a:lnTo>
                    <a:pt x="1552" y="690"/>
                  </a:lnTo>
                  <a:lnTo>
                    <a:pt x="1558" y="692"/>
                  </a:lnTo>
                  <a:lnTo>
                    <a:pt x="1563" y="692"/>
                  </a:lnTo>
                  <a:lnTo>
                    <a:pt x="1568" y="692"/>
                  </a:lnTo>
                  <a:lnTo>
                    <a:pt x="1574" y="690"/>
                  </a:lnTo>
                  <a:lnTo>
                    <a:pt x="1576" y="692"/>
                  </a:lnTo>
                  <a:lnTo>
                    <a:pt x="1577" y="692"/>
                  </a:lnTo>
                  <a:lnTo>
                    <a:pt x="1579" y="692"/>
                  </a:lnTo>
                  <a:lnTo>
                    <a:pt x="1584" y="691"/>
                  </a:lnTo>
                  <a:lnTo>
                    <a:pt x="1589" y="692"/>
                  </a:lnTo>
                  <a:lnTo>
                    <a:pt x="1595" y="692"/>
                  </a:lnTo>
                  <a:lnTo>
                    <a:pt x="1599" y="692"/>
                  </a:lnTo>
                  <a:lnTo>
                    <a:pt x="1605" y="689"/>
                  </a:lnTo>
                  <a:lnTo>
                    <a:pt x="1611" y="692"/>
                  </a:lnTo>
                  <a:lnTo>
                    <a:pt x="1616" y="690"/>
                  </a:lnTo>
                  <a:lnTo>
                    <a:pt x="1622" y="692"/>
                  </a:lnTo>
                  <a:lnTo>
                    <a:pt x="1628" y="692"/>
                  </a:lnTo>
                  <a:lnTo>
                    <a:pt x="1629" y="690"/>
                  </a:lnTo>
                  <a:lnTo>
                    <a:pt x="1631" y="692"/>
                  </a:lnTo>
                  <a:lnTo>
                    <a:pt x="1633" y="691"/>
                  </a:lnTo>
                  <a:lnTo>
                    <a:pt x="1639" y="692"/>
                  </a:lnTo>
                  <a:lnTo>
                    <a:pt x="1645" y="690"/>
                  </a:lnTo>
                  <a:lnTo>
                    <a:pt x="1652" y="692"/>
                  </a:lnTo>
                  <a:lnTo>
                    <a:pt x="1657" y="687"/>
                  </a:lnTo>
                  <a:lnTo>
                    <a:pt x="1662" y="691"/>
                  </a:lnTo>
                  <a:lnTo>
                    <a:pt x="1669" y="692"/>
                  </a:lnTo>
                  <a:lnTo>
                    <a:pt x="1675" y="692"/>
                  </a:lnTo>
                  <a:lnTo>
                    <a:pt x="1681" y="692"/>
                  </a:lnTo>
                  <a:lnTo>
                    <a:pt x="1687" y="692"/>
                  </a:lnTo>
                  <a:lnTo>
                    <a:pt x="1693" y="692"/>
                  </a:lnTo>
                  <a:lnTo>
                    <a:pt x="1699" y="692"/>
                  </a:lnTo>
                  <a:lnTo>
                    <a:pt x="1701" y="692"/>
                  </a:lnTo>
                  <a:lnTo>
                    <a:pt x="1705" y="692"/>
                  </a:lnTo>
                  <a:lnTo>
                    <a:pt x="1711" y="690"/>
                  </a:lnTo>
                  <a:lnTo>
                    <a:pt x="1717" y="692"/>
                  </a:lnTo>
                  <a:lnTo>
                    <a:pt x="1722" y="689"/>
                  </a:lnTo>
                  <a:lnTo>
                    <a:pt x="1728" y="688"/>
                  </a:lnTo>
                  <a:lnTo>
                    <a:pt x="1734" y="688"/>
                  </a:lnTo>
                  <a:lnTo>
                    <a:pt x="1739" y="692"/>
                  </a:lnTo>
                  <a:lnTo>
                    <a:pt x="1741" y="690"/>
                  </a:lnTo>
                  <a:lnTo>
                    <a:pt x="1747" y="692"/>
                  </a:lnTo>
                  <a:lnTo>
                    <a:pt x="1753" y="692"/>
                  </a:lnTo>
                  <a:lnTo>
                    <a:pt x="1754" y="689"/>
                  </a:lnTo>
                  <a:lnTo>
                    <a:pt x="1756" y="692"/>
                  </a:lnTo>
                  <a:lnTo>
                    <a:pt x="1758" y="692"/>
                  </a:lnTo>
                  <a:lnTo>
                    <a:pt x="1764" y="691"/>
                  </a:lnTo>
                  <a:lnTo>
                    <a:pt x="1771" y="692"/>
                  </a:lnTo>
                  <a:lnTo>
                    <a:pt x="1772" y="689"/>
                  </a:lnTo>
                  <a:lnTo>
                    <a:pt x="1774" y="692"/>
                  </a:lnTo>
                  <a:lnTo>
                    <a:pt x="1776" y="692"/>
                  </a:lnTo>
                  <a:lnTo>
                    <a:pt x="1782" y="692"/>
                  </a:lnTo>
                  <a:lnTo>
                    <a:pt x="1787" y="692"/>
                  </a:lnTo>
                  <a:lnTo>
                    <a:pt x="1789" y="692"/>
                  </a:lnTo>
                  <a:lnTo>
                    <a:pt x="1791" y="692"/>
                  </a:lnTo>
                  <a:lnTo>
                    <a:pt x="1793" y="692"/>
                  </a:lnTo>
                  <a:lnTo>
                    <a:pt x="1798" y="692"/>
                  </a:lnTo>
                  <a:lnTo>
                    <a:pt x="1803" y="692"/>
                  </a:lnTo>
                  <a:lnTo>
                    <a:pt x="1805" y="692"/>
                  </a:lnTo>
                  <a:lnTo>
                    <a:pt x="1807" y="690"/>
                  </a:lnTo>
                  <a:lnTo>
                    <a:pt x="1808" y="692"/>
                  </a:lnTo>
                  <a:lnTo>
                    <a:pt x="1810" y="692"/>
                  </a:lnTo>
                  <a:lnTo>
                    <a:pt x="1816" y="692"/>
                  </a:lnTo>
                  <a:lnTo>
                    <a:pt x="1821" y="692"/>
                  </a:lnTo>
                  <a:lnTo>
                    <a:pt x="1823" y="692"/>
                  </a:lnTo>
                  <a:lnTo>
                    <a:pt x="1824" y="691"/>
                  </a:lnTo>
                  <a:lnTo>
                    <a:pt x="1826" y="689"/>
                  </a:lnTo>
                  <a:lnTo>
                    <a:pt x="1831" y="688"/>
                  </a:lnTo>
                  <a:lnTo>
                    <a:pt x="1836" y="692"/>
                  </a:lnTo>
                  <a:lnTo>
                    <a:pt x="1841" y="692"/>
                  </a:lnTo>
                  <a:lnTo>
                    <a:pt x="1843" y="690"/>
                  </a:lnTo>
                  <a:lnTo>
                    <a:pt x="1847" y="692"/>
                  </a:lnTo>
                  <a:lnTo>
                    <a:pt x="1853" y="692"/>
                  </a:lnTo>
                  <a:lnTo>
                    <a:pt x="1859" y="690"/>
                  </a:lnTo>
                  <a:lnTo>
                    <a:pt x="1861" y="692"/>
                  </a:lnTo>
                  <a:lnTo>
                    <a:pt x="1863" y="691"/>
                  </a:lnTo>
                  <a:lnTo>
                    <a:pt x="1864" y="692"/>
                  </a:lnTo>
                  <a:lnTo>
                    <a:pt x="1870" y="692"/>
                  </a:lnTo>
                  <a:lnTo>
                    <a:pt x="1877" y="692"/>
                  </a:lnTo>
                  <a:lnTo>
                    <a:pt x="1878" y="692"/>
                  </a:lnTo>
                  <a:lnTo>
                    <a:pt x="1880" y="690"/>
                  </a:lnTo>
                  <a:lnTo>
                    <a:pt x="1882" y="692"/>
                  </a:lnTo>
                  <a:lnTo>
                    <a:pt x="1888" y="692"/>
                  </a:lnTo>
                  <a:lnTo>
                    <a:pt x="1893" y="690"/>
                  </a:lnTo>
                  <a:lnTo>
                    <a:pt x="1895" y="692"/>
                  </a:lnTo>
                  <a:lnTo>
                    <a:pt x="1897" y="692"/>
                  </a:lnTo>
                  <a:lnTo>
                    <a:pt x="1902" y="692"/>
                  </a:lnTo>
                  <a:lnTo>
                    <a:pt x="1907" y="692"/>
                  </a:lnTo>
                  <a:lnTo>
                    <a:pt x="1911" y="692"/>
                  </a:lnTo>
                  <a:lnTo>
                    <a:pt x="1916" y="689"/>
                  </a:lnTo>
                  <a:lnTo>
                    <a:pt x="1918" y="692"/>
                  </a:lnTo>
                  <a:lnTo>
                    <a:pt x="1924" y="692"/>
                  </a:lnTo>
                  <a:lnTo>
                    <a:pt x="1928" y="692"/>
                  </a:lnTo>
                  <a:lnTo>
                    <a:pt x="1933" y="692"/>
                  </a:lnTo>
                  <a:lnTo>
                    <a:pt x="1935" y="692"/>
                  </a:lnTo>
                  <a:lnTo>
                    <a:pt x="1939" y="692"/>
                  </a:lnTo>
                  <a:lnTo>
                    <a:pt x="1944" y="692"/>
                  </a:lnTo>
                  <a:lnTo>
                    <a:pt x="1946" y="692"/>
                  </a:lnTo>
                  <a:lnTo>
                    <a:pt x="1950" y="692"/>
                  </a:lnTo>
                  <a:lnTo>
                    <a:pt x="1952" y="692"/>
                  </a:lnTo>
                  <a:lnTo>
                    <a:pt x="1957" y="691"/>
                  </a:lnTo>
                  <a:lnTo>
                    <a:pt x="1963" y="692"/>
                  </a:lnTo>
                  <a:lnTo>
                    <a:pt x="1965" y="691"/>
                  </a:lnTo>
                  <a:lnTo>
                    <a:pt x="1967" y="692"/>
                  </a:lnTo>
                  <a:lnTo>
                    <a:pt x="1969" y="692"/>
                  </a:lnTo>
                  <a:lnTo>
                    <a:pt x="1970" y="689"/>
                  </a:lnTo>
                  <a:lnTo>
                    <a:pt x="1976" y="692"/>
                  </a:lnTo>
                  <a:lnTo>
                    <a:pt x="1980" y="692"/>
                  </a:lnTo>
                  <a:lnTo>
                    <a:pt x="1982" y="692"/>
                  </a:lnTo>
                  <a:lnTo>
                    <a:pt x="1984" y="692"/>
                  </a:lnTo>
                  <a:lnTo>
                    <a:pt x="1986" y="692"/>
                  </a:lnTo>
                  <a:lnTo>
                    <a:pt x="1987" y="692"/>
                  </a:lnTo>
                  <a:lnTo>
                    <a:pt x="1992" y="692"/>
                  </a:lnTo>
                  <a:lnTo>
                    <a:pt x="1997" y="692"/>
                  </a:lnTo>
                  <a:lnTo>
                    <a:pt x="1999" y="692"/>
                  </a:lnTo>
                  <a:lnTo>
                    <a:pt x="2003" y="692"/>
                  </a:lnTo>
                  <a:lnTo>
                    <a:pt x="2008" y="692"/>
                  </a:lnTo>
                  <a:lnTo>
                    <a:pt x="2013" y="692"/>
                  </a:lnTo>
                  <a:lnTo>
                    <a:pt x="2019" y="691"/>
                  </a:lnTo>
                  <a:lnTo>
                    <a:pt x="2021" y="692"/>
                  </a:lnTo>
                  <a:lnTo>
                    <a:pt x="2026" y="692"/>
                  </a:lnTo>
                  <a:lnTo>
                    <a:pt x="2030" y="692"/>
                  </a:lnTo>
                  <a:lnTo>
                    <a:pt x="2035" y="691"/>
                  </a:lnTo>
                  <a:lnTo>
                    <a:pt x="2040" y="692"/>
                  </a:lnTo>
                  <a:lnTo>
                    <a:pt x="2042" y="692"/>
                  </a:lnTo>
                  <a:lnTo>
                    <a:pt x="2047" y="692"/>
                  </a:lnTo>
                  <a:lnTo>
                    <a:pt x="2052" y="692"/>
                  </a:lnTo>
                  <a:lnTo>
                    <a:pt x="2054" y="692"/>
                  </a:lnTo>
                  <a:lnTo>
                    <a:pt x="2058" y="692"/>
                  </a:lnTo>
                  <a:lnTo>
                    <a:pt x="2060" y="691"/>
                  </a:lnTo>
                  <a:lnTo>
                    <a:pt x="2065" y="692"/>
                  </a:lnTo>
                  <a:lnTo>
                    <a:pt x="2069" y="692"/>
                  </a:lnTo>
                  <a:lnTo>
                    <a:pt x="2071" y="692"/>
                  </a:lnTo>
                  <a:lnTo>
                    <a:pt x="2073" y="691"/>
                  </a:lnTo>
                  <a:lnTo>
                    <a:pt x="2075" y="692"/>
                  </a:lnTo>
                  <a:lnTo>
                    <a:pt x="2076" y="692"/>
                  </a:lnTo>
                  <a:lnTo>
                    <a:pt x="2082" y="692"/>
                  </a:lnTo>
                  <a:lnTo>
                    <a:pt x="2086" y="692"/>
                  </a:lnTo>
                  <a:lnTo>
                    <a:pt x="2088" y="692"/>
                  </a:lnTo>
                  <a:lnTo>
                    <a:pt x="2090" y="692"/>
                  </a:lnTo>
                  <a:lnTo>
                    <a:pt x="2092" y="689"/>
                  </a:lnTo>
                  <a:lnTo>
                    <a:pt x="2093" y="691"/>
                  </a:lnTo>
                  <a:lnTo>
                    <a:pt x="2098" y="692"/>
                  </a:lnTo>
                  <a:lnTo>
                    <a:pt x="2103" y="692"/>
                  </a:lnTo>
                  <a:lnTo>
                    <a:pt x="2107" y="690"/>
                  </a:lnTo>
                  <a:lnTo>
                    <a:pt x="2109" y="691"/>
                  </a:lnTo>
                  <a:lnTo>
                    <a:pt x="2111" y="688"/>
                  </a:lnTo>
                  <a:lnTo>
                    <a:pt x="2115" y="690"/>
                  </a:lnTo>
                  <a:lnTo>
                    <a:pt x="2120" y="689"/>
                  </a:lnTo>
                  <a:lnTo>
                    <a:pt x="2125" y="692"/>
                  </a:lnTo>
                  <a:lnTo>
                    <a:pt x="2130" y="692"/>
                  </a:lnTo>
                  <a:lnTo>
                    <a:pt x="2136" y="692"/>
                  </a:lnTo>
                  <a:lnTo>
                    <a:pt x="2142" y="692"/>
                  </a:lnTo>
                  <a:lnTo>
                    <a:pt x="2144" y="692"/>
                  </a:lnTo>
                  <a:lnTo>
                    <a:pt x="2149" y="691"/>
                  </a:lnTo>
                  <a:lnTo>
                    <a:pt x="2154" y="692"/>
                  </a:lnTo>
                  <a:lnTo>
                    <a:pt x="2159" y="692"/>
                  </a:lnTo>
                  <a:lnTo>
                    <a:pt x="2161" y="688"/>
                  </a:lnTo>
                  <a:lnTo>
                    <a:pt x="2163" y="690"/>
                  </a:lnTo>
                  <a:lnTo>
                    <a:pt x="2168" y="688"/>
                  </a:lnTo>
                  <a:lnTo>
                    <a:pt x="2172" y="688"/>
                  </a:lnTo>
                  <a:lnTo>
                    <a:pt x="2177" y="692"/>
                  </a:lnTo>
                  <a:lnTo>
                    <a:pt x="2179" y="690"/>
                  </a:lnTo>
                  <a:lnTo>
                    <a:pt x="2180" y="692"/>
                  </a:lnTo>
                  <a:lnTo>
                    <a:pt x="2185" y="690"/>
                  </a:lnTo>
                  <a:lnTo>
                    <a:pt x="2190" y="692"/>
                  </a:lnTo>
                  <a:lnTo>
                    <a:pt x="2195" y="690"/>
                  </a:lnTo>
                  <a:lnTo>
                    <a:pt x="2197" y="690"/>
                  </a:lnTo>
                  <a:lnTo>
                    <a:pt x="2201" y="692"/>
                  </a:lnTo>
                  <a:lnTo>
                    <a:pt x="2206" y="692"/>
                  </a:lnTo>
                  <a:lnTo>
                    <a:pt x="2213" y="690"/>
                  </a:lnTo>
                  <a:lnTo>
                    <a:pt x="2217" y="692"/>
                  </a:lnTo>
                  <a:lnTo>
                    <a:pt x="2222" y="692"/>
                  </a:lnTo>
                  <a:lnTo>
                    <a:pt x="2227" y="692"/>
                  </a:lnTo>
                  <a:lnTo>
                    <a:pt x="2232" y="692"/>
                  </a:lnTo>
                  <a:lnTo>
                    <a:pt x="2238" y="692"/>
                  </a:lnTo>
                  <a:lnTo>
                    <a:pt x="2244" y="690"/>
                  </a:lnTo>
                  <a:lnTo>
                    <a:pt x="2249" y="692"/>
                  </a:lnTo>
                  <a:lnTo>
                    <a:pt x="2254" y="692"/>
                  </a:lnTo>
                  <a:lnTo>
                    <a:pt x="2260" y="692"/>
                  </a:lnTo>
                  <a:lnTo>
                    <a:pt x="2266" y="692"/>
                  </a:lnTo>
                  <a:lnTo>
                    <a:pt x="2268" y="692"/>
                  </a:lnTo>
                  <a:lnTo>
                    <a:pt x="2269" y="692"/>
                  </a:lnTo>
                  <a:lnTo>
                    <a:pt x="2271" y="692"/>
                  </a:lnTo>
                  <a:lnTo>
                    <a:pt x="2277" y="692"/>
                  </a:lnTo>
                  <a:lnTo>
                    <a:pt x="2282" y="692"/>
                  </a:lnTo>
                  <a:lnTo>
                    <a:pt x="2284" y="692"/>
                  </a:lnTo>
                  <a:lnTo>
                    <a:pt x="2285" y="690"/>
                  </a:lnTo>
                  <a:lnTo>
                    <a:pt x="2290" y="690"/>
                  </a:lnTo>
                  <a:lnTo>
                    <a:pt x="2295" y="692"/>
                  </a:lnTo>
                  <a:lnTo>
                    <a:pt x="2300" y="692"/>
                  </a:lnTo>
                  <a:lnTo>
                    <a:pt x="2302" y="692"/>
                  </a:lnTo>
                  <a:lnTo>
                    <a:pt x="2304" y="692"/>
                  </a:lnTo>
                  <a:lnTo>
                    <a:pt x="2306" y="690"/>
                  </a:lnTo>
                  <a:lnTo>
                    <a:pt x="2307" y="690"/>
                  </a:lnTo>
                  <a:lnTo>
                    <a:pt x="2312" y="692"/>
                  </a:lnTo>
                  <a:lnTo>
                    <a:pt x="2317" y="691"/>
                  </a:lnTo>
                  <a:lnTo>
                    <a:pt x="2319" y="692"/>
                  </a:lnTo>
                  <a:lnTo>
                    <a:pt x="2321" y="691"/>
                  </a:lnTo>
                  <a:lnTo>
                    <a:pt x="2323" y="692"/>
                  </a:lnTo>
                  <a:lnTo>
                    <a:pt x="2324" y="692"/>
                  </a:lnTo>
                  <a:lnTo>
                    <a:pt x="2329" y="692"/>
                  </a:lnTo>
                  <a:lnTo>
                    <a:pt x="2334" y="692"/>
                  </a:lnTo>
                  <a:lnTo>
                    <a:pt x="2335" y="692"/>
                  </a:lnTo>
                  <a:lnTo>
                    <a:pt x="2337" y="690"/>
                  </a:lnTo>
                  <a:lnTo>
                    <a:pt x="2342" y="692"/>
                  </a:lnTo>
                  <a:lnTo>
                    <a:pt x="2348" y="692"/>
                  </a:lnTo>
                  <a:lnTo>
                    <a:pt x="2352" y="692"/>
                  </a:lnTo>
                  <a:lnTo>
                    <a:pt x="2357" y="692"/>
                  </a:lnTo>
                  <a:lnTo>
                    <a:pt x="2358" y="692"/>
                  </a:lnTo>
                  <a:lnTo>
                    <a:pt x="2360" y="692"/>
                  </a:lnTo>
                  <a:lnTo>
                    <a:pt x="2366" y="689"/>
                  </a:lnTo>
                  <a:lnTo>
                    <a:pt x="2371" y="690"/>
                  </a:lnTo>
                  <a:lnTo>
                    <a:pt x="2373" y="690"/>
                  </a:lnTo>
                  <a:lnTo>
                    <a:pt x="2375" y="692"/>
                  </a:lnTo>
                  <a:lnTo>
                    <a:pt x="2379" y="691"/>
                  </a:lnTo>
                  <a:lnTo>
                    <a:pt x="2385" y="692"/>
                  </a:lnTo>
                  <a:lnTo>
                    <a:pt x="2390" y="692"/>
                  </a:lnTo>
                  <a:lnTo>
                    <a:pt x="2395" y="692"/>
                  </a:lnTo>
                  <a:lnTo>
                    <a:pt x="2399" y="690"/>
                  </a:lnTo>
                  <a:lnTo>
                    <a:pt x="2405" y="689"/>
                  </a:lnTo>
                  <a:lnTo>
                    <a:pt x="2411" y="686"/>
                  </a:lnTo>
                  <a:lnTo>
                    <a:pt x="2413" y="688"/>
                  </a:lnTo>
                  <a:lnTo>
                    <a:pt x="2415" y="686"/>
                  </a:lnTo>
                  <a:lnTo>
                    <a:pt x="2420" y="676"/>
                  </a:lnTo>
                  <a:lnTo>
                    <a:pt x="2426" y="661"/>
                  </a:lnTo>
                  <a:lnTo>
                    <a:pt x="2427" y="656"/>
                  </a:lnTo>
                  <a:lnTo>
                    <a:pt x="2432" y="653"/>
                  </a:lnTo>
                  <a:lnTo>
                    <a:pt x="2438" y="655"/>
                  </a:lnTo>
                  <a:lnTo>
                    <a:pt x="2444" y="667"/>
                  </a:lnTo>
                  <a:lnTo>
                    <a:pt x="2446" y="664"/>
                  </a:lnTo>
                  <a:lnTo>
                    <a:pt x="2451" y="677"/>
                  </a:lnTo>
                  <a:lnTo>
                    <a:pt x="2456" y="674"/>
                  </a:lnTo>
                  <a:lnTo>
                    <a:pt x="2461" y="682"/>
                  </a:lnTo>
                  <a:lnTo>
                    <a:pt x="2466" y="683"/>
                  </a:lnTo>
                  <a:lnTo>
                    <a:pt x="2467" y="684"/>
                  </a:lnTo>
                  <a:lnTo>
                    <a:pt x="2473" y="687"/>
                  </a:lnTo>
                  <a:lnTo>
                    <a:pt x="2479" y="687"/>
                  </a:lnTo>
                  <a:lnTo>
                    <a:pt x="2483" y="689"/>
                  </a:lnTo>
                  <a:lnTo>
                    <a:pt x="2488" y="685"/>
                  </a:lnTo>
                  <a:lnTo>
                    <a:pt x="2494" y="688"/>
                  </a:lnTo>
                  <a:lnTo>
                    <a:pt x="2500" y="691"/>
                  </a:lnTo>
                  <a:lnTo>
                    <a:pt x="2502" y="691"/>
                  </a:lnTo>
                  <a:lnTo>
                    <a:pt x="2508" y="689"/>
                  </a:lnTo>
                  <a:lnTo>
                    <a:pt x="2514" y="690"/>
                  </a:lnTo>
                  <a:lnTo>
                    <a:pt x="2515" y="692"/>
                  </a:lnTo>
                  <a:lnTo>
                    <a:pt x="2517" y="692"/>
                  </a:lnTo>
                  <a:lnTo>
                    <a:pt x="2519" y="688"/>
                  </a:lnTo>
                  <a:lnTo>
                    <a:pt x="2521" y="692"/>
                  </a:lnTo>
                  <a:lnTo>
                    <a:pt x="2526" y="692"/>
                  </a:lnTo>
                  <a:lnTo>
                    <a:pt x="2532" y="689"/>
                  </a:lnTo>
                  <a:lnTo>
                    <a:pt x="2534" y="692"/>
                  </a:lnTo>
                  <a:lnTo>
                    <a:pt x="2536" y="692"/>
                  </a:lnTo>
                  <a:lnTo>
                    <a:pt x="2537" y="691"/>
                  </a:lnTo>
                  <a:lnTo>
                    <a:pt x="2543" y="692"/>
                  </a:lnTo>
                  <a:lnTo>
                    <a:pt x="2549" y="692"/>
                  </a:lnTo>
                  <a:lnTo>
                    <a:pt x="2551" y="692"/>
                  </a:lnTo>
                  <a:lnTo>
                    <a:pt x="2553" y="692"/>
                  </a:lnTo>
                  <a:lnTo>
                    <a:pt x="2554" y="690"/>
                  </a:lnTo>
                  <a:lnTo>
                    <a:pt x="2556" y="690"/>
                  </a:lnTo>
                  <a:lnTo>
                    <a:pt x="2562" y="690"/>
                  </a:lnTo>
                  <a:lnTo>
                    <a:pt x="2567" y="692"/>
                  </a:lnTo>
                  <a:lnTo>
                    <a:pt x="2569" y="692"/>
                  </a:lnTo>
                  <a:lnTo>
                    <a:pt x="2570" y="692"/>
                  </a:lnTo>
                  <a:lnTo>
                    <a:pt x="2572" y="692"/>
                  </a:lnTo>
                  <a:lnTo>
                    <a:pt x="2574" y="692"/>
                  </a:lnTo>
                  <a:lnTo>
                    <a:pt x="2579" y="692"/>
                  </a:lnTo>
                  <a:lnTo>
                    <a:pt x="2585" y="692"/>
                  </a:lnTo>
                  <a:lnTo>
                    <a:pt x="2586" y="692"/>
                  </a:lnTo>
                  <a:lnTo>
                    <a:pt x="2588" y="692"/>
                  </a:lnTo>
                  <a:lnTo>
                    <a:pt x="2590" y="689"/>
                  </a:lnTo>
                  <a:lnTo>
                    <a:pt x="2592" y="692"/>
                  </a:lnTo>
                  <a:lnTo>
                    <a:pt x="2597" y="692"/>
                  </a:lnTo>
                  <a:lnTo>
                    <a:pt x="2602" y="690"/>
                  </a:lnTo>
                  <a:lnTo>
                    <a:pt x="2604" y="692"/>
                  </a:lnTo>
                  <a:lnTo>
                    <a:pt x="2606" y="690"/>
                  </a:lnTo>
                  <a:lnTo>
                    <a:pt x="2608" y="691"/>
                  </a:lnTo>
                  <a:lnTo>
                    <a:pt x="2609" y="692"/>
                  </a:lnTo>
                  <a:lnTo>
                    <a:pt x="2615" y="692"/>
                  </a:lnTo>
                  <a:lnTo>
                    <a:pt x="2620" y="692"/>
                  </a:lnTo>
                  <a:lnTo>
                    <a:pt x="2622" y="690"/>
                  </a:lnTo>
                  <a:lnTo>
                    <a:pt x="2624" y="690"/>
                  </a:lnTo>
                  <a:lnTo>
                    <a:pt x="2625" y="692"/>
                  </a:lnTo>
                  <a:lnTo>
                    <a:pt x="2630" y="687"/>
                  </a:lnTo>
                  <a:lnTo>
                    <a:pt x="2635" y="692"/>
                  </a:lnTo>
                  <a:lnTo>
                    <a:pt x="2641" y="692"/>
                  </a:lnTo>
                  <a:lnTo>
                    <a:pt x="2642" y="691"/>
                  </a:lnTo>
                  <a:lnTo>
                    <a:pt x="2644" y="692"/>
                  </a:lnTo>
                  <a:lnTo>
                    <a:pt x="2650" y="692"/>
                  </a:lnTo>
                  <a:lnTo>
                    <a:pt x="2655" y="692"/>
                  </a:lnTo>
                  <a:lnTo>
                    <a:pt x="2657" y="690"/>
                  </a:lnTo>
                  <a:lnTo>
                    <a:pt x="2658" y="691"/>
                  </a:lnTo>
                  <a:lnTo>
                    <a:pt x="2660" y="690"/>
                  </a:lnTo>
                  <a:lnTo>
                    <a:pt x="2662" y="692"/>
                  </a:lnTo>
                  <a:lnTo>
                    <a:pt x="2667" y="692"/>
                  </a:lnTo>
                  <a:lnTo>
                    <a:pt x="2673" y="692"/>
                  </a:lnTo>
                  <a:lnTo>
                    <a:pt x="2674" y="692"/>
                  </a:lnTo>
                  <a:lnTo>
                    <a:pt x="2676" y="692"/>
                  </a:lnTo>
                  <a:lnTo>
                    <a:pt x="2678" y="692"/>
                  </a:lnTo>
                  <a:lnTo>
                    <a:pt x="2683" y="692"/>
                  </a:lnTo>
                  <a:lnTo>
                    <a:pt x="2688" y="690"/>
                  </a:lnTo>
                  <a:lnTo>
                    <a:pt x="2693" y="692"/>
                  </a:lnTo>
                  <a:lnTo>
                    <a:pt x="2695" y="692"/>
                  </a:lnTo>
                  <a:lnTo>
                    <a:pt x="2697" y="692"/>
                  </a:lnTo>
                  <a:lnTo>
                    <a:pt x="2702" y="692"/>
                  </a:lnTo>
                  <a:lnTo>
                    <a:pt x="2708" y="692"/>
                  </a:lnTo>
                  <a:lnTo>
                    <a:pt x="2709" y="692"/>
                  </a:lnTo>
                  <a:lnTo>
                    <a:pt x="2711" y="692"/>
                  </a:lnTo>
                  <a:lnTo>
                    <a:pt x="2713" y="692"/>
                  </a:lnTo>
                  <a:lnTo>
                    <a:pt x="2715" y="692"/>
                  </a:lnTo>
                  <a:lnTo>
                    <a:pt x="2720" y="692"/>
                  </a:lnTo>
                  <a:lnTo>
                    <a:pt x="2725" y="692"/>
                  </a:lnTo>
                  <a:lnTo>
                    <a:pt x="2727" y="691"/>
                  </a:lnTo>
                  <a:lnTo>
                    <a:pt x="2732" y="692"/>
                  </a:lnTo>
                  <a:lnTo>
                    <a:pt x="2733" y="692"/>
                  </a:lnTo>
                  <a:lnTo>
                    <a:pt x="2739" y="692"/>
                  </a:lnTo>
                  <a:lnTo>
                    <a:pt x="2744" y="692"/>
                  </a:lnTo>
                  <a:lnTo>
                    <a:pt x="2749" y="692"/>
                  </a:lnTo>
                  <a:lnTo>
                    <a:pt x="2750" y="692"/>
                  </a:lnTo>
                  <a:lnTo>
                    <a:pt x="2756" y="692"/>
                  </a:lnTo>
                  <a:lnTo>
                    <a:pt x="2761" y="692"/>
                  </a:lnTo>
                  <a:lnTo>
                    <a:pt x="2766" y="690"/>
                  </a:lnTo>
                  <a:lnTo>
                    <a:pt x="2767" y="691"/>
                  </a:lnTo>
                  <a:lnTo>
                    <a:pt x="2769" y="692"/>
                  </a:lnTo>
                  <a:lnTo>
                    <a:pt x="2774" y="690"/>
                  </a:lnTo>
                  <a:lnTo>
                    <a:pt x="2779" y="691"/>
                  </a:lnTo>
                  <a:lnTo>
                    <a:pt x="2781" y="692"/>
                  </a:lnTo>
                  <a:lnTo>
                    <a:pt x="2783" y="691"/>
                  </a:lnTo>
                  <a:lnTo>
                    <a:pt x="2784" y="690"/>
                  </a:lnTo>
                  <a:lnTo>
                    <a:pt x="2786" y="690"/>
                  </a:lnTo>
                  <a:lnTo>
                    <a:pt x="2792" y="692"/>
                  </a:lnTo>
                  <a:lnTo>
                    <a:pt x="2797" y="692"/>
                  </a:lnTo>
                  <a:lnTo>
                    <a:pt x="2799" y="692"/>
                  </a:lnTo>
                  <a:lnTo>
                    <a:pt x="2803" y="692"/>
                  </a:lnTo>
                  <a:lnTo>
                    <a:pt x="2809" y="692"/>
                  </a:lnTo>
                  <a:lnTo>
                    <a:pt x="2814" y="691"/>
                  </a:lnTo>
                  <a:lnTo>
                    <a:pt x="2816" y="692"/>
                  </a:lnTo>
                  <a:lnTo>
                    <a:pt x="2821" y="692"/>
                  </a:lnTo>
                  <a:lnTo>
                    <a:pt x="2822" y="692"/>
                  </a:lnTo>
                  <a:lnTo>
                    <a:pt x="2828" y="691"/>
                  </a:lnTo>
                  <a:lnTo>
                    <a:pt x="2833" y="692"/>
                  </a:lnTo>
                  <a:lnTo>
                    <a:pt x="2835" y="692"/>
                  </a:lnTo>
                  <a:lnTo>
                    <a:pt x="2836" y="692"/>
                  </a:lnTo>
                  <a:lnTo>
                    <a:pt x="2838" y="692"/>
                  </a:lnTo>
                  <a:lnTo>
                    <a:pt x="2843" y="692"/>
                  </a:lnTo>
                  <a:lnTo>
                    <a:pt x="2849" y="692"/>
                  </a:lnTo>
                  <a:lnTo>
                    <a:pt x="2855" y="689"/>
                  </a:lnTo>
                  <a:lnTo>
                    <a:pt x="2857" y="692"/>
                  </a:lnTo>
                  <a:lnTo>
                    <a:pt x="2862" y="692"/>
                  </a:lnTo>
                  <a:lnTo>
                    <a:pt x="2868" y="692"/>
                  </a:lnTo>
                  <a:lnTo>
                    <a:pt x="2873" y="692"/>
                  </a:lnTo>
                  <a:lnTo>
                    <a:pt x="2875" y="692"/>
                  </a:lnTo>
                  <a:lnTo>
                    <a:pt x="2881" y="692"/>
                  </a:lnTo>
                  <a:lnTo>
                    <a:pt x="2886" y="692"/>
                  </a:lnTo>
                  <a:lnTo>
                    <a:pt x="2888" y="691"/>
                  </a:lnTo>
                  <a:lnTo>
                    <a:pt x="2892" y="692"/>
                  </a:lnTo>
                  <a:lnTo>
                    <a:pt x="2898" y="692"/>
                  </a:lnTo>
                  <a:lnTo>
                    <a:pt x="2904" y="692"/>
                  </a:lnTo>
                  <a:lnTo>
                    <a:pt x="2905" y="692"/>
                  </a:lnTo>
                  <a:lnTo>
                    <a:pt x="2907" y="692"/>
                  </a:lnTo>
                  <a:lnTo>
                    <a:pt x="2909" y="692"/>
                  </a:lnTo>
                  <a:lnTo>
                    <a:pt x="2911" y="692"/>
                  </a:lnTo>
                  <a:lnTo>
                    <a:pt x="2917" y="692"/>
                  </a:lnTo>
                  <a:lnTo>
                    <a:pt x="2922" y="692"/>
                  </a:lnTo>
                  <a:lnTo>
                    <a:pt x="2924" y="690"/>
                  </a:lnTo>
                  <a:lnTo>
                    <a:pt x="2926" y="691"/>
                  </a:lnTo>
                  <a:lnTo>
                    <a:pt x="2930" y="692"/>
                  </a:lnTo>
                  <a:lnTo>
                    <a:pt x="2935" y="690"/>
                  </a:lnTo>
                  <a:lnTo>
                    <a:pt x="2940" y="691"/>
                  </a:lnTo>
                  <a:lnTo>
                    <a:pt x="2945" y="689"/>
                  </a:lnTo>
                  <a:lnTo>
                    <a:pt x="2951" y="689"/>
                  </a:lnTo>
                  <a:lnTo>
                    <a:pt x="2957" y="690"/>
                  </a:lnTo>
                  <a:lnTo>
                    <a:pt x="2959" y="688"/>
                  </a:lnTo>
                  <a:lnTo>
                    <a:pt x="2961" y="690"/>
                  </a:lnTo>
                  <a:lnTo>
                    <a:pt x="2962" y="692"/>
                  </a:lnTo>
                  <a:lnTo>
                    <a:pt x="2964" y="691"/>
                  </a:lnTo>
                  <a:lnTo>
                    <a:pt x="2970" y="690"/>
                  </a:lnTo>
                  <a:lnTo>
                    <a:pt x="2975" y="691"/>
                  </a:lnTo>
                  <a:lnTo>
                    <a:pt x="2977" y="690"/>
                  </a:lnTo>
                  <a:lnTo>
                    <a:pt x="2982" y="688"/>
                  </a:lnTo>
                  <a:lnTo>
                    <a:pt x="2988" y="692"/>
                  </a:lnTo>
                  <a:lnTo>
                    <a:pt x="2993" y="692"/>
                  </a:lnTo>
                  <a:lnTo>
                    <a:pt x="2997" y="690"/>
                  </a:lnTo>
                  <a:lnTo>
                    <a:pt x="2999" y="692"/>
                  </a:lnTo>
                  <a:lnTo>
                    <a:pt x="3005" y="692"/>
                  </a:lnTo>
                  <a:lnTo>
                    <a:pt x="3010" y="692"/>
                  </a:lnTo>
                  <a:lnTo>
                    <a:pt x="3012" y="691"/>
                  </a:lnTo>
                  <a:lnTo>
                    <a:pt x="3014" y="692"/>
                  </a:lnTo>
                  <a:lnTo>
                    <a:pt x="3016" y="692"/>
                  </a:lnTo>
                  <a:lnTo>
                    <a:pt x="3018" y="692"/>
                  </a:lnTo>
                  <a:lnTo>
                    <a:pt x="3024" y="692"/>
                  </a:lnTo>
                  <a:lnTo>
                    <a:pt x="3029" y="692"/>
                  </a:lnTo>
                  <a:lnTo>
                    <a:pt x="3031" y="692"/>
                  </a:lnTo>
                  <a:lnTo>
                    <a:pt x="3033" y="692"/>
                  </a:lnTo>
                  <a:lnTo>
                    <a:pt x="3035" y="692"/>
                  </a:lnTo>
                  <a:lnTo>
                    <a:pt x="3040" y="692"/>
                  </a:lnTo>
                  <a:lnTo>
                    <a:pt x="3045" y="690"/>
                  </a:lnTo>
                  <a:lnTo>
                    <a:pt x="3047" y="692"/>
                  </a:lnTo>
                  <a:lnTo>
                    <a:pt x="3049" y="692"/>
                  </a:lnTo>
                  <a:lnTo>
                    <a:pt x="3054" y="692"/>
                  </a:lnTo>
                  <a:lnTo>
                    <a:pt x="3060" y="691"/>
                  </a:lnTo>
                  <a:lnTo>
                    <a:pt x="3066" y="692"/>
                  </a:lnTo>
                  <a:lnTo>
                    <a:pt x="3071" y="692"/>
                  </a:lnTo>
                  <a:lnTo>
                    <a:pt x="3077" y="692"/>
                  </a:lnTo>
                  <a:lnTo>
                    <a:pt x="3082" y="692"/>
                  </a:lnTo>
                  <a:lnTo>
                    <a:pt x="3084" y="692"/>
                  </a:lnTo>
                  <a:lnTo>
                    <a:pt x="3088" y="692"/>
                  </a:lnTo>
                  <a:lnTo>
                    <a:pt x="3095" y="692"/>
                  </a:lnTo>
                  <a:lnTo>
                    <a:pt x="3101" y="692"/>
                  </a:lnTo>
                  <a:lnTo>
                    <a:pt x="3103" y="691"/>
                  </a:lnTo>
                  <a:lnTo>
                    <a:pt x="3107" y="692"/>
                  </a:lnTo>
                  <a:lnTo>
                    <a:pt x="3114" y="692"/>
                  </a:lnTo>
                  <a:lnTo>
                    <a:pt x="3120" y="691"/>
                  </a:lnTo>
                  <a:lnTo>
                    <a:pt x="3124" y="692"/>
                  </a:lnTo>
                  <a:lnTo>
                    <a:pt x="3130" y="692"/>
                  </a:lnTo>
                  <a:lnTo>
                    <a:pt x="3136" y="690"/>
                  </a:lnTo>
                  <a:lnTo>
                    <a:pt x="3138" y="692"/>
                  </a:lnTo>
                  <a:lnTo>
                    <a:pt x="3140" y="692"/>
                  </a:lnTo>
                  <a:lnTo>
                    <a:pt x="3141" y="692"/>
                  </a:lnTo>
                  <a:lnTo>
                    <a:pt x="3147" y="692"/>
                  </a:lnTo>
                  <a:lnTo>
                    <a:pt x="3153" y="692"/>
                  </a:lnTo>
                  <a:lnTo>
                    <a:pt x="3155" y="692"/>
                  </a:lnTo>
                  <a:lnTo>
                    <a:pt x="3157" y="692"/>
                  </a:lnTo>
                  <a:lnTo>
                    <a:pt x="3159" y="692"/>
                  </a:lnTo>
                  <a:lnTo>
                    <a:pt x="3165" y="692"/>
                  </a:lnTo>
                  <a:lnTo>
                    <a:pt x="3170" y="692"/>
                  </a:lnTo>
                  <a:lnTo>
                    <a:pt x="3172" y="692"/>
                  </a:lnTo>
                  <a:lnTo>
                    <a:pt x="3174" y="692"/>
                  </a:lnTo>
                  <a:lnTo>
                    <a:pt x="3176" y="690"/>
                  </a:lnTo>
                  <a:lnTo>
                    <a:pt x="3182" y="692"/>
                  </a:lnTo>
                  <a:lnTo>
                    <a:pt x="3188" y="692"/>
                  </a:lnTo>
                  <a:lnTo>
                    <a:pt x="3190" y="690"/>
                  </a:lnTo>
                  <a:lnTo>
                    <a:pt x="3191" y="692"/>
                  </a:lnTo>
                  <a:lnTo>
                    <a:pt x="3193" y="692"/>
                  </a:lnTo>
                  <a:lnTo>
                    <a:pt x="3199" y="692"/>
                  </a:lnTo>
                  <a:lnTo>
                    <a:pt x="3204" y="692"/>
                  </a:lnTo>
                  <a:lnTo>
                    <a:pt x="3206" y="692"/>
                  </a:lnTo>
                  <a:lnTo>
                    <a:pt x="3208" y="692"/>
                  </a:lnTo>
                  <a:lnTo>
                    <a:pt x="3210" y="692"/>
                  </a:lnTo>
                  <a:lnTo>
                    <a:pt x="3212" y="692"/>
                  </a:lnTo>
                  <a:lnTo>
                    <a:pt x="3218" y="692"/>
                  </a:lnTo>
                  <a:lnTo>
                    <a:pt x="3223" y="692"/>
                  </a:lnTo>
                  <a:lnTo>
                    <a:pt x="3225" y="692"/>
                  </a:lnTo>
                  <a:lnTo>
                    <a:pt x="3227" y="692"/>
                  </a:lnTo>
                  <a:lnTo>
                    <a:pt x="3229" y="692"/>
                  </a:lnTo>
                  <a:lnTo>
                    <a:pt x="3235" y="692"/>
                  </a:lnTo>
                  <a:lnTo>
                    <a:pt x="3241" y="692"/>
                  </a:lnTo>
                  <a:lnTo>
                    <a:pt x="3242" y="692"/>
                  </a:lnTo>
                  <a:lnTo>
                    <a:pt x="3244" y="692"/>
                  </a:lnTo>
                  <a:lnTo>
                    <a:pt x="3246" y="692"/>
                  </a:lnTo>
                  <a:lnTo>
                    <a:pt x="3248" y="692"/>
                  </a:lnTo>
                  <a:lnTo>
                    <a:pt x="3254" y="690"/>
                  </a:lnTo>
                  <a:lnTo>
                    <a:pt x="3260" y="692"/>
                  </a:lnTo>
                  <a:lnTo>
                    <a:pt x="3261" y="691"/>
                  </a:lnTo>
                  <a:lnTo>
                    <a:pt x="3263" y="692"/>
                  </a:lnTo>
                  <a:lnTo>
                    <a:pt x="3265" y="692"/>
                  </a:lnTo>
                  <a:lnTo>
                    <a:pt x="3271" y="692"/>
                  </a:lnTo>
                  <a:lnTo>
                    <a:pt x="3277" y="692"/>
                  </a:lnTo>
                  <a:lnTo>
                    <a:pt x="3278" y="692"/>
                  </a:lnTo>
                  <a:lnTo>
                    <a:pt x="3280" y="692"/>
                  </a:lnTo>
                  <a:lnTo>
                    <a:pt x="3282" y="692"/>
                  </a:lnTo>
                  <a:lnTo>
                    <a:pt x="3288" y="692"/>
                  </a:lnTo>
                  <a:lnTo>
                    <a:pt x="3294" y="692"/>
                  </a:lnTo>
                  <a:lnTo>
                    <a:pt x="3299" y="692"/>
                  </a:lnTo>
                  <a:lnTo>
                    <a:pt x="3301" y="692"/>
                  </a:lnTo>
                  <a:lnTo>
                    <a:pt x="3307" y="692"/>
                  </a:lnTo>
                  <a:lnTo>
                    <a:pt x="3313" y="691"/>
                  </a:lnTo>
                  <a:lnTo>
                    <a:pt x="3318" y="692"/>
                  </a:lnTo>
                  <a:lnTo>
                    <a:pt x="3324" y="692"/>
                  </a:lnTo>
                  <a:lnTo>
                    <a:pt x="3330" y="692"/>
                  </a:lnTo>
                  <a:lnTo>
                    <a:pt x="3335" y="690"/>
                  </a:lnTo>
                  <a:lnTo>
                    <a:pt x="3336" y="692"/>
                  </a:lnTo>
                  <a:lnTo>
                    <a:pt x="3343" y="692"/>
                  </a:lnTo>
                  <a:lnTo>
                    <a:pt x="3349" y="692"/>
                  </a:lnTo>
                  <a:lnTo>
                    <a:pt x="3351" y="692"/>
                  </a:lnTo>
                  <a:lnTo>
                    <a:pt x="3356" y="692"/>
                  </a:lnTo>
                  <a:lnTo>
                    <a:pt x="3362" y="692"/>
                  </a:lnTo>
                  <a:lnTo>
                    <a:pt x="3368" y="692"/>
                  </a:lnTo>
                  <a:lnTo>
                    <a:pt x="3369" y="690"/>
                  </a:lnTo>
                  <a:lnTo>
                    <a:pt x="3371" y="692"/>
                  </a:lnTo>
                  <a:lnTo>
                    <a:pt x="3376" y="692"/>
                  </a:lnTo>
                  <a:lnTo>
                    <a:pt x="3383" y="690"/>
                  </a:lnTo>
                  <a:lnTo>
                    <a:pt x="3385" y="690"/>
                  </a:lnTo>
                  <a:lnTo>
                    <a:pt x="3387" y="692"/>
                  </a:lnTo>
                  <a:lnTo>
                    <a:pt x="3388" y="692"/>
                  </a:lnTo>
                  <a:lnTo>
                    <a:pt x="3395" y="692"/>
                  </a:lnTo>
                  <a:lnTo>
                    <a:pt x="3400" y="692"/>
                  </a:lnTo>
                  <a:lnTo>
                    <a:pt x="3405" y="692"/>
                  </a:lnTo>
                  <a:lnTo>
                    <a:pt x="3407" y="692"/>
                  </a:lnTo>
                  <a:lnTo>
                    <a:pt x="3413" y="692"/>
                  </a:lnTo>
                  <a:lnTo>
                    <a:pt x="3419" y="692"/>
                  </a:lnTo>
                  <a:lnTo>
                    <a:pt x="3420" y="692"/>
                  </a:lnTo>
                  <a:lnTo>
                    <a:pt x="3422" y="692"/>
                  </a:lnTo>
                  <a:lnTo>
                    <a:pt x="3424" y="692"/>
                  </a:lnTo>
                  <a:lnTo>
                    <a:pt x="3430" y="692"/>
                  </a:lnTo>
                  <a:lnTo>
                    <a:pt x="3436" y="692"/>
                  </a:lnTo>
                  <a:lnTo>
                    <a:pt x="3441" y="692"/>
                  </a:lnTo>
                  <a:lnTo>
                    <a:pt x="3443" y="692"/>
                  </a:lnTo>
                  <a:lnTo>
                    <a:pt x="3449" y="692"/>
                  </a:lnTo>
                  <a:lnTo>
                    <a:pt x="3455" y="692"/>
                  </a:lnTo>
                  <a:lnTo>
                    <a:pt x="3457" y="692"/>
                  </a:lnTo>
                  <a:lnTo>
                    <a:pt x="3459" y="692"/>
                  </a:lnTo>
                  <a:lnTo>
                    <a:pt x="3461" y="692"/>
                  </a:lnTo>
                  <a:lnTo>
                    <a:pt x="3467" y="692"/>
                  </a:lnTo>
                  <a:lnTo>
                    <a:pt x="3473" y="692"/>
                  </a:lnTo>
                  <a:lnTo>
                    <a:pt x="3475" y="692"/>
                  </a:lnTo>
                  <a:lnTo>
                    <a:pt x="3477" y="692"/>
                  </a:lnTo>
                  <a:lnTo>
                    <a:pt x="3483" y="692"/>
                  </a:lnTo>
                  <a:lnTo>
                    <a:pt x="3490" y="692"/>
                  </a:lnTo>
                  <a:lnTo>
                    <a:pt x="3491" y="692"/>
                  </a:lnTo>
                  <a:lnTo>
                    <a:pt x="3496" y="682"/>
                  </a:lnTo>
                  <a:lnTo>
                    <a:pt x="3502" y="641"/>
                  </a:lnTo>
                  <a:lnTo>
                    <a:pt x="3509" y="468"/>
                  </a:lnTo>
                  <a:lnTo>
                    <a:pt x="3514" y="257"/>
                  </a:lnTo>
                  <a:lnTo>
                    <a:pt x="3520" y="69"/>
                  </a:lnTo>
                  <a:lnTo>
                    <a:pt x="3526" y="0"/>
                  </a:lnTo>
                  <a:lnTo>
                    <a:pt x="3530" y="134"/>
                  </a:lnTo>
                  <a:lnTo>
                    <a:pt x="3537" y="331"/>
                  </a:lnTo>
                  <a:lnTo>
                    <a:pt x="3543" y="440"/>
                  </a:lnTo>
                  <a:lnTo>
                    <a:pt x="3544" y="481"/>
                  </a:lnTo>
                  <a:lnTo>
                    <a:pt x="3546" y="495"/>
                  </a:lnTo>
                  <a:lnTo>
                    <a:pt x="3548" y="526"/>
                  </a:lnTo>
                  <a:lnTo>
                    <a:pt x="3554" y="578"/>
                  </a:lnTo>
                  <a:lnTo>
                    <a:pt x="3560" y="626"/>
                  </a:lnTo>
                  <a:lnTo>
                    <a:pt x="3562" y="641"/>
                  </a:lnTo>
                  <a:lnTo>
                    <a:pt x="3564" y="634"/>
                  </a:lnTo>
                  <a:lnTo>
                    <a:pt x="3566" y="651"/>
                  </a:lnTo>
                  <a:lnTo>
                    <a:pt x="3572" y="666"/>
                  </a:lnTo>
                  <a:lnTo>
                    <a:pt x="3579" y="675"/>
                  </a:lnTo>
                  <a:lnTo>
                    <a:pt x="3581" y="674"/>
                  </a:lnTo>
                  <a:lnTo>
                    <a:pt x="3582" y="678"/>
                  </a:lnTo>
                  <a:lnTo>
                    <a:pt x="3584" y="679"/>
                  </a:lnTo>
                  <a:lnTo>
                    <a:pt x="3590" y="677"/>
                  </a:lnTo>
                  <a:lnTo>
                    <a:pt x="3597" y="688"/>
                  </a:lnTo>
                  <a:lnTo>
                    <a:pt x="3598" y="682"/>
                  </a:lnTo>
                  <a:lnTo>
                    <a:pt x="3603" y="684"/>
                  </a:lnTo>
                  <a:lnTo>
                    <a:pt x="3609" y="688"/>
                  </a:lnTo>
                  <a:lnTo>
                    <a:pt x="3616" y="681"/>
                  </a:lnTo>
                  <a:lnTo>
                    <a:pt x="3617" y="689"/>
                  </a:lnTo>
                  <a:lnTo>
                    <a:pt x="3619" y="687"/>
                  </a:lnTo>
                  <a:lnTo>
                    <a:pt x="3625" y="688"/>
                  </a:lnTo>
                  <a:lnTo>
                    <a:pt x="3632" y="687"/>
                  </a:lnTo>
                  <a:lnTo>
                    <a:pt x="3634" y="688"/>
                  </a:lnTo>
                  <a:lnTo>
                    <a:pt x="3635" y="686"/>
                  </a:lnTo>
                  <a:lnTo>
                    <a:pt x="3637" y="689"/>
                  </a:lnTo>
                  <a:lnTo>
                    <a:pt x="3643" y="687"/>
                  </a:lnTo>
                  <a:lnTo>
                    <a:pt x="3650" y="687"/>
                  </a:lnTo>
                  <a:lnTo>
                    <a:pt x="3651" y="690"/>
                  </a:lnTo>
                  <a:lnTo>
                    <a:pt x="3653" y="689"/>
                  </a:lnTo>
                  <a:lnTo>
                    <a:pt x="3655" y="689"/>
                  </a:lnTo>
                  <a:lnTo>
                    <a:pt x="3661" y="690"/>
                  </a:lnTo>
                  <a:lnTo>
                    <a:pt x="3667" y="689"/>
                  </a:lnTo>
                  <a:lnTo>
                    <a:pt x="3672" y="689"/>
                  </a:lnTo>
                  <a:lnTo>
                    <a:pt x="3678" y="689"/>
                  </a:lnTo>
                  <a:lnTo>
                    <a:pt x="3684" y="688"/>
                  </a:lnTo>
                  <a:lnTo>
                    <a:pt x="3689" y="685"/>
                  </a:lnTo>
                  <a:lnTo>
                    <a:pt x="3690" y="686"/>
                  </a:lnTo>
                  <a:lnTo>
                    <a:pt x="3697" y="688"/>
                  </a:lnTo>
                  <a:lnTo>
                    <a:pt x="3703" y="687"/>
                  </a:lnTo>
                  <a:lnTo>
                    <a:pt x="3707" y="689"/>
                  </a:lnTo>
                  <a:lnTo>
                    <a:pt x="3709" y="689"/>
                  </a:lnTo>
                  <a:lnTo>
                    <a:pt x="3715" y="689"/>
                  </a:lnTo>
                  <a:lnTo>
                    <a:pt x="3721" y="692"/>
                  </a:lnTo>
                  <a:lnTo>
                    <a:pt x="3725" y="690"/>
                  </a:lnTo>
                  <a:lnTo>
                    <a:pt x="3731" y="688"/>
                  </a:lnTo>
                  <a:lnTo>
                    <a:pt x="3737" y="692"/>
                  </a:lnTo>
                  <a:lnTo>
                    <a:pt x="3742" y="692"/>
                  </a:lnTo>
                  <a:lnTo>
                    <a:pt x="3748" y="690"/>
                  </a:lnTo>
                  <a:lnTo>
                    <a:pt x="3754" y="690"/>
                  </a:lnTo>
                  <a:lnTo>
                    <a:pt x="3760" y="692"/>
                  </a:lnTo>
                  <a:lnTo>
                    <a:pt x="3764" y="690"/>
                  </a:lnTo>
                  <a:lnTo>
                    <a:pt x="3770" y="689"/>
                  </a:lnTo>
                  <a:lnTo>
                    <a:pt x="3777" y="692"/>
                  </a:lnTo>
                  <a:lnTo>
                    <a:pt x="3781" y="692"/>
                  </a:lnTo>
                  <a:lnTo>
                    <a:pt x="3787" y="690"/>
                  </a:lnTo>
                  <a:lnTo>
                    <a:pt x="3793" y="690"/>
                  </a:lnTo>
                  <a:lnTo>
                    <a:pt x="3798" y="692"/>
                  </a:lnTo>
                  <a:lnTo>
                    <a:pt x="3805" y="690"/>
                  </a:lnTo>
                  <a:lnTo>
                    <a:pt x="3811" y="691"/>
                  </a:lnTo>
                  <a:lnTo>
                    <a:pt x="3815" y="692"/>
                  </a:lnTo>
                  <a:lnTo>
                    <a:pt x="3821" y="692"/>
                  </a:lnTo>
                  <a:lnTo>
                    <a:pt x="3828" y="692"/>
                  </a:lnTo>
                  <a:lnTo>
                    <a:pt x="3832" y="691"/>
                  </a:lnTo>
                  <a:lnTo>
                    <a:pt x="3838" y="692"/>
                  </a:lnTo>
                  <a:lnTo>
                    <a:pt x="3844" y="691"/>
                  </a:lnTo>
                  <a:lnTo>
                    <a:pt x="3846" y="690"/>
                  </a:lnTo>
                  <a:lnTo>
                    <a:pt x="3848" y="692"/>
                  </a:lnTo>
                  <a:lnTo>
                    <a:pt x="3853" y="692"/>
                  </a:lnTo>
                  <a:lnTo>
                    <a:pt x="3859" y="692"/>
                  </a:lnTo>
                  <a:lnTo>
                    <a:pt x="3865" y="692"/>
                  </a:lnTo>
                  <a:lnTo>
                    <a:pt x="3870" y="692"/>
                  </a:lnTo>
                  <a:lnTo>
                    <a:pt x="3876" y="692"/>
                  </a:lnTo>
                  <a:lnTo>
                    <a:pt x="3882" y="692"/>
                  </a:lnTo>
                  <a:lnTo>
                    <a:pt x="3888" y="692"/>
                  </a:lnTo>
                  <a:lnTo>
                    <a:pt x="3894" y="692"/>
                  </a:lnTo>
                  <a:lnTo>
                    <a:pt x="3900" y="692"/>
                  </a:lnTo>
                  <a:lnTo>
                    <a:pt x="3905" y="692"/>
                  </a:lnTo>
                  <a:lnTo>
                    <a:pt x="3911" y="692"/>
                  </a:lnTo>
                  <a:lnTo>
                    <a:pt x="3917" y="691"/>
                  </a:lnTo>
                  <a:lnTo>
                    <a:pt x="3923" y="688"/>
                  </a:lnTo>
                  <a:lnTo>
                    <a:pt x="3929" y="691"/>
                  </a:lnTo>
                  <a:lnTo>
                    <a:pt x="3935" y="692"/>
                  </a:lnTo>
                  <a:lnTo>
                    <a:pt x="3937" y="692"/>
                  </a:lnTo>
                  <a:lnTo>
                    <a:pt x="3939" y="692"/>
                  </a:lnTo>
                  <a:lnTo>
                    <a:pt x="3945" y="689"/>
                  </a:lnTo>
                  <a:lnTo>
                    <a:pt x="3952" y="691"/>
                  </a:lnTo>
                  <a:lnTo>
                    <a:pt x="3954" y="691"/>
                  </a:lnTo>
                  <a:lnTo>
                    <a:pt x="3955" y="692"/>
                  </a:lnTo>
                  <a:lnTo>
                    <a:pt x="3957" y="692"/>
                  </a:lnTo>
                  <a:lnTo>
                    <a:pt x="3964" y="692"/>
                  </a:lnTo>
                  <a:lnTo>
                    <a:pt x="3970" y="692"/>
                  </a:lnTo>
                  <a:lnTo>
                    <a:pt x="3972" y="692"/>
                  </a:lnTo>
                  <a:lnTo>
                    <a:pt x="3976" y="692"/>
                  </a:lnTo>
                  <a:lnTo>
                    <a:pt x="3983" y="691"/>
                  </a:lnTo>
                  <a:lnTo>
                    <a:pt x="3989" y="692"/>
                  </a:lnTo>
                  <a:lnTo>
                    <a:pt x="3991" y="692"/>
                  </a:lnTo>
                  <a:lnTo>
                    <a:pt x="3997" y="692"/>
                  </a:lnTo>
                  <a:lnTo>
                    <a:pt x="4004" y="692"/>
                  </a:lnTo>
                  <a:lnTo>
                    <a:pt x="4008" y="692"/>
                  </a:lnTo>
                  <a:lnTo>
                    <a:pt x="4013" y="691"/>
                  </a:lnTo>
                  <a:lnTo>
                    <a:pt x="4019" y="692"/>
                  </a:lnTo>
                  <a:lnTo>
                    <a:pt x="4025" y="692"/>
                  </a:lnTo>
                  <a:lnTo>
                    <a:pt x="4027" y="692"/>
                  </a:lnTo>
                  <a:lnTo>
                    <a:pt x="4033" y="692"/>
                  </a:lnTo>
                  <a:lnTo>
                    <a:pt x="4040" y="692"/>
                  </a:lnTo>
                  <a:lnTo>
                    <a:pt x="4044" y="692"/>
                  </a:lnTo>
                  <a:lnTo>
                    <a:pt x="4050" y="692"/>
                  </a:lnTo>
                  <a:lnTo>
                    <a:pt x="4057" y="692"/>
                  </a:lnTo>
                  <a:lnTo>
                    <a:pt x="4061" y="691"/>
                  </a:lnTo>
                  <a:lnTo>
                    <a:pt x="4063" y="692"/>
                  </a:lnTo>
                  <a:lnTo>
                    <a:pt x="4069" y="692"/>
                  </a:lnTo>
                  <a:lnTo>
                    <a:pt x="4076" y="692"/>
                  </a:lnTo>
                  <a:lnTo>
                    <a:pt x="4077" y="692"/>
                  </a:lnTo>
                  <a:lnTo>
                    <a:pt x="4082" y="692"/>
                  </a:lnTo>
                  <a:lnTo>
                    <a:pt x="4088" y="690"/>
                  </a:lnTo>
                  <a:lnTo>
                    <a:pt x="4095" y="692"/>
                  </a:lnTo>
                  <a:lnTo>
                    <a:pt x="4100" y="691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2C1BFFA7-BB5E-E437-77C9-13F70E691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6" y="2974"/>
              <a:ext cx="2308" cy="3"/>
            </a:xfrm>
            <a:custGeom>
              <a:avLst/>
              <a:gdLst>
                <a:gd name="T0" fmla="*/ 35 w 2308"/>
                <a:gd name="T1" fmla="*/ 3 h 3"/>
                <a:gd name="T2" fmla="*/ 76 w 2308"/>
                <a:gd name="T3" fmla="*/ 3 h 3"/>
                <a:gd name="T4" fmla="*/ 112 w 2308"/>
                <a:gd name="T5" fmla="*/ 3 h 3"/>
                <a:gd name="T6" fmla="*/ 154 w 2308"/>
                <a:gd name="T7" fmla="*/ 3 h 3"/>
                <a:gd name="T8" fmla="*/ 190 w 2308"/>
                <a:gd name="T9" fmla="*/ 3 h 3"/>
                <a:gd name="T10" fmla="*/ 230 w 2308"/>
                <a:gd name="T11" fmla="*/ 3 h 3"/>
                <a:gd name="T12" fmla="*/ 266 w 2308"/>
                <a:gd name="T13" fmla="*/ 3 h 3"/>
                <a:gd name="T14" fmla="*/ 307 w 2308"/>
                <a:gd name="T15" fmla="*/ 3 h 3"/>
                <a:gd name="T16" fmla="*/ 349 w 2308"/>
                <a:gd name="T17" fmla="*/ 3 h 3"/>
                <a:gd name="T18" fmla="*/ 388 w 2308"/>
                <a:gd name="T19" fmla="*/ 3 h 3"/>
                <a:gd name="T20" fmla="*/ 424 w 2308"/>
                <a:gd name="T21" fmla="*/ 3 h 3"/>
                <a:gd name="T22" fmla="*/ 465 w 2308"/>
                <a:gd name="T23" fmla="*/ 3 h 3"/>
                <a:gd name="T24" fmla="*/ 507 w 2308"/>
                <a:gd name="T25" fmla="*/ 3 h 3"/>
                <a:gd name="T26" fmla="*/ 543 w 2308"/>
                <a:gd name="T27" fmla="*/ 3 h 3"/>
                <a:gd name="T28" fmla="*/ 584 w 2308"/>
                <a:gd name="T29" fmla="*/ 3 h 3"/>
                <a:gd name="T30" fmla="*/ 627 w 2308"/>
                <a:gd name="T31" fmla="*/ 3 h 3"/>
                <a:gd name="T32" fmla="*/ 671 w 2308"/>
                <a:gd name="T33" fmla="*/ 3 h 3"/>
                <a:gd name="T34" fmla="*/ 715 w 2308"/>
                <a:gd name="T35" fmla="*/ 3 h 3"/>
                <a:gd name="T36" fmla="*/ 759 w 2308"/>
                <a:gd name="T37" fmla="*/ 3 h 3"/>
                <a:gd name="T38" fmla="*/ 802 w 2308"/>
                <a:gd name="T39" fmla="*/ 3 h 3"/>
                <a:gd name="T40" fmla="*/ 843 w 2308"/>
                <a:gd name="T41" fmla="*/ 3 h 3"/>
                <a:gd name="T42" fmla="*/ 884 w 2308"/>
                <a:gd name="T43" fmla="*/ 1 h 3"/>
                <a:gd name="T44" fmla="*/ 926 w 2308"/>
                <a:gd name="T45" fmla="*/ 3 h 3"/>
                <a:gd name="T46" fmla="*/ 968 w 2308"/>
                <a:gd name="T47" fmla="*/ 3 h 3"/>
                <a:gd name="T48" fmla="*/ 1010 w 2308"/>
                <a:gd name="T49" fmla="*/ 3 h 3"/>
                <a:gd name="T50" fmla="*/ 1052 w 2308"/>
                <a:gd name="T51" fmla="*/ 3 h 3"/>
                <a:gd name="T52" fmla="*/ 1094 w 2308"/>
                <a:gd name="T53" fmla="*/ 3 h 3"/>
                <a:gd name="T54" fmla="*/ 1134 w 2308"/>
                <a:gd name="T55" fmla="*/ 3 h 3"/>
                <a:gd name="T56" fmla="*/ 1174 w 2308"/>
                <a:gd name="T57" fmla="*/ 3 h 3"/>
                <a:gd name="T58" fmla="*/ 1216 w 2308"/>
                <a:gd name="T59" fmla="*/ 3 h 3"/>
                <a:gd name="T60" fmla="*/ 1258 w 2308"/>
                <a:gd name="T61" fmla="*/ 3 h 3"/>
                <a:gd name="T62" fmla="*/ 1300 w 2308"/>
                <a:gd name="T63" fmla="*/ 3 h 3"/>
                <a:gd name="T64" fmla="*/ 1341 w 2308"/>
                <a:gd name="T65" fmla="*/ 3 h 3"/>
                <a:gd name="T66" fmla="*/ 1383 w 2308"/>
                <a:gd name="T67" fmla="*/ 3 h 3"/>
                <a:gd name="T68" fmla="*/ 1426 w 2308"/>
                <a:gd name="T69" fmla="*/ 3 h 3"/>
                <a:gd name="T70" fmla="*/ 1469 w 2308"/>
                <a:gd name="T71" fmla="*/ 2 h 3"/>
                <a:gd name="T72" fmla="*/ 1511 w 2308"/>
                <a:gd name="T73" fmla="*/ 3 h 3"/>
                <a:gd name="T74" fmla="*/ 1554 w 2308"/>
                <a:gd name="T75" fmla="*/ 3 h 3"/>
                <a:gd name="T76" fmla="*/ 1598 w 2308"/>
                <a:gd name="T77" fmla="*/ 3 h 3"/>
                <a:gd name="T78" fmla="*/ 1640 w 2308"/>
                <a:gd name="T79" fmla="*/ 3 h 3"/>
                <a:gd name="T80" fmla="*/ 1682 w 2308"/>
                <a:gd name="T81" fmla="*/ 3 h 3"/>
                <a:gd name="T82" fmla="*/ 1724 w 2308"/>
                <a:gd name="T83" fmla="*/ 3 h 3"/>
                <a:gd name="T84" fmla="*/ 1766 w 2308"/>
                <a:gd name="T85" fmla="*/ 3 h 3"/>
                <a:gd name="T86" fmla="*/ 1810 w 2308"/>
                <a:gd name="T87" fmla="*/ 3 h 3"/>
                <a:gd name="T88" fmla="*/ 1852 w 2308"/>
                <a:gd name="T89" fmla="*/ 3 h 3"/>
                <a:gd name="T90" fmla="*/ 1894 w 2308"/>
                <a:gd name="T91" fmla="*/ 3 h 3"/>
                <a:gd name="T92" fmla="*/ 1936 w 2308"/>
                <a:gd name="T93" fmla="*/ 3 h 3"/>
                <a:gd name="T94" fmla="*/ 1978 w 2308"/>
                <a:gd name="T95" fmla="*/ 3 h 3"/>
                <a:gd name="T96" fmla="*/ 2021 w 2308"/>
                <a:gd name="T97" fmla="*/ 3 h 3"/>
                <a:gd name="T98" fmla="*/ 2063 w 2308"/>
                <a:gd name="T99" fmla="*/ 3 h 3"/>
                <a:gd name="T100" fmla="*/ 2107 w 2308"/>
                <a:gd name="T101" fmla="*/ 3 h 3"/>
                <a:gd name="T102" fmla="*/ 2150 w 2308"/>
                <a:gd name="T103" fmla="*/ 3 h 3"/>
                <a:gd name="T104" fmla="*/ 2192 w 2308"/>
                <a:gd name="T105" fmla="*/ 3 h 3"/>
                <a:gd name="T106" fmla="*/ 2234 w 2308"/>
                <a:gd name="T107" fmla="*/ 3 h 3"/>
                <a:gd name="T108" fmla="*/ 2277 w 2308"/>
                <a:gd name="T10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08" h="3">
                  <a:moveTo>
                    <a:pt x="0" y="2"/>
                  </a:moveTo>
                  <a:lnTo>
                    <a:pt x="6" y="3"/>
                  </a:lnTo>
                  <a:lnTo>
                    <a:pt x="12" y="3"/>
                  </a:lnTo>
                  <a:lnTo>
                    <a:pt x="18" y="3"/>
                  </a:lnTo>
                  <a:lnTo>
                    <a:pt x="24" y="3"/>
                  </a:lnTo>
                  <a:lnTo>
                    <a:pt x="30" y="2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7" y="3"/>
                  </a:lnTo>
                  <a:lnTo>
                    <a:pt x="52" y="3"/>
                  </a:lnTo>
                  <a:lnTo>
                    <a:pt x="59" y="3"/>
                  </a:lnTo>
                  <a:lnTo>
                    <a:pt x="65" y="3"/>
                  </a:lnTo>
                  <a:lnTo>
                    <a:pt x="69" y="3"/>
                  </a:lnTo>
                  <a:lnTo>
                    <a:pt x="76" y="3"/>
                  </a:lnTo>
                  <a:lnTo>
                    <a:pt x="82" y="3"/>
                  </a:lnTo>
                  <a:lnTo>
                    <a:pt x="84" y="3"/>
                  </a:lnTo>
                  <a:lnTo>
                    <a:pt x="88" y="3"/>
                  </a:lnTo>
                  <a:lnTo>
                    <a:pt x="95" y="3"/>
                  </a:lnTo>
                  <a:lnTo>
                    <a:pt x="101" y="3"/>
                  </a:lnTo>
                  <a:lnTo>
                    <a:pt x="106" y="3"/>
                  </a:lnTo>
                  <a:lnTo>
                    <a:pt x="112" y="3"/>
                  </a:lnTo>
                  <a:lnTo>
                    <a:pt x="119" y="3"/>
                  </a:lnTo>
                  <a:lnTo>
                    <a:pt x="124" y="3"/>
                  </a:lnTo>
                  <a:lnTo>
                    <a:pt x="131" y="3"/>
                  </a:lnTo>
                  <a:lnTo>
                    <a:pt x="137" y="3"/>
                  </a:lnTo>
                  <a:lnTo>
                    <a:pt x="141" y="3"/>
                  </a:lnTo>
                  <a:lnTo>
                    <a:pt x="148" y="2"/>
                  </a:lnTo>
                  <a:lnTo>
                    <a:pt x="154" y="3"/>
                  </a:lnTo>
                  <a:lnTo>
                    <a:pt x="159" y="3"/>
                  </a:lnTo>
                  <a:lnTo>
                    <a:pt x="165" y="1"/>
                  </a:lnTo>
                  <a:lnTo>
                    <a:pt x="171" y="3"/>
                  </a:lnTo>
                  <a:lnTo>
                    <a:pt x="173" y="3"/>
                  </a:lnTo>
                  <a:lnTo>
                    <a:pt x="178" y="3"/>
                  </a:lnTo>
                  <a:lnTo>
                    <a:pt x="184" y="2"/>
                  </a:lnTo>
                  <a:lnTo>
                    <a:pt x="190" y="3"/>
                  </a:lnTo>
                  <a:lnTo>
                    <a:pt x="195" y="3"/>
                  </a:lnTo>
                  <a:lnTo>
                    <a:pt x="201" y="3"/>
                  </a:lnTo>
                  <a:lnTo>
                    <a:pt x="207" y="3"/>
                  </a:lnTo>
                  <a:lnTo>
                    <a:pt x="212" y="3"/>
                  </a:lnTo>
                  <a:lnTo>
                    <a:pt x="219" y="3"/>
                  </a:lnTo>
                  <a:lnTo>
                    <a:pt x="225" y="3"/>
                  </a:lnTo>
                  <a:lnTo>
                    <a:pt x="230" y="3"/>
                  </a:lnTo>
                  <a:lnTo>
                    <a:pt x="236" y="3"/>
                  </a:lnTo>
                  <a:lnTo>
                    <a:pt x="242" y="3"/>
                  </a:lnTo>
                  <a:lnTo>
                    <a:pt x="247" y="3"/>
                  </a:lnTo>
                  <a:lnTo>
                    <a:pt x="253" y="3"/>
                  </a:lnTo>
                  <a:lnTo>
                    <a:pt x="259" y="3"/>
                  </a:lnTo>
                  <a:lnTo>
                    <a:pt x="261" y="3"/>
                  </a:lnTo>
                  <a:lnTo>
                    <a:pt x="266" y="3"/>
                  </a:lnTo>
                  <a:lnTo>
                    <a:pt x="272" y="3"/>
                  </a:lnTo>
                  <a:lnTo>
                    <a:pt x="279" y="2"/>
                  </a:lnTo>
                  <a:lnTo>
                    <a:pt x="283" y="3"/>
                  </a:lnTo>
                  <a:lnTo>
                    <a:pt x="289" y="3"/>
                  </a:lnTo>
                  <a:lnTo>
                    <a:pt x="296" y="3"/>
                  </a:lnTo>
                  <a:lnTo>
                    <a:pt x="301" y="3"/>
                  </a:lnTo>
                  <a:lnTo>
                    <a:pt x="307" y="3"/>
                  </a:lnTo>
                  <a:lnTo>
                    <a:pt x="313" y="2"/>
                  </a:lnTo>
                  <a:lnTo>
                    <a:pt x="318" y="3"/>
                  </a:lnTo>
                  <a:lnTo>
                    <a:pt x="325" y="3"/>
                  </a:lnTo>
                  <a:lnTo>
                    <a:pt x="331" y="1"/>
                  </a:lnTo>
                  <a:lnTo>
                    <a:pt x="336" y="3"/>
                  </a:lnTo>
                  <a:lnTo>
                    <a:pt x="342" y="3"/>
                  </a:lnTo>
                  <a:lnTo>
                    <a:pt x="349" y="3"/>
                  </a:lnTo>
                  <a:lnTo>
                    <a:pt x="354" y="3"/>
                  </a:lnTo>
                  <a:lnTo>
                    <a:pt x="360" y="3"/>
                  </a:lnTo>
                  <a:lnTo>
                    <a:pt x="366" y="3"/>
                  </a:lnTo>
                  <a:lnTo>
                    <a:pt x="371" y="3"/>
                  </a:lnTo>
                  <a:lnTo>
                    <a:pt x="377" y="3"/>
                  </a:lnTo>
                  <a:lnTo>
                    <a:pt x="383" y="1"/>
                  </a:lnTo>
                  <a:lnTo>
                    <a:pt x="388" y="3"/>
                  </a:lnTo>
                  <a:lnTo>
                    <a:pt x="394" y="3"/>
                  </a:lnTo>
                  <a:lnTo>
                    <a:pt x="400" y="3"/>
                  </a:lnTo>
                  <a:lnTo>
                    <a:pt x="405" y="3"/>
                  </a:lnTo>
                  <a:lnTo>
                    <a:pt x="412" y="1"/>
                  </a:lnTo>
                  <a:lnTo>
                    <a:pt x="417" y="3"/>
                  </a:lnTo>
                  <a:lnTo>
                    <a:pt x="422" y="3"/>
                  </a:lnTo>
                  <a:lnTo>
                    <a:pt x="424" y="3"/>
                  </a:lnTo>
                  <a:lnTo>
                    <a:pt x="431" y="3"/>
                  </a:lnTo>
                  <a:lnTo>
                    <a:pt x="436" y="3"/>
                  </a:lnTo>
                  <a:lnTo>
                    <a:pt x="441" y="3"/>
                  </a:lnTo>
                  <a:lnTo>
                    <a:pt x="448" y="3"/>
                  </a:lnTo>
                  <a:lnTo>
                    <a:pt x="454" y="3"/>
                  </a:lnTo>
                  <a:lnTo>
                    <a:pt x="459" y="3"/>
                  </a:lnTo>
                  <a:lnTo>
                    <a:pt x="465" y="3"/>
                  </a:lnTo>
                  <a:lnTo>
                    <a:pt x="472" y="3"/>
                  </a:lnTo>
                  <a:lnTo>
                    <a:pt x="477" y="3"/>
                  </a:lnTo>
                  <a:lnTo>
                    <a:pt x="483" y="3"/>
                  </a:lnTo>
                  <a:lnTo>
                    <a:pt x="489" y="3"/>
                  </a:lnTo>
                  <a:lnTo>
                    <a:pt x="494" y="3"/>
                  </a:lnTo>
                  <a:lnTo>
                    <a:pt x="500" y="3"/>
                  </a:lnTo>
                  <a:lnTo>
                    <a:pt x="507" y="3"/>
                  </a:lnTo>
                  <a:lnTo>
                    <a:pt x="512" y="3"/>
                  </a:lnTo>
                  <a:lnTo>
                    <a:pt x="513" y="3"/>
                  </a:lnTo>
                  <a:lnTo>
                    <a:pt x="519" y="3"/>
                  </a:lnTo>
                  <a:lnTo>
                    <a:pt x="525" y="3"/>
                  </a:lnTo>
                  <a:lnTo>
                    <a:pt x="531" y="3"/>
                  </a:lnTo>
                  <a:lnTo>
                    <a:pt x="536" y="3"/>
                  </a:lnTo>
                  <a:lnTo>
                    <a:pt x="543" y="3"/>
                  </a:lnTo>
                  <a:lnTo>
                    <a:pt x="549" y="3"/>
                  </a:lnTo>
                  <a:lnTo>
                    <a:pt x="555" y="3"/>
                  </a:lnTo>
                  <a:lnTo>
                    <a:pt x="561" y="3"/>
                  </a:lnTo>
                  <a:lnTo>
                    <a:pt x="567" y="3"/>
                  </a:lnTo>
                  <a:lnTo>
                    <a:pt x="573" y="3"/>
                  </a:lnTo>
                  <a:lnTo>
                    <a:pt x="579" y="3"/>
                  </a:lnTo>
                  <a:lnTo>
                    <a:pt x="584" y="3"/>
                  </a:lnTo>
                  <a:lnTo>
                    <a:pt x="591" y="3"/>
                  </a:lnTo>
                  <a:lnTo>
                    <a:pt x="596" y="3"/>
                  </a:lnTo>
                  <a:lnTo>
                    <a:pt x="603" y="3"/>
                  </a:lnTo>
                  <a:lnTo>
                    <a:pt x="610" y="3"/>
                  </a:lnTo>
                  <a:lnTo>
                    <a:pt x="615" y="3"/>
                  </a:lnTo>
                  <a:lnTo>
                    <a:pt x="621" y="3"/>
                  </a:lnTo>
                  <a:lnTo>
                    <a:pt x="627" y="3"/>
                  </a:lnTo>
                  <a:lnTo>
                    <a:pt x="633" y="2"/>
                  </a:lnTo>
                  <a:lnTo>
                    <a:pt x="640" y="3"/>
                  </a:lnTo>
                  <a:lnTo>
                    <a:pt x="646" y="3"/>
                  </a:lnTo>
                  <a:lnTo>
                    <a:pt x="652" y="3"/>
                  </a:lnTo>
                  <a:lnTo>
                    <a:pt x="659" y="3"/>
                  </a:lnTo>
                  <a:lnTo>
                    <a:pt x="665" y="3"/>
                  </a:lnTo>
                  <a:lnTo>
                    <a:pt x="671" y="3"/>
                  </a:lnTo>
                  <a:lnTo>
                    <a:pt x="678" y="3"/>
                  </a:lnTo>
                  <a:lnTo>
                    <a:pt x="684" y="3"/>
                  </a:lnTo>
                  <a:lnTo>
                    <a:pt x="689" y="3"/>
                  </a:lnTo>
                  <a:lnTo>
                    <a:pt x="695" y="3"/>
                  </a:lnTo>
                  <a:lnTo>
                    <a:pt x="702" y="3"/>
                  </a:lnTo>
                  <a:lnTo>
                    <a:pt x="708" y="3"/>
                  </a:lnTo>
                  <a:lnTo>
                    <a:pt x="715" y="3"/>
                  </a:lnTo>
                  <a:lnTo>
                    <a:pt x="721" y="3"/>
                  </a:lnTo>
                  <a:lnTo>
                    <a:pt x="728" y="3"/>
                  </a:lnTo>
                  <a:lnTo>
                    <a:pt x="734" y="3"/>
                  </a:lnTo>
                  <a:lnTo>
                    <a:pt x="740" y="3"/>
                  </a:lnTo>
                  <a:lnTo>
                    <a:pt x="747" y="3"/>
                  </a:lnTo>
                  <a:lnTo>
                    <a:pt x="753" y="1"/>
                  </a:lnTo>
                  <a:lnTo>
                    <a:pt x="759" y="3"/>
                  </a:lnTo>
                  <a:lnTo>
                    <a:pt x="765" y="3"/>
                  </a:lnTo>
                  <a:lnTo>
                    <a:pt x="771" y="3"/>
                  </a:lnTo>
                  <a:lnTo>
                    <a:pt x="777" y="3"/>
                  </a:lnTo>
                  <a:lnTo>
                    <a:pt x="783" y="3"/>
                  </a:lnTo>
                  <a:lnTo>
                    <a:pt x="789" y="3"/>
                  </a:lnTo>
                  <a:lnTo>
                    <a:pt x="795" y="3"/>
                  </a:lnTo>
                  <a:lnTo>
                    <a:pt x="802" y="3"/>
                  </a:lnTo>
                  <a:lnTo>
                    <a:pt x="808" y="3"/>
                  </a:lnTo>
                  <a:lnTo>
                    <a:pt x="814" y="3"/>
                  </a:lnTo>
                  <a:lnTo>
                    <a:pt x="821" y="3"/>
                  </a:lnTo>
                  <a:lnTo>
                    <a:pt x="827" y="3"/>
                  </a:lnTo>
                  <a:lnTo>
                    <a:pt x="831" y="3"/>
                  </a:lnTo>
                  <a:lnTo>
                    <a:pt x="838" y="3"/>
                  </a:lnTo>
                  <a:lnTo>
                    <a:pt x="843" y="3"/>
                  </a:lnTo>
                  <a:lnTo>
                    <a:pt x="850" y="3"/>
                  </a:lnTo>
                  <a:lnTo>
                    <a:pt x="856" y="3"/>
                  </a:lnTo>
                  <a:lnTo>
                    <a:pt x="862" y="3"/>
                  </a:lnTo>
                  <a:lnTo>
                    <a:pt x="867" y="3"/>
                  </a:lnTo>
                  <a:lnTo>
                    <a:pt x="872" y="3"/>
                  </a:lnTo>
                  <a:lnTo>
                    <a:pt x="879" y="3"/>
                  </a:lnTo>
                  <a:lnTo>
                    <a:pt x="884" y="1"/>
                  </a:lnTo>
                  <a:lnTo>
                    <a:pt x="890" y="2"/>
                  </a:lnTo>
                  <a:lnTo>
                    <a:pt x="896" y="3"/>
                  </a:lnTo>
                  <a:lnTo>
                    <a:pt x="902" y="3"/>
                  </a:lnTo>
                  <a:lnTo>
                    <a:pt x="908" y="3"/>
                  </a:lnTo>
                  <a:lnTo>
                    <a:pt x="913" y="1"/>
                  </a:lnTo>
                  <a:lnTo>
                    <a:pt x="920" y="3"/>
                  </a:lnTo>
                  <a:lnTo>
                    <a:pt x="926" y="3"/>
                  </a:lnTo>
                  <a:lnTo>
                    <a:pt x="932" y="3"/>
                  </a:lnTo>
                  <a:lnTo>
                    <a:pt x="938" y="3"/>
                  </a:lnTo>
                  <a:lnTo>
                    <a:pt x="944" y="3"/>
                  </a:lnTo>
                  <a:lnTo>
                    <a:pt x="950" y="1"/>
                  </a:lnTo>
                  <a:lnTo>
                    <a:pt x="956" y="3"/>
                  </a:lnTo>
                  <a:lnTo>
                    <a:pt x="962" y="3"/>
                  </a:lnTo>
                  <a:lnTo>
                    <a:pt x="968" y="3"/>
                  </a:lnTo>
                  <a:lnTo>
                    <a:pt x="974" y="3"/>
                  </a:lnTo>
                  <a:lnTo>
                    <a:pt x="980" y="3"/>
                  </a:lnTo>
                  <a:lnTo>
                    <a:pt x="986" y="3"/>
                  </a:lnTo>
                  <a:lnTo>
                    <a:pt x="992" y="3"/>
                  </a:lnTo>
                  <a:lnTo>
                    <a:pt x="998" y="1"/>
                  </a:lnTo>
                  <a:lnTo>
                    <a:pt x="1004" y="3"/>
                  </a:lnTo>
                  <a:lnTo>
                    <a:pt x="1010" y="3"/>
                  </a:lnTo>
                  <a:lnTo>
                    <a:pt x="1016" y="3"/>
                  </a:lnTo>
                  <a:lnTo>
                    <a:pt x="1022" y="3"/>
                  </a:lnTo>
                  <a:lnTo>
                    <a:pt x="1029" y="3"/>
                  </a:lnTo>
                  <a:lnTo>
                    <a:pt x="1034" y="3"/>
                  </a:lnTo>
                  <a:lnTo>
                    <a:pt x="1040" y="3"/>
                  </a:lnTo>
                  <a:lnTo>
                    <a:pt x="1046" y="3"/>
                  </a:lnTo>
                  <a:lnTo>
                    <a:pt x="1052" y="3"/>
                  </a:lnTo>
                  <a:lnTo>
                    <a:pt x="1058" y="2"/>
                  </a:lnTo>
                  <a:lnTo>
                    <a:pt x="1064" y="3"/>
                  </a:lnTo>
                  <a:lnTo>
                    <a:pt x="1070" y="3"/>
                  </a:lnTo>
                  <a:lnTo>
                    <a:pt x="1076" y="1"/>
                  </a:lnTo>
                  <a:lnTo>
                    <a:pt x="1082" y="3"/>
                  </a:lnTo>
                  <a:lnTo>
                    <a:pt x="1088" y="3"/>
                  </a:lnTo>
                  <a:lnTo>
                    <a:pt x="1094" y="3"/>
                  </a:lnTo>
                  <a:lnTo>
                    <a:pt x="1099" y="3"/>
                  </a:lnTo>
                  <a:lnTo>
                    <a:pt x="1105" y="3"/>
                  </a:lnTo>
                  <a:lnTo>
                    <a:pt x="1110" y="3"/>
                  </a:lnTo>
                  <a:lnTo>
                    <a:pt x="1117" y="3"/>
                  </a:lnTo>
                  <a:lnTo>
                    <a:pt x="1122" y="3"/>
                  </a:lnTo>
                  <a:lnTo>
                    <a:pt x="1128" y="3"/>
                  </a:lnTo>
                  <a:lnTo>
                    <a:pt x="1134" y="3"/>
                  </a:lnTo>
                  <a:lnTo>
                    <a:pt x="1139" y="2"/>
                  </a:lnTo>
                  <a:lnTo>
                    <a:pt x="1145" y="3"/>
                  </a:lnTo>
                  <a:lnTo>
                    <a:pt x="1151" y="3"/>
                  </a:lnTo>
                  <a:lnTo>
                    <a:pt x="1157" y="3"/>
                  </a:lnTo>
                  <a:lnTo>
                    <a:pt x="1163" y="3"/>
                  </a:lnTo>
                  <a:lnTo>
                    <a:pt x="1168" y="3"/>
                  </a:lnTo>
                  <a:lnTo>
                    <a:pt x="1174" y="3"/>
                  </a:lnTo>
                  <a:lnTo>
                    <a:pt x="1180" y="3"/>
                  </a:lnTo>
                  <a:lnTo>
                    <a:pt x="1187" y="3"/>
                  </a:lnTo>
                  <a:lnTo>
                    <a:pt x="1193" y="3"/>
                  </a:lnTo>
                  <a:lnTo>
                    <a:pt x="1199" y="3"/>
                  </a:lnTo>
                  <a:lnTo>
                    <a:pt x="1205" y="3"/>
                  </a:lnTo>
                  <a:lnTo>
                    <a:pt x="1211" y="2"/>
                  </a:lnTo>
                  <a:lnTo>
                    <a:pt x="1216" y="3"/>
                  </a:lnTo>
                  <a:lnTo>
                    <a:pt x="1222" y="3"/>
                  </a:lnTo>
                  <a:lnTo>
                    <a:pt x="1228" y="3"/>
                  </a:lnTo>
                  <a:lnTo>
                    <a:pt x="1234" y="3"/>
                  </a:lnTo>
                  <a:lnTo>
                    <a:pt x="1240" y="1"/>
                  </a:lnTo>
                  <a:lnTo>
                    <a:pt x="1246" y="3"/>
                  </a:lnTo>
                  <a:lnTo>
                    <a:pt x="1252" y="3"/>
                  </a:lnTo>
                  <a:lnTo>
                    <a:pt x="1258" y="3"/>
                  </a:lnTo>
                  <a:lnTo>
                    <a:pt x="1264" y="3"/>
                  </a:lnTo>
                  <a:lnTo>
                    <a:pt x="1270" y="3"/>
                  </a:lnTo>
                  <a:lnTo>
                    <a:pt x="1276" y="3"/>
                  </a:lnTo>
                  <a:lnTo>
                    <a:pt x="1282" y="2"/>
                  </a:lnTo>
                  <a:lnTo>
                    <a:pt x="1288" y="2"/>
                  </a:lnTo>
                  <a:lnTo>
                    <a:pt x="1294" y="3"/>
                  </a:lnTo>
                  <a:lnTo>
                    <a:pt x="1300" y="3"/>
                  </a:lnTo>
                  <a:lnTo>
                    <a:pt x="1306" y="2"/>
                  </a:lnTo>
                  <a:lnTo>
                    <a:pt x="1312" y="3"/>
                  </a:lnTo>
                  <a:lnTo>
                    <a:pt x="1318" y="3"/>
                  </a:lnTo>
                  <a:lnTo>
                    <a:pt x="1323" y="3"/>
                  </a:lnTo>
                  <a:lnTo>
                    <a:pt x="1330" y="3"/>
                  </a:lnTo>
                  <a:lnTo>
                    <a:pt x="1335" y="3"/>
                  </a:lnTo>
                  <a:lnTo>
                    <a:pt x="1341" y="3"/>
                  </a:lnTo>
                  <a:lnTo>
                    <a:pt x="1347" y="3"/>
                  </a:lnTo>
                  <a:lnTo>
                    <a:pt x="1353" y="2"/>
                  </a:lnTo>
                  <a:lnTo>
                    <a:pt x="1359" y="3"/>
                  </a:lnTo>
                  <a:lnTo>
                    <a:pt x="1365" y="3"/>
                  </a:lnTo>
                  <a:lnTo>
                    <a:pt x="1371" y="1"/>
                  </a:lnTo>
                  <a:lnTo>
                    <a:pt x="1377" y="3"/>
                  </a:lnTo>
                  <a:lnTo>
                    <a:pt x="1383" y="3"/>
                  </a:lnTo>
                  <a:lnTo>
                    <a:pt x="1389" y="3"/>
                  </a:lnTo>
                  <a:lnTo>
                    <a:pt x="1395" y="3"/>
                  </a:lnTo>
                  <a:lnTo>
                    <a:pt x="1402" y="3"/>
                  </a:lnTo>
                  <a:lnTo>
                    <a:pt x="1408" y="1"/>
                  </a:lnTo>
                  <a:lnTo>
                    <a:pt x="1414" y="3"/>
                  </a:lnTo>
                  <a:lnTo>
                    <a:pt x="1420" y="3"/>
                  </a:lnTo>
                  <a:lnTo>
                    <a:pt x="1426" y="3"/>
                  </a:lnTo>
                  <a:lnTo>
                    <a:pt x="1432" y="3"/>
                  </a:lnTo>
                  <a:lnTo>
                    <a:pt x="1438" y="3"/>
                  </a:lnTo>
                  <a:lnTo>
                    <a:pt x="1444" y="3"/>
                  </a:lnTo>
                  <a:lnTo>
                    <a:pt x="1450" y="3"/>
                  </a:lnTo>
                  <a:lnTo>
                    <a:pt x="1457" y="3"/>
                  </a:lnTo>
                  <a:lnTo>
                    <a:pt x="1463" y="3"/>
                  </a:lnTo>
                  <a:lnTo>
                    <a:pt x="1469" y="2"/>
                  </a:lnTo>
                  <a:lnTo>
                    <a:pt x="1475" y="2"/>
                  </a:lnTo>
                  <a:lnTo>
                    <a:pt x="1481" y="3"/>
                  </a:lnTo>
                  <a:lnTo>
                    <a:pt x="1487" y="3"/>
                  </a:lnTo>
                  <a:lnTo>
                    <a:pt x="1493" y="3"/>
                  </a:lnTo>
                  <a:lnTo>
                    <a:pt x="1499" y="3"/>
                  </a:lnTo>
                  <a:lnTo>
                    <a:pt x="1506" y="3"/>
                  </a:lnTo>
                  <a:lnTo>
                    <a:pt x="1511" y="3"/>
                  </a:lnTo>
                  <a:lnTo>
                    <a:pt x="1517" y="3"/>
                  </a:lnTo>
                  <a:lnTo>
                    <a:pt x="1524" y="3"/>
                  </a:lnTo>
                  <a:lnTo>
                    <a:pt x="1530" y="3"/>
                  </a:lnTo>
                  <a:lnTo>
                    <a:pt x="1535" y="3"/>
                  </a:lnTo>
                  <a:lnTo>
                    <a:pt x="1542" y="3"/>
                  </a:lnTo>
                  <a:lnTo>
                    <a:pt x="1548" y="3"/>
                  </a:lnTo>
                  <a:lnTo>
                    <a:pt x="1554" y="3"/>
                  </a:lnTo>
                  <a:lnTo>
                    <a:pt x="1561" y="3"/>
                  </a:lnTo>
                  <a:lnTo>
                    <a:pt x="1567" y="3"/>
                  </a:lnTo>
                  <a:lnTo>
                    <a:pt x="1573" y="3"/>
                  </a:lnTo>
                  <a:lnTo>
                    <a:pt x="1580" y="3"/>
                  </a:lnTo>
                  <a:lnTo>
                    <a:pt x="1586" y="3"/>
                  </a:lnTo>
                  <a:lnTo>
                    <a:pt x="1592" y="3"/>
                  </a:lnTo>
                  <a:lnTo>
                    <a:pt x="1598" y="3"/>
                  </a:lnTo>
                  <a:lnTo>
                    <a:pt x="1605" y="3"/>
                  </a:lnTo>
                  <a:lnTo>
                    <a:pt x="1610" y="3"/>
                  </a:lnTo>
                  <a:lnTo>
                    <a:pt x="1617" y="3"/>
                  </a:lnTo>
                  <a:lnTo>
                    <a:pt x="1623" y="3"/>
                  </a:lnTo>
                  <a:lnTo>
                    <a:pt x="1628" y="3"/>
                  </a:lnTo>
                  <a:lnTo>
                    <a:pt x="1635" y="3"/>
                  </a:lnTo>
                  <a:lnTo>
                    <a:pt x="1640" y="3"/>
                  </a:lnTo>
                  <a:lnTo>
                    <a:pt x="1646" y="3"/>
                  </a:lnTo>
                  <a:lnTo>
                    <a:pt x="1652" y="2"/>
                  </a:lnTo>
                  <a:lnTo>
                    <a:pt x="1658" y="3"/>
                  </a:lnTo>
                  <a:lnTo>
                    <a:pt x="1664" y="3"/>
                  </a:lnTo>
                  <a:lnTo>
                    <a:pt x="1670" y="1"/>
                  </a:lnTo>
                  <a:lnTo>
                    <a:pt x="1676" y="3"/>
                  </a:lnTo>
                  <a:lnTo>
                    <a:pt x="1682" y="3"/>
                  </a:lnTo>
                  <a:lnTo>
                    <a:pt x="1688" y="3"/>
                  </a:lnTo>
                  <a:lnTo>
                    <a:pt x="1694" y="3"/>
                  </a:lnTo>
                  <a:lnTo>
                    <a:pt x="1701" y="3"/>
                  </a:lnTo>
                  <a:lnTo>
                    <a:pt x="1707" y="3"/>
                  </a:lnTo>
                  <a:lnTo>
                    <a:pt x="1712" y="3"/>
                  </a:lnTo>
                  <a:lnTo>
                    <a:pt x="1719" y="1"/>
                  </a:lnTo>
                  <a:lnTo>
                    <a:pt x="1724" y="3"/>
                  </a:lnTo>
                  <a:lnTo>
                    <a:pt x="1730" y="3"/>
                  </a:lnTo>
                  <a:lnTo>
                    <a:pt x="1737" y="3"/>
                  </a:lnTo>
                  <a:lnTo>
                    <a:pt x="1743" y="3"/>
                  </a:lnTo>
                  <a:lnTo>
                    <a:pt x="1748" y="3"/>
                  </a:lnTo>
                  <a:lnTo>
                    <a:pt x="1755" y="1"/>
                  </a:lnTo>
                  <a:lnTo>
                    <a:pt x="1761" y="3"/>
                  </a:lnTo>
                  <a:lnTo>
                    <a:pt x="1766" y="3"/>
                  </a:lnTo>
                  <a:lnTo>
                    <a:pt x="1773" y="3"/>
                  </a:lnTo>
                  <a:lnTo>
                    <a:pt x="1779" y="3"/>
                  </a:lnTo>
                  <a:lnTo>
                    <a:pt x="1785" y="3"/>
                  </a:lnTo>
                  <a:lnTo>
                    <a:pt x="1792" y="3"/>
                  </a:lnTo>
                  <a:lnTo>
                    <a:pt x="1797" y="1"/>
                  </a:lnTo>
                  <a:lnTo>
                    <a:pt x="1803" y="3"/>
                  </a:lnTo>
                  <a:lnTo>
                    <a:pt x="1810" y="3"/>
                  </a:lnTo>
                  <a:lnTo>
                    <a:pt x="1816" y="3"/>
                  </a:lnTo>
                  <a:lnTo>
                    <a:pt x="1822" y="3"/>
                  </a:lnTo>
                  <a:lnTo>
                    <a:pt x="1828" y="3"/>
                  </a:lnTo>
                  <a:lnTo>
                    <a:pt x="1834" y="3"/>
                  </a:lnTo>
                  <a:lnTo>
                    <a:pt x="1840" y="3"/>
                  </a:lnTo>
                  <a:lnTo>
                    <a:pt x="1846" y="1"/>
                  </a:lnTo>
                  <a:lnTo>
                    <a:pt x="1852" y="3"/>
                  </a:lnTo>
                  <a:lnTo>
                    <a:pt x="1858" y="3"/>
                  </a:lnTo>
                  <a:lnTo>
                    <a:pt x="1864" y="3"/>
                  </a:lnTo>
                  <a:lnTo>
                    <a:pt x="1870" y="3"/>
                  </a:lnTo>
                  <a:lnTo>
                    <a:pt x="1876" y="3"/>
                  </a:lnTo>
                  <a:lnTo>
                    <a:pt x="1882" y="3"/>
                  </a:lnTo>
                  <a:lnTo>
                    <a:pt x="1888" y="3"/>
                  </a:lnTo>
                  <a:lnTo>
                    <a:pt x="1894" y="3"/>
                  </a:lnTo>
                  <a:lnTo>
                    <a:pt x="1900" y="2"/>
                  </a:lnTo>
                  <a:lnTo>
                    <a:pt x="1906" y="3"/>
                  </a:lnTo>
                  <a:lnTo>
                    <a:pt x="1911" y="3"/>
                  </a:lnTo>
                  <a:lnTo>
                    <a:pt x="1918" y="3"/>
                  </a:lnTo>
                  <a:lnTo>
                    <a:pt x="1923" y="3"/>
                  </a:lnTo>
                  <a:lnTo>
                    <a:pt x="1929" y="3"/>
                  </a:lnTo>
                  <a:lnTo>
                    <a:pt x="1936" y="3"/>
                  </a:lnTo>
                  <a:lnTo>
                    <a:pt x="1942" y="3"/>
                  </a:lnTo>
                  <a:lnTo>
                    <a:pt x="1947" y="3"/>
                  </a:lnTo>
                  <a:lnTo>
                    <a:pt x="1954" y="3"/>
                  </a:lnTo>
                  <a:lnTo>
                    <a:pt x="1960" y="2"/>
                  </a:lnTo>
                  <a:lnTo>
                    <a:pt x="1966" y="3"/>
                  </a:lnTo>
                  <a:lnTo>
                    <a:pt x="1971" y="0"/>
                  </a:lnTo>
                  <a:lnTo>
                    <a:pt x="1978" y="3"/>
                  </a:lnTo>
                  <a:lnTo>
                    <a:pt x="1984" y="1"/>
                  </a:lnTo>
                  <a:lnTo>
                    <a:pt x="1990" y="3"/>
                  </a:lnTo>
                  <a:lnTo>
                    <a:pt x="1996" y="3"/>
                  </a:lnTo>
                  <a:lnTo>
                    <a:pt x="2002" y="3"/>
                  </a:lnTo>
                  <a:lnTo>
                    <a:pt x="2008" y="3"/>
                  </a:lnTo>
                  <a:lnTo>
                    <a:pt x="2014" y="3"/>
                  </a:lnTo>
                  <a:lnTo>
                    <a:pt x="2021" y="3"/>
                  </a:lnTo>
                  <a:lnTo>
                    <a:pt x="2027" y="3"/>
                  </a:lnTo>
                  <a:lnTo>
                    <a:pt x="2032" y="3"/>
                  </a:lnTo>
                  <a:lnTo>
                    <a:pt x="2039" y="3"/>
                  </a:lnTo>
                  <a:lnTo>
                    <a:pt x="2045" y="3"/>
                  </a:lnTo>
                  <a:lnTo>
                    <a:pt x="2051" y="3"/>
                  </a:lnTo>
                  <a:lnTo>
                    <a:pt x="2058" y="3"/>
                  </a:lnTo>
                  <a:lnTo>
                    <a:pt x="2063" y="3"/>
                  </a:lnTo>
                  <a:lnTo>
                    <a:pt x="2070" y="3"/>
                  </a:lnTo>
                  <a:lnTo>
                    <a:pt x="2076" y="3"/>
                  </a:lnTo>
                  <a:lnTo>
                    <a:pt x="2082" y="3"/>
                  </a:lnTo>
                  <a:lnTo>
                    <a:pt x="2088" y="3"/>
                  </a:lnTo>
                  <a:lnTo>
                    <a:pt x="2095" y="1"/>
                  </a:lnTo>
                  <a:lnTo>
                    <a:pt x="2101" y="1"/>
                  </a:lnTo>
                  <a:lnTo>
                    <a:pt x="2107" y="3"/>
                  </a:lnTo>
                  <a:lnTo>
                    <a:pt x="2113" y="3"/>
                  </a:lnTo>
                  <a:lnTo>
                    <a:pt x="2119" y="3"/>
                  </a:lnTo>
                  <a:lnTo>
                    <a:pt x="2125" y="3"/>
                  </a:lnTo>
                  <a:lnTo>
                    <a:pt x="2131" y="3"/>
                  </a:lnTo>
                  <a:lnTo>
                    <a:pt x="2137" y="1"/>
                  </a:lnTo>
                  <a:lnTo>
                    <a:pt x="2144" y="3"/>
                  </a:lnTo>
                  <a:lnTo>
                    <a:pt x="2150" y="3"/>
                  </a:lnTo>
                  <a:lnTo>
                    <a:pt x="2155" y="3"/>
                  </a:lnTo>
                  <a:lnTo>
                    <a:pt x="2162" y="3"/>
                  </a:lnTo>
                  <a:lnTo>
                    <a:pt x="2168" y="1"/>
                  </a:lnTo>
                  <a:lnTo>
                    <a:pt x="2174" y="3"/>
                  </a:lnTo>
                  <a:lnTo>
                    <a:pt x="2180" y="1"/>
                  </a:lnTo>
                  <a:lnTo>
                    <a:pt x="2186" y="1"/>
                  </a:lnTo>
                  <a:lnTo>
                    <a:pt x="2192" y="3"/>
                  </a:lnTo>
                  <a:lnTo>
                    <a:pt x="2199" y="3"/>
                  </a:lnTo>
                  <a:lnTo>
                    <a:pt x="2204" y="1"/>
                  </a:lnTo>
                  <a:lnTo>
                    <a:pt x="2210" y="3"/>
                  </a:lnTo>
                  <a:lnTo>
                    <a:pt x="2216" y="3"/>
                  </a:lnTo>
                  <a:lnTo>
                    <a:pt x="2222" y="3"/>
                  </a:lnTo>
                  <a:lnTo>
                    <a:pt x="2228" y="3"/>
                  </a:lnTo>
                  <a:lnTo>
                    <a:pt x="2234" y="3"/>
                  </a:lnTo>
                  <a:lnTo>
                    <a:pt x="2240" y="3"/>
                  </a:lnTo>
                  <a:lnTo>
                    <a:pt x="2246" y="3"/>
                  </a:lnTo>
                  <a:lnTo>
                    <a:pt x="2253" y="1"/>
                  </a:lnTo>
                  <a:lnTo>
                    <a:pt x="2259" y="3"/>
                  </a:lnTo>
                  <a:lnTo>
                    <a:pt x="2264" y="3"/>
                  </a:lnTo>
                  <a:lnTo>
                    <a:pt x="2271" y="3"/>
                  </a:lnTo>
                  <a:lnTo>
                    <a:pt x="2277" y="3"/>
                  </a:lnTo>
                  <a:lnTo>
                    <a:pt x="2283" y="3"/>
                  </a:lnTo>
                  <a:lnTo>
                    <a:pt x="2289" y="3"/>
                  </a:lnTo>
                  <a:lnTo>
                    <a:pt x="2295" y="2"/>
                  </a:lnTo>
                  <a:lnTo>
                    <a:pt x="2301" y="3"/>
                  </a:lnTo>
                  <a:lnTo>
                    <a:pt x="2308" y="2"/>
                  </a:lnTo>
                  <a:lnTo>
                    <a:pt x="2308" y="2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C55329D5-E4A4-312A-8819-707357E78C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9" y="2969"/>
              <a:ext cx="196" cy="8"/>
            </a:xfrm>
            <a:custGeom>
              <a:avLst/>
              <a:gdLst>
                <a:gd name="T0" fmla="*/ 0 w 196"/>
                <a:gd name="T1" fmla="*/ 8 h 8"/>
                <a:gd name="T2" fmla="*/ 0 w 196"/>
                <a:gd name="T3" fmla="*/ 8 h 8"/>
                <a:gd name="T4" fmla="*/ 196 w 196"/>
                <a:gd name="T5" fmla="*/ 8 h 8"/>
                <a:gd name="T6" fmla="*/ 196 w 19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6" h="8">
                  <a:moveTo>
                    <a:pt x="0" y="8"/>
                  </a:moveTo>
                  <a:lnTo>
                    <a:pt x="0" y="8"/>
                  </a:lnTo>
                  <a:lnTo>
                    <a:pt x="196" y="8"/>
                  </a:lnTo>
                  <a:lnTo>
                    <a:pt x="196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C5B7DD96-9D8C-E48F-5444-F4E61195F60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" y="2802"/>
              <a:ext cx="4100" cy="175"/>
            </a:xfrm>
            <a:custGeom>
              <a:avLst/>
              <a:gdLst>
                <a:gd name="T0" fmla="*/ 23 w 4100"/>
                <a:gd name="T1" fmla="*/ 175 h 175"/>
                <a:gd name="T2" fmla="*/ 49 w 4100"/>
                <a:gd name="T3" fmla="*/ 175 h 175"/>
                <a:gd name="T4" fmla="*/ 74 w 4100"/>
                <a:gd name="T5" fmla="*/ 175 h 175"/>
                <a:gd name="T6" fmla="*/ 99 w 4100"/>
                <a:gd name="T7" fmla="*/ 175 h 175"/>
                <a:gd name="T8" fmla="*/ 124 w 4100"/>
                <a:gd name="T9" fmla="*/ 175 h 175"/>
                <a:gd name="T10" fmla="*/ 150 w 4100"/>
                <a:gd name="T11" fmla="*/ 175 h 175"/>
                <a:gd name="T12" fmla="*/ 177 w 4100"/>
                <a:gd name="T13" fmla="*/ 175 h 175"/>
                <a:gd name="T14" fmla="*/ 207 w 4100"/>
                <a:gd name="T15" fmla="*/ 174 h 175"/>
                <a:gd name="T16" fmla="*/ 274 w 4100"/>
                <a:gd name="T17" fmla="*/ 175 h 175"/>
                <a:gd name="T18" fmla="*/ 362 w 4100"/>
                <a:gd name="T19" fmla="*/ 175 h 175"/>
                <a:gd name="T20" fmla="*/ 450 w 4100"/>
                <a:gd name="T21" fmla="*/ 175 h 175"/>
                <a:gd name="T22" fmla="*/ 539 w 4100"/>
                <a:gd name="T23" fmla="*/ 175 h 175"/>
                <a:gd name="T24" fmla="*/ 629 w 4100"/>
                <a:gd name="T25" fmla="*/ 175 h 175"/>
                <a:gd name="T26" fmla="*/ 717 w 4100"/>
                <a:gd name="T27" fmla="*/ 175 h 175"/>
                <a:gd name="T28" fmla="*/ 807 w 4100"/>
                <a:gd name="T29" fmla="*/ 175 h 175"/>
                <a:gd name="T30" fmla="*/ 899 w 4100"/>
                <a:gd name="T31" fmla="*/ 173 h 175"/>
                <a:gd name="T32" fmla="*/ 995 w 4100"/>
                <a:gd name="T33" fmla="*/ 175 h 175"/>
                <a:gd name="T34" fmla="*/ 1094 w 4100"/>
                <a:gd name="T35" fmla="*/ 173 h 175"/>
                <a:gd name="T36" fmla="*/ 1195 w 4100"/>
                <a:gd name="T37" fmla="*/ 163 h 175"/>
                <a:gd name="T38" fmla="*/ 1292 w 4100"/>
                <a:gd name="T39" fmla="*/ 166 h 175"/>
                <a:gd name="T40" fmla="*/ 1388 w 4100"/>
                <a:gd name="T41" fmla="*/ 139 h 175"/>
                <a:gd name="T42" fmla="*/ 1468 w 4100"/>
                <a:gd name="T43" fmla="*/ 162 h 175"/>
                <a:gd name="T44" fmla="*/ 1563 w 4100"/>
                <a:gd name="T45" fmla="*/ 171 h 175"/>
                <a:gd name="T46" fmla="*/ 1633 w 4100"/>
                <a:gd name="T47" fmla="*/ 174 h 175"/>
                <a:gd name="T48" fmla="*/ 1728 w 4100"/>
                <a:gd name="T49" fmla="*/ 169 h 175"/>
                <a:gd name="T50" fmla="*/ 1791 w 4100"/>
                <a:gd name="T51" fmla="*/ 175 h 175"/>
                <a:gd name="T52" fmla="*/ 1847 w 4100"/>
                <a:gd name="T53" fmla="*/ 175 h 175"/>
                <a:gd name="T54" fmla="*/ 1911 w 4100"/>
                <a:gd name="T55" fmla="*/ 175 h 175"/>
                <a:gd name="T56" fmla="*/ 1970 w 4100"/>
                <a:gd name="T57" fmla="*/ 175 h 175"/>
                <a:gd name="T58" fmla="*/ 2035 w 4100"/>
                <a:gd name="T59" fmla="*/ 175 h 175"/>
                <a:gd name="T60" fmla="*/ 2090 w 4100"/>
                <a:gd name="T61" fmla="*/ 175 h 175"/>
                <a:gd name="T62" fmla="*/ 2159 w 4100"/>
                <a:gd name="T63" fmla="*/ 175 h 175"/>
                <a:gd name="T64" fmla="*/ 2227 w 4100"/>
                <a:gd name="T65" fmla="*/ 162 h 175"/>
                <a:gd name="T66" fmla="*/ 2300 w 4100"/>
                <a:gd name="T67" fmla="*/ 165 h 175"/>
                <a:gd name="T68" fmla="*/ 2352 w 4100"/>
                <a:gd name="T69" fmla="*/ 175 h 175"/>
                <a:gd name="T70" fmla="*/ 2420 w 4100"/>
                <a:gd name="T71" fmla="*/ 82 h 175"/>
                <a:gd name="T72" fmla="*/ 2500 w 4100"/>
                <a:gd name="T73" fmla="*/ 142 h 175"/>
                <a:gd name="T74" fmla="*/ 2554 w 4100"/>
                <a:gd name="T75" fmla="*/ 164 h 175"/>
                <a:gd name="T76" fmla="*/ 2606 w 4100"/>
                <a:gd name="T77" fmla="*/ 170 h 175"/>
                <a:gd name="T78" fmla="*/ 2660 w 4100"/>
                <a:gd name="T79" fmla="*/ 172 h 175"/>
                <a:gd name="T80" fmla="*/ 2715 w 4100"/>
                <a:gd name="T81" fmla="*/ 174 h 175"/>
                <a:gd name="T82" fmla="*/ 2781 w 4100"/>
                <a:gd name="T83" fmla="*/ 172 h 175"/>
                <a:gd name="T84" fmla="*/ 2838 w 4100"/>
                <a:gd name="T85" fmla="*/ 175 h 175"/>
                <a:gd name="T86" fmla="*/ 2909 w 4100"/>
                <a:gd name="T87" fmla="*/ 175 h 175"/>
                <a:gd name="T88" fmla="*/ 2975 w 4100"/>
                <a:gd name="T89" fmla="*/ 175 h 175"/>
                <a:gd name="T90" fmla="*/ 3035 w 4100"/>
                <a:gd name="T91" fmla="*/ 175 h 175"/>
                <a:gd name="T92" fmla="*/ 3114 w 4100"/>
                <a:gd name="T93" fmla="*/ 175 h 175"/>
                <a:gd name="T94" fmla="*/ 3176 w 4100"/>
                <a:gd name="T95" fmla="*/ 175 h 175"/>
                <a:gd name="T96" fmla="*/ 3235 w 4100"/>
                <a:gd name="T97" fmla="*/ 175 h 175"/>
                <a:gd name="T98" fmla="*/ 3294 w 4100"/>
                <a:gd name="T99" fmla="*/ 175 h 175"/>
                <a:gd name="T100" fmla="*/ 3371 w 4100"/>
                <a:gd name="T101" fmla="*/ 175 h 175"/>
                <a:gd name="T102" fmla="*/ 3441 w 4100"/>
                <a:gd name="T103" fmla="*/ 175 h 175"/>
                <a:gd name="T104" fmla="*/ 3514 w 4100"/>
                <a:gd name="T105" fmla="*/ 175 h 175"/>
                <a:gd name="T106" fmla="*/ 3582 w 4100"/>
                <a:gd name="T107" fmla="*/ 175 h 175"/>
                <a:gd name="T108" fmla="*/ 3651 w 4100"/>
                <a:gd name="T109" fmla="*/ 175 h 175"/>
                <a:gd name="T110" fmla="*/ 3731 w 4100"/>
                <a:gd name="T111" fmla="*/ 175 h 175"/>
                <a:gd name="T112" fmla="*/ 3828 w 4100"/>
                <a:gd name="T113" fmla="*/ 175 h 175"/>
                <a:gd name="T114" fmla="*/ 3917 w 4100"/>
                <a:gd name="T115" fmla="*/ 175 h 175"/>
                <a:gd name="T116" fmla="*/ 3991 w 4100"/>
                <a:gd name="T117" fmla="*/ 175 h 175"/>
                <a:gd name="T118" fmla="*/ 4077 w 4100"/>
                <a:gd name="T11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00" h="175">
                  <a:moveTo>
                    <a:pt x="0" y="175"/>
                  </a:moveTo>
                  <a:lnTo>
                    <a:pt x="1" y="175"/>
                  </a:lnTo>
                  <a:lnTo>
                    <a:pt x="2" y="175"/>
                  </a:lnTo>
                  <a:lnTo>
                    <a:pt x="4" y="175"/>
                  </a:lnTo>
                  <a:lnTo>
                    <a:pt x="6" y="175"/>
                  </a:lnTo>
                  <a:lnTo>
                    <a:pt x="7" y="175"/>
                  </a:lnTo>
                  <a:lnTo>
                    <a:pt x="8" y="175"/>
                  </a:lnTo>
                  <a:lnTo>
                    <a:pt x="10" y="175"/>
                  </a:lnTo>
                  <a:lnTo>
                    <a:pt x="11" y="175"/>
                  </a:lnTo>
                  <a:lnTo>
                    <a:pt x="13" y="175"/>
                  </a:lnTo>
                  <a:lnTo>
                    <a:pt x="14" y="175"/>
                  </a:lnTo>
                  <a:lnTo>
                    <a:pt x="16" y="175"/>
                  </a:lnTo>
                  <a:lnTo>
                    <a:pt x="17" y="175"/>
                  </a:lnTo>
                  <a:lnTo>
                    <a:pt x="19" y="175"/>
                  </a:lnTo>
                  <a:lnTo>
                    <a:pt x="20" y="175"/>
                  </a:lnTo>
                  <a:lnTo>
                    <a:pt x="22" y="175"/>
                  </a:lnTo>
                  <a:lnTo>
                    <a:pt x="23" y="175"/>
                  </a:lnTo>
                  <a:lnTo>
                    <a:pt x="25" y="175"/>
                  </a:lnTo>
                  <a:lnTo>
                    <a:pt x="26" y="175"/>
                  </a:lnTo>
                  <a:lnTo>
                    <a:pt x="28" y="175"/>
                  </a:lnTo>
                  <a:lnTo>
                    <a:pt x="29" y="175"/>
                  </a:lnTo>
                  <a:lnTo>
                    <a:pt x="31" y="175"/>
                  </a:lnTo>
                  <a:lnTo>
                    <a:pt x="32" y="175"/>
                  </a:lnTo>
                  <a:lnTo>
                    <a:pt x="34" y="175"/>
                  </a:lnTo>
                  <a:lnTo>
                    <a:pt x="35" y="175"/>
                  </a:lnTo>
                  <a:lnTo>
                    <a:pt x="37" y="175"/>
                  </a:lnTo>
                  <a:lnTo>
                    <a:pt x="38" y="175"/>
                  </a:lnTo>
                  <a:lnTo>
                    <a:pt x="40" y="175"/>
                  </a:lnTo>
                  <a:lnTo>
                    <a:pt x="41" y="175"/>
                  </a:lnTo>
                  <a:lnTo>
                    <a:pt x="43" y="175"/>
                  </a:lnTo>
                  <a:lnTo>
                    <a:pt x="44" y="175"/>
                  </a:lnTo>
                  <a:lnTo>
                    <a:pt x="46" y="175"/>
                  </a:lnTo>
                  <a:lnTo>
                    <a:pt x="47" y="175"/>
                  </a:lnTo>
                  <a:lnTo>
                    <a:pt x="49" y="175"/>
                  </a:lnTo>
                  <a:lnTo>
                    <a:pt x="50" y="175"/>
                  </a:lnTo>
                  <a:lnTo>
                    <a:pt x="52" y="175"/>
                  </a:lnTo>
                  <a:lnTo>
                    <a:pt x="53" y="175"/>
                  </a:lnTo>
                  <a:lnTo>
                    <a:pt x="54" y="175"/>
                  </a:lnTo>
                  <a:lnTo>
                    <a:pt x="56" y="175"/>
                  </a:lnTo>
                  <a:lnTo>
                    <a:pt x="58" y="175"/>
                  </a:lnTo>
                  <a:lnTo>
                    <a:pt x="59" y="175"/>
                  </a:lnTo>
                  <a:lnTo>
                    <a:pt x="60" y="175"/>
                  </a:lnTo>
                  <a:lnTo>
                    <a:pt x="62" y="175"/>
                  </a:lnTo>
                  <a:lnTo>
                    <a:pt x="63" y="175"/>
                  </a:lnTo>
                  <a:lnTo>
                    <a:pt x="65" y="175"/>
                  </a:lnTo>
                  <a:lnTo>
                    <a:pt x="66" y="175"/>
                  </a:lnTo>
                  <a:lnTo>
                    <a:pt x="68" y="175"/>
                  </a:lnTo>
                  <a:lnTo>
                    <a:pt x="69" y="175"/>
                  </a:lnTo>
                  <a:lnTo>
                    <a:pt x="71" y="175"/>
                  </a:lnTo>
                  <a:lnTo>
                    <a:pt x="72" y="175"/>
                  </a:lnTo>
                  <a:lnTo>
                    <a:pt x="74" y="175"/>
                  </a:lnTo>
                  <a:lnTo>
                    <a:pt x="75" y="175"/>
                  </a:lnTo>
                  <a:lnTo>
                    <a:pt x="77" y="175"/>
                  </a:lnTo>
                  <a:lnTo>
                    <a:pt x="78" y="175"/>
                  </a:lnTo>
                  <a:lnTo>
                    <a:pt x="80" y="175"/>
                  </a:lnTo>
                  <a:lnTo>
                    <a:pt x="81" y="175"/>
                  </a:lnTo>
                  <a:lnTo>
                    <a:pt x="83" y="175"/>
                  </a:lnTo>
                  <a:lnTo>
                    <a:pt x="84" y="175"/>
                  </a:lnTo>
                  <a:lnTo>
                    <a:pt x="86" y="175"/>
                  </a:lnTo>
                  <a:lnTo>
                    <a:pt x="87" y="175"/>
                  </a:lnTo>
                  <a:lnTo>
                    <a:pt x="89" y="175"/>
                  </a:lnTo>
                  <a:lnTo>
                    <a:pt x="90" y="175"/>
                  </a:lnTo>
                  <a:lnTo>
                    <a:pt x="92" y="175"/>
                  </a:lnTo>
                  <a:lnTo>
                    <a:pt x="93" y="175"/>
                  </a:lnTo>
                  <a:lnTo>
                    <a:pt x="95" y="175"/>
                  </a:lnTo>
                  <a:lnTo>
                    <a:pt x="96" y="175"/>
                  </a:lnTo>
                  <a:lnTo>
                    <a:pt x="98" y="175"/>
                  </a:lnTo>
                  <a:lnTo>
                    <a:pt x="99" y="175"/>
                  </a:lnTo>
                  <a:lnTo>
                    <a:pt x="100" y="175"/>
                  </a:lnTo>
                  <a:lnTo>
                    <a:pt x="102" y="175"/>
                  </a:lnTo>
                  <a:lnTo>
                    <a:pt x="104" y="175"/>
                  </a:lnTo>
                  <a:lnTo>
                    <a:pt x="105" y="175"/>
                  </a:lnTo>
                  <a:lnTo>
                    <a:pt x="106" y="175"/>
                  </a:lnTo>
                  <a:lnTo>
                    <a:pt x="108" y="175"/>
                  </a:lnTo>
                  <a:lnTo>
                    <a:pt x="109" y="175"/>
                  </a:lnTo>
                  <a:lnTo>
                    <a:pt x="111" y="175"/>
                  </a:lnTo>
                  <a:lnTo>
                    <a:pt x="112" y="175"/>
                  </a:lnTo>
                  <a:lnTo>
                    <a:pt x="114" y="175"/>
                  </a:lnTo>
                  <a:lnTo>
                    <a:pt x="115" y="175"/>
                  </a:lnTo>
                  <a:lnTo>
                    <a:pt x="117" y="175"/>
                  </a:lnTo>
                  <a:lnTo>
                    <a:pt x="118" y="175"/>
                  </a:lnTo>
                  <a:lnTo>
                    <a:pt x="120" y="175"/>
                  </a:lnTo>
                  <a:lnTo>
                    <a:pt x="121" y="175"/>
                  </a:lnTo>
                  <a:lnTo>
                    <a:pt x="123" y="175"/>
                  </a:lnTo>
                  <a:lnTo>
                    <a:pt x="124" y="175"/>
                  </a:lnTo>
                  <a:lnTo>
                    <a:pt x="126" y="175"/>
                  </a:lnTo>
                  <a:lnTo>
                    <a:pt x="127" y="175"/>
                  </a:lnTo>
                  <a:lnTo>
                    <a:pt x="129" y="175"/>
                  </a:lnTo>
                  <a:lnTo>
                    <a:pt x="130" y="175"/>
                  </a:lnTo>
                  <a:lnTo>
                    <a:pt x="132" y="175"/>
                  </a:lnTo>
                  <a:lnTo>
                    <a:pt x="133" y="175"/>
                  </a:lnTo>
                  <a:lnTo>
                    <a:pt x="135" y="175"/>
                  </a:lnTo>
                  <a:lnTo>
                    <a:pt x="136" y="175"/>
                  </a:lnTo>
                  <a:lnTo>
                    <a:pt x="138" y="175"/>
                  </a:lnTo>
                  <a:lnTo>
                    <a:pt x="139" y="175"/>
                  </a:lnTo>
                  <a:lnTo>
                    <a:pt x="141" y="175"/>
                  </a:lnTo>
                  <a:lnTo>
                    <a:pt x="142" y="175"/>
                  </a:lnTo>
                  <a:lnTo>
                    <a:pt x="144" y="175"/>
                  </a:lnTo>
                  <a:lnTo>
                    <a:pt x="145" y="175"/>
                  </a:lnTo>
                  <a:lnTo>
                    <a:pt x="147" y="175"/>
                  </a:lnTo>
                  <a:lnTo>
                    <a:pt x="148" y="175"/>
                  </a:lnTo>
                  <a:lnTo>
                    <a:pt x="150" y="175"/>
                  </a:lnTo>
                  <a:lnTo>
                    <a:pt x="151" y="175"/>
                  </a:lnTo>
                  <a:lnTo>
                    <a:pt x="152" y="175"/>
                  </a:lnTo>
                  <a:lnTo>
                    <a:pt x="154" y="175"/>
                  </a:lnTo>
                  <a:lnTo>
                    <a:pt x="155" y="175"/>
                  </a:lnTo>
                  <a:lnTo>
                    <a:pt x="157" y="175"/>
                  </a:lnTo>
                  <a:lnTo>
                    <a:pt x="158" y="175"/>
                  </a:lnTo>
                  <a:lnTo>
                    <a:pt x="160" y="175"/>
                  </a:lnTo>
                  <a:lnTo>
                    <a:pt x="161" y="175"/>
                  </a:lnTo>
                  <a:lnTo>
                    <a:pt x="163" y="175"/>
                  </a:lnTo>
                  <a:lnTo>
                    <a:pt x="164" y="175"/>
                  </a:lnTo>
                  <a:lnTo>
                    <a:pt x="166" y="175"/>
                  </a:lnTo>
                  <a:lnTo>
                    <a:pt x="167" y="175"/>
                  </a:lnTo>
                  <a:lnTo>
                    <a:pt x="169" y="175"/>
                  </a:lnTo>
                  <a:lnTo>
                    <a:pt x="170" y="175"/>
                  </a:lnTo>
                  <a:lnTo>
                    <a:pt x="172" y="175"/>
                  </a:lnTo>
                  <a:lnTo>
                    <a:pt x="175" y="175"/>
                  </a:lnTo>
                  <a:lnTo>
                    <a:pt x="177" y="175"/>
                  </a:lnTo>
                  <a:lnTo>
                    <a:pt x="179" y="175"/>
                  </a:lnTo>
                  <a:lnTo>
                    <a:pt x="180" y="175"/>
                  </a:lnTo>
                  <a:lnTo>
                    <a:pt x="182" y="175"/>
                  </a:lnTo>
                  <a:lnTo>
                    <a:pt x="184" y="175"/>
                  </a:lnTo>
                  <a:lnTo>
                    <a:pt x="186" y="175"/>
                  </a:lnTo>
                  <a:lnTo>
                    <a:pt x="188" y="175"/>
                  </a:lnTo>
                  <a:lnTo>
                    <a:pt x="189" y="175"/>
                  </a:lnTo>
                  <a:lnTo>
                    <a:pt x="191" y="175"/>
                  </a:lnTo>
                  <a:lnTo>
                    <a:pt x="193" y="175"/>
                  </a:lnTo>
                  <a:lnTo>
                    <a:pt x="195" y="175"/>
                  </a:lnTo>
                  <a:lnTo>
                    <a:pt x="196" y="173"/>
                  </a:lnTo>
                  <a:lnTo>
                    <a:pt x="198" y="175"/>
                  </a:lnTo>
                  <a:lnTo>
                    <a:pt x="200" y="175"/>
                  </a:lnTo>
                  <a:lnTo>
                    <a:pt x="202" y="174"/>
                  </a:lnTo>
                  <a:lnTo>
                    <a:pt x="204" y="175"/>
                  </a:lnTo>
                  <a:lnTo>
                    <a:pt x="205" y="174"/>
                  </a:lnTo>
                  <a:lnTo>
                    <a:pt x="207" y="174"/>
                  </a:lnTo>
                  <a:lnTo>
                    <a:pt x="209" y="175"/>
                  </a:lnTo>
                  <a:lnTo>
                    <a:pt x="211" y="174"/>
                  </a:lnTo>
                  <a:lnTo>
                    <a:pt x="213" y="175"/>
                  </a:lnTo>
                  <a:lnTo>
                    <a:pt x="214" y="175"/>
                  </a:lnTo>
                  <a:lnTo>
                    <a:pt x="216" y="175"/>
                  </a:lnTo>
                  <a:lnTo>
                    <a:pt x="218" y="175"/>
                  </a:lnTo>
                  <a:lnTo>
                    <a:pt x="223" y="175"/>
                  </a:lnTo>
                  <a:lnTo>
                    <a:pt x="228" y="174"/>
                  </a:lnTo>
                  <a:lnTo>
                    <a:pt x="234" y="175"/>
                  </a:lnTo>
                  <a:lnTo>
                    <a:pt x="239" y="175"/>
                  </a:lnTo>
                  <a:lnTo>
                    <a:pt x="244" y="175"/>
                  </a:lnTo>
                  <a:lnTo>
                    <a:pt x="249" y="175"/>
                  </a:lnTo>
                  <a:lnTo>
                    <a:pt x="254" y="175"/>
                  </a:lnTo>
                  <a:lnTo>
                    <a:pt x="259" y="175"/>
                  </a:lnTo>
                  <a:lnTo>
                    <a:pt x="264" y="175"/>
                  </a:lnTo>
                  <a:lnTo>
                    <a:pt x="269" y="173"/>
                  </a:lnTo>
                  <a:lnTo>
                    <a:pt x="274" y="175"/>
                  </a:lnTo>
                  <a:lnTo>
                    <a:pt x="279" y="175"/>
                  </a:lnTo>
                  <a:lnTo>
                    <a:pt x="284" y="175"/>
                  </a:lnTo>
                  <a:lnTo>
                    <a:pt x="290" y="175"/>
                  </a:lnTo>
                  <a:lnTo>
                    <a:pt x="295" y="175"/>
                  </a:lnTo>
                  <a:lnTo>
                    <a:pt x="300" y="175"/>
                  </a:lnTo>
                  <a:lnTo>
                    <a:pt x="305" y="175"/>
                  </a:lnTo>
                  <a:lnTo>
                    <a:pt x="310" y="175"/>
                  </a:lnTo>
                  <a:lnTo>
                    <a:pt x="315" y="175"/>
                  </a:lnTo>
                  <a:lnTo>
                    <a:pt x="320" y="175"/>
                  </a:lnTo>
                  <a:lnTo>
                    <a:pt x="326" y="175"/>
                  </a:lnTo>
                  <a:lnTo>
                    <a:pt x="331" y="175"/>
                  </a:lnTo>
                  <a:lnTo>
                    <a:pt x="336" y="175"/>
                  </a:lnTo>
                  <a:lnTo>
                    <a:pt x="341" y="175"/>
                  </a:lnTo>
                  <a:lnTo>
                    <a:pt x="346" y="175"/>
                  </a:lnTo>
                  <a:lnTo>
                    <a:pt x="351" y="175"/>
                  </a:lnTo>
                  <a:lnTo>
                    <a:pt x="357" y="175"/>
                  </a:lnTo>
                  <a:lnTo>
                    <a:pt x="362" y="175"/>
                  </a:lnTo>
                  <a:lnTo>
                    <a:pt x="367" y="175"/>
                  </a:lnTo>
                  <a:lnTo>
                    <a:pt x="372" y="175"/>
                  </a:lnTo>
                  <a:lnTo>
                    <a:pt x="378" y="175"/>
                  </a:lnTo>
                  <a:lnTo>
                    <a:pt x="383" y="175"/>
                  </a:lnTo>
                  <a:lnTo>
                    <a:pt x="388" y="175"/>
                  </a:lnTo>
                  <a:lnTo>
                    <a:pt x="393" y="175"/>
                  </a:lnTo>
                  <a:lnTo>
                    <a:pt x="398" y="175"/>
                  </a:lnTo>
                  <a:lnTo>
                    <a:pt x="403" y="175"/>
                  </a:lnTo>
                  <a:lnTo>
                    <a:pt x="408" y="175"/>
                  </a:lnTo>
                  <a:lnTo>
                    <a:pt x="414" y="175"/>
                  </a:lnTo>
                  <a:lnTo>
                    <a:pt x="419" y="175"/>
                  </a:lnTo>
                  <a:lnTo>
                    <a:pt x="424" y="175"/>
                  </a:lnTo>
                  <a:lnTo>
                    <a:pt x="429" y="175"/>
                  </a:lnTo>
                  <a:lnTo>
                    <a:pt x="434" y="175"/>
                  </a:lnTo>
                  <a:lnTo>
                    <a:pt x="439" y="175"/>
                  </a:lnTo>
                  <a:lnTo>
                    <a:pt x="444" y="175"/>
                  </a:lnTo>
                  <a:lnTo>
                    <a:pt x="450" y="175"/>
                  </a:lnTo>
                  <a:lnTo>
                    <a:pt x="455" y="175"/>
                  </a:lnTo>
                  <a:lnTo>
                    <a:pt x="460" y="175"/>
                  </a:lnTo>
                  <a:lnTo>
                    <a:pt x="465" y="175"/>
                  </a:lnTo>
                  <a:lnTo>
                    <a:pt x="470" y="175"/>
                  </a:lnTo>
                  <a:lnTo>
                    <a:pt x="476" y="175"/>
                  </a:lnTo>
                  <a:lnTo>
                    <a:pt x="481" y="175"/>
                  </a:lnTo>
                  <a:lnTo>
                    <a:pt x="486" y="175"/>
                  </a:lnTo>
                  <a:lnTo>
                    <a:pt x="491" y="175"/>
                  </a:lnTo>
                  <a:lnTo>
                    <a:pt x="496" y="175"/>
                  </a:lnTo>
                  <a:lnTo>
                    <a:pt x="502" y="175"/>
                  </a:lnTo>
                  <a:lnTo>
                    <a:pt x="507" y="175"/>
                  </a:lnTo>
                  <a:lnTo>
                    <a:pt x="512" y="175"/>
                  </a:lnTo>
                  <a:lnTo>
                    <a:pt x="518" y="175"/>
                  </a:lnTo>
                  <a:lnTo>
                    <a:pt x="523" y="175"/>
                  </a:lnTo>
                  <a:lnTo>
                    <a:pt x="528" y="175"/>
                  </a:lnTo>
                  <a:lnTo>
                    <a:pt x="533" y="175"/>
                  </a:lnTo>
                  <a:lnTo>
                    <a:pt x="539" y="175"/>
                  </a:lnTo>
                  <a:lnTo>
                    <a:pt x="544" y="175"/>
                  </a:lnTo>
                  <a:lnTo>
                    <a:pt x="549" y="175"/>
                  </a:lnTo>
                  <a:lnTo>
                    <a:pt x="555" y="175"/>
                  </a:lnTo>
                  <a:lnTo>
                    <a:pt x="560" y="175"/>
                  </a:lnTo>
                  <a:lnTo>
                    <a:pt x="565" y="175"/>
                  </a:lnTo>
                  <a:lnTo>
                    <a:pt x="570" y="175"/>
                  </a:lnTo>
                  <a:lnTo>
                    <a:pt x="575" y="175"/>
                  </a:lnTo>
                  <a:lnTo>
                    <a:pt x="580" y="175"/>
                  </a:lnTo>
                  <a:lnTo>
                    <a:pt x="586" y="175"/>
                  </a:lnTo>
                  <a:lnTo>
                    <a:pt x="592" y="175"/>
                  </a:lnTo>
                  <a:lnTo>
                    <a:pt x="597" y="175"/>
                  </a:lnTo>
                  <a:lnTo>
                    <a:pt x="603" y="175"/>
                  </a:lnTo>
                  <a:lnTo>
                    <a:pt x="608" y="175"/>
                  </a:lnTo>
                  <a:lnTo>
                    <a:pt x="613" y="175"/>
                  </a:lnTo>
                  <a:lnTo>
                    <a:pt x="618" y="175"/>
                  </a:lnTo>
                  <a:lnTo>
                    <a:pt x="624" y="175"/>
                  </a:lnTo>
                  <a:lnTo>
                    <a:pt x="629" y="175"/>
                  </a:lnTo>
                  <a:lnTo>
                    <a:pt x="634" y="175"/>
                  </a:lnTo>
                  <a:lnTo>
                    <a:pt x="639" y="175"/>
                  </a:lnTo>
                  <a:lnTo>
                    <a:pt x="644" y="175"/>
                  </a:lnTo>
                  <a:lnTo>
                    <a:pt x="650" y="175"/>
                  </a:lnTo>
                  <a:lnTo>
                    <a:pt x="655" y="175"/>
                  </a:lnTo>
                  <a:lnTo>
                    <a:pt x="660" y="175"/>
                  </a:lnTo>
                  <a:lnTo>
                    <a:pt x="665" y="175"/>
                  </a:lnTo>
                  <a:lnTo>
                    <a:pt x="670" y="175"/>
                  </a:lnTo>
                  <a:lnTo>
                    <a:pt x="676" y="172"/>
                  </a:lnTo>
                  <a:lnTo>
                    <a:pt x="681" y="175"/>
                  </a:lnTo>
                  <a:lnTo>
                    <a:pt x="686" y="175"/>
                  </a:lnTo>
                  <a:lnTo>
                    <a:pt x="691" y="174"/>
                  </a:lnTo>
                  <a:lnTo>
                    <a:pt x="697" y="173"/>
                  </a:lnTo>
                  <a:lnTo>
                    <a:pt x="702" y="175"/>
                  </a:lnTo>
                  <a:lnTo>
                    <a:pt x="707" y="175"/>
                  </a:lnTo>
                  <a:lnTo>
                    <a:pt x="712" y="175"/>
                  </a:lnTo>
                  <a:lnTo>
                    <a:pt x="717" y="175"/>
                  </a:lnTo>
                  <a:lnTo>
                    <a:pt x="723" y="175"/>
                  </a:lnTo>
                  <a:lnTo>
                    <a:pt x="728" y="175"/>
                  </a:lnTo>
                  <a:lnTo>
                    <a:pt x="733" y="175"/>
                  </a:lnTo>
                  <a:lnTo>
                    <a:pt x="738" y="175"/>
                  </a:lnTo>
                  <a:lnTo>
                    <a:pt x="743" y="175"/>
                  </a:lnTo>
                  <a:lnTo>
                    <a:pt x="748" y="175"/>
                  </a:lnTo>
                  <a:lnTo>
                    <a:pt x="753" y="175"/>
                  </a:lnTo>
                  <a:lnTo>
                    <a:pt x="759" y="175"/>
                  </a:lnTo>
                  <a:lnTo>
                    <a:pt x="764" y="175"/>
                  </a:lnTo>
                  <a:lnTo>
                    <a:pt x="769" y="175"/>
                  </a:lnTo>
                  <a:lnTo>
                    <a:pt x="774" y="175"/>
                  </a:lnTo>
                  <a:lnTo>
                    <a:pt x="780" y="175"/>
                  </a:lnTo>
                  <a:lnTo>
                    <a:pt x="786" y="175"/>
                  </a:lnTo>
                  <a:lnTo>
                    <a:pt x="791" y="175"/>
                  </a:lnTo>
                  <a:lnTo>
                    <a:pt x="797" y="175"/>
                  </a:lnTo>
                  <a:lnTo>
                    <a:pt x="802" y="175"/>
                  </a:lnTo>
                  <a:lnTo>
                    <a:pt x="807" y="175"/>
                  </a:lnTo>
                  <a:lnTo>
                    <a:pt x="813" y="175"/>
                  </a:lnTo>
                  <a:lnTo>
                    <a:pt x="819" y="175"/>
                  </a:lnTo>
                  <a:lnTo>
                    <a:pt x="824" y="175"/>
                  </a:lnTo>
                  <a:lnTo>
                    <a:pt x="829" y="175"/>
                  </a:lnTo>
                  <a:lnTo>
                    <a:pt x="835" y="175"/>
                  </a:lnTo>
                  <a:lnTo>
                    <a:pt x="840" y="175"/>
                  </a:lnTo>
                  <a:lnTo>
                    <a:pt x="846" y="175"/>
                  </a:lnTo>
                  <a:lnTo>
                    <a:pt x="852" y="175"/>
                  </a:lnTo>
                  <a:lnTo>
                    <a:pt x="858" y="175"/>
                  </a:lnTo>
                  <a:lnTo>
                    <a:pt x="863" y="175"/>
                  </a:lnTo>
                  <a:lnTo>
                    <a:pt x="868" y="175"/>
                  </a:lnTo>
                  <a:lnTo>
                    <a:pt x="874" y="175"/>
                  </a:lnTo>
                  <a:lnTo>
                    <a:pt x="879" y="175"/>
                  </a:lnTo>
                  <a:lnTo>
                    <a:pt x="884" y="172"/>
                  </a:lnTo>
                  <a:lnTo>
                    <a:pt x="889" y="175"/>
                  </a:lnTo>
                  <a:lnTo>
                    <a:pt x="894" y="175"/>
                  </a:lnTo>
                  <a:lnTo>
                    <a:pt x="899" y="173"/>
                  </a:lnTo>
                  <a:lnTo>
                    <a:pt x="904" y="172"/>
                  </a:lnTo>
                  <a:lnTo>
                    <a:pt x="911" y="173"/>
                  </a:lnTo>
                  <a:lnTo>
                    <a:pt x="916" y="173"/>
                  </a:lnTo>
                  <a:lnTo>
                    <a:pt x="921" y="175"/>
                  </a:lnTo>
                  <a:lnTo>
                    <a:pt x="927" y="175"/>
                  </a:lnTo>
                  <a:lnTo>
                    <a:pt x="932" y="174"/>
                  </a:lnTo>
                  <a:lnTo>
                    <a:pt x="937" y="175"/>
                  </a:lnTo>
                  <a:lnTo>
                    <a:pt x="943" y="175"/>
                  </a:lnTo>
                  <a:lnTo>
                    <a:pt x="949" y="175"/>
                  </a:lnTo>
                  <a:lnTo>
                    <a:pt x="954" y="175"/>
                  </a:lnTo>
                  <a:lnTo>
                    <a:pt x="960" y="173"/>
                  </a:lnTo>
                  <a:lnTo>
                    <a:pt x="966" y="175"/>
                  </a:lnTo>
                  <a:lnTo>
                    <a:pt x="971" y="175"/>
                  </a:lnTo>
                  <a:lnTo>
                    <a:pt x="978" y="175"/>
                  </a:lnTo>
                  <a:lnTo>
                    <a:pt x="983" y="175"/>
                  </a:lnTo>
                  <a:lnTo>
                    <a:pt x="989" y="175"/>
                  </a:lnTo>
                  <a:lnTo>
                    <a:pt x="995" y="175"/>
                  </a:lnTo>
                  <a:lnTo>
                    <a:pt x="1001" y="175"/>
                  </a:lnTo>
                  <a:lnTo>
                    <a:pt x="1007" y="173"/>
                  </a:lnTo>
                  <a:lnTo>
                    <a:pt x="1013" y="175"/>
                  </a:lnTo>
                  <a:lnTo>
                    <a:pt x="1019" y="175"/>
                  </a:lnTo>
                  <a:lnTo>
                    <a:pt x="1024" y="174"/>
                  </a:lnTo>
                  <a:lnTo>
                    <a:pt x="1031" y="175"/>
                  </a:lnTo>
                  <a:lnTo>
                    <a:pt x="1037" y="175"/>
                  </a:lnTo>
                  <a:lnTo>
                    <a:pt x="1043" y="175"/>
                  </a:lnTo>
                  <a:lnTo>
                    <a:pt x="1049" y="175"/>
                  </a:lnTo>
                  <a:lnTo>
                    <a:pt x="1054" y="171"/>
                  </a:lnTo>
                  <a:lnTo>
                    <a:pt x="1060" y="175"/>
                  </a:lnTo>
                  <a:lnTo>
                    <a:pt x="1066" y="175"/>
                  </a:lnTo>
                  <a:lnTo>
                    <a:pt x="1071" y="175"/>
                  </a:lnTo>
                  <a:lnTo>
                    <a:pt x="1076" y="175"/>
                  </a:lnTo>
                  <a:lnTo>
                    <a:pt x="1083" y="175"/>
                  </a:lnTo>
                  <a:lnTo>
                    <a:pt x="1088" y="175"/>
                  </a:lnTo>
                  <a:lnTo>
                    <a:pt x="1094" y="173"/>
                  </a:lnTo>
                  <a:lnTo>
                    <a:pt x="1100" y="175"/>
                  </a:lnTo>
                  <a:lnTo>
                    <a:pt x="1107" y="173"/>
                  </a:lnTo>
                  <a:lnTo>
                    <a:pt x="1112" y="175"/>
                  </a:lnTo>
                  <a:lnTo>
                    <a:pt x="1117" y="175"/>
                  </a:lnTo>
                  <a:lnTo>
                    <a:pt x="1123" y="175"/>
                  </a:lnTo>
                  <a:lnTo>
                    <a:pt x="1129" y="175"/>
                  </a:lnTo>
                  <a:lnTo>
                    <a:pt x="1134" y="172"/>
                  </a:lnTo>
                  <a:lnTo>
                    <a:pt x="1141" y="175"/>
                  </a:lnTo>
                  <a:lnTo>
                    <a:pt x="1146" y="168"/>
                  </a:lnTo>
                  <a:lnTo>
                    <a:pt x="1152" y="175"/>
                  </a:lnTo>
                  <a:lnTo>
                    <a:pt x="1159" y="175"/>
                  </a:lnTo>
                  <a:lnTo>
                    <a:pt x="1165" y="164"/>
                  </a:lnTo>
                  <a:lnTo>
                    <a:pt x="1170" y="166"/>
                  </a:lnTo>
                  <a:lnTo>
                    <a:pt x="1177" y="165"/>
                  </a:lnTo>
                  <a:lnTo>
                    <a:pt x="1183" y="166"/>
                  </a:lnTo>
                  <a:lnTo>
                    <a:pt x="1189" y="157"/>
                  </a:lnTo>
                  <a:lnTo>
                    <a:pt x="1195" y="163"/>
                  </a:lnTo>
                  <a:lnTo>
                    <a:pt x="1200" y="168"/>
                  </a:lnTo>
                  <a:lnTo>
                    <a:pt x="1205" y="172"/>
                  </a:lnTo>
                  <a:lnTo>
                    <a:pt x="1212" y="168"/>
                  </a:lnTo>
                  <a:lnTo>
                    <a:pt x="1217" y="166"/>
                  </a:lnTo>
                  <a:lnTo>
                    <a:pt x="1223" y="167"/>
                  </a:lnTo>
                  <a:lnTo>
                    <a:pt x="1229" y="170"/>
                  </a:lnTo>
                  <a:lnTo>
                    <a:pt x="1235" y="175"/>
                  </a:lnTo>
                  <a:lnTo>
                    <a:pt x="1241" y="169"/>
                  </a:lnTo>
                  <a:lnTo>
                    <a:pt x="1248" y="167"/>
                  </a:lnTo>
                  <a:lnTo>
                    <a:pt x="1254" y="169"/>
                  </a:lnTo>
                  <a:lnTo>
                    <a:pt x="1259" y="173"/>
                  </a:lnTo>
                  <a:lnTo>
                    <a:pt x="1264" y="172"/>
                  </a:lnTo>
                  <a:lnTo>
                    <a:pt x="1270" y="172"/>
                  </a:lnTo>
                  <a:lnTo>
                    <a:pt x="1276" y="168"/>
                  </a:lnTo>
                  <a:lnTo>
                    <a:pt x="1280" y="175"/>
                  </a:lnTo>
                  <a:lnTo>
                    <a:pt x="1286" y="167"/>
                  </a:lnTo>
                  <a:lnTo>
                    <a:pt x="1292" y="166"/>
                  </a:lnTo>
                  <a:lnTo>
                    <a:pt x="1297" y="170"/>
                  </a:lnTo>
                  <a:lnTo>
                    <a:pt x="1303" y="169"/>
                  </a:lnTo>
                  <a:lnTo>
                    <a:pt x="1309" y="175"/>
                  </a:lnTo>
                  <a:lnTo>
                    <a:pt x="1315" y="165"/>
                  </a:lnTo>
                  <a:lnTo>
                    <a:pt x="1321" y="175"/>
                  </a:lnTo>
                  <a:lnTo>
                    <a:pt x="1327" y="173"/>
                  </a:lnTo>
                  <a:lnTo>
                    <a:pt x="1333" y="173"/>
                  </a:lnTo>
                  <a:lnTo>
                    <a:pt x="1338" y="171"/>
                  </a:lnTo>
                  <a:lnTo>
                    <a:pt x="1343" y="164"/>
                  </a:lnTo>
                  <a:lnTo>
                    <a:pt x="1350" y="145"/>
                  </a:lnTo>
                  <a:lnTo>
                    <a:pt x="1356" y="134"/>
                  </a:lnTo>
                  <a:lnTo>
                    <a:pt x="1361" y="139"/>
                  </a:lnTo>
                  <a:lnTo>
                    <a:pt x="1367" y="153"/>
                  </a:lnTo>
                  <a:lnTo>
                    <a:pt x="1373" y="162"/>
                  </a:lnTo>
                  <a:lnTo>
                    <a:pt x="1379" y="153"/>
                  </a:lnTo>
                  <a:lnTo>
                    <a:pt x="1383" y="132"/>
                  </a:lnTo>
                  <a:lnTo>
                    <a:pt x="1388" y="139"/>
                  </a:lnTo>
                  <a:lnTo>
                    <a:pt x="1394" y="148"/>
                  </a:lnTo>
                  <a:lnTo>
                    <a:pt x="1400" y="148"/>
                  </a:lnTo>
                  <a:lnTo>
                    <a:pt x="1405" y="154"/>
                  </a:lnTo>
                  <a:lnTo>
                    <a:pt x="1411" y="160"/>
                  </a:lnTo>
                  <a:lnTo>
                    <a:pt x="1417" y="162"/>
                  </a:lnTo>
                  <a:lnTo>
                    <a:pt x="1422" y="168"/>
                  </a:lnTo>
                  <a:lnTo>
                    <a:pt x="1428" y="161"/>
                  </a:lnTo>
                  <a:lnTo>
                    <a:pt x="1435" y="162"/>
                  </a:lnTo>
                  <a:lnTo>
                    <a:pt x="1436" y="173"/>
                  </a:lnTo>
                  <a:lnTo>
                    <a:pt x="1438" y="175"/>
                  </a:lnTo>
                  <a:lnTo>
                    <a:pt x="1443" y="173"/>
                  </a:lnTo>
                  <a:lnTo>
                    <a:pt x="1449" y="147"/>
                  </a:lnTo>
                  <a:lnTo>
                    <a:pt x="1453" y="151"/>
                  </a:lnTo>
                  <a:lnTo>
                    <a:pt x="1455" y="143"/>
                  </a:lnTo>
                  <a:lnTo>
                    <a:pt x="1457" y="140"/>
                  </a:lnTo>
                  <a:lnTo>
                    <a:pt x="1462" y="155"/>
                  </a:lnTo>
                  <a:lnTo>
                    <a:pt x="1468" y="162"/>
                  </a:lnTo>
                  <a:lnTo>
                    <a:pt x="1474" y="156"/>
                  </a:lnTo>
                  <a:lnTo>
                    <a:pt x="1480" y="158"/>
                  </a:lnTo>
                  <a:lnTo>
                    <a:pt x="1486" y="165"/>
                  </a:lnTo>
                  <a:lnTo>
                    <a:pt x="1490" y="169"/>
                  </a:lnTo>
                  <a:lnTo>
                    <a:pt x="1495" y="173"/>
                  </a:lnTo>
                  <a:lnTo>
                    <a:pt x="1501" y="170"/>
                  </a:lnTo>
                  <a:lnTo>
                    <a:pt x="1507" y="169"/>
                  </a:lnTo>
                  <a:lnTo>
                    <a:pt x="1512" y="174"/>
                  </a:lnTo>
                  <a:lnTo>
                    <a:pt x="1518" y="175"/>
                  </a:lnTo>
                  <a:lnTo>
                    <a:pt x="1523" y="170"/>
                  </a:lnTo>
                  <a:lnTo>
                    <a:pt x="1529" y="165"/>
                  </a:lnTo>
                  <a:lnTo>
                    <a:pt x="1535" y="169"/>
                  </a:lnTo>
                  <a:lnTo>
                    <a:pt x="1540" y="166"/>
                  </a:lnTo>
                  <a:lnTo>
                    <a:pt x="1547" y="172"/>
                  </a:lnTo>
                  <a:lnTo>
                    <a:pt x="1552" y="171"/>
                  </a:lnTo>
                  <a:lnTo>
                    <a:pt x="1558" y="171"/>
                  </a:lnTo>
                  <a:lnTo>
                    <a:pt x="1563" y="171"/>
                  </a:lnTo>
                  <a:lnTo>
                    <a:pt x="1568" y="170"/>
                  </a:lnTo>
                  <a:lnTo>
                    <a:pt x="1574" y="175"/>
                  </a:lnTo>
                  <a:lnTo>
                    <a:pt x="1576" y="173"/>
                  </a:lnTo>
                  <a:lnTo>
                    <a:pt x="1577" y="170"/>
                  </a:lnTo>
                  <a:lnTo>
                    <a:pt x="1579" y="175"/>
                  </a:lnTo>
                  <a:lnTo>
                    <a:pt x="1584" y="172"/>
                  </a:lnTo>
                  <a:lnTo>
                    <a:pt x="1589" y="171"/>
                  </a:lnTo>
                  <a:lnTo>
                    <a:pt x="1595" y="174"/>
                  </a:lnTo>
                  <a:lnTo>
                    <a:pt x="1599" y="175"/>
                  </a:lnTo>
                  <a:lnTo>
                    <a:pt x="1605" y="175"/>
                  </a:lnTo>
                  <a:lnTo>
                    <a:pt x="1611" y="174"/>
                  </a:lnTo>
                  <a:lnTo>
                    <a:pt x="1616" y="175"/>
                  </a:lnTo>
                  <a:lnTo>
                    <a:pt x="1622" y="174"/>
                  </a:lnTo>
                  <a:lnTo>
                    <a:pt x="1628" y="173"/>
                  </a:lnTo>
                  <a:lnTo>
                    <a:pt x="1629" y="170"/>
                  </a:lnTo>
                  <a:lnTo>
                    <a:pt x="1631" y="175"/>
                  </a:lnTo>
                  <a:lnTo>
                    <a:pt x="1633" y="174"/>
                  </a:lnTo>
                  <a:lnTo>
                    <a:pt x="1639" y="175"/>
                  </a:lnTo>
                  <a:lnTo>
                    <a:pt x="1645" y="174"/>
                  </a:lnTo>
                  <a:lnTo>
                    <a:pt x="1652" y="167"/>
                  </a:lnTo>
                  <a:lnTo>
                    <a:pt x="1657" y="172"/>
                  </a:lnTo>
                  <a:lnTo>
                    <a:pt x="1662" y="167"/>
                  </a:lnTo>
                  <a:lnTo>
                    <a:pt x="1669" y="173"/>
                  </a:lnTo>
                  <a:lnTo>
                    <a:pt x="1675" y="174"/>
                  </a:lnTo>
                  <a:lnTo>
                    <a:pt x="1681" y="173"/>
                  </a:lnTo>
                  <a:lnTo>
                    <a:pt x="1687" y="174"/>
                  </a:lnTo>
                  <a:lnTo>
                    <a:pt x="1693" y="172"/>
                  </a:lnTo>
                  <a:lnTo>
                    <a:pt x="1699" y="173"/>
                  </a:lnTo>
                  <a:lnTo>
                    <a:pt x="1701" y="168"/>
                  </a:lnTo>
                  <a:lnTo>
                    <a:pt x="1705" y="173"/>
                  </a:lnTo>
                  <a:lnTo>
                    <a:pt x="1711" y="171"/>
                  </a:lnTo>
                  <a:lnTo>
                    <a:pt x="1717" y="172"/>
                  </a:lnTo>
                  <a:lnTo>
                    <a:pt x="1722" y="173"/>
                  </a:lnTo>
                  <a:lnTo>
                    <a:pt x="1728" y="169"/>
                  </a:lnTo>
                  <a:lnTo>
                    <a:pt x="1734" y="175"/>
                  </a:lnTo>
                  <a:lnTo>
                    <a:pt x="1739" y="174"/>
                  </a:lnTo>
                  <a:lnTo>
                    <a:pt x="1741" y="172"/>
                  </a:lnTo>
                  <a:lnTo>
                    <a:pt x="1747" y="175"/>
                  </a:lnTo>
                  <a:lnTo>
                    <a:pt x="1753" y="175"/>
                  </a:lnTo>
                  <a:lnTo>
                    <a:pt x="1754" y="175"/>
                  </a:lnTo>
                  <a:lnTo>
                    <a:pt x="1756" y="170"/>
                  </a:lnTo>
                  <a:lnTo>
                    <a:pt x="1758" y="173"/>
                  </a:lnTo>
                  <a:lnTo>
                    <a:pt x="1764" y="175"/>
                  </a:lnTo>
                  <a:lnTo>
                    <a:pt x="1771" y="174"/>
                  </a:lnTo>
                  <a:lnTo>
                    <a:pt x="1772" y="173"/>
                  </a:lnTo>
                  <a:lnTo>
                    <a:pt x="1774" y="175"/>
                  </a:lnTo>
                  <a:lnTo>
                    <a:pt x="1776" y="173"/>
                  </a:lnTo>
                  <a:lnTo>
                    <a:pt x="1782" y="173"/>
                  </a:lnTo>
                  <a:lnTo>
                    <a:pt x="1787" y="175"/>
                  </a:lnTo>
                  <a:lnTo>
                    <a:pt x="1789" y="175"/>
                  </a:lnTo>
                  <a:lnTo>
                    <a:pt x="1791" y="175"/>
                  </a:lnTo>
                  <a:lnTo>
                    <a:pt x="1793" y="175"/>
                  </a:lnTo>
                  <a:lnTo>
                    <a:pt x="1798" y="175"/>
                  </a:lnTo>
                  <a:lnTo>
                    <a:pt x="1803" y="175"/>
                  </a:lnTo>
                  <a:lnTo>
                    <a:pt x="1805" y="175"/>
                  </a:lnTo>
                  <a:lnTo>
                    <a:pt x="1807" y="175"/>
                  </a:lnTo>
                  <a:lnTo>
                    <a:pt x="1808" y="173"/>
                  </a:lnTo>
                  <a:lnTo>
                    <a:pt x="1810" y="175"/>
                  </a:lnTo>
                  <a:lnTo>
                    <a:pt x="1816" y="174"/>
                  </a:lnTo>
                  <a:lnTo>
                    <a:pt x="1821" y="175"/>
                  </a:lnTo>
                  <a:lnTo>
                    <a:pt x="1823" y="175"/>
                  </a:lnTo>
                  <a:lnTo>
                    <a:pt x="1824" y="173"/>
                  </a:lnTo>
                  <a:lnTo>
                    <a:pt x="1826" y="175"/>
                  </a:lnTo>
                  <a:lnTo>
                    <a:pt x="1831" y="172"/>
                  </a:lnTo>
                  <a:lnTo>
                    <a:pt x="1836" y="175"/>
                  </a:lnTo>
                  <a:lnTo>
                    <a:pt x="1841" y="175"/>
                  </a:lnTo>
                  <a:lnTo>
                    <a:pt x="1843" y="174"/>
                  </a:lnTo>
                  <a:lnTo>
                    <a:pt x="1847" y="175"/>
                  </a:lnTo>
                  <a:lnTo>
                    <a:pt x="1853" y="171"/>
                  </a:lnTo>
                  <a:lnTo>
                    <a:pt x="1859" y="173"/>
                  </a:lnTo>
                  <a:lnTo>
                    <a:pt x="1861" y="173"/>
                  </a:lnTo>
                  <a:lnTo>
                    <a:pt x="1863" y="175"/>
                  </a:lnTo>
                  <a:lnTo>
                    <a:pt x="1864" y="174"/>
                  </a:lnTo>
                  <a:lnTo>
                    <a:pt x="1870" y="173"/>
                  </a:lnTo>
                  <a:lnTo>
                    <a:pt x="1877" y="175"/>
                  </a:lnTo>
                  <a:lnTo>
                    <a:pt x="1878" y="175"/>
                  </a:lnTo>
                  <a:lnTo>
                    <a:pt x="1880" y="175"/>
                  </a:lnTo>
                  <a:lnTo>
                    <a:pt x="1882" y="173"/>
                  </a:lnTo>
                  <a:lnTo>
                    <a:pt x="1888" y="175"/>
                  </a:lnTo>
                  <a:lnTo>
                    <a:pt x="1893" y="175"/>
                  </a:lnTo>
                  <a:lnTo>
                    <a:pt x="1895" y="171"/>
                  </a:lnTo>
                  <a:lnTo>
                    <a:pt x="1897" y="175"/>
                  </a:lnTo>
                  <a:lnTo>
                    <a:pt x="1902" y="175"/>
                  </a:lnTo>
                  <a:lnTo>
                    <a:pt x="1907" y="174"/>
                  </a:lnTo>
                  <a:lnTo>
                    <a:pt x="1911" y="175"/>
                  </a:lnTo>
                  <a:lnTo>
                    <a:pt x="1916" y="175"/>
                  </a:lnTo>
                  <a:lnTo>
                    <a:pt x="1918" y="175"/>
                  </a:lnTo>
                  <a:lnTo>
                    <a:pt x="1924" y="175"/>
                  </a:lnTo>
                  <a:lnTo>
                    <a:pt x="1928" y="174"/>
                  </a:lnTo>
                  <a:lnTo>
                    <a:pt x="1933" y="175"/>
                  </a:lnTo>
                  <a:lnTo>
                    <a:pt x="1935" y="175"/>
                  </a:lnTo>
                  <a:lnTo>
                    <a:pt x="1939" y="175"/>
                  </a:lnTo>
                  <a:lnTo>
                    <a:pt x="1944" y="175"/>
                  </a:lnTo>
                  <a:lnTo>
                    <a:pt x="1946" y="175"/>
                  </a:lnTo>
                  <a:lnTo>
                    <a:pt x="1950" y="175"/>
                  </a:lnTo>
                  <a:lnTo>
                    <a:pt x="1952" y="175"/>
                  </a:lnTo>
                  <a:lnTo>
                    <a:pt x="1957" y="175"/>
                  </a:lnTo>
                  <a:lnTo>
                    <a:pt x="1963" y="175"/>
                  </a:lnTo>
                  <a:lnTo>
                    <a:pt x="1965" y="175"/>
                  </a:lnTo>
                  <a:lnTo>
                    <a:pt x="1967" y="175"/>
                  </a:lnTo>
                  <a:lnTo>
                    <a:pt x="1969" y="172"/>
                  </a:lnTo>
                  <a:lnTo>
                    <a:pt x="1970" y="175"/>
                  </a:lnTo>
                  <a:lnTo>
                    <a:pt x="1976" y="175"/>
                  </a:lnTo>
                  <a:lnTo>
                    <a:pt x="1980" y="174"/>
                  </a:lnTo>
                  <a:lnTo>
                    <a:pt x="1982" y="172"/>
                  </a:lnTo>
                  <a:lnTo>
                    <a:pt x="1984" y="175"/>
                  </a:lnTo>
                  <a:lnTo>
                    <a:pt x="1986" y="171"/>
                  </a:lnTo>
                  <a:lnTo>
                    <a:pt x="1987" y="174"/>
                  </a:lnTo>
                  <a:lnTo>
                    <a:pt x="1992" y="175"/>
                  </a:lnTo>
                  <a:lnTo>
                    <a:pt x="1997" y="175"/>
                  </a:lnTo>
                  <a:lnTo>
                    <a:pt x="1999" y="175"/>
                  </a:lnTo>
                  <a:lnTo>
                    <a:pt x="2003" y="175"/>
                  </a:lnTo>
                  <a:lnTo>
                    <a:pt x="2008" y="174"/>
                  </a:lnTo>
                  <a:lnTo>
                    <a:pt x="2013" y="175"/>
                  </a:lnTo>
                  <a:lnTo>
                    <a:pt x="2019" y="175"/>
                  </a:lnTo>
                  <a:lnTo>
                    <a:pt x="2021" y="175"/>
                  </a:lnTo>
                  <a:lnTo>
                    <a:pt x="2026" y="173"/>
                  </a:lnTo>
                  <a:lnTo>
                    <a:pt x="2030" y="175"/>
                  </a:lnTo>
                  <a:lnTo>
                    <a:pt x="2035" y="175"/>
                  </a:lnTo>
                  <a:lnTo>
                    <a:pt x="2040" y="175"/>
                  </a:lnTo>
                  <a:lnTo>
                    <a:pt x="2042" y="175"/>
                  </a:lnTo>
                  <a:lnTo>
                    <a:pt x="2047" y="175"/>
                  </a:lnTo>
                  <a:lnTo>
                    <a:pt x="2052" y="175"/>
                  </a:lnTo>
                  <a:lnTo>
                    <a:pt x="2054" y="175"/>
                  </a:lnTo>
                  <a:lnTo>
                    <a:pt x="2058" y="175"/>
                  </a:lnTo>
                  <a:lnTo>
                    <a:pt x="2060" y="175"/>
                  </a:lnTo>
                  <a:lnTo>
                    <a:pt x="2065" y="175"/>
                  </a:lnTo>
                  <a:lnTo>
                    <a:pt x="2069" y="175"/>
                  </a:lnTo>
                  <a:lnTo>
                    <a:pt x="2071" y="175"/>
                  </a:lnTo>
                  <a:lnTo>
                    <a:pt x="2073" y="174"/>
                  </a:lnTo>
                  <a:lnTo>
                    <a:pt x="2075" y="175"/>
                  </a:lnTo>
                  <a:lnTo>
                    <a:pt x="2076" y="173"/>
                  </a:lnTo>
                  <a:lnTo>
                    <a:pt x="2082" y="175"/>
                  </a:lnTo>
                  <a:lnTo>
                    <a:pt x="2086" y="171"/>
                  </a:lnTo>
                  <a:lnTo>
                    <a:pt x="2088" y="175"/>
                  </a:lnTo>
                  <a:lnTo>
                    <a:pt x="2090" y="175"/>
                  </a:lnTo>
                  <a:lnTo>
                    <a:pt x="2092" y="174"/>
                  </a:lnTo>
                  <a:lnTo>
                    <a:pt x="2093" y="174"/>
                  </a:lnTo>
                  <a:lnTo>
                    <a:pt x="2098" y="172"/>
                  </a:lnTo>
                  <a:lnTo>
                    <a:pt x="2103" y="173"/>
                  </a:lnTo>
                  <a:lnTo>
                    <a:pt x="2107" y="175"/>
                  </a:lnTo>
                  <a:lnTo>
                    <a:pt x="2109" y="172"/>
                  </a:lnTo>
                  <a:lnTo>
                    <a:pt x="2111" y="175"/>
                  </a:lnTo>
                  <a:lnTo>
                    <a:pt x="2115" y="172"/>
                  </a:lnTo>
                  <a:lnTo>
                    <a:pt x="2120" y="175"/>
                  </a:lnTo>
                  <a:lnTo>
                    <a:pt x="2125" y="174"/>
                  </a:lnTo>
                  <a:lnTo>
                    <a:pt x="2130" y="175"/>
                  </a:lnTo>
                  <a:lnTo>
                    <a:pt x="2136" y="175"/>
                  </a:lnTo>
                  <a:lnTo>
                    <a:pt x="2142" y="175"/>
                  </a:lnTo>
                  <a:lnTo>
                    <a:pt x="2144" y="174"/>
                  </a:lnTo>
                  <a:lnTo>
                    <a:pt x="2149" y="175"/>
                  </a:lnTo>
                  <a:lnTo>
                    <a:pt x="2154" y="175"/>
                  </a:lnTo>
                  <a:lnTo>
                    <a:pt x="2159" y="175"/>
                  </a:lnTo>
                  <a:lnTo>
                    <a:pt x="2161" y="175"/>
                  </a:lnTo>
                  <a:lnTo>
                    <a:pt x="2163" y="175"/>
                  </a:lnTo>
                  <a:lnTo>
                    <a:pt x="2168" y="175"/>
                  </a:lnTo>
                  <a:lnTo>
                    <a:pt x="2172" y="175"/>
                  </a:lnTo>
                  <a:lnTo>
                    <a:pt x="2177" y="173"/>
                  </a:lnTo>
                  <a:lnTo>
                    <a:pt x="2179" y="175"/>
                  </a:lnTo>
                  <a:lnTo>
                    <a:pt x="2180" y="175"/>
                  </a:lnTo>
                  <a:lnTo>
                    <a:pt x="2185" y="174"/>
                  </a:lnTo>
                  <a:lnTo>
                    <a:pt x="2190" y="173"/>
                  </a:lnTo>
                  <a:lnTo>
                    <a:pt x="2195" y="165"/>
                  </a:lnTo>
                  <a:lnTo>
                    <a:pt x="2197" y="156"/>
                  </a:lnTo>
                  <a:lnTo>
                    <a:pt x="2201" y="141"/>
                  </a:lnTo>
                  <a:lnTo>
                    <a:pt x="2206" y="129"/>
                  </a:lnTo>
                  <a:lnTo>
                    <a:pt x="2213" y="134"/>
                  </a:lnTo>
                  <a:lnTo>
                    <a:pt x="2217" y="134"/>
                  </a:lnTo>
                  <a:lnTo>
                    <a:pt x="2222" y="151"/>
                  </a:lnTo>
                  <a:lnTo>
                    <a:pt x="2227" y="162"/>
                  </a:lnTo>
                  <a:lnTo>
                    <a:pt x="2232" y="166"/>
                  </a:lnTo>
                  <a:lnTo>
                    <a:pt x="2238" y="167"/>
                  </a:lnTo>
                  <a:lnTo>
                    <a:pt x="2244" y="170"/>
                  </a:lnTo>
                  <a:lnTo>
                    <a:pt x="2249" y="167"/>
                  </a:lnTo>
                  <a:lnTo>
                    <a:pt x="2254" y="173"/>
                  </a:lnTo>
                  <a:lnTo>
                    <a:pt x="2260" y="172"/>
                  </a:lnTo>
                  <a:lnTo>
                    <a:pt x="2266" y="171"/>
                  </a:lnTo>
                  <a:lnTo>
                    <a:pt x="2268" y="174"/>
                  </a:lnTo>
                  <a:lnTo>
                    <a:pt x="2269" y="173"/>
                  </a:lnTo>
                  <a:lnTo>
                    <a:pt x="2271" y="174"/>
                  </a:lnTo>
                  <a:lnTo>
                    <a:pt x="2277" y="175"/>
                  </a:lnTo>
                  <a:lnTo>
                    <a:pt x="2282" y="175"/>
                  </a:lnTo>
                  <a:lnTo>
                    <a:pt x="2284" y="174"/>
                  </a:lnTo>
                  <a:lnTo>
                    <a:pt x="2285" y="175"/>
                  </a:lnTo>
                  <a:lnTo>
                    <a:pt x="2290" y="166"/>
                  </a:lnTo>
                  <a:lnTo>
                    <a:pt x="2295" y="167"/>
                  </a:lnTo>
                  <a:lnTo>
                    <a:pt x="2300" y="165"/>
                  </a:lnTo>
                  <a:lnTo>
                    <a:pt x="2302" y="163"/>
                  </a:lnTo>
                  <a:lnTo>
                    <a:pt x="2304" y="162"/>
                  </a:lnTo>
                  <a:lnTo>
                    <a:pt x="2306" y="168"/>
                  </a:lnTo>
                  <a:lnTo>
                    <a:pt x="2307" y="167"/>
                  </a:lnTo>
                  <a:lnTo>
                    <a:pt x="2312" y="167"/>
                  </a:lnTo>
                  <a:lnTo>
                    <a:pt x="2317" y="173"/>
                  </a:lnTo>
                  <a:lnTo>
                    <a:pt x="2319" y="172"/>
                  </a:lnTo>
                  <a:lnTo>
                    <a:pt x="2321" y="173"/>
                  </a:lnTo>
                  <a:lnTo>
                    <a:pt x="2323" y="173"/>
                  </a:lnTo>
                  <a:lnTo>
                    <a:pt x="2324" y="175"/>
                  </a:lnTo>
                  <a:lnTo>
                    <a:pt x="2329" y="175"/>
                  </a:lnTo>
                  <a:lnTo>
                    <a:pt x="2334" y="175"/>
                  </a:lnTo>
                  <a:lnTo>
                    <a:pt x="2335" y="173"/>
                  </a:lnTo>
                  <a:lnTo>
                    <a:pt x="2337" y="175"/>
                  </a:lnTo>
                  <a:lnTo>
                    <a:pt x="2342" y="175"/>
                  </a:lnTo>
                  <a:lnTo>
                    <a:pt x="2348" y="175"/>
                  </a:lnTo>
                  <a:lnTo>
                    <a:pt x="2352" y="175"/>
                  </a:lnTo>
                  <a:lnTo>
                    <a:pt x="2357" y="175"/>
                  </a:lnTo>
                  <a:lnTo>
                    <a:pt x="2358" y="175"/>
                  </a:lnTo>
                  <a:lnTo>
                    <a:pt x="2360" y="175"/>
                  </a:lnTo>
                  <a:lnTo>
                    <a:pt x="2366" y="173"/>
                  </a:lnTo>
                  <a:lnTo>
                    <a:pt x="2371" y="173"/>
                  </a:lnTo>
                  <a:lnTo>
                    <a:pt x="2373" y="175"/>
                  </a:lnTo>
                  <a:lnTo>
                    <a:pt x="2375" y="173"/>
                  </a:lnTo>
                  <a:lnTo>
                    <a:pt x="2379" y="169"/>
                  </a:lnTo>
                  <a:lnTo>
                    <a:pt x="2385" y="158"/>
                  </a:lnTo>
                  <a:lnTo>
                    <a:pt x="2390" y="145"/>
                  </a:lnTo>
                  <a:lnTo>
                    <a:pt x="2395" y="123"/>
                  </a:lnTo>
                  <a:lnTo>
                    <a:pt x="2399" y="111"/>
                  </a:lnTo>
                  <a:lnTo>
                    <a:pt x="2405" y="98"/>
                  </a:lnTo>
                  <a:lnTo>
                    <a:pt x="2411" y="87"/>
                  </a:lnTo>
                  <a:lnTo>
                    <a:pt x="2413" y="101"/>
                  </a:lnTo>
                  <a:lnTo>
                    <a:pt x="2415" y="103"/>
                  </a:lnTo>
                  <a:lnTo>
                    <a:pt x="2420" y="82"/>
                  </a:lnTo>
                  <a:lnTo>
                    <a:pt x="2426" y="35"/>
                  </a:lnTo>
                  <a:lnTo>
                    <a:pt x="2427" y="26"/>
                  </a:lnTo>
                  <a:lnTo>
                    <a:pt x="2432" y="0"/>
                  </a:lnTo>
                  <a:lnTo>
                    <a:pt x="2438" y="29"/>
                  </a:lnTo>
                  <a:lnTo>
                    <a:pt x="2444" y="63"/>
                  </a:lnTo>
                  <a:lnTo>
                    <a:pt x="2446" y="69"/>
                  </a:lnTo>
                  <a:lnTo>
                    <a:pt x="2451" y="66"/>
                  </a:lnTo>
                  <a:lnTo>
                    <a:pt x="2456" y="92"/>
                  </a:lnTo>
                  <a:lnTo>
                    <a:pt x="2461" y="101"/>
                  </a:lnTo>
                  <a:lnTo>
                    <a:pt x="2466" y="107"/>
                  </a:lnTo>
                  <a:lnTo>
                    <a:pt x="2467" y="93"/>
                  </a:lnTo>
                  <a:lnTo>
                    <a:pt x="2473" y="102"/>
                  </a:lnTo>
                  <a:lnTo>
                    <a:pt x="2479" y="118"/>
                  </a:lnTo>
                  <a:lnTo>
                    <a:pt x="2483" y="128"/>
                  </a:lnTo>
                  <a:lnTo>
                    <a:pt x="2488" y="133"/>
                  </a:lnTo>
                  <a:lnTo>
                    <a:pt x="2494" y="138"/>
                  </a:lnTo>
                  <a:lnTo>
                    <a:pt x="2500" y="142"/>
                  </a:lnTo>
                  <a:lnTo>
                    <a:pt x="2502" y="140"/>
                  </a:lnTo>
                  <a:lnTo>
                    <a:pt x="2508" y="143"/>
                  </a:lnTo>
                  <a:lnTo>
                    <a:pt x="2514" y="145"/>
                  </a:lnTo>
                  <a:lnTo>
                    <a:pt x="2515" y="150"/>
                  </a:lnTo>
                  <a:lnTo>
                    <a:pt x="2517" y="150"/>
                  </a:lnTo>
                  <a:lnTo>
                    <a:pt x="2519" y="147"/>
                  </a:lnTo>
                  <a:lnTo>
                    <a:pt x="2521" y="154"/>
                  </a:lnTo>
                  <a:lnTo>
                    <a:pt x="2526" y="151"/>
                  </a:lnTo>
                  <a:lnTo>
                    <a:pt x="2532" y="154"/>
                  </a:lnTo>
                  <a:lnTo>
                    <a:pt x="2534" y="153"/>
                  </a:lnTo>
                  <a:lnTo>
                    <a:pt x="2536" y="151"/>
                  </a:lnTo>
                  <a:lnTo>
                    <a:pt x="2537" y="159"/>
                  </a:lnTo>
                  <a:lnTo>
                    <a:pt x="2543" y="156"/>
                  </a:lnTo>
                  <a:lnTo>
                    <a:pt x="2549" y="161"/>
                  </a:lnTo>
                  <a:lnTo>
                    <a:pt x="2551" y="155"/>
                  </a:lnTo>
                  <a:lnTo>
                    <a:pt x="2553" y="160"/>
                  </a:lnTo>
                  <a:lnTo>
                    <a:pt x="2554" y="164"/>
                  </a:lnTo>
                  <a:lnTo>
                    <a:pt x="2556" y="162"/>
                  </a:lnTo>
                  <a:lnTo>
                    <a:pt x="2562" y="163"/>
                  </a:lnTo>
                  <a:lnTo>
                    <a:pt x="2567" y="164"/>
                  </a:lnTo>
                  <a:lnTo>
                    <a:pt x="2569" y="167"/>
                  </a:lnTo>
                  <a:lnTo>
                    <a:pt x="2570" y="165"/>
                  </a:lnTo>
                  <a:lnTo>
                    <a:pt x="2572" y="166"/>
                  </a:lnTo>
                  <a:lnTo>
                    <a:pt x="2574" y="165"/>
                  </a:lnTo>
                  <a:lnTo>
                    <a:pt x="2579" y="165"/>
                  </a:lnTo>
                  <a:lnTo>
                    <a:pt x="2585" y="166"/>
                  </a:lnTo>
                  <a:lnTo>
                    <a:pt x="2586" y="165"/>
                  </a:lnTo>
                  <a:lnTo>
                    <a:pt x="2588" y="164"/>
                  </a:lnTo>
                  <a:lnTo>
                    <a:pt x="2590" y="164"/>
                  </a:lnTo>
                  <a:lnTo>
                    <a:pt x="2592" y="174"/>
                  </a:lnTo>
                  <a:lnTo>
                    <a:pt x="2597" y="165"/>
                  </a:lnTo>
                  <a:lnTo>
                    <a:pt x="2602" y="170"/>
                  </a:lnTo>
                  <a:lnTo>
                    <a:pt x="2604" y="162"/>
                  </a:lnTo>
                  <a:lnTo>
                    <a:pt x="2606" y="170"/>
                  </a:lnTo>
                  <a:lnTo>
                    <a:pt x="2608" y="170"/>
                  </a:lnTo>
                  <a:lnTo>
                    <a:pt x="2609" y="169"/>
                  </a:lnTo>
                  <a:lnTo>
                    <a:pt x="2615" y="169"/>
                  </a:lnTo>
                  <a:lnTo>
                    <a:pt x="2620" y="175"/>
                  </a:lnTo>
                  <a:lnTo>
                    <a:pt x="2622" y="168"/>
                  </a:lnTo>
                  <a:lnTo>
                    <a:pt x="2624" y="170"/>
                  </a:lnTo>
                  <a:lnTo>
                    <a:pt x="2625" y="172"/>
                  </a:lnTo>
                  <a:lnTo>
                    <a:pt x="2630" y="172"/>
                  </a:lnTo>
                  <a:lnTo>
                    <a:pt x="2635" y="174"/>
                  </a:lnTo>
                  <a:lnTo>
                    <a:pt x="2641" y="169"/>
                  </a:lnTo>
                  <a:lnTo>
                    <a:pt x="2642" y="169"/>
                  </a:lnTo>
                  <a:lnTo>
                    <a:pt x="2644" y="170"/>
                  </a:lnTo>
                  <a:lnTo>
                    <a:pt x="2650" y="175"/>
                  </a:lnTo>
                  <a:lnTo>
                    <a:pt x="2655" y="171"/>
                  </a:lnTo>
                  <a:lnTo>
                    <a:pt x="2657" y="172"/>
                  </a:lnTo>
                  <a:lnTo>
                    <a:pt x="2658" y="171"/>
                  </a:lnTo>
                  <a:lnTo>
                    <a:pt x="2660" y="172"/>
                  </a:lnTo>
                  <a:lnTo>
                    <a:pt x="2662" y="169"/>
                  </a:lnTo>
                  <a:lnTo>
                    <a:pt x="2667" y="172"/>
                  </a:lnTo>
                  <a:lnTo>
                    <a:pt x="2673" y="168"/>
                  </a:lnTo>
                  <a:lnTo>
                    <a:pt x="2674" y="175"/>
                  </a:lnTo>
                  <a:lnTo>
                    <a:pt x="2676" y="171"/>
                  </a:lnTo>
                  <a:lnTo>
                    <a:pt x="2678" y="172"/>
                  </a:lnTo>
                  <a:lnTo>
                    <a:pt x="2683" y="171"/>
                  </a:lnTo>
                  <a:lnTo>
                    <a:pt x="2688" y="175"/>
                  </a:lnTo>
                  <a:lnTo>
                    <a:pt x="2693" y="173"/>
                  </a:lnTo>
                  <a:lnTo>
                    <a:pt x="2695" y="172"/>
                  </a:lnTo>
                  <a:lnTo>
                    <a:pt x="2697" y="173"/>
                  </a:lnTo>
                  <a:lnTo>
                    <a:pt x="2702" y="173"/>
                  </a:lnTo>
                  <a:lnTo>
                    <a:pt x="2708" y="175"/>
                  </a:lnTo>
                  <a:lnTo>
                    <a:pt x="2709" y="175"/>
                  </a:lnTo>
                  <a:lnTo>
                    <a:pt x="2711" y="175"/>
                  </a:lnTo>
                  <a:lnTo>
                    <a:pt x="2713" y="175"/>
                  </a:lnTo>
                  <a:lnTo>
                    <a:pt x="2715" y="174"/>
                  </a:lnTo>
                  <a:lnTo>
                    <a:pt x="2720" y="174"/>
                  </a:lnTo>
                  <a:lnTo>
                    <a:pt x="2725" y="173"/>
                  </a:lnTo>
                  <a:lnTo>
                    <a:pt x="2727" y="173"/>
                  </a:lnTo>
                  <a:lnTo>
                    <a:pt x="2732" y="175"/>
                  </a:lnTo>
                  <a:lnTo>
                    <a:pt x="2733" y="175"/>
                  </a:lnTo>
                  <a:lnTo>
                    <a:pt x="2739" y="175"/>
                  </a:lnTo>
                  <a:lnTo>
                    <a:pt x="2744" y="175"/>
                  </a:lnTo>
                  <a:lnTo>
                    <a:pt x="2749" y="175"/>
                  </a:lnTo>
                  <a:lnTo>
                    <a:pt x="2750" y="174"/>
                  </a:lnTo>
                  <a:lnTo>
                    <a:pt x="2756" y="175"/>
                  </a:lnTo>
                  <a:lnTo>
                    <a:pt x="2761" y="173"/>
                  </a:lnTo>
                  <a:lnTo>
                    <a:pt x="2766" y="175"/>
                  </a:lnTo>
                  <a:lnTo>
                    <a:pt x="2767" y="175"/>
                  </a:lnTo>
                  <a:lnTo>
                    <a:pt x="2769" y="174"/>
                  </a:lnTo>
                  <a:lnTo>
                    <a:pt x="2774" y="175"/>
                  </a:lnTo>
                  <a:lnTo>
                    <a:pt x="2779" y="173"/>
                  </a:lnTo>
                  <a:lnTo>
                    <a:pt x="2781" y="172"/>
                  </a:lnTo>
                  <a:lnTo>
                    <a:pt x="2783" y="175"/>
                  </a:lnTo>
                  <a:lnTo>
                    <a:pt x="2784" y="175"/>
                  </a:lnTo>
                  <a:lnTo>
                    <a:pt x="2786" y="173"/>
                  </a:lnTo>
                  <a:lnTo>
                    <a:pt x="2792" y="174"/>
                  </a:lnTo>
                  <a:lnTo>
                    <a:pt x="2797" y="172"/>
                  </a:lnTo>
                  <a:lnTo>
                    <a:pt x="2799" y="175"/>
                  </a:lnTo>
                  <a:lnTo>
                    <a:pt x="2803" y="175"/>
                  </a:lnTo>
                  <a:lnTo>
                    <a:pt x="2809" y="172"/>
                  </a:lnTo>
                  <a:lnTo>
                    <a:pt x="2814" y="175"/>
                  </a:lnTo>
                  <a:lnTo>
                    <a:pt x="2816" y="172"/>
                  </a:lnTo>
                  <a:lnTo>
                    <a:pt x="2821" y="175"/>
                  </a:lnTo>
                  <a:lnTo>
                    <a:pt x="2822" y="175"/>
                  </a:lnTo>
                  <a:lnTo>
                    <a:pt x="2828" y="172"/>
                  </a:lnTo>
                  <a:lnTo>
                    <a:pt x="2833" y="175"/>
                  </a:lnTo>
                  <a:lnTo>
                    <a:pt x="2835" y="175"/>
                  </a:lnTo>
                  <a:lnTo>
                    <a:pt x="2836" y="175"/>
                  </a:lnTo>
                  <a:lnTo>
                    <a:pt x="2838" y="175"/>
                  </a:lnTo>
                  <a:lnTo>
                    <a:pt x="2843" y="175"/>
                  </a:lnTo>
                  <a:lnTo>
                    <a:pt x="2849" y="174"/>
                  </a:lnTo>
                  <a:lnTo>
                    <a:pt x="2855" y="175"/>
                  </a:lnTo>
                  <a:lnTo>
                    <a:pt x="2857" y="175"/>
                  </a:lnTo>
                  <a:lnTo>
                    <a:pt x="2862" y="175"/>
                  </a:lnTo>
                  <a:lnTo>
                    <a:pt x="2868" y="175"/>
                  </a:lnTo>
                  <a:lnTo>
                    <a:pt x="2873" y="174"/>
                  </a:lnTo>
                  <a:lnTo>
                    <a:pt x="2875" y="175"/>
                  </a:lnTo>
                  <a:lnTo>
                    <a:pt x="2881" y="174"/>
                  </a:lnTo>
                  <a:lnTo>
                    <a:pt x="2886" y="173"/>
                  </a:lnTo>
                  <a:lnTo>
                    <a:pt x="2888" y="175"/>
                  </a:lnTo>
                  <a:lnTo>
                    <a:pt x="2892" y="174"/>
                  </a:lnTo>
                  <a:lnTo>
                    <a:pt x="2898" y="175"/>
                  </a:lnTo>
                  <a:lnTo>
                    <a:pt x="2904" y="175"/>
                  </a:lnTo>
                  <a:lnTo>
                    <a:pt x="2905" y="175"/>
                  </a:lnTo>
                  <a:lnTo>
                    <a:pt x="2907" y="175"/>
                  </a:lnTo>
                  <a:lnTo>
                    <a:pt x="2909" y="175"/>
                  </a:lnTo>
                  <a:lnTo>
                    <a:pt x="2911" y="174"/>
                  </a:lnTo>
                  <a:lnTo>
                    <a:pt x="2917" y="175"/>
                  </a:lnTo>
                  <a:lnTo>
                    <a:pt x="2922" y="173"/>
                  </a:lnTo>
                  <a:lnTo>
                    <a:pt x="2924" y="175"/>
                  </a:lnTo>
                  <a:lnTo>
                    <a:pt x="2926" y="175"/>
                  </a:lnTo>
                  <a:lnTo>
                    <a:pt x="2930" y="175"/>
                  </a:lnTo>
                  <a:lnTo>
                    <a:pt x="2935" y="175"/>
                  </a:lnTo>
                  <a:lnTo>
                    <a:pt x="2940" y="175"/>
                  </a:lnTo>
                  <a:lnTo>
                    <a:pt x="2945" y="175"/>
                  </a:lnTo>
                  <a:lnTo>
                    <a:pt x="2951" y="174"/>
                  </a:lnTo>
                  <a:lnTo>
                    <a:pt x="2957" y="175"/>
                  </a:lnTo>
                  <a:lnTo>
                    <a:pt x="2959" y="174"/>
                  </a:lnTo>
                  <a:lnTo>
                    <a:pt x="2961" y="175"/>
                  </a:lnTo>
                  <a:lnTo>
                    <a:pt x="2962" y="175"/>
                  </a:lnTo>
                  <a:lnTo>
                    <a:pt x="2964" y="175"/>
                  </a:lnTo>
                  <a:lnTo>
                    <a:pt x="2970" y="174"/>
                  </a:lnTo>
                  <a:lnTo>
                    <a:pt x="2975" y="175"/>
                  </a:lnTo>
                  <a:lnTo>
                    <a:pt x="2977" y="175"/>
                  </a:lnTo>
                  <a:lnTo>
                    <a:pt x="2982" y="175"/>
                  </a:lnTo>
                  <a:lnTo>
                    <a:pt x="2988" y="174"/>
                  </a:lnTo>
                  <a:lnTo>
                    <a:pt x="2993" y="175"/>
                  </a:lnTo>
                  <a:lnTo>
                    <a:pt x="2997" y="175"/>
                  </a:lnTo>
                  <a:lnTo>
                    <a:pt x="2999" y="173"/>
                  </a:lnTo>
                  <a:lnTo>
                    <a:pt x="3005" y="175"/>
                  </a:lnTo>
                  <a:lnTo>
                    <a:pt x="3010" y="175"/>
                  </a:lnTo>
                  <a:lnTo>
                    <a:pt x="3012" y="175"/>
                  </a:lnTo>
                  <a:lnTo>
                    <a:pt x="3014" y="175"/>
                  </a:lnTo>
                  <a:lnTo>
                    <a:pt x="3016" y="175"/>
                  </a:lnTo>
                  <a:lnTo>
                    <a:pt x="3018" y="175"/>
                  </a:lnTo>
                  <a:lnTo>
                    <a:pt x="3024" y="175"/>
                  </a:lnTo>
                  <a:lnTo>
                    <a:pt x="3029" y="174"/>
                  </a:lnTo>
                  <a:lnTo>
                    <a:pt x="3031" y="175"/>
                  </a:lnTo>
                  <a:lnTo>
                    <a:pt x="3033" y="175"/>
                  </a:lnTo>
                  <a:lnTo>
                    <a:pt x="3035" y="175"/>
                  </a:lnTo>
                  <a:lnTo>
                    <a:pt x="3040" y="175"/>
                  </a:lnTo>
                  <a:lnTo>
                    <a:pt x="3045" y="175"/>
                  </a:lnTo>
                  <a:lnTo>
                    <a:pt x="3047" y="175"/>
                  </a:lnTo>
                  <a:lnTo>
                    <a:pt x="3049" y="175"/>
                  </a:lnTo>
                  <a:lnTo>
                    <a:pt x="3054" y="175"/>
                  </a:lnTo>
                  <a:lnTo>
                    <a:pt x="3060" y="175"/>
                  </a:lnTo>
                  <a:lnTo>
                    <a:pt x="3066" y="175"/>
                  </a:lnTo>
                  <a:lnTo>
                    <a:pt x="3071" y="175"/>
                  </a:lnTo>
                  <a:lnTo>
                    <a:pt x="3077" y="175"/>
                  </a:lnTo>
                  <a:lnTo>
                    <a:pt x="3082" y="175"/>
                  </a:lnTo>
                  <a:lnTo>
                    <a:pt x="3084" y="175"/>
                  </a:lnTo>
                  <a:lnTo>
                    <a:pt x="3088" y="175"/>
                  </a:lnTo>
                  <a:lnTo>
                    <a:pt x="3095" y="175"/>
                  </a:lnTo>
                  <a:lnTo>
                    <a:pt x="3101" y="175"/>
                  </a:lnTo>
                  <a:lnTo>
                    <a:pt x="3103" y="175"/>
                  </a:lnTo>
                  <a:lnTo>
                    <a:pt x="3107" y="174"/>
                  </a:lnTo>
                  <a:lnTo>
                    <a:pt x="3114" y="175"/>
                  </a:lnTo>
                  <a:lnTo>
                    <a:pt x="3120" y="175"/>
                  </a:lnTo>
                  <a:lnTo>
                    <a:pt x="3124" y="175"/>
                  </a:lnTo>
                  <a:lnTo>
                    <a:pt x="3130" y="175"/>
                  </a:lnTo>
                  <a:lnTo>
                    <a:pt x="3136" y="175"/>
                  </a:lnTo>
                  <a:lnTo>
                    <a:pt x="3138" y="175"/>
                  </a:lnTo>
                  <a:lnTo>
                    <a:pt x="3140" y="175"/>
                  </a:lnTo>
                  <a:lnTo>
                    <a:pt x="3141" y="175"/>
                  </a:lnTo>
                  <a:lnTo>
                    <a:pt x="3147" y="175"/>
                  </a:lnTo>
                  <a:lnTo>
                    <a:pt x="3153" y="175"/>
                  </a:lnTo>
                  <a:lnTo>
                    <a:pt x="3155" y="175"/>
                  </a:lnTo>
                  <a:lnTo>
                    <a:pt x="3157" y="175"/>
                  </a:lnTo>
                  <a:lnTo>
                    <a:pt x="3159" y="175"/>
                  </a:lnTo>
                  <a:lnTo>
                    <a:pt x="3165" y="175"/>
                  </a:lnTo>
                  <a:lnTo>
                    <a:pt x="3170" y="175"/>
                  </a:lnTo>
                  <a:lnTo>
                    <a:pt x="3172" y="175"/>
                  </a:lnTo>
                  <a:lnTo>
                    <a:pt x="3174" y="175"/>
                  </a:lnTo>
                  <a:lnTo>
                    <a:pt x="3176" y="175"/>
                  </a:lnTo>
                  <a:lnTo>
                    <a:pt x="3182" y="175"/>
                  </a:lnTo>
                  <a:lnTo>
                    <a:pt x="3188" y="175"/>
                  </a:lnTo>
                  <a:lnTo>
                    <a:pt x="3190" y="175"/>
                  </a:lnTo>
                  <a:lnTo>
                    <a:pt x="3191" y="175"/>
                  </a:lnTo>
                  <a:lnTo>
                    <a:pt x="3193" y="175"/>
                  </a:lnTo>
                  <a:lnTo>
                    <a:pt x="3199" y="175"/>
                  </a:lnTo>
                  <a:lnTo>
                    <a:pt x="3204" y="175"/>
                  </a:lnTo>
                  <a:lnTo>
                    <a:pt x="3206" y="175"/>
                  </a:lnTo>
                  <a:lnTo>
                    <a:pt x="3208" y="175"/>
                  </a:lnTo>
                  <a:lnTo>
                    <a:pt x="3210" y="175"/>
                  </a:lnTo>
                  <a:lnTo>
                    <a:pt x="3212" y="175"/>
                  </a:lnTo>
                  <a:lnTo>
                    <a:pt x="3218" y="175"/>
                  </a:lnTo>
                  <a:lnTo>
                    <a:pt x="3223" y="175"/>
                  </a:lnTo>
                  <a:lnTo>
                    <a:pt x="3225" y="175"/>
                  </a:lnTo>
                  <a:lnTo>
                    <a:pt x="3227" y="175"/>
                  </a:lnTo>
                  <a:lnTo>
                    <a:pt x="3229" y="175"/>
                  </a:lnTo>
                  <a:lnTo>
                    <a:pt x="3235" y="175"/>
                  </a:lnTo>
                  <a:lnTo>
                    <a:pt x="3241" y="175"/>
                  </a:lnTo>
                  <a:lnTo>
                    <a:pt x="3242" y="175"/>
                  </a:lnTo>
                  <a:lnTo>
                    <a:pt x="3244" y="175"/>
                  </a:lnTo>
                  <a:lnTo>
                    <a:pt x="3246" y="175"/>
                  </a:lnTo>
                  <a:lnTo>
                    <a:pt x="3248" y="175"/>
                  </a:lnTo>
                  <a:lnTo>
                    <a:pt x="3254" y="175"/>
                  </a:lnTo>
                  <a:lnTo>
                    <a:pt x="3260" y="175"/>
                  </a:lnTo>
                  <a:lnTo>
                    <a:pt x="3261" y="174"/>
                  </a:lnTo>
                  <a:lnTo>
                    <a:pt x="3263" y="175"/>
                  </a:lnTo>
                  <a:lnTo>
                    <a:pt x="3265" y="175"/>
                  </a:lnTo>
                  <a:lnTo>
                    <a:pt x="3271" y="175"/>
                  </a:lnTo>
                  <a:lnTo>
                    <a:pt x="3277" y="174"/>
                  </a:lnTo>
                  <a:lnTo>
                    <a:pt x="3278" y="175"/>
                  </a:lnTo>
                  <a:lnTo>
                    <a:pt x="3280" y="175"/>
                  </a:lnTo>
                  <a:lnTo>
                    <a:pt x="3282" y="175"/>
                  </a:lnTo>
                  <a:lnTo>
                    <a:pt x="3288" y="175"/>
                  </a:lnTo>
                  <a:lnTo>
                    <a:pt x="3294" y="175"/>
                  </a:lnTo>
                  <a:lnTo>
                    <a:pt x="3299" y="175"/>
                  </a:lnTo>
                  <a:lnTo>
                    <a:pt x="3301" y="175"/>
                  </a:lnTo>
                  <a:lnTo>
                    <a:pt x="3307" y="175"/>
                  </a:lnTo>
                  <a:lnTo>
                    <a:pt x="3313" y="175"/>
                  </a:lnTo>
                  <a:lnTo>
                    <a:pt x="3318" y="175"/>
                  </a:lnTo>
                  <a:lnTo>
                    <a:pt x="3324" y="175"/>
                  </a:lnTo>
                  <a:lnTo>
                    <a:pt x="3330" y="175"/>
                  </a:lnTo>
                  <a:lnTo>
                    <a:pt x="3335" y="175"/>
                  </a:lnTo>
                  <a:lnTo>
                    <a:pt x="3336" y="175"/>
                  </a:lnTo>
                  <a:lnTo>
                    <a:pt x="3343" y="175"/>
                  </a:lnTo>
                  <a:lnTo>
                    <a:pt x="3349" y="175"/>
                  </a:lnTo>
                  <a:lnTo>
                    <a:pt x="3351" y="175"/>
                  </a:lnTo>
                  <a:lnTo>
                    <a:pt x="3356" y="175"/>
                  </a:lnTo>
                  <a:lnTo>
                    <a:pt x="3362" y="175"/>
                  </a:lnTo>
                  <a:lnTo>
                    <a:pt x="3368" y="175"/>
                  </a:lnTo>
                  <a:lnTo>
                    <a:pt x="3369" y="175"/>
                  </a:lnTo>
                  <a:lnTo>
                    <a:pt x="3371" y="175"/>
                  </a:lnTo>
                  <a:lnTo>
                    <a:pt x="3376" y="175"/>
                  </a:lnTo>
                  <a:lnTo>
                    <a:pt x="3383" y="175"/>
                  </a:lnTo>
                  <a:lnTo>
                    <a:pt x="3385" y="175"/>
                  </a:lnTo>
                  <a:lnTo>
                    <a:pt x="3387" y="175"/>
                  </a:lnTo>
                  <a:lnTo>
                    <a:pt x="3388" y="174"/>
                  </a:lnTo>
                  <a:lnTo>
                    <a:pt x="3395" y="175"/>
                  </a:lnTo>
                  <a:lnTo>
                    <a:pt x="3400" y="175"/>
                  </a:lnTo>
                  <a:lnTo>
                    <a:pt x="3405" y="175"/>
                  </a:lnTo>
                  <a:lnTo>
                    <a:pt x="3407" y="175"/>
                  </a:lnTo>
                  <a:lnTo>
                    <a:pt x="3413" y="175"/>
                  </a:lnTo>
                  <a:lnTo>
                    <a:pt x="3419" y="175"/>
                  </a:lnTo>
                  <a:lnTo>
                    <a:pt x="3420" y="175"/>
                  </a:lnTo>
                  <a:lnTo>
                    <a:pt x="3422" y="175"/>
                  </a:lnTo>
                  <a:lnTo>
                    <a:pt x="3424" y="175"/>
                  </a:lnTo>
                  <a:lnTo>
                    <a:pt x="3430" y="175"/>
                  </a:lnTo>
                  <a:lnTo>
                    <a:pt x="3436" y="175"/>
                  </a:lnTo>
                  <a:lnTo>
                    <a:pt x="3441" y="175"/>
                  </a:lnTo>
                  <a:lnTo>
                    <a:pt x="3443" y="175"/>
                  </a:lnTo>
                  <a:lnTo>
                    <a:pt x="3449" y="175"/>
                  </a:lnTo>
                  <a:lnTo>
                    <a:pt x="3455" y="175"/>
                  </a:lnTo>
                  <a:lnTo>
                    <a:pt x="3457" y="175"/>
                  </a:lnTo>
                  <a:lnTo>
                    <a:pt x="3459" y="175"/>
                  </a:lnTo>
                  <a:lnTo>
                    <a:pt x="3461" y="175"/>
                  </a:lnTo>
                  <a:lnTo>
                    <a:pt x="3467" y="175"/>
                  </a:lnTo>
                  <a:lnTo>
                    <a:pt x="3473" y="175"/>
                  </a:lnTo>
                  <a:lnTo>
                    <a:pt x="3475" y="175"/>
                  </a:lnTo>
                  <a:lnTo>
                    <a:pt x="3477" y="175"/>
                  </a:lnTo>
                  <a:lnTo>
                    <a:pt x="3483" y="175"/>
                  </a:lnTo>
                  <a:lnTo>
                    <a:pt x="3490" y="175"/>
                  </a:lnTo>
                  <a:lnTo>
                    <a:pt x="3491" y="175"/>
                  </a:lnTo>
                  <a:lnTo>
                    <a:pt x="3496" y="175"/>
                  </a:lnTo>
                  <a:lnTo>
                    <a:pt x="3502" y="175"/>
                  </a:lnTo>
                  <a:lnTo>
                    <a:pt x="3509" y="175"/>
                  </a:lnTo>
                  <a:lnTo>
                    <a:pt x="3514" y="175"/>
                  </a:lnTo>
                  <a:lnTo>
                    <a:pt x="3520" y="175"/>
                  </a:lnTo>
                  <a:lnTo>
                    <a:pt x="3526" y="175"/>
                  </a:lnTo>
                  <a:lnTo>
                    <a:pt x="3530" y="175"/>
                  </a:lnTo>
                  <a:lnTo>
                    <a:pt x="3537" y="175"/>
                  </a:lnTo>
                  <a:lnTo>
                    <a:pt x="3543" y="175"/>
                  </a:lnTo>
                  <a:lnTo>
                    <a:pt x="3544" y="175"/>
                  </a:lnTo>
                  <a:lnTo>
                    <a:pt x="3546" y="175"/>
                  </a:lnTo>
                  <a:lnTo>
                    <a:pt x="3548" y="175"/>
                  </a:lnTo>
                  <a:lnTo>
                    <a:pt x="3554" y="175"/>
                  </a:lnTo>
                  <a:lnTo>
                    <a:pt x="3560" y="175"/>
                  </a:lnTo>
                  <a:lnTo>
                    <a:pt x="3562" y="175"/>
                  </a:lnTo>
                  <a:lnTo>
                    <a:pt x="3564" y="174"/>
                  </a:lnTo>
                  <a:lnTo>
                    <a:pt x="3566" y="175"/>
                  </a:lnTo>
                  <a:lnTo>
                    <a:pt x="3572" y="175"/>
                  </a:lnTo>
                  <a:lnTo>
                    <a:pt x="3579" y="175"/>
                  </a:lnTo>
                  <a:lnTo>
                    <a:pt x="3581" y="175"/>
                  </a:lnTo>
                  <a:lnTo>
                    <a:pt x="3582" y="175"/>
                  </a:lnTo>
                  <a:lnTo>
                    <a:pt x="3584" y="175"/>
                  </a:lnTo>
                  <a:lnTo>
                    <a:pt x="3590" y="175"/>
                  </a:lnTo>
                  <a:lnTo>
                    <a:pt x="3597" y="175"/>
                  </a:lnTo>
                  <a:lnTo>
                    <a:pt x="3598" y="175"/>
                  </a:lnTo>
                  <a:lnTo>
                    <a:pt x="3603" y="175"/>
                  </a:lnTo>
                  <a:lnTo>
                    <a:pt x="3609" y="175"/>
                  </a:lnTo>
                  <a:lnTo>
                    <a:pt x="3616" y="175"/>
                  </a:lnTo>
                  <a:lnTo>
                    <a:pt x="3617" y="175"/>
                  </a:lnTo>
                  <a:lnTo>
                    <a:pt x="3619" y="175"/>
                  </a:lnTo>
                  <a:lnTo>
                    <a:pt x="3625" y="175"/>
                  </a:lnTo>
                  <a:lnTo>
                    <a:pt x="3632" y="175"/>
                  </a:lnTo>
                  <a:lnTo>
                    <a:pt x="3634" y="175"/>
                  </a:lnTo>
                  <a:lnTo>
                    <a:pt x="3635" y="175"/>
                  </a:lnTo>
                  <a:lnTo>
                    <a:pt x="3637" y="175"/>
                  </a:lnTo>
                  <a:lnTo>
                    <a:pt x="3643" y="175"/>
                  </a:lnTo>
                  <a:lnTo>
                    <a:pt x="3650" y="175"/>
                  </a:lnTo>
                  <a:lnTo>
                    <a:pt x="3651" y="175"/>
                  </a:lnTo>
                  <a:lnTo>
                    <a:pt x="3653" y="175"/>
                  </a:lnTo>
                  <a:lnTo>
                    <a:pt x="3655" y="175"/>
                  </a:lnTo>
                  <a:lnTo>
                    <a:pt x="3661" y="175"/>
                  </a:lnTo>
                  <a:lnTo>
                    <a:pt x="3667" y="175"/>
                  </a:lnTo>
                  <a:lnTo>
                    <a:pt x="3672" y="175"/>
                  </a:lnTo>
                  <a:lnTo>
                    <a:pt x="3678" y="175"/>
                  </a:lnTo>
                  <a:lnTo>
                    <a:pt x="3684" y="175"/>
                  </a:lnTo>
                  <a:lnTo>
                    <a:pt x="3689" y="175"/>
                  </a:lnTo>
                  <a:lnTo>
                    <a:pt x="3690" y="175"/>
                  </a:lnTo>
                  <a:lnTo>
                    <a:pt x="3697" y="175"/>
                  </a:lnTo>
                  <a:lnTo>
                    <a:pt x="3703" y="175"/>
                  </a:lnTo>
                  <a:lnTo>
                    <a:pt x="3707" y="175"/>
                  </a:lnTo>
                  <a:lnTo>
                    <a:pt x="3709" y="173"/>
                  </a:lnTo>
                  <a:lnTo>
                    <a:pt x="3715" y="175"/>
                  </a:lnTo>
                  <a:lnTo>
                    <a:pt x="3721" y="175"/>
                  </a:lnTo>
                  <a:lnTo>
                    <a:pt x="3725" y="175"/>
                  </a:lnTo>
                  <a:lnTo>
                    <a:pt x="3731" y="175"/>
                  </a:lnTo>
                  <a:lnTo>
                    <a:pt x="3737" y="175"/>
                  </a:lnTo>
                  <a:lnTo>
                    <a:pt x="3742" y="175"/>
                  </a:lnTo>
                  <a:lnTo>
                    <a:pt x="3748" y="175"/>
                  </a:lnTo>
                  <a:lnTo>
                    <a:pt x="3754" y="175"/>
                  </a:lnTo>
                  <a:lnTo>
                    <a:pt x="3760" y="173"/>
                  </a:lnTo>
                  <a:lnTo>
                    <a:pt x="3764" y="175"/>
                  </a:lnTo>
                  <a:lnTo>
                    <a:pt x="3770" y="175"/>
                  </a:lnTo>
                  <a:lnTo>
                    <a:pt x="3777" y="175"/>
                  </a:lnTo>
                  <a:lnTo>
                    <a:pt x="3781" y="175"/>
                  </a:lnTo>
                  <a:lnTo>
                    <a:pt x="3787" y="175"/>
                  </a:lnTo>
                  <a:lnTo>
                    <a:pt x="3793" y="175"/>
                  </a:lnTo>
                  <a:lnTo>
                    <a:pt x="3798" y="175"/>
                  </a:lnTo>
                  <a:lnTo>
                    <a:pt x="3805" y="175"/>
                  </a:lnTo>
                  <a:lnTo>
                    <a:pt x="3811" y="175"/>
                  </a:lnTo>
                  <a:lnTo>
                    <a:pt x="3815" y="175"/>
                  </a:lnTo>
                  <a:lnTo>
                    <a:pt x="3821" y="175"/>
                  </a:lnTo>
                  <a:lnTo>
                    <a:pt x="3828" y="175"/>
                  </a:lnTo>
                  <a:lnTo>
                    <a:pt x="3832" y="175"/>
                  </a:lnTo>
                  <a:lnTo>
                    <a:pt x="3838" y="175"/>
                  </a:lnTo>
                  <a:lnTo>
                    <a:pt x="3844" y="175"/>
                  </a:lnTo>
                  <a:lnTo>
                    <a:pt x="3846" y="175"/>
                  </a:lnTo>
                  <a:lnTo>
                    <a:pt x="3848" y="175"/>
                  </a:lnTo>
                  <a:lnTo>
                    <a:pt x="3853" y="175"/>
                  </a:lnTo>
                  <a:lnTo>
                    <a:pt x="3859" y="175"/>
                  </a:lnTo>
                  <a:lnTo>
                    <a:pt x="3865" y="174"/>
                  </a:lnTo>
                  <a:lnTo>
                    <a:pt x="3870" y="175"/>
                  </a:lnTo>
                  <a:lnTo>
                    <a:pt x="3876" y="175"/>
                  </a:lnTo>
                  <a:lnTo>
                    <a:pt x="3882" y="175"/>
                  </a:lnTo>
                  <a:lnTo>
                    <a:pt x="3888" y="175"/>
                  </a:lnTo>
                  <a:lnTo>
                    <a:pt x="3894" y="175"/>
                  </a:lnTo>
                  <a:lnTo>
                    <a:pt x="3900" y="175"/>
                  </a:lnTo>
                  <a:lnTo>
                    <a:pt x="3905" y="175"/>
                  </a:lnTo>
                  <a:lnTo>
                    <a:pt x="3911" y="173"/>
                  </a:lnTo>
                  <a:lnTo>
                    <a:pt x="3917" y="175"/>
                  </a:lnTo>
                  <a:lnTo>
                    <a:pt x="3923" y="175"/>
                  </a:lnTo>
                  <a:lnTo>
                    <a:pt x="3929" y="175"/>
                  </a:lnTo>
                  <a:lnTo>
                    <a:pt x="3935" y="175"/>
                  </a:lnTo>
                  <a:lnTo>
                    <a:pt x="3937" y="175"/>
                  </a:lnTo>
                  <a:lnTo>
                    <a:pt x="3939" y="175"/>
                  </a:lnTo>
                  <a:lnTo>
                    <a:pt x="3945" y="175"/>
                  </a:lnTo>
                  <a:lnTo>
                    <a:pt x="3952" y="175"/>
                  </a:lnTo>
                  <a:lnTo>
                    <a:pt x="3954" y="175"/>
                  </a:lnTo>
                  <a:lnTo>
                    <a:pt x="3955" y="175"/>
                  </a:lnTo>
                  <a:lnTo>
                    <a:pt x="3957" y="175"/>
                  </a:lnTo>
                  <a:lnTo>
                    <a:pt x="3964" y="175"/>
                  </a:lnTo>
                  <a:lnTo>
                    <a:pt x="3970" y="175"/>
                  </a:lnTo>
                  <a:lnTo>
                    <a:pt x="3972" y="175"/>
                  </a:lnTo>
                  <a:lnTo>
                    <a:pt x="3976" y="175"/>
                  </a:lnTo>
                  <a:lnTo>
                    <a:pt x="3983" y="175"/>
                  </a:lnTo>
                  <a:lnTo>
                    <a:pt x="3989" y="175"/>
                  </a:lnTo>
                  <a:lnTo>
                    <a:pt x="3991" y="175"/>
                  </a:lnTo>
                  <a:lnTo>
                    <a:pt x="3997" y="175"/>
                  </a:lnTo>
                  <a:lnTo>
                    <a:pt x="4004" y="175"/>
                  </a:lnTo>
                  <a:lnTo>
                    <a:pt x="4008" y="175"/>
                  </a:lnTo>
                  <a:lnTo>
                    <a:pt x="4013" y="175"/>
                  </a:lnTo>
                  <a:lnTo>
                    <a:pt x="4019" y="175"/>
                  </a:lnTo>
                  <a:lnTo>
                    <a:pt x="4025" y="175"/>
                  </a:lnTo>
                  <a:lnTo>
                    <a:pt x="4027" y="175"/>
                  </a:lnTo>
                  <a:lnTo>
                    <a:pt x="4033" y="175"/>
                  </a:lnTo>
                  <a:lnTo>
                    <a:pt x="4040" y="175"/>
                  </a:lnTo>
                  <a:lnTo>
                    <a:pt x="4044" y="175"/>
                  </a:lnTo>
                  <a:lnTo>
                    <a:pt x="4050" y="175"/>
                  </a:lnTo>
                  <a:lnTo>
                    <a:pt x="4057" y="175"/>
                  </a:lnTo>
                  <a:lnTo>
                    <a:pt x="4061" y="175"/>
                  </a:lnTo>
                  <a:lnTo>
                    <a:pt x="4063" y="175"/>
                  </a:lnTo>
                  <a:lnTo>
                    <a:pt x="4069" y="175"/>
                  </a:lnTo>
                  <a:lnTo>
                    <a:pt x="4076" y="175"/>
                  </a:lnTo>
                  <a:lnTo>
                    <a:pt x="4077" y="175"/>
                  </a:lnTo>
                  <a:lnTo>
                    <a:pt x="4082" y="175"/>
                  </a:lnTo>
                  <a:lnTo>
                    <a:pt x="4088" y="175"/>
                  </a:lnTo>
                  <a:lnTo>
                    <a:pt x="4095" y="175"/>
                  </a:lnTo>
                  <a:lnTo>
                    <a:pt x="4100" y="175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A88403DD-19C0-B45B-6910-C6908A844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6" y="2975"/>
              <a:ext cx="2308" cy="2"/>
            </a:xfrm>
            <a:custGeom>
              <a:avLst/>
              <a:gdLst>
                <a:gd name="T0" fmla="*/ 35 w 2308"/>
                <a:gd name="T1" fmla="*/ 2 h 2"/>
                <a:gd name="T2" fmla="*/ 76 w 2308"/>
                <a:gd name="T3" fmla="*/ 2 h 2"/>
                <a:gd name="T4" fmla="*/ 112 w 2308"/>
                <a:gd name="T5" fmla="*/ 2 h 2"/>
                <a:gd name="T6" fmla="*/ 154 w 2308"/>
                <a:gd name="T7" fmla="*/ 2 h 2"/>
                <a:gd name="T8" fmla="*/ 190 w 2308"/>
                <a:gd name="T9" fmla="*/ 2 h 2"/>
                <a:gd name="T10" fmla="*/ 230 w 2308"/>
                <a:gd name="T11" fmla="*/ 2 h 2"/>
                <a:gd name="T12" fmla="*/ 266 w 2308"/>
                <a:gd name="T13" fmla="*/ 2 h 2"/>
                <a:gd name="T14" fmla="*/ 307 w 2308"/>
                <a:gd name="T15" fmla="*/ 2 h 2"/>
                <a:gd name="T16" fmla="*/ 349 w 2308"/>
                <a:gd name="T17" fmla="*/ 2 h 2"/>
                <a:gd name="T18" fmla="*/ 388 w 2308"/>
                <a:gd name="T19" fmla="*/ 2 h 2"/>
                <a:gd name="T20" fmla="*/ 424 w 2308"/>
                <a:gd name="T21" fmla="*/ 2 h 2"/>
                <a:gd name="T22" fmla="*/ 465 w 2308"/>
                <a:gd name="T23" fmla="*/ 2 h 2"/>
                <a:gd name="T24" fmla="*/ 507 w 2308"/>
                <a:gd name="T25" fmla="*/ 2 h 2"/>
                <a:gd name="T26" fmla="*/ 543 w 2308"/>
                <a:gd name="T27" fmla="*/ 2 h 2"/>
                <a:gd name="T28" fmla="*/ 584 w 2308"/>
                <a:gd name="T29" fmla="*/ 2 h 2"/>
                <a:gd name="T30" fmla="*/ 627 w 2308"/>
                <a:gd name="T31" fmla="*/ 2 h 2"/>
                <a:gd name="T32" fmla="*/ 671 w 2308"/>
                <a:gd name="T33" fmla="*/ 2 h 2"/>
                <a:gd name="T34" fmla="*/ 715 w 2308"/>
                <a:gd name="T35" fmla="*/ 2 h 2"/>
                <a:gd name="T36" fmla="*/ 759 w 2308"/>
                <a:gd name="T37" fmla="*/ 2 h 2"/>
                <a:gd name="T38" fmla="*/ 802 w 2308"/>
                <a:gd name="T39" fmla="*/ 2 h 2"/>
                <a:gd name="T40" fmla="*/ 843 w 2308"/>
                <a:gd name="T41" fmla="*/ 2 h 2"/>
                <a:gd name="T42" fmla="*/ 884 w 2308"/>
                <a:gd name="T43" fmla="*/ 2 h 2"/>
                <a:gd name="T44" fmla="*/ 926 w 2308"/>
                <a:gd name="T45" fmla="*/ 2 h 2"/>
                <a:gd name="T46" fmla="*/ 968 w 2308"/>
                <a:gd name="T47" fmla="*/ 2 h 2"/>
                <a:gd name="T48" fmla="*/ 1010 w 2308"/>
                <a:gd name="T49" fmla="*/ 2 h 2"/>
                <a:gd name="T50" fmla="*/ 1052 w 2308"/>
                <a:gd name="T51" fmla="*/ 2 h 2"/>
                <a:gd name="T52" fmla="*/ 1094 w 2308"/>
                <a:gd name="T53" fmla="*/ 2 h 2"/>
                <a:gd name="T54" fmla="*/ 1134 w 2308"/>
                <a:gd name="T55" fmla="*/ 2 h 2"/>
                <a:gd name="T56" fmla="*/ 1174 w 2308"/>
                <a:gd name="T57" fmla="*/ 1 h 2"/>
                <a:gd name="T58" fmla="*/ 1216 w 2308"/>
                <a:gd name="T59" fmla="*/ 2 h 2"/>
                <a:gd name="T60" fmla="*/ 1258 w 2308"/>
                <a:gd name="T61" fmla="*/ 2 h 2"/>
                <a:gd name="T62" fmla="*/ 1300 w 2308"/>
                <a:gd name="T63" fmla="*/ 2 h 2"/>
                <a:gd name="T64" fmla="*/ 1341 w 2308"/>
                <a:gd name="T65" fmla="*/ 2 h 2"/>
                <a:gd name="T66" fmla="*/ 1383 w 2308"/>
                <a:gd name="T67" fmla="*/ 2 h 2"/>
                <a:gd name="T68" fmla="*/ 1426 w 2308"/>
                <a:gd name="T69" fmla="*/ 2 h 2"/>
                <a:gd name="T70" fmla="*/ 1469 w 2308"/>
                <a:gd name="T71" fmla="*/ 2 h 2"/>
                <a:gd name="T72" fmla="*/ 1511 w 2308"/>
                <a:gd name="T73" fmla="*/ 2 h 2"/>
                <a:gd name="T74" fmla="*/ 1554 w 2308"/>
                <a:gd name="T75" fmla="*/ 2 h 2"/>
                <a:gd name="T76" fmla="*/ 1598 w 2308"/>
                <a:gd name="T77" fmla="*/ 2 h 2"/>
                <a:gd name="T78" fmla="*/ 1640 w 2308"/>
                <a:gd name="T79" fmla="*/ 2 h 2"/>
                <a:gd name="T80" fmla="*/ 1682 w 2308"/>
                <a:gd name="T81" fmla="*/ 2 h 2"/>
                <a:gd name="T82" fmla="*/ 1724 w 2308"/>
                <a:gd name="T83" fmla="*/ 2 h 2"/>
                <a:gd name="T84" fmla="*/ 1766 w 2308"/>
                <a:gd name="T85" fmla="*/ 2 h 2"/>
                <a:gd name="T86" fmla="*/ 1810 w 2308"/>
                <a:gd name="T87" fmla="*/ 2 h 2"/>
                <a:gd name="T88" fmla="*/ 1852 w 2308"/>
                <a:gd name="T89" fmla="*/ 2 h 2"/>
                <a:gd name="T90" fmla="*/ 1894 w 2308"/>
                <a:gd name="T91" fmla="*/ 2 h 2"/>
                <a:gd name="T92" fmla="*/ 1936 w 2308"/>
                <a:gd name="T93" fmla="*/ 2 h 2"/>
                <a:gd name="T94" fmla="*/ 1978 w 2308"/>
                <a:gd name="T95" fmla="*/ 2 h 2"/>
                <a:gd name="T96" fmla="*/ 2021 w 2308"/>
                <a:gd name="T97" fmla="*/ 2 h 2"/>
                <a:gd name="T98" fmla="*/ 2063 w 2308"/>
                <a:gd name="T99" fmla="*/ 2 h 2"/>
                <a:gd name="T100" fmla="*/ 2107 w 2308"/>
                <a:gd name="T101" fmla="*/ 2 h 2"/>
                <a:gd name="T102" fmla="*/ 2150 w 2308"/>
                <a:gd name="T103" fmla="*/ 2 h 2"/>
                <a:gd name="T104" fmla="*/ 2192 w 2308"/>
                <a:gd name="T105" fmla="*/ 2 h 2"/>
                <a:gd name="T106" fmla="*/ 2234 w 2308"/>
                <a:gd name="T107" fmla="*/ 2 h 2"/>
                <a:gd name="T108" fmla="*/ 2277 w 2308"/>
                <a:gd name="T10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08" h="2">
                  <a:moveTo>
                    <a:pt x="0" y="2"/>
                  </a:moveTo>
                  <a:lnTo>
                    <a:pt x="6" y="2"/>
                  </a:lnTo>
                  <a:lnTo>
                    <a:pt x="12" y="2"/>
                  </a:lnTo>
                  <a:lnTo>
                    <a:pt x="18" y="2"/>
                  </a:lnTo>
                  <a:lnTo>
                    <a:pt x="24" y="2"/>
                  </a:lnTo>
                  <a:lnTo>
                    <a:pt x="30" y="2"/>
                  </a:lnTo>
                  <a:lnTo>
                    <a:pt x="35" y="2"/>
                  </a:lnTo>
                  <a:lnTo>
                    <a:pt x="41" y="2"/>
                  </a:lnTo>
                  <a:lnTo>
                    <a:pt x="47" y="2"/>
                  </a:lnTo>
                  <a:lnTo>
                    <a:pt x="52" y="2"/>
                  </a:lnTo>
                  <a:lnTo>
                    <a:pt x="59" y="2"/>
                  </a:lnTo>
                  <a:lnTo>
                    <a:pt x="65" y="2"/>
                  </a:lnTo>
                  <a:lnTo>
                    <a:pt x="69" y="2"/>
                  </a:lnTo>
                  <a:lnTo>
                    <a:pt x="76" y="2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8" y="2"/>
                  </a:lnTo>
                  <a:lnTo>
                    <a:pt x="95" y="2"/>
                  </a:lnTo>
                  <a:lnTo>
                    <a:pt x="101" y="2"/>
                  </a:lnTo>
                  <a:lnTo>
                    <a:pt x="106" y="2"/>
                  </a:lnTo>
                  <a:lnTo>
                    <a:pt x="112" y="2"/>
                  </a:lnTo>
                  <a:lnTo>
                    <a:pt x="119" y="2"/>
                  </a:lnTo>
                  <a:lnTo>
                    <a:pt x="124" y="2"/>
                  </a:lnTo>
                  <a:lnTo>
                    <a:pt x="131" y="2"/>
                  </a:lnTo>
                  <a:lnTo>
                    <a:pt x="137" y="2"/>
                  </a:lnTo>
                  <a:lnTo>
                    <a:pt x="141" y="2"/>
                  </a:lnTo>
                  <a:lnTo>
                    <a:pt x="148" y="2"/>
                  </a:lnTo>
                  <a:lnTo>
                    <a:pt x="154" y="2"/>
                  </a:lnTo>
                  <a:lnTo>
                    <a:pt x="159" y="2"/>
                  </a:lnTo>
                  <a:lnTo>
                    <a:pt x="165" y="2"/>
                  </a:lnTo>
                  <a:lnTo>
                    <a:pt x="171" y="2"/>
                  </a:lnTo>
                  <a:lnTo>
                    <a:pt x="173" y="2"/>
                  </a:lnTo>
                  <a:lnTo>
                    <a:pt x="178" y="2"/>
                  </a:lnTo>
                  <a:lnTo>
                    <a:pt x="184" y="2"/>
                  </a:lnTo>
                  <a:lnTo>
                    <a:pt x="190" y="2"/>
                  </a:lnTo>
                  <a:lnTo>
                    <a:pt x="195" y="2"/>
                  </a:lnTo>
                  <a:lnTo>
                    <a:pt x="201" y="2"/>
                  </a:lnTo>
                  <a:lnTo>
                    <a:pt x="207" y="2"/>
                  </a:lnTo>
                  <a:lnTo>
                    <a:pt x="212" y="2"/>
                  </a:lnTo>
                  <a:lnTo>
                    <a:pt x="219" y="2"/>
                  </a:lnTo>
                  <a:lnTo>
                    <a:pt x="225" y="2"/>
                  </a:lnTo>
                  <a:lnTo>
                    <a:pt x="230" y="2"/>
                  </a:lnTo>
                  <a:lnTo>
                    <a:pt x="236" y="2"/>
                  </a:lnTo>
                  <a:lnTo>
                    <a:pt x="242" y="2"/>
                  </a:lnTo>
                  <a:lnTo>
                    <a:pt x="247" y="2"/>
                  </a:lnTo>
                  <a:lnTo>
                    <a:pt x="253" y="2"/>
                  </a:lnTo>
                  <a:lnTo>
                    <a:pt x="259" y="2"/>
                  </a:lnTo>
                  <a:lnTo>
                    <a:pt x="261" y="2"/>
                  </a:lnTo>
                  <a:lnTo>
                    <a:pt x="266" y="2"/>
                  </a:lnTo>
                  <a:lnTo>
                    <a:pt x="272" y="2"/>
                  </a:lnTo>
                  <a:lnTo>
                    <a:pt x="279" y="2"/>
                  </a:lnTo>
                  <a:lnTo>
                    <a:pt x="283" y="2"/>
                  </a:lnTo>
                  <a:lnTo>
                    <a:pt x="289" y="2"/>
                  </a:lnTo>
                  <a:lnTo>
                    <a:pt x="296" y="2"/>
                  </a:lnTo>
                  <a:lnTo>
                    <a:pt x="301" y="2"/>
                  </a:lnTo>
                  <a:lnTo>
                    <a:pt x="307" y="2"/>
                  </a:lnTo>
                  <a:lnTo>
                    <a:pt x="313" y="2"/>
                  </a:lnTo>
                  <a:lnTo>
                    <a:pt x="318" y="2"/>
                  </a:lnTo>
                  <a:lnTo>
                    <a:pt x="325" y="2"/>
                  </a:lnTo>
                  <a:lnTo>
                    <a:pt x="331" y="2"/>
                  </a:lnTo>
                  <a:lnTo>
                    <a:pt x="336" y="2"/>
                  </a:lnTo>
                  <a:lnTo>
                    <a:pt x="342" y="2"/>
                  </a:lnTo>
                  <a:lnTo>
                    <a:pt x="349" y="2"/>
                  </a:lnTo>
                  <a:lnTo>
                    <a:pt x="354" y="2"/>
                  </a:lnTo>
                  <a:lnTo>
                    <a:pt x="360" y="2"/>
                  </a:lnTo>
                  <a:lnTo>
                    <a:pt x="366" y="2"/>
                  </a:lnTo>
                  <a:lnTo>
                    <a:pt x="371" y="2"/>
                  </a:lnTo>
                  <a:lnTo>
                    <a:pt x="377" y="2"/>
                  </a:lnTo>
                  <a:lnTo>
                    <a:pt x="383" y="2"/>
                  </a:lnTo>
                  <a:lnTo>
                    <a:pt x="388" y="2"/>
                  </a:lnTo>
                  <a:lnTo>
                    <a:pt x="394" y="2"/>
                  </a:lnTo>
                  <a:lnTo>
                    <a:pt x="400" y="2"/>
                  </a:lnTo>
                  <a:lnTo>
                    <a:pt x="405" y="2"/>
                  </a:lnTo>
                  <a:lnTo>
                    <a:pt x="412" y="2"/>
                  </a:lnTo>
                  <a:lnTo>
                    <a:pt x="417" y="2"/>
                  </a:lnTo>
                  <a:lnTo>
                    <a:pt x="422" y="2"/>
                  </a:lnTo>
                  <a:lnTo>
                    <a:pt x="424" y="2"/>
                  </a:lnTo>
                  <a:lnTo>
                    <a:pt x="431" y="2"/>
                  </a:lnTo>
                  <a:lnTo>
                    <a:pt x="436" y="2"/>
                  </a:lnTo>
                  <a:lnTo>
                    <a:pt x="441" y="2"/>
                  </a:lnTo>
                  <a:lnTo>
                    <a:pt x="448" y="2"/>
                  </a:lnTo>
                  <a:lnTo>
                    <a:pt x="454" y="2"/>
                  </a:lnTo>
                  <a:lnTo>
                    <a:pt x="459" y="2"/>
                  </a:lnTo>
                  <a:lnTo>
                    <a:pt x="465" y="2"/>
                  </a:lnTo>
                  <a:lnTo>
                    <a:pt x="472" y="2"/>
                  </a:lnTo>
                  <a:lnTo>
                    <a:pt x="477" y="2"/>
                  </a:lnTo>
                  <a:lnTo>
                    <a:pt x="483" y="2"/>
                  </a:lnTo>
                  <a:lnTo>
                    <a:pt x="489" y="2"/>
                  </a:lnTo>
                  <a:lnTo>
                    <a:pt x="494" y="2"/>
                  </a:lnTo>
                  <a:lnTo>
                    <a:pt x="500" y="2"/>
                  </a:lnTo>
                  <a:lnTo>
                    <a:pt x="507" y="2"/>
                  </a:lnTo>
                  <a:lnTo>
                    <a:pt x="512" y="2"/>
                  </a:lnTo>
                  <a:lnTo>
                    <a:pt x="513" y="0"/>
                  </a:lnTo>
                  <a:lnTo>
                    <a:pt x="519" y="2"/>
                  </a:lnTo>
                  <a:lnTo>
                    <a:pt x="525" y="2"/>
                  </a:lnTo>
                  <a:lnTo>
                    <a:pt x="531" y="2"/>
                  </a:lnTo>
                  <a:lnTo>
                    <a:pt x="536" y="1"/>
                  </a:lnTo>
                  <a:lnTo>
                    <a:pt x="543" y="2"/>
                  </a:lnTo>
                  <a:lnTo>
                    <a:pt x="549" y="2"/>
                  </a:lnTo>
                  <a:lnTo>
                    <a:pt x="555" y="2"/>
                  </a:lnTo>
                  <a:lnTo>
                    <a:pt x="561" y="2"/>
                  </a:lnTo>
                  <a:lnTo>
                    <a:pt x="567" y="2"/>
                  </a:lnTo>
                  <a:lnTo>
                    <a:pt x="573" y="2"/>
                  </a:lnTo>
                  <a:lnTo>
                    <a:pt x="579" y="2"/>
                  </a:lnTo>
                  <a:lnTo>
                    <a:pt x="584" y="2"/>
                  </a:lnTo>
                  <a:lnTo>
                    <a:pt x="591" y="2"/>
                  </a:lnTo>
                  <a:lnTo>
                    <a:pt x="596" y="2"/>
                  </a:lnTo>
                  <a:lnTo>
                    <a:pt x="603" y="2"/>
                  </a:lnTo>
                  <a:lnTo>
                    <a:pt x="610" y="2"/>
                  </a:lnTo>
                  <a:lnTo>
                    <a:pt x="615" y="2"/>
                  </a:lnTo>
                  <a:lnTo>
                    <a:pt x="621" y="2"/>
                  </a:lnTo>
                  <a:lnTo>
                    <a:pt x="627" y="2"/>
                  </a:lnTo>
                  <a:lnTo>
                    <a:pt x="633" y="2"/>
                  </a:lnTo>
                  <a:lnTo>
                    <a:pt x="640" y="2"/>
                  </a:lnTo>
                  <a:lnTo>
                    <a:pt x="646" y="2"/>
                  </a:lnTo>
                  <a:lnTo>
                    <a:pt x="652" y="2"/>
                  </a:lnTo>
                  <a:lnTo>
                    <a:pt x="659" y="2"/>
                  </a:lnTo>
                  <a:lnTo>
                    <a:pt x="665" y="2"/>
                  </a:lnTo>
                  <a:lnTo>
                    <a:pt x="671" y="2"/>
                  </a:lnTo>
                  <a:lnTo>
                    <a:pt x="678" y="2"/>
                  </a:lnTo>
                  <a:lnTo>
                    <a:pt x="684" y="2"/>
                  </a:lnTo>
                  <a:lnTo>
                    <a:pt x="689" y="2"/>
                  </a:lnTo>
                  <a:lnTo>
                    <a:pt x="695" y="2"/>
                  </a:lnTo>
                  <a:lnTo>
                    <a:pt x="702" y="2"/>
                  </a:lnTo>
                  <a:lnTo>
                    <a:pt x="708" y="2"/>
                  </a:lnTo>
                  <a:lnTo>
                    <a:pt x="715" y="2"/>
                  </a:lnTo>
                  <a:lnTo>
                    <a:pt x="721" y="2"/>
                  </a:lnTo>
                  <a:lnTo>
                    <a:pt x="728" y="2"/>
                  </a:lnTo>
                  <a:lnTo>
                    <a:pt x="734" y="0"/>
                  </a:lnTo>
                  <a:lnTo>
                    <a:pt x="740" y="2"/>
                  </a:lnTo>
                  <a:lnTo>
                    <a:pt x="747" y="2"/>
                  </a:lnTo>
                  <a:lnTo>
                    <a:pt x="753" y="2"/>
                  </a:lnTo>
                  <a:lnTo>
                    <a:pt x="759" y="2"/>
                  </a:lnTo>
                  <a:lnTo>
                    <a:pt x="765" y="2"/>
                  </a:lnTo>
                  <a:lnTo>
                    <a:pt x="771" y="2"/>
                  </a:lnTo>
                  <a:lnTo>
                    <a:pt x="777" y="2"/>
                  </a:lnTo>
                  <a:lnTo>
                    <a:pt x="783" y="2"/>
                  </a:lnTo>
                  <a:lnTo>
                    <a:pt x="789" y="2"/>
                  </a:lnTo>
                  <a:lnTo>
                    <a:pt x="795" y="2"/>
                  </a:lnTo>
                  <a:lnTo>
                    <a:pt x="802" y="2"/>
                  </a:lnTo>
                  <a:lnTo>
                    <a:pt x="808" y="2"/>
                  </a:lnTo>
                  <a:lnTo>
                    <a:pt x="814" y="2"/>
                  </a:lnTo>
                  <a:lnTo>
                    <a:pt x="821" y="2"/>
                  </a:lnTo>
                  <a:lnTo>
                    <a:pt x="827" y="2"/>
                  </a:lnTo>
                  <a:lnTo>
                    <a:pt x="831" y="2"/>
                  </a:lnTo>
                  <a:lnTo>
                    <a:pt x="838" y="2"/>
                  </a:lnTo>
                  <a:lnTo>
                    <a:pt x="843" y="2"/>
                  </a:lnTo>
                  <a:lnTo>
                    <a:pt x="850" y="2"/>
                  </a:lnTo>
                  <a:lnTo>
                    <a:pt x="856" y="2"/>
                  </a:lnTo>
                  <a:lnTo>
                    <a:pt x="862" y="2"/>
                  </a:lnTo>
                  <a:lnTo>
                    <a:pt x="867" y="2"/>
                  </a:lnTo>
                  <a:lnTo>
                    <a:pt x="872" y="2"/>
                  </a:lnTo>
                  <a:lnTo>
                    <a:pt x="879" y="2"/>
                  </a:lnTo>
                  <a:lnTo>
                    <a:pt x="884" y="2"/>
                  </a:lnTo>
                  <a:lnTo>
                    <a:pt x="890" y="2"/>
                  </a:lnTo>
                  <a:lnTo>
                    <a:pt x="896" y="2"/>
                  </a:lnTo>
                  <a:lnTo>
                    <a:pt x="902" y="2"/>
                  </a:lnTo>
                  <a:lnTo>
                    <a:pt x="908" y="2"/>
                  </a:lnTo>
                  <a:lnTo>
                    <a:pt x="913" y="2"/>
                  </a:lnTo>
                  <a:lnTo>
                    <a:pt x="920" y="2"/>
                  </a:lnTo>
                  <a:lnTo>
                    <a:pt x="926" y="2"/>
                  </a:lnTo>
                  <a:lnTo>
                    <a:pt x="932" y="2"/>
                  </a:lnTo>
                  <a:lnTo>
                    <a:pt x="938" y="2"/>
                  </a:lnTo>
                  <a:lnTo>
                    <a:pt x="944" y="2"/>
                  </a:lnTo>
                  <a:lnTo>
                    <a:pt x="950" y="2"/>
                  </a:lnTo>
                  <a:lnTo>
                    <a:pt x="956" y="2"/>
                  </a:lnTo>
                  <a:lnTo>
                    <a:pt x="962" y="2"/>
                  </a:lnTo>
                  <a:lnTo>
                    <a:pt x="968" y="2"/>
                  </a:lnTo>
                  <a:lnTo>
                    <a:pt x="974" y="2"/>
                  </a:lnTo>
                  <a:lnTo>
                    <a:pt x="980" y="2"/>
                  </a:lnTo>
                  <a:lnTo>
                    <a:pt x="986" y="2"/>
                  </a:lnTo>
                  <a:lnTo>
                    <a:pt x="992" y="2"/>
                  </a:lnTo>
                  <a:lnTo>
                    <a:pt x="998" y="2"/>
                  </a:lnTo>
                  <a:lnTo>
                    <a:pt x="1004" y="2"/>
                  </a:lnTo>
                  <a:lnTo>
                    <a:pt x="1010" y="2"/>
                  </a:lnTo>
                  <a:lnTo>
                    <a:pt x="1016" y="2"/>
                  </a:lnTo>
                  <a:lnTo>
                    <a:pt x="1022" y="2"/>
                  </a:lnTo>
                  <a:lnTo>
                    <a:pt x="1029" y="2"/>
                  </a:lnTo>
                  <a:lnTo>
                    <a:pt x="1034" y="2"/>
                  </a:lnTo>
                  <a:lnTo>
                    <a:pt x="1040" y="2"/>
                  </a:lnTo>
                  <a:lnTo>
                    <a:pt x="1046" y="2"/>
                  </a:lnTo>
                  <a:lnTo>
                    <a:pt x="1052" y="2"/>
                  </a:lnTo>
                  <a:lnTo>
                    <a:pt x="1058" y="2"/>
                  </a:lnTo>
                  <a:lnTo>
                    <a:pt x="1064" y="2"/>
                  </a:lnTo>
                  <a:lnTo>
                    <a:pt x="1070" y="2"/>
                  </a:lnTo>
                  <a:lnTo>
                    <a:pt x="1076" y="2"/>
                  </a:lnTo>
                  <a:lnTo>
                    <a:pt x="1082" y="2"/>
                  </a:lnTo>
                  <a:lnTo>
                    <a:pt x="1088" y="2"/>
                  </a:lnTo>
                  <a:lnTo>
                    <a:pt x="1094" y="2"/>
                  </a:lnTo>
                  <a:lnTo>
                    <a:pt x="1099" y="2"/>
                  </a:lnTo>
                  <a:lnTo>
                    <a:pt x="1105" y="2"/>
                  </a:lnTo>
                  <a:lnTo>
                    <a:pt x="1110" y="2"/>
                  </a:lnTo>
                  <a:lnTo>
                    <a:pt x="1117" y="2"/>
                  </a:lnTo>
                  <a:lnTo>
                    <a:pt x="1122" y="2"/>
                  </a:lnTo>
                  <a:lnTo>
                    <a:pt x="1128" y="2"/>
                  </a:lnTo>
                  <a:lnTo>
                    <a:pt x="1134" y="2"/>
                  </a:lnTo>
                  <a:lnTo>
                    <a:pt x="1139" y="2"/>
                  </a:lnTo>
                  <a:lnTo>
                    <a:pt x="1145" y="2"/>
                  </a:lnTo>
                  <a:lnTo>
                    <a:pt x="1151" y="2"/>
                  </a:lnTo>
                  <a:lnTo>
                    <a:pt x="1157" y="2"/>
                  </a:lnTo>
                  <a:lnTo>
                    <a:pt x="1163" y="2"/>
                  </a:lnTo>
                  <a:lnTo>
                    <a:pt x="1168" y="2"/>
                  </a:lnTo>
                  <a:lnTo>
                    <a:pt x="1174" y="1"/>
                  </a:lnTo>
                  <a:lnTo>
                    <a:pt x="1180" y="1"/>
                  </a:lnTo>
                  <a:lnTo>
                    <a:pt x="1187" y="2"/>
                  </a:lnTo>
                  <a:lnTo>
                    <a:pt x="1193" y="2"/>
                  </a:lnTo>
                  <a:lnTo>
                    <a:pt x="1199" y="2"/>
                  </a:lnTo>
                  <a:lnTo>
                    <a:pt x="1205" y="2"/>
                  </a:lnTo>
                  <a:lnTo>
                    <a:pt x="1211" y="2"/>
                  </a:lnTo>
                  <a:lnTo>
                    <a:pt x="1216" y="2"/>
                  </a:lnTo>
                  <a:lnTo>
                    <a:pt x="1222" y="2"/>
                  </a:lnTo>
                  <a:lnTo>
                    <a:pt x="1228" y="2"/>
                  </a:lnTo>
                  <a:lnTo>
                    <a:pt x="1234" y="2"/>
                  </a:lnTo>
                  <a:lnTo>
                    <a:pt x="1240" y="2"/>
                  </a:lnTo>
                  <a:lnTo>
                    <a:pt x="1246" y="2"/>
                  </a:lnTo>
                  <a:lnTo>
                    <a:pt x="1252" y="2"/>
                  </a:lnTo>
                  <a:lnTo>
                    <a:pt x="1258" y="2"/>
                  </a:lnTo>
                  <a:lnTo>
                    <a:pt x="1264" y="2"/>
                  </a:lnTo>
                  <a:lnTo>
                    <a:pt x="1270" y="2"/>
                  </a:lnTo>
                  <a:lnTo>
                    <a:pt x="1276" y="2"/>
                  </a:lnTo>
                  <a:lnTo>
                    <a:pt x="1282" y="2"/>
                  </a:lnTo>
                  <a:lnTo>
                    <a:pt x="1288" y="2"/>
                  </a:lnTo>
                  <a:lnTo>
                    <a:pt x="1294" y="2"/>
                  </a:lnTo>
                  <a:lnTo>
                    <a:pt x="1300" y="2"/>
                  </a:lnTo>
                  <a:lnTo>
                    <a:pt x="1306" y="2"/>
                  </a:lnTo>
                  <a:lnTo>
                    <a:pt x="1312" y="2"/>
                  </a:lnTo>
                  <a:lnTo>
                    <a:pt x="1318" y="2"/>
                  </a:lnTo>
                  <a:lnTo>
                    <a:pt x="1323" y="2"/>
                  </a:lnTo>
                  <a:lnTo>
                    <a:pt x="1330" y="2"/>
                  </a:lnTo>
                  <a:lnTo>
                    <a:pt x="1335" y="2"/>
                  </a:lnTo>
                  <a:lnTo>
                    <a:pt x="1341" y="2"/>
                  </a:lnTo>
                  <a:lnTo>
                    <a:pt x="1347" y="2"/>
                  </a:lnTo>
                  <a:lnTo>
                    <a:pt x="1353" y="2"/>
                  </a:lnTo>
                  <a:lnTo>
                    <a:pt x="1359" y="2"/>
                  </a:lnTo>
                  <a:lnTo>
                    <a:pt x="1365" y="1"/>
                  </a:lnTo>
                  <a:lnTo>
                    <a:pt x="1371" y="2"/>
                  </a:lnTo>
                  <a:lnTo>
                    <a:pt x="1377" y="2"/>
                  </a:lnTo>
                  <a:lnTo>
                    <a:pt x="1383" y="2"/>
                  </a:lnTo>
                  <a:lnTo>
                    <a:pt x="1389" y="2"/>
                  </a:lnTo>
                  <a:lnTo>
                    <a:pt x="1395" y="2"/>
                  </a:lnTo>
                  <a:lnTo>
                    <a:pt x="1402" y="2"/>
                  </a:lnTo>
                  <a:lnTo>
                    <a:pt x="1408" y="2"/>
                  </a:lnTo>
                  <a:lnTo>
                    <a:pt x="1414" y="2"/>
                  </a:lnTo>
                  <a:lnTo>
                    <a:pt x="1420" y="2"/>
                  </a:lnTo>
                  <a:lnTo>
                    <a:pt x="1426" y="2"/>
                  </a:lnTo>
                  <a:lnTo>
                    <a:pt x="1432" y="2"/>
                  </a:lnTo>
                  <a:lnTo>
                    <a:pt x="1438" y="2"/>
                  </a:lnTo>
                  <a:lnTo>
                    <a:pt x="1444" y="2"/>
                  </a:lnTo>
                  <a:lnTo>
                    <a:pt x="1450" y="2"/>
                  </a:lnTo>
                  <a:lnTo>
                    <a:pt x="1457" y="2"/>
                  </a:lnTo>
                  <a:lnTo>
                    <a:pt x="1463" y="2"/>
                  </a:lnTo>
                  <a:lnTo>
                    <a:pt x="1469" y="2"/>
                  </a:lnTo>
                  <a:lnTo>
                    <a:pt x="1475" y="2"/>
                  </a:lnTo>
                  <a:lnTo>
                    <a:pt x="1481" y="2"/>
                  </a:lnTo>
                  <a:lnTo>
                    <a:pt x="1487" y="2"/>
                  </a:lnTo>
                  <a:lnTo>
                    <a:pt x="1493" y="2"/>
                  </a:lnTo>
                  <a:lnTo>
                    <a:pt x="1499" y="2"/>
                  </a:lnTo>
                  <a:lnTo>
                    <a:pt x="1506" y="2"/>
                  </a:lnTo>
                  <a:lnTo>
                    <a:pt x="1511" y="2"/>
                  </a:lnTo>
                  <a:lnTo>
                    <a:pt x="1517" y="2"/>
                  </a:lnTo>
                  <a:lnTo>
                    <a:pt x="1524" y="2"/>
                  </a:lnTo>
                  <a:lnTo>
                    <a:pt x="1530" y="2"/>
                  </a:lnTo>
                  <a:lnTo>
                    <a:pt x="1535" y="2"/>
                  </a:lnTo>
                  <a:lnTo>
                    <a:pt x="1542" y="2"/>
                  </a:lnTo>
                  <a:lnTo>
                    <a:pt x="1548" y="2"/>
                  </a:lnTo>
                  <a:lnTo>
                    <a:pt x="1554" y="2"/>
                  </a:lnTo>
                  <a:lnTo>
                    <a:pt x="1561" y="2"/>
                  </a:lnTo>
                  <a:lnTo>
                    <a:pt x="1567" y="2"/>
                  </a:lnTo>
                  <a:lnTo>
                    <a:pt x="1573" y="2"/>
                  </a:lnTo>
                  <a:lnTo>
                    <a:pt x="1580" y="2"/>
                  </a:lnTo>
                  <a:lnTo>
                    <a:pt x="1586" y="0"/>
                  </a:lnTo>
                  <a:lnTo>
                    <a:pt x="1592" y="2"/>
                  </a:lnTo>
                  <a:lnTo>
                    <a:pt x="1598" y="2"/>
                  </a:lnTo>
                  <a:lnTo>
                    <a:pt x="1605" y="2"/>
                  </a:lnTo>
                  <a:lnTo>
                    <a:pt x="1610" y="2"/>
                  </a:lnTo>
                  <a:lnTo>
                    <a:pt x="1617" y="2"/>
                  </a:lnTo>
                  <a:lnTo>
                    <a:pt x="1623" y="0"/>
                  </a:lnTo>
                  <a:lnTo>
                    <a:pt x="1628" y="2"/>
                  </a:lnTo>
                  <a:lnTo>
                    <a:pt x="1635" y="2"/>
                  </a:lnTo>
                  <a:lnTo>
                    <a:pt x="1640" y="2"/>
                  </a:lnTo>
                  <a:lnTo>
                    <a:pt x="1646" y="2"/>
                  </a:lnTo>
                  <a:lnTo>
                    <a:pt x="1652" y="2"/>
                  </a:lnTo>
                  <a:lnTo>
                    <a:pt x="1658" y="2"/>
                  </a:lnTo>
                  <a:lnTo>
                    <a:pt x="1664" y="2"/>
                  </a:lnTo>
                  <a:lnTo>
                    <a:pt x="1670" y="2"/>
                  </a:lnTo>
                  <a:lnTo>
                    <a:pt x="1676" y="2"/>
                  </a:lnTo>
                  <a:lnTo>
                    <a:pt x="1682" y="2"/>
                  </a:lnTo>
                  <a:lnTo>
                    <a:pt x="1688" y="2"/>
                  </a:lnTo>
                  <a:lnTo>
                    <a:pt x="1694" y="2"/>
                  </a:lnTo>
                  <a:lnTo>
                    <a:pt x="1701" y="2"/>
                  </a:lnTo>
                  <a:lnTo>
                    <a:pt x="1707" y="2"/>
                  </a:lnTo>
                  <a:lnTo>
                    <a:pt x="1712" y="2"/>
                  </a:lnTo>
                  <a:lnTo>
                    <a:pt x="1719" y="2"/>
                  </a:lnTo>
                  <a:lnTo>
                    <a:pt x="1724" y="2"/>
                  </a:lnTo>
                  <a:lnTo>
                    <a:pt x="1730" y="2"/>
                  </a:lnTo>
                  <a:lnTo>
                    <a:pt x="1737" y="2"/>
                  </a:lnTo>
                  <a:lnTo>
                    <a:pt x="1743" y="2"/>
                  </a:lnTo>
                  <a:lnTo>
                    <a:pt x="1748" y="2"/>
                  </a:lnTo>
                  <a:lnTo>
                    <a:pt x="1755" y="2"/>
                  </a:lnTo>
                  <a:lnTo>
                    <a:pt x="1761" y="2"/>
                  </a:lnTo>
                  <a:lnTo>
                    <a:pt x="1766" y="2"/>
                  </a:lnTo>
                  <a:lnTo>
                    <a:pt x="1773" y="2"/>
                  </a:lnTo>
                  <a:lnTo>
                    <a:pt x="1779" y="2"/>
                  </a:lnTo>
                  <a:lnTo>
                    <a:pt x="1785" y="2"/>
                  </a:lnTo>
                  <a:lnTo>
                    <a:pt x="1792" y="2"/>
                  </a:lnTo>
                  <a:lnTo>
                    <a:pt x="1797" y="2"/>
                  </a:lnTo>
                  <a:lnTo>
                    <a:pt x="1803" y="2"/>
                  </a:lnTo>
                  <a:lnTo>
                    <a:pt x="1810" y="2"/>
                  </a:lnTo>
                  <a:lnTo>
                    <a:pt x="1816" y="2"/>
                  </a:lnTo>
                  <a:lnTo>
                    <a:pt x="1822" y="2"/>
                  </a:lnTo>
                  <a:lnTo>
                    <a:pt x="1828" y="2"/>
                  </a:lnTo>
                  <a:lnTo>
                    <a:pt x="1834" y="0"/>
                  </a:lnTo>
                  <a:lnTo>
                    <a:pt x="1840" y="2"/>
                  </a:lnTo>
                  <a:lnTo>
                    <a:pt x="1846" y="2"/>
                  </a:lnTo>
                  <a:lnTo>
                    <a:pt x="1852" y="2"/>
                  </a:lnTo>
                  <a:lnTo>
                    <a:pt x="1858" y="2"/>
                  </a:lnTo>
                  <a:lnTo>
                    <a:pt x="1864" y="2"/>
                  </a:lnTo>
                  <a:lnTo>
                    <a:pt x="1870" y="2"/>
                  </a:lnTo>
                  <a:lnTo>
                    <a:pt x="1876" y="1"/>
                  </a:lnTo>
                  <a:lnTo>
                    <a:pt x="1882" y="2"/>
                  </a:lnTo>
                  <a:lnTo>
                    <a:pt x="1888" y="2"/>
                  </a:lnTo>
                  <a:lnTo>
                    <a:pt x="1894" y="2"/>
                  </a:lnTo>
                  <a:lnTo>
                    <a:pt x="1900" y="1"/>
                  </a:lnTo>
                  <a:lnTo>
                    <a:pt x="1906" y="2"/>
                  </a:lnTo>
                  <a:lnTo>
                    <a:pt x="1911" y="2"/>
                  </a:lnTo>
                  <a:lnTo>
                    <a:pt x="1918" y="2"/>
                  </a:lnTo>
                  <a:lnTo>
                    <a:pt x="1923" y="2"/>
                  </a:lnTo>
                  <a:lnTo>
                    <a:pt x="1929" y="2"/>
                  </a:lnTo>
                  <a:lnTo>
                    <a:pt x="1936" y="2"/>
                  </a:lnTo>
                  <a:lnTo>
                    <a:pt x="1942" y="2"/>
                  </a:lnTo>
                  <a:lnTo>
                    <a:pt x="1947" y="2"/>
                  </a:lnTo>
                  <a:lnTo>
                    <a:pt x="1954" y="1"/>
                  </a:lnTo>
                  <a:lnTo>
                    <a:pt x="1960" y="2"/>
                  </a:lnTo>
                  <a:lnTo>
                    <a:pt x="1966" y="2"/>
                  </a:lnTo>
                  <a:lnTo>
                    <a:pt x="1971" y="2"/>
                  </a:lnTo>
                  <a:lnTo>
                    <a:pt x="1978" y="2"/>
                  </a:lnTo>
                  <a:lnTo>
                    <a:pt x="1984" y="2"/>
                  </a:lnTo>
                  <a:lnTo>
                    <a:pt x="1990" y="2"/>
                  </a:lnTo>
                  <a:lnTo>
                    <a:pt x="1996" y="2"/>
                  </a:lnTo>
                  <a:lnTo>
                    <a:pt x="2002" y="2"/>
                  </a:lnTo>
                  <a:lnTo>
                    <a:pt x="2008" y="2"/>
                  </a:lnTo>
                  <a:lnTo>
                    <a:pt x="2014" y="2"/>
                  </a:lnTo>
                  <a:lnTo>
                    <a:pt x="2021" y="2"/>
                  </a:lnTo>
                  <a:lnTo>
                    <a:pt x="2027" y="2"/>
                  </a:lnTo>
                  <a:lnTo>
                    <a:pt x="2032" y="2"/>
                  </a:lnTo>
                  <a:lnTo>
                    <a:pt x="2039" y="1"/>
                  </a:lnTo>
                  <a:lnTo>
                    <a:pt x="2045" y="2"/>
                  </a:lnTo>
                  <a:lnTo>
                    <a:pt x="2051" y="2"/>
                  </a:lnTo>
                  <a:lnTo>
                    <a:pt x="2058" y="2"/>
                  </a:lnTo>
                  <a:lnTo>
                    <a:pt x="2063" y="2"/>
                  </a:lnTo>
                  <a:lnTo>
                    <a:pt x="2070" y="2"/>
                  </a:lnTo>
                  <a:lnTo>
                    <a:pt x="2076" y="2"/>
                  </a:lnTo>
                  <a:lnTo>
                    <a:pt x="2082" y="2"/>
                  </a:lnTo>
                  <a:lnTo>
                    <a:pt x="2088" y="2"/>
                  </a:lnTo>
                  <a:lnTo>
                    <a:pt x="2095" y="2"/>
                  </a:lnTo>
                  <a:lnTo>
                    <a:pt x="2101" y="2"/>
                  </a:lnTo>
                  <a:lnTo>
                    <a:pt x="2107" y="2"/>
                  </a:lnTo>
                  <a:lnTo>
                    <a:pt x="2113" y="2"/>
                  </a:lnTo>
                  <a:lnTo>
                    <a:pt x="2119" y="2"/>
                  </a:lnTo>
                  <a:lnTo>
                    <a:pt x="2125" y="2"/>
                  </a:lnTo>
                  <a:lnTo>
                    <a:pt x="2131" y="2"/>
                  </a:lnTo>
                  <a:lnTo>
                    <a:pt x="2137" y="2"/>
                  </a:lnTo>
                  <a:lnTo>
                    <a:pt x="2144" y="2"/>
                  </a:lnTo>
                  <a:lnTo>
                    <a:pt x="2150" y="2"/>
                  </a:lnTo>
                  <a:lnTo>
                    <a:pt x="2155" y="2"/>
                  </a:lnTo>
                  <a:lnTo>
                    <a:pt x="2162" y="2"/>
                  </a:lnTo>
                  <a:lnTo>
                    <a:pt x="2168" y="2"/>
                  </a:lnTo>
                  <a:lnTo>
                    <a:pt x="2174" y="2"/>
                  </a:lnTo>
                  <a:lnTo>
                    <a:pt x="2180" y="2"/>
                  </a:lnTo>
                  <a:lnTo>
                    <a:pt x="2186" y="2"/>
                  </a:lnTo>
                  <a:lnTo>
                    <a:pt x="2192" y="2"/>
                  </a:lnTo>
                  <a:lnTo>
                    <a:pt x="2199" y="2"/>
                  </a:lnTo>
                  <a:lnTo>
                    <a:pt x="2204" y="2"/>
                  </a:lnTo>
                  <a:lnTo>
                    <a:pt x="2210" y="2"/>
                  </a:lnTo>
                  <a:lnTo>
                    <a:pt x="2216" y="1"/>
                  </a:lnTo>
                  <a:lnTo>
                    <a:pt x="2222" y="2"/>
                  </a:lnTo>
                  <a:lnTo>
                    <a:pt x="2228" y="2"/>
                  </a:lnTo>
                  <a:lnTo>
                    <a:pt x="2234" y="2"/>
                  </a:lnTo>
                  <a:lnTo>
                    <a:pt x="2240" y="2"/>
                  </a:lnTo>
                  <a:lnTo>
                    <a:pt x="2246" y="2"/>
                  </a:lnTo>
                  <a:lnTo>
                    <a:pt x="2253" y="2"/>
                  </a:lnTo>
                  <a:lnTo>
                    <a:pt x="2259" y="2"/>
                  </a:lnTo>
                  <a:lnTo>
                    <a:pt x="2264" y="2"/>
                  </a:lnTo>
                  <a:lnTo>
                    <a:pt x="2271" y="2"/>
                  </a:lnTo>
                  <a:lnTo>
                    <a:pt x="2277" y="2"/>
                  </a:lnTo>
                  <a:lnTo>
                    <a:pt x="2283" y="2"/>
                  </a:lnTo>
                  <a:lnTo>
                    <a:pt x="2289" y="2"/>
                  </a:lnTo>
                  <a:lnTo>
                    <a:pt x="2295" y="2"/>
                  </a:lnTo>
                  <a:lnTo>
                    <a:pt x="2301" y="2"/>
                  </a:lnTo>
                  <a:lnTo>
                    <a:pt x="2308" y="2"/>
                  </a:lnTo>
                  <a:lnTo>
                    <a:pt x="2308" y="2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1DA54D22-0373-CC2C-3E4C-612FFB12D3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8" y="2956"/>
              <a:ext cx="119" cy="21"/>
            </a:xfrm>
            <a:custGeom>
              <a:avLst/>
              <a:gdLst>
                <a:gd name="T0" fmla="*/ 0 w 119"/>
                <a:gd name="T1" fmla="*/ 13 h 21"/>
                <a:gd name="T2" fmla="*/ 0 w 119"/>
                <a:gd name="T3" fmla="*/ 21 h 21"/>
                <a:gd name="T4" fmla="*/ 119 w 119"/>
                <a:gd name="T5" fmla="*/ 21 h 21"/>
                <a:gd name="T6" fmla="*/ 119 w 119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21">
                  <a:moveTo>
                    <a:pt x="0" y="13"/>
                  </a:moveTo>
                  <a:lnTo>
                    <a:pt x="0" y="21"/>
                  </a:lnTo>
                  <a:lnTo>
                    <a:pt x="119" y="21"/>
                  </a:lnTo>
                  <a:lnTo>
                    <a:pt x="119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0672E41E-4181-2A89-A32D-1CCAD8A16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" y="2487"/>
              <a:ext cx="4100" cy="490"/>
            </a:xfrm>
            <a:custGeom>
              <a:avLst/>
              <a:gdLst>
                <a:gd name="T0" fmla="*/ 23 w 4100"/>
                <a:gd name="T1" fmla="*/ 490 h 490"/>
                <a:gd name="T2" fmla="*/ 49 w 4100"/>
                <a:gd name="T3" fmla="*/ 490 h 490"/>
                <a:gd name="T4" fmla="*/ 74 w 4100"/>
                <a:gd name="T5" fmla="*/ 490 h 490"/>
                <a:gd name="T6" fmla="*/ 99 w 4100"/>
                <a:gd name="T7" fmla="*/ 490 h 490"/>
                <a:gd name="T8" fmla="*/ 124 w 4100"/>
                <a:gd name="T9" fmla="*/ 490 h 490"/>
                <a:gd name="T10" fmla="*/ 150 w 4100"/>
                <a:gd name="T11" fmla="*/ 490 h 490"/>
                <a:gd name="T12" fmla="*/ 177 w 4100"/>
                <a:gd name="T13" fmla="*/ 490 h 490"/>
                <a:gd name="T14" fmla="*/ 207 w 4100"/>
                <a:gd name="T15" fmla="*/ 490 h 490"/>
                <a:gd name="T16" fmla="*/ 274 w 4100"/>
                <a:gd name="T17" fmla="*/ 490 h 490"/>
                <a:gd name="T18" fmla="*/ 362 w 4100"/>
                <a:gd name="T19" fmla="*/ 490 h 490"/>
                <a:gd name="T20" fmla="*/ 450 w 4100"/>
                <a:gd name="T21" fmla="*/ 490 h 490"/>
                <a:gd name="T22" fmla="*/ 539 w 4100"/>
                <a:gd name="T23" fmla="*/ 490 h 490"/>
                <a:gd name="T24" fmla="*/ 629 w 4100"/>
                <a:gd name="T25" fmla="*/ 490 h 490"/>
                <a:gd name="T26" fmla="*/ 717 w 4100"/>
                <a:gd name="T27" fmla="*/ 490 h 490"/>
                <a:gd name="T28" fmla="*/ 807 w 4100"/>
                <a:gd name="T29" fmla="*/ 490 h 490"/>
                <a:gd name="T30" fmla="*/ 899 w 4100"/>
                <a:gd name="T31" fmla="*/ 488 h 490"/>
                <a:gd name="T32" fmla="*/ 995 w 4100"/>
                <a:gd name="T33" fmla="*/ 490 h 490"/>
                <a:gd name="T34" fmla="*/ 1094 w 4100"/>
                <a:gd name="T35" fmla="*/ 488 h 490"/>
                <a:gd name="T36" fmla="*/ 1195 w 4100"/>
                <a:gd name="T37" fmla="*/ 484 h 490"/>
                <a:gd name="T38" fmla="*/ 1292 w 4100"/>
                <a:gd name="T39" fmla="*/ 482 h 490"/>
                <a:gd name="T40" fmla="*/ 1388 w 4100"/>
                <a:gd name="T41" fmla="*/ 429 h 490"/>
                <a:gd name="T42" fmla="*/ 1468 w 4100"/>
                <a:gd name="T43" fmla="*/ 419 h 490"/>
                <a:gd name="T44" fmla="*/ 1563 w 4100"/>
                <a:gd name="T45" fmla="*/ 484 h 490"/>
                <a:gd name="T46" fmla="*/ 1633 w 4100"/>
                <a:gd name="T47" fmla="*/ 484 h 490"/>
                <a:gd name="T48" fmla="*/ 1728 w 4100"/>
                <a:gd name="T49" fmla="*/ 471 h 490"/>
                <a:gd name="T50" fmla="*/ 1791 w 4100"/>
                <a:gd name="T51" fmla="*/ 487 h 490"/>
                <a:gd name="T52" fmla="*/ 1847 w 4100"/>
                <a:gd name="T53" fmla="*/ 484 h 490"/>
                <a:gd name="T54" fmla="*/ 1911 w 4100"/>
                <a:gd name="T55" fmla="*/ 490 h 490"/>
                <a:gd name="T56" fmla="*/ 1970 w 4100"/>
                <a:gd name="T57" fmla="*/ 488 h 490"/>
                <a:gd name="T58" fmla="*/ 2035 w 4100"/>
                <a:gd name="T59" fmla="*/ 489 h 490"/>
                <a:gd name="T60" fmla="*/ 2090 w 4100"/>
                <a:gd name="T61" fmla="*/ 482 h 490"/>
                <a:gd name="T62" fmla="*/ 2159 w 4100"/>
                <a:gd name="T63" fmla="*/ 488 h 490"/>
                <a:gd name="T64" fmla="*/ 2227 w 4100"/>
                <a:gd name="T65" fmla="*/ 487 h 490"/>
                <a:gd name="T66" fmla="*/ 2300 w 4100"/>
                <a:gd name="T67" fmla="*/ 488 h 490"/>
                <a:gd name="T68" fmla="*/ 2352 w 4100"/>
                <a:gd name="T69" fmla="*/ 488 h 490"/>
                <a:gd name="T70" fmla="*/ 2420 w 4100"/>
                <a:gd name="T71" fmla="*/ 490 h 490"/>
                <a:gd name="T72" fmla="*/ 2500 w 4100"/>
                <a:gd name="T73" fmla="*/ 490 h 490"/>
                <a:gd name="T74" fmla="*/ 2554 w 4100"/>
                <a:gd name="T75" fmla="*/ 490 h 490"/>
                <a:gd name="T76" fmla="*/ 2606 w 4100"/>
                <a:gd name="T77" fmla="*/ 490 h 490"/>
                <a:gd name="T78" fmla="*/ 2660 w 4100"/>
                <a:gd name="T79" fmla="*/ 490 h 490"/>
                <a:gd name="T80" fmla="*/ 2715 w 4100"/>
                <a:gd name="T81" fmla="*/ 488 h 490"/>
                <a:gd name="T82" fmla="*/ 2781 w 4100"/>
                <a:gd name="T83" fmla="*/ 490 h 490"/>
                <a:gd name="T84" fmla="*/ 2838 w 4100"/>
                <a:gd name="T85" fmla="*/ 490 h 490"/>
                <a:gd name="T86" fmla="*/ 2909 w 4100"/>
                <a:gd name="T87" fmla="*/ 490 h 490"/>
                <a:gd name="T88" fmla="*/ 2975 w 4100"/>
                <a:gd name="T89" fmla="*/ 490 h 490"/>
                <a:gd name="T90" fmla="*/ 3035 w 4100"/>
                <a:gd name="T91" fmla="*/ 490 h 490"/>
                <a:gd name="T92" fmla="*/ 3114 w 4100"/>
                <a:gd name="T93" fmla="*/ 490 h 490"/>
                <a:gd name="T94" fmla="*/ 3176 w 4100"/>
                <a:gd name="T95" fmla="*/ 490 h 490"/>
                <a:gd name="T96" fmla="*/ 3235 w 4100"/>
                <a:gd name="T97" fmla="*/ 490 h 490"/>
                <a:gd name="T98" fmla="*/ 3294 w 4100"/>
                <a:gd name="T99" fmla="*/ 490 h 490"/>
                <a:gd name="T100" fmla="*/ 3371 w 4100"/>
                <a:gd name="T101" fmla="*/ 490 h 490"/>
                <a:gd name="T102" fmla="*/ 3441 w 4100"/>
                <a:gd name="T103" fmla="*/ 490 h 490"/>
                <a:gd name="T104" fmla="*/ 3514 w 4100"/>
                <a:gd name="T105" fmla="*/ 490 h 490"/>
                <a:gd name="T106" fmla="*/ 3582 w 4100"/>
                <a:gd name="T107" fmla="*/ 490 h 490"/>
                <a:gd name="T108" fmla="*/ 3651 w 4100"/>
                <a:gd name="T109" fmla="*/ 490 h 490"/>
                <a:gd name="T110" fmla="*/ 3731 w 4100"/>
                <a:gd name="T111" fmla="*/ 490 h 490"/>
                <a:gd name="T112" fmla="*/ 3828 w 4100"/>
                <a:gd name="T113" fmla="*/ 490 h 490"/>
                <a:gd name="T114" fmla="*/ 3917 w 4100"/>
                <a:gd name="T115" fmla="*/ 490 h 490"/>
                <a:gd name="T116" fmla="*/ 3991 w 4100"/>
                <a:gd name="T117" fmla="*/ 488 h 490"/>
                <a:gd name="T118" fmla="*/ 4077 w 4100"/>
                <a:gd name="T119" fmla="*/ 49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00" h="490">
                  <a:moveTo>
                    <a:pt x="0" y="490"/>
                  </a:moveTo>
                  <a:lnTo>
                    <a:pt x="1" y="490"/>
                  </a:lnTo>
                  <a:lnTo>
                    <a:pt x="2" y="490"/>
                  </a:lnTo>
                  <a:lnTo>
                    <a:pt x="4" y="490"/>
                  </a:lnTo>
                  <a:lnTo>
                    <a:pt x="6" y="490"/>
                  </a:lnTo>
                  <a:lnTo>
                    <a:pt x="7" y="490"/>
                  </a:lnTo>
                  <a:lnTo>
                    <a:pt x="8" y="490"/>
                  </a:lnTo>
                  <a:lnTo>
                    <a:pt x="10" y="490"/>
                  </a:lnTo>
                  <a:lnTo>
                    <a:pt x="11" y="490"/>
                  </a:lnTo>
                  <a:lnTo>
                    <a:pt x="13" y="490"/>
                  </a:lnTo>
                  <a:lnTo>
                    <a:pt x="14" y="490"/>
                  </a:lnTo>
                  <a:lnTo>
                    <a:pt x="16" y="490"/>
                  </a:lnTo>
                  <a:lnTo>
                    <a:pt x="17" y="490"/>
                  </a:lnTo>
                  <a:lnTo>
                    <a:pt x="19" y="490"/>
                  </a:lnTo>
                  <a:lnTo>
                    <a:pt x="20" y="490"/>
                  </a:lnTo>
                  <a:lnTo>
                    <a:pt x="22" y="490"/>
                  </a:lnTo>
                  <a:lnTo>
                    <a:pt x="23" y="490"/>
                  </a:lnTo>
                  <a:lnTo>
                    <a:pt x="25" y="490"/>
                  </a:lnTo>
                  <a:lnTo>
                    <a:pt x="26" y="490"/>
                  </a:lnTo>
                  <a:lnTo>
                    <a:pt x="28" y="490"/>
                  </a:lnTo>
                  <a:lnTo>
                    <a:pt x="29" y="490"/>
                  </a:lnTo>
                  <a:lnTo>
                    <a:pt x="31" y="490"/>
                  </a:lnTo>
                  <a:lnTo>
                    <a:pt x="32" y="490"/>
                  </a:lnTo>
                  <a:lnTo>
                    <a:pt x="34" y="490"/>
                  </a:lnTo>
                  <a:lnTo>
                    <a:pt x="35" y="490"/>
                  </a:lnTo>
                  <a:lnTo>
                    <a:pt x="37" y="490"/>
                  </a:lnTo>
                  <a:lnTo>
                    <a:pt x="38" y="490"/>
                  </a:lnTo>
                  <a:lnTo>
                    <a:pt x="40" y="490"/>
                  </a:lnTo>
                  <a:lnTo>
                    <a:pt x="41" y="490"/>
                  </a:lnTo>
                  <a:lnTo>
                    <a:pt x="43" y="490"/>
                  </a:lnTo>
                  <a:lnTo>
                    <a:pt x="44" y="490"/>
                  </a:lnTo>
                  <a:lnTo>
                    <a:pt x="46" y="490"/>
                  </a:lnTo>
                  <a:lnTo>
                    <a:pt x="47" y="490"/>
                  </a:lnTo>
                  <a:lnTo>
                    <a:pt x="49" y="490"/>
                  </a:lnTo>
                  <a:lnTo>
                    <a:pt x="50" y="490"/>
                  </a:lnTo>
                  <a:lnTo>
                    <a:pt x="52" y="490"/>
                  </a:lnTo>
                  <a:lnTo>
                    <a:pt x="53" y="490"/>
                  </a:lnTo>
                  <a:lnTo>
                    <a:pt x="54" y="490"/>
                  </a:lnTo>
                  <a:lnTo>
                    <a:pt x="56" y="490"/>
                  </a:lnTo>
                  <a:lnTo>
                    <a:pt x="58" y="490"/>
                  </a:lnTo>
                  <a:lnTo>
                    <a:pt x="59" y="490"/>
                  </a:lnTo>
                  <a:lnTo>
                    <a:pt x="60" y="490"/>
                  </a:lnTo>
                  <a:lnTo>
                    <a:pt x="62" y="490"/>
                  </a:lnTo>
                  <a:lnTo>
                    <a:pt x="63" y="490"/>
                  </a:lnTo>
                  <a:lnTo>
                    <a:pt x="65" y="490"/>
                  </a:lnTo>
                  <a:lnTo>
                    <a:pt x="66" y="490"/>
                  </a:lnTo>
                  <a:lnTo>
                    <a:pt x="68" y="490"/>
                  </a:lnTo>
                  <a:lnTo>
                    <a:pt x="69" y="490"/>
                  </a:lnTo>
                  <a:lnTo>
                    <a:pt x="71" y="490"/>
                  </a:lnTo>
                  <a:lnTo>
                    <a:pt x="72" y="490"/>
                  </a:lnTo>
                  <a:lnTo>
                    <a:pt x="74" y="490"/>
                  </a:lnTo>
                  <a:lnTo>
                    <a:pt x="75" y="490"/>
                  </a:lnTo>
                  <a:lnTo>
                    <a:pt x="77" y="490"/>
                  </a:lnTo>
                  <a:lnTo>
                    <a:pt x="78" y="490"/>
                  </a:lnTo>
                  <a:lnTo>
                    <a:pt x="80" y="490"/>
                  </a:lnTo>
                  <a:lnTo>
                    <a:pt x="81" y="490"/>
                  </a:lnTo>
                  <a:lnTo>
                    <a:pt x="83" y="490"/>
                  </a:lnTo>
                  <a:lnTo>
                    <a:pt x="84" y="490"/>
                  </a:lnTo>
                  <a:lnTo>
                    <a:pt x="86" y="490"/>
                  </a:lnTo>
                  <a:lnTo>
                    <a:pt x="87" y="490"/>
                  </a:lnTo>
                  <a:lnTo>
                    <a:pt x="89" y="490"/>
                  </a:lnTo>
                  <a:lnTo>
                    <a:pt x="90" y="490"/>
                  </a:lnTo>
                  <a:lnTo>
                    <a:pt x="92" y="490"/>
                  </a:lnTo>
                  <a:lnTo>
                    <a:pt x="93" y="490"/>
                  </a:lnTo>
                  <a:lnTo>
                    <a:pt x="95" y="490"/>
                  </a:lnTo>
                  <a:lnTo>
                    <a:pt x="96" y="490"/>
                  </a:lnTo>
                  <a:lnTo>
                    <a:pt x="98" y="490"/>
                  </a:lnTo>
                  <a:lnTo>
                    <a:pt x="99" y="490"/>
                  </a:lnTo>
                  <a:lnTo>
                    <a:pt x="100" y="490"/>
                  </a:lnTo>
                  <a:lnTo>
                    <a:pt x="102" y="490"/>
                  </a:lnTo>
                  <a:lnTo>
                    <a:pt x="104" y="490"/>
                  </a:lnTo>
                  <a:lnTo>
                    <a:pt x="105" y="490"/>
                  </a:lnTo>
                  <a:lnTo>
                    <a:pt x="106" y="490"/>
                  </a:lnTo>
                  <a:lnTo>
                    <a:pt x="108" y="490"/>
                  </a:lnTo>
                  <a:lnTo>
                    <a:pt x="109" y="490"/>
                  </a:lnTo>
                  <a:lnTo>
                    <a:pt x="111" y="490"/>
                  </a:lnTo>
                  <a:lnTo>
                    <a:pt x="112" y="490"/>
                  </a:lnTo>
                  <a:lnTo>
                    <a:pt x="114" y="490"/>
                  </a:lnTo>
                  <a:lnTo>
                    <a:pt x="115" y="490"/>
                  </a:lnTo>
                  <a:lnTo>
                    <a:pt x="117" y="490"/>
                  </a:lnTo>
                  <a:lnTo>
                    <a:pt x="118" y="490"/>
                  </a:lnTo>
                  <a:lnTo>
                    <a:pt x="120" y="490"/>
                  </a:lnTo>
                  <a:lnTo>
                    <a:pt x="121" y="490"/>
                  </a:lnTo>
                  <a:lnTo>
                    <a:pt x="123" y="490"/>
                  </a:lnTo>
                  <a:lnTo>
                    <a:pt x="124" y="490"/>
                  </a:lnTo>
                  <a:lnTo>
                    <a:pt x="126" y="490"/>
                  </a:lnTo>
                  <a:lnTo>
                    <a:pt x="127" y="490"/>
                  </a:lnTo>
                  <a:lnTo>
                    <a:pt x="129" y="490"/>
                  </a:lnTo>
                  <a:lnTo>
                    <a:pt x="130" y="490"/>
                  </a:lnTo>
                  <a:lnTo>
                    <a:pt x="132" y="490"/>
                  </a:lnTo>
                  <a:lnTo>
                    <a:pt x="133" y="490"/>
                  </a:lnTo>
                  <a:lnTo>
                    <a:pt x="135" y="490"/>
                  </a:lnTo>
                  <a:lnTo>
                    <a:pt x="136" y="490"/>
                  </a:lnTo>
                  <a:lnTo>
                    <a:pt x="138" y="490"/>
                  </a:lnTo>
                  <a:lnTo>
                    <a:pt x="139" y="490"/>
                  </a:lnTo>
                  <a:lnTo>
                    <a:pt x="141" y="490"/>
                  </a:lnTo>
                  <a:lnTo>
                    <a:pt x="142" y="490"/>
                  </a:lnTo>
                  <a:lnTo>
                    <a:pt x="144" y="490"/>
                  </a:lnTo>
                  <a:lnTo>
                    <a:pt x="145" y="490"/>
                  </a:lnTo>
                  <a:lnTo>
                    <a:pt x="147" y="490"/>
                  </a:lnTo>
                  <a:lnTo>
                    <a:pt x="148" y="490"/>
                  </a:lnTo>
                  <a:lnTo>
                    <a:pt x="150" y="490"/>
                  </a:lnTo>
                  <a:lnTo>
                    <a:pt x="151" y="490"/>
                  </a:lnTo>
                  <a:lnTo>
                    <a:pt x="152" y="490"/>
                  </a:lnTo>
                  <a:lnTo>
                    <a:pt x="154" y="490"/>
                  </a:lnTo>
                  <a:lnTo>
                    <a:pt x="155" y="490"/>
                  </a:lnTo>
                  <a:lnTo>
                    <a:pt x="157" y="490"/>
                  </a:lnTo>
                  <a:lnTo>
                    <a:pt x="158" y="490"/>
                  </a:lnTo>
                  <a:lnTo>
                    <a:pt x="160" y="490"/>
                  </a:lnTo>
                  <a:lnTo>
                    <a:pt x="161" y="490"/>
                  </a:lnTo>
                  <a:lnTo>
                    <a:pt x="163" y="490"/>
                  </a:lnTo>
                  <a:lnTo>
                    <a:pt x="164" y="490"/>
                  </a:lnTo>
                  <a:lnTo>
                    <a:pt x="166" y="490"/>
                  </a:lnTo>
                  <a:lnTo>
                    <a:pt x="167" y="490"/>
                  </a:lnTo>
                  <a:lnTo>
                    <a:pt x="169" y="490"/>
                  </a:lnTo>
                  <a:lnTo>
                    <a:pt x="170" y="490"/>
                  </a:lnTo>
                  <a:lnTo>
                    <a:pt x="172" y="490"/>
                  </a:lnTo>
                  <a:lnTo>
                    <a:pt x="175" y="490"/>
                  </a:lnTo>
                  <a:lnTo>
                    <a:pt x="177" y="490"/>
                  </a:lnTo>
                  <a:lnTo>
                    <a:pt x="179" y="490"/>
                  </a:lnTo>
                  <a:lnTo>
                    <a:pt x="180" y="490"/>
                  </a:lnTo>
                  <a:lnTo>
                    <a:pt x="182" y="490"/>
                  </a:lnTo>
                  <a:lnTo>
                    <a:pt x="184" y="490"/>
                  </a:lnTo>
                  <a:lnTo>
                    <a:pt x="186" y="490"/>
                  </a:lnTo>
                  <a:lnTo>
                    <a:pt x="188" y="490"/>
                  </a:lnTo>
                  <a:lnTo>
                    <a:pt x="189" y="490"/>
                  </a:lnTo>
                  <a:lnTo>
                    <a:pt x="191" y="490"/>
                  </a:lnTo>
                  <a:lnTo>
                    <a:pt x="193" y="490"/>
                  </a:lnTo>
                  <a:lnTo>
                    <a:pt x="195" y="490"/>
                  </a:lnTo>
                  <a:lnTo>
                    <a:pt x="196" y="490"/>
                  </a:lnTo>
                  <a:lnTo>
                    <a:pt x="198" y="490"/>
                  </a:lnTo>
                  <a:lnTo>
                    <a:pt x="200" y="490"/>
                  </a:lnTo>
                  <a:lnTo>
                    <a:pt x="202" y="490"/>
                  </a:lnTo>
                  <a:lnTo>
                    <a:pt x="204" y="490"/>
                  </a:lnTo>
                  <a:lnTo>
                    <a:pt x="205" y="490"/>
                  </a:lnTo>
                  <a:lnTo>
                    <a:pt x="207" y="490"/>
                  </a:lnTo>
                  <a:lnTo>
                    <a:pt x="209" y="490"/>
                  </a:lnTo>
                  <a:lnTo>
                    <a:pt x="211" y="490"/>
                  </a:lnTo>
                  <a:lnTo>
                    <a:pt x="213" y="490"/>
                  </a:lnTo>
                  <a:lnTo>
                    <a:pt x="214" y="490"/>
                  </a:lnTo>
                  <a:lnTo>
                    <a:pt x="216" y="490"/>
                  </a:lnTo>
                  <a:lnTo>
                    <a:pt x="218" y="490"/>
                  </a:lnTo>
                  <a:lnTo>
                    <a:pt x="223" y="490"/>
                  </a:lnTo>
                  <a:lnTo>
                    <a:pt x="228" y="490"/>
                  </a:lnTo>
                  <a:lnTo>
                    <a:pt x="234" y="490"/>
                  </a:lnTo>
                  <a:lnTo>
                    <a:pt x="239" y="490"/>
                  </a:lnTo>
                  <a:lnTo>
                    <a:pt x="244" y="490"/>
                  </a:lnTo>
                  <a:lnTo>
                    <a:pt x="249" y="490"/>
                  </a:lnTo>
                  <a:lnTo>
                    <a:pt x="254" y="490"/>
                  </a:lnTo>
                  <a:lnTo>
                    <a:pt x="259" y="490"/>
                  </a:lnTo>
                  <a:lnTo>
                    <a:pt x="264" y="490"/>
                  </a:lnTo>
                  <a:lnTo>
                    <a:pt x="269" y="490"/>
                  </a:lnTo>
                  <a:lnTo>
                    <a:pt x="274" y="490"/>
                  </a:lnTo>
                  <a:lnTo>
                    <a:pt x="279" y="490"/>
                  </a:lnTo>
                  <a:lnTo>
                    <a:pt x="284" y="490"/>
                  </a:lnTo>
                  <a:lnTo>
                    <a:pt x="290" y="490"/>
                  </a:lnTo>
                  <a:lnTo>
                    <a:pt x="295" y="490"/>
                  </a:lnTo>
                  <a:lnTo>
                    <a:pt x="300" y="490"/>
                  </a:lnTo>
                  <a:lnTo>
                    <a:pt x="305" y="490"/>
                  </a:lnTo>
                  <a:lnTo>
                    <a:pt x="310" y="490"/>
                  </a:lnTo>
                  <a:lnTo>
                    <a:pt x="315" y="490"/>
                  </a:lnTo>
                  <a:lnTo>
                    <a:pt x="320" y="490"/>
                  </a:lnTo>
                  <a:lnTo>
                    <a:pt x="326" y="490"/>
                  </a:lnTo>
                  <a:lnTo>
                    <a:pt x="331" y="490"/>
                  </a:lnTo>
                  <a:lnTo>
                    <a:pt x="336" y="490"/>
                  </a:lnTo>
                  <a:lnTo>
                    <a:pt x="341" y="490"/>
                  </a:lnTo>
                  <a:lnTo>
                    <a:pt x="346" y="490"/>
                  </a:lnTo>
                  <a:lnTo>
                    <a:pt x="351" y="490"/>
                  </a:lnTo>
                  <a:lnTo>
                    <a:pt x="357" y="490"/>
                  </a:lnTo>
                  <a:lnTo>
                    <a:pt x="362" y="490"/>
                  </a:lnTo>
                  <a:lnTo>
                    <a:pt x="367" y="490"/>
                  </a:lnTo>
                  <a:lnTo>
                    <a:pt x="372" y="490"/>
                  </a:lnTo>
                  <a:lnTo>
                    <a:pt x="378" y="490"/>
                  </a:lnTo>
                  <a:lnTo>
                    <a:pt x="383" y="490"/>
                  </a:lnTo>
                  <a:lnTo>
                    <a:pt x="388" y="490"/>
                  </a:lnTo>
                  <a:lnTo>
                    <a:pt x="393" y="490"/>
                  </a:lnTo>
                  <a:lnTo>
                    <a:pt x="398" y="490"/>
                  </a:lnTo>
                  <a:lnTo>
                    <a:pt x="403" y="490"/>
                  </a:lnTo>
                  <a:lnTo>
                    <a:pt x="408" y="490"/>
                  </a:lnTo>
                  <a:lnTo>
                    <a:pt x="414" y="490"/>
                  </a:lnTo>
                  <a:lnTo>
                    <a:pt x="419" y="490"/>
                  </a:lnTo>
                  <a:lnTo>
                    <a:pt x="424" y="490"/>
                  </a:lnTo>
                  <a:lnTo>
                    <a:pt x="429" y="490"/>
                  </a:lnTo>
                  <a:lnTo>
                    <a:pt x="434" y="490"/>
                  </a:lnTo>
                  <a:lnTo>
                    <a:pt x="439" y="490"/>
                  </a:lnTo>
                  <a:lnTo>
                    <a:pt x="444" y="489"/>
                  </a:lnTo>
                  <a:lnTo>
                    <a:pt x="450" y="490"/>
                  </a:lnTo>
                  <a:lnTo>
                    <a:pt x="455" y="490"/>
                  </a:lnTo>
                  <a:lnTo>
                    <a:pt x="460" y="490"/>
                  </a:lnTo>
                  <a:lnTo>
                    <a:pt x="465" y="490"/>
                  </a:lnTo>
                  <a:lnTo>
                    <a:pt x="470" y="490"/>
                  </a:lnTo>
                  <a:lnTo>
                    <a:pt x="476" y="490"/>
                  </a:lnTo>
                  <a:lnTo>
                    <a:pt x="481" y="490"/>
                  </a:lnTo>
                  <a:lnTo>
                    <a:pt x="486" y="490"/>
                  </a:lnTo>
                  <a:lnTo>
                    <a:pt x="491" y="490"/>
                  </a:lnTo>
                  <a:lnTo>
                    <a:pt x="496" y="490"/>
                  </a:lnTo>
                  <a:lnTo>
                    <a:pt x="502" y="490"/>
                  </a:lnTo>
                  <a:lnTo>
                    <a:pt x="507" y="490"/>
                  </a:lnTo>
                  <a:lnTo>
                    <a:pt x="512" y="490"/>
                  </a:lnTo>
                  <a:lnTo>
                    <a:pt x="518" y="490"/>
                  </a:lnTo>
                  <a:lnTo>
                    <a:pt x="523" y="490"/>
                  </a:lnTo>
                  <a:lnTo>
                    <a:pt x="528" y="490"/>
                  </a:lnTo>
                  <a:lnTo>
                    <a:pt x="533" y="490"/>
                  </a:lnTo>
                  <a:lnTo>
                    <a:pt x="539" y="490"/>
                  </a:lnTo>
                  <a:lnTo>
                    <a:pt x="544" y="490"/>
                  </a:lnTo>
                  <a:lnTo>
                    <a:pt x="549" y="490"/>
                  </a:lnTo>
                  <a:lnTo>
                    <a:pt x="555" y="490"/>
                  </a:lnTo>
                  <a:lnTo>
                    <a:pt x="560" y="490"/>
                  </a:lnTo>
                  <a:lnTo>
                    <a:pt x="565" y="490"/>
                  </a:lnTo>
                  <a:lnTo>
                    <a:pt x="570" y="490"/>
                  </a:lnTo>
                  <a:lnTo>
                    <a:pt x="575" y="490"/>
                  </a:lnTo>
                  <a:lnTo>
                    <a:pt x="580" y="490"/>
                  </a:lnTo>
                  <a:lnTo>
                    <a:pt x="586" y="490"/>
                  </a:lnTo>
                  <a:lnTo>
                    <a:pt x="592" y="490"/>
                  </a:lnTo>
                  <a:lnTo>
                    <a:pt x="597" y="490"/>
                  </a:lnTo>
                  <a:lnTo>
                    <a:pt x="603" y="490"/>
                  </a:lnTo>
                  <a:lnTo>
                    <a:pt x="608" y="490"/>
                  </a:lnTo>
                  <a:lnTo>
                    <a:pt x="613" y="490"/>
                  </a:lnTo>
                  <a:lnTo>
                    <a:pt x="618" y="490"/>
                  </a:lnTo>
                  <a:lnTo>
                    <a:pt x="624" y="490"/>
                  </a:lnTo>
                  <a:lnTo>
                    <a:pt x="629" y="490"/>
                  </a:lnTo>
                  <a:lnTo>
                    <a:pt x="634" y="490"/>
                  </a:lnTo>
                  <a:lnTo>
                    <a:pt x="639" y="490"/>
                  </a:lnTo>
                  <a:lnTo>
                    <a:pt x="644" y="490"/>
                  </a:lnTo>
                  <a:lnTo>
                    <a:pt x="650" y="490"/>
                  </a:lnTo>
                  <a:lnTo>
                    <a:pt x="655" y="490"/>
                  </a:lnTo>
                  <a:lnTo>
                    <a:pt x="660" y="490"/>
                  </a:lnTo>
                  <a:lnTo>
                    <a:pt x="665" y="490"/>
                  </a:lnTo>
                  <a:lnTo>
                    <a:pt x="670" y="490"/>
                  </a:lnTo>
                  <a:lnTo>
                    <a:pt x="676" y="490"/>
                  </a:lnTo>
                  <a:lnTo>
                    <a:pt x="681" y="490"/>
                  </a:lnTo>
                  <a:lnTo>
                    <a:pt x="686" y="489"/>
                  </a:lnTo>
                  <a:lnTo>
                    <a:pt x="691" y="490"/>
                  </a:lnTo>
                  <a:lnTo>
                    <a:pt x="697" y="490"/>
                  </a:lnTo>
                  <a:lnTo>
                    <a:pt x="702" y="490"/>
                  </a:lnTo>
                  <a:lnTo>
                    <a:pt x="707" y="490"/>
                  </a:lnTo>
                  <a:lnTo>
                    <a:pt x="712" y="490"/>
                  </a:lnTo>
                  <a:lnTo>
                    <a:pt x="717" y="490"/>
                  </a:lnTo>
                  <a:lnTo>
                    <a:pt x="723" y="490"/>
                  </a:lnTo>
                  <a:lnTo>
                    <a:pt x="728" y="490"/>
                  </a:lnTo>
                  <a:lnTo>
                    <a:pt x="733" y="490"/>
                  </a:lnTo>
                  <a:lnTo>
                    <a:pt x="738" y="490"/>
                  </a:lnTo>
                  <a:lnTo>
                    <a:pt x="743" y="490"/>
                  </a:lnTo>
                  <a:lnTo>
                    <a:pt x="748" y="490"/>
                  </a:lnTo>
                  <a:lnTo>
                    <a:pt x="753" y="490"/>
                  </a:lnTo>
                  <a:lnTo>
                    <a:pt x="759" y="490"/>
                  </a:lnTo>
                  <a:lnTo>
                    <a:pt x="764" y="490"/>
                  </a:lnTo>
                  <a:lnTo>
                    <a:pt x="769" y="487"/>
                  </a:lnTo>
                  <a:lnTo>
                    <a:pt x="774" y="488"/>
                  </a:lnTo>
                  <a:lnTo>
                    <a:pt x="780" y="490"/>
                  </a:lnTo>
                  <a:lnTo>
                    <a:pt x="786" y="488"/>
                  </a:lnTo>
                  <a:lnTo>
                    <a:pt x="791" y="489"/>
                  </a:lnTo>
                  <a:lnTo>
                    <a:pt x="797" y="490"/>
                  </a:lnTo>
                  <a:lnTo>
                    <a:pt x="802" y="490"/>
                  </a:lnTo>
                  <a:lnTo>
                    <a:pt x="807" y="490"/>
                  </a:lnTo>
                  <a:lnTo>
                    <a:pt x="813" y="490"/>
                  </a:lnTo>
                  <a:lnTo>
                    <a:pt x="819" y="490"/>
                  </a:lnTo>
                  <a:lnTo>
                    <a:pt x="824" y="482"/>
                  </a:lnTo>
                  <a:lnTo>
                    <a:pt x="829" y="490"/>
                  </a:lnTo>
                  <a:lnTo>
                    <a:pt x="835" y="484"/>
                  </a:lnTo>
                  <a:lnTo>
                    <a:pt x="840" y="487"/>
                  </a:lnTo>
                  <a:lnTo>
                    <a:pt x="846" y="490"/>
                  </a:lnTo>
                  <a:lnTo>
                    <a:pt x="852" y="490"/>
                  </a:lnTo>
                  <a:lnTo>
                    <a:pt x="858" y="490"/>
                  </a:lnTo>
                  <a:lnTo>
                    <a:pt x="863" y="488"/>
                  </a:lnTo>
                  <a:lnTo>
                    <a:pt x="868" y="490"/>
                  </a:lnTo>
                  <a:lnTo>
                    <a:pt x="874" y="490"/>
                  </a:lnTo>
                  <a:lnTo>
                    <a:pt x="879" y="488"/>
                  </a:lnTo>
                  <a:lnTo>
                    <a:pt x="884" y="490"/>
                  </a:lnTo>
                  <a:lnTo>
                    <a:pt x="889" y="486"/>
                  </a:lnTo>
                  <a:lnTo>
                    <a:pt x="894" y="490"/>
                  </a:lnTo>
                  <a:lnTo>
                    <a:pt x="899" y="488"/>
                  </a:lnTo>
                  <a:lnTo>
                    <a:pt x="904" y="487"/>
                  </a:lnTo>
                  <a:lnTo>
                    <a:pt x="911" y="490"/>
                  </a:lnTo>
                  <a:lnTo>
                    <a:pt x="916" y="490"/>
                  </a:lnTo>
                  <a:lnTo>
                    <a:pt x="921" y="490"/>
                  </a:lnTo>
                  <a:lnTo>
                    <a:pt x="927" y="490"/>
                  </a:lnTo>
                  <a:lnTo>
                    <a:pt x="932" y="487"/>
                  </a:lnTo>
                  <a:lnTo>
                    <a:pt x="937" y="490"/>
                  </a:lnTo>
                  <a:lnTo>
                    <a:pt x="943" y="490"/>
                  </a:lnTo>
                  <a:lnTo>
                    <a:pt x="949" y="490"/>
                  </a:lnTo>
                  <a:lnTo>
                    <a:pt x="954" y="490"/>
                  </a:lnTo>
                  <a:lnTo>
                    <a:pt x="960" y="490"/>
                  </a:lnTo>
                  <a:lnTo>
                    <a:pt x="966" y="490"/>
                  </a:lnTo>
                  <a:lnTo>
                    <a:pt x="971" y="490"/>
                  </a:lnTo>
                  <a:lnTo>
                    <a:pt x="978" y="490"/>
                  </a:lnTo>
                  <a:lnTo>
                    <a:pt x="983" y="490"/>
                  </a:lnTo>
                  <a:lnTo>
                    <a:pt x="989" y="490"/>
                  </a:lnTo>
                  <a:lnTo>
                    <a:pt x="995" y="490"/>
                  </a:lnTo>
                  <a:lnTo>
                    <a:pt x="1001" y="490"/>
                  </a:lnTo>
                  <a:lnTo>
                    <a:pt x="1007" y="488"/>
                  </a:lnTo>
                  <a:lnTo>
                    <a:pt x="1013" y="490"/>
                  </a:lnTo>
                  <a:lnTo>
                    <a:pt x="1019" y="490"/>
                  </a:lnTo>
                  <a:lnTo>
                    <a:pt x="1024" y="488"/>
                  </a:lnTo>
                  <a:lnTo>
                    <a:pt x="1031" y="490"/>
                  </a:lnTo>
                  <a:lnTo>
                    <a:pt x="1037" y="490"/>
                  </a:lnTo>
                  <a:lnTo>
                    <a:pt x="1043" y="487"/>
                  </a:lnTo>
                  <a:lnTo>
                    <a:pt x="1049" y="490"/>
                  </a:lnTo>
                  <a:lnTo>
                    <a:pt x="1054" y="490"/>
                  </a:lnTo>
                  <a:lnTo>
                    <a:pt x="1060" y="488"/>
                  </a:lnTo>
                  <a:lnTo>
                    <a:pt x="1066" y="487"/>
                  </a:lnTo>
                  <a:lnTo>
                    <a:pt x="1071" y="487"/>
                  </a:lnTo>
                  <a:lnTo>
                    <a:pt x="1076" y="483"/>
                  </a:lnTo>
                  <a:lnTo>
                    <a:pt x="1083" y="483"/>
                  </a:lnTo>
                  <a:lnTo>
                    <a:pt x="1088" y="486"/>
                  </a:lnTo>
                  <a:lnTo>
                    <a:pt x="1094" y="488"/>
                  </a:lnTo>
                  <a:lnTo>
                    <a:pt x="1100" y="490"/>
                  </a:lnTo>
                  <a:lnTo>
                    <a:pt x="1107" y="481"/>
                  </a:lnTo>
                  <a:lnTo>
                    <a:pt x="1112" y="490"/>
                  </a:lnTo>
                  <a:lnTo>
                    <a:pt x="1117" y="488"/>
                  </a:lnTo>
                  <a:lnTo>
                    <a:pt x="1123" y="484"/>
                  </a:lnTo>
                  <a:lnTo>
                    <a:pt x="1129" y="485"/>
                  </a:lnTo>
                  <a:lnTo>
                    <a:pt x="1134" y="488"/>
                  </a:lnTo>
                  <a:lnTo>
                    <a:pt x="1141" y="478"/>
                  </a:lnTo>
                  <a:lnTo>
                    <a:pt x="1146" y="466"/>
                  </a:lnTo>
                  <a:lnTo>
                    <a:pt x="1152" y="475"/>
                  </a:lnTo>
                  <a:lnTo>
                    <a:pt x="1159" y="472"/>
                  </a:lnTo>
                  <a:lnTo>
                    <a:pt x="1165" y="480"/>
                  </a:lnTo>
                  <a:lnTo>
                    <a:pt x="1170" y="479"/>
                  </a:lnTo>
                  <a:lnTo>
                    <a:pt x="1177" y="483"/>
                  </a:lnTo>
                  <a:lnTo>
                    <a:pt x="1183" y="483"/>
                  </a:lnTo>
                  <a:lnTo>
                    <a:pt x="1189" y="482"/>
                  </a:lnTo>
                  <a:lnTo>
                    <a:pt x="1195" y="484"/>
                  </a:lnTo>
                  <a:lnTo>
                    <a:pt x="1200" y="485"/>
                  </a:lnTo>
                  <a:lnTo>
                    <a:pt x="1205" y="477"/>
                  </a:lnTo>
                  <a:lnTo>
                    <a:pt x="1212" y="485"/>
                  </a:lnTo>
                  <a:lnTo>
                    <a:pt x="1217" y="482"/>
                  </a:lnTo>
                  <a:lnTo>
                    <a:pt x="1223" y="484"/>
                  </a:lnTo>
                  <a:lnTo>
                    <a:pt x="1229" y="481"/>
                  </a:lnTo>
                  <a:lnTo>
                    <a:pt x="1235" y="490"/>
                  </a:lnTo>
                  <a:lnTo>
                    <a:pt x="1241" y="482"/>
                  </a:lnTo>
                  <a:lnTo>
                    <a:pt x="1248" y="456"/>
                  </a:lnTo>
                  <a:lnTo>
                    <a:pt x="1254" y="455"/>
                  </a:lnTo>
                  <a:lnTo>
                    <a:pt x="1259" y="462"/>
                  </a:lnTo>
                  <a:lnTo>
                    <a:pt x="1264" y="472"/>
                  </a:lnTo>
                  <a:lnTo>
                    <a:pt x="1270" y="470"/>
                  </a:lnTo>
                  <a:lnTo>
                    <a:pt x="1276" y="478"/>
                  </a:lnTo>
                  <a:lnTo>
                    <a:pt x="1280" y="480"/>
                  </a:lnTo>
                  <a:lnTo>
                    <a:pt x="1286" y="478"/>
                  </a:lnTo>
                  <a:lnTo>
                    <a:pt x="1292" y="482"/>
                  </a:lnTo>
                  <a:lnTo>
                    <a:pt x="1297" y="480"/>
                  </a:lnTo>
                  <a:lnTo>
                    <a:pt x="1303" y="450"/>
                  </a:lnTo>
                  <a:lnTo>
                    <a:pt x="1309" y="375"/>
                  </a:lnTo>
                  <a:lnTo>
                    <a:pt x="1315" y="352"/>
                  </a:lnTo>
                  <a:lnTo>
                    <a:pt x="1321" y="218"/>
                  </a:lnTo>
                  <a:lnTo>
                    <a:pt x="1327" y="0"/>
                  </a:lnTo>
                  <a:lnTo>
                    <a:pt x="1333" y="30"/>
                  </a:lnTo>
                  <a:lnTo>
                    <a:pt x="1338" y="169"/>
                  </a:lnTo>
                  <a:lnTo>
                    <a:pt x="1343" y="250"/>
                  </a:lnTo>
                  <a:lnTo>
                    <a:pt x="1350" y="290"/>
                  </a:lnTo>
                  <a:lnTo>
                    <a:pt x="1356" y="320"/>
                  </a:lnTo>
                  <a:lnTo>
                    <a:pt x="1361" y="348"/>
                  </a:lnTo>
                  <a:lnTo>
                    <a:pt x="1367" y="396"/>
                  </a:lnTo>
                  <a:lnTo>
                    <a:pt x="1373" y="429"/>
                  </a:lnTo>
                  <a:lnTo>
                    <a:pt x="1379" y="433"/>
                  </a:lnTo>
                  <a:lnTo>
                    <a:pt x="1383" y="424"/>
                  </a:lnTo>
                  <a:lnTo>
                    <a:pt x="1388" y="429"/>
                  </a:lnTo>
                  <a:lnTo>
                    <a:pt x="1394" y="433"/>
                  </a:lnTo>
                  <a:lnTo>
                    <a:pt x="1400" y="458"/>
                  </a:lnTo>
                  <a:lnTo>
                    <a:pt x="1405" y="465"/>
                  </a:lnTo>
                  <a:lnTo>
                    <a:pt x="1411" y="469"/>
                  </a:lnTo>
                  <a:lnTo>
                    <a:pt x="1417" y="435"/>
                  </a:lnTo>
                  <a:lnTo>
                    <a:pt x="1422" y="440"/>
                  </a:lnTo>
                  <a:lnTo>
                    <a:pt x="1428" y="440"/>
                  </a:lnTo>
                  <a:lnTo>
                    <a:pt x="1435" y="400"/>
                  </a:lnTo>
                  <a:lnTo>
                    <a:pt x="1436" y="387"/>
                  </a:lnTo>
                  <a:lnTo>
                    <a:pt x="1438" y="379"/>
                  </a:lnTo>
                  <a:lnTo>
                    <a:pt x="1443" y="369"/>
                  </a:lnTo>
                  <a:lnTo>
                    <a:pt x="1449" y="394"/>
                  </a:lnTo>
                  <a:lnTo>
                    <a:pt x="1453" y="371"/>
                  </a:lnTo>
                  <a:lnTo>
                    <a:pt x="1455" y="376"/>
                  </a:lnTo>
                  <a:lnTo>
                    <a:pt x="1457" y="374"/>
                  </a:lnTo>
                  <a:lnTo>
                    <a:pt x="1462" y="396"/>
                  </a:lnTo>
                  <a:lnTo>
                    <a:pt x="1468" y="419"/>
                  </a:lnTo>
                  <a:lnTo>
                    <a:pt x="1474" y="435"/>
                  </a:lnTo>
                  <a:lnTo>
                    <a:pt x="1480" y="448"/>
                  </a:lnTo>
                  <a:lnTo>
                    <a:pt x="1486" y="455"/>
                  </a:lnTo>
                  <a:lnTo>
                    <a:pt x="1490" y="461"/>
                  </a:lnTo>
                  <a:lnTo>
                    <a:pt x="1495" y="463"/>
                  </a:lnTo>
                  <a:lnTo>
                    <a:pt x="1501" y="473"/>
                  </a:lnTo>
                  <a:lnTo>
                    <a:pt x="1507" y="478"/>
                  </a:lnTo>
                  <a:lnTo>
                    <a:pt x="1512" y="477"/>
                  </a:lnTo>
                  <a:lnTo>
                    <a:pt x="1518" y="479"/>
                  </a:lnTo>
                  <a:lnTo>
                    <a:pt x="1523" y="475"/>
                  </a:lnTo>
                  <a:lnTo>
                    <a:pt x="1529" y="478"/>
                  </a:lnTo>
                  <a:lnTo>
                    <a:pt x="1535" y="481"/>
                  </a:lnTo>
                  <a:lnTo>
                    <a:pt x="1540" y="482"/>
                  </a:lnTo>
                  <a:lnTo>
                    <a:pt x="1547" y="490"/>
                  </a:lnTo>
                  <a:lnTo>
                    <a:pt x="1552" y="488"/>
                  </a:lnTo>
                  <a:lnTo>
                    <a:pt x="1558" y="484"/>
                  </a:lnTo>
                  <a:lnTo>
                    <a:pt x="1563" y="484"/>
                  </a:lnTo>
                  <a:lnTo>
                    <a:pt x="1568" y="481"/>
                  </a:lnTo>
                  <a:lnTo>
                    <a:pt x="1574" y="488"/>
                  </a:lnTo>
                  <a:lnTo>
                    <a:pt x="1576" y="482"/>
                  </a:lnTo>
                  <a:lnTo>
                    <a:pt x="1577" y="482"/>
                  </a:lnTo>
                  <a:lnTo>
                    <a:pt x="1579" y="480"/>
                  </a:lnTo>
                  <a:lnTo>
                    <a:pt x="1584" y="484"/>
                  </a:lnTo>
                  <a:lnTo>
                    <a:pt x="1589" y="485"/>
                  </a:lnTo>
                  <a:lnTo>
                    <a:pt x="1595" y="483"/>
                  </a:lnTo>
                  <a:lnTo>
                    <a:pt x="1599" y="485"/>
                  </a:lnTo>
                  <a:lnTo>
                    <a:pt x="1605" y="486"/>
                  </a:lnTo>
                  <a:lnTo>
                    <a:pt x="1611" y="490"/>
                  </a:lnTo>
                  <a:lnTo>
                    <a:pt x="1616" y="490"/>
                  </a:lnTo>
                  <a:lnTo>
                    <a:pt x="1622" y="487"/>
                  </a:lnTo>
                  <a:lnTo>
                    <a:pt x="1628" y="487"/>
                  </a:lnTo>
                  <a:lnTo>
                    <a:pt x="1629" y="484"/>
                  </a:lnTo>
                  <a:lnTo>
                    <a:pt x="1631" y="484"/>
                  </a:lnTo>
                  <a:lnTo>
                    <a:pt x="1633" y="484"/>
                  </a:lnTo>
                  <a:lnTo>
                    <a:pt x="1639" y="467"/>
                  </a:lnTo>
                  <a:lnTo>
                    <a:pt x="1645" y="408"/>
                  </a:lnTo>
                  <a:lnTo>
                    <a:pt x="1652" y="269"/>
                  </a:lnTo>
                  <a:lnTo>
                    <a:pt x="1657" y="158"/>
                  </a:lnTo>
                  <a:lnTo>
                    <a:pt x="1662" y="222"/>
                  </a:lnTo>
                  <a:lnTo>
                    <a:pt x="1669" y="331"/>
                  </a:lnTo>
                  <a:lnTo>
                    <a:pt x="1675" y="381"/>
                  </a:lnTo>
                  <a:lnTo>
                    <a:pt x="1681" y="413"/>
                  </a:lnTo>
                  <a:lnTo>
                    <a:pt x="1687" y="422"/>
                  </a:lnTo>
                  <a:lnTo>
                    <a:pt x="1693" y="432"/>
                  </a:lnTo>
                  <a:lnTo>
                    <a:pt x="1699" y="453"/>
                  </a:lnTo>
                  <a:lnTo>
                    <a:pt x="1701" y="460"/>
                  </a:lnTo>
                  <a:lnTo>
                    <a:pt x="1705" y="462"/>
                  </a:lnTo>
                  <a:lnTo>
                    <a:pt x="1711" y="474"/>
                  </a:lnTo>
                  <a:lnTo>
                    <a:pt x="1717" y="479"/>
                  </a:lnTo>
                  <a:lnTo>
                    <a:pt x="1722" y="476"/>
                  </a:lnTo>
                  <a:lnTo>
                    <a:pt x="1728" y="471"/>
                  </a:lnTo>
                  <a:lnTo>
                    <a:pt x="1734" y="452"/>
                  </a:lnTo>
                  <a:lnTo>
                    <a:pt x="1739" y="453"/>
                  </a:lnTo>
                  <a:lnTo>
                    <a:pt x="1741" y="462"/>
                  </a:lnTo>
                  <a:lnTo>
                    <a:pt x="1747" y="468"/>
                  </a:lnTo>
                  <a:lnTo>
                    <a:pt x="1753" y="470"/>
                  </a:lnTo>
                  <a:lnTo>
                    <a:pt x="1754" y="476"/>
                  </a:lnTo>
                  <a:lnTo>
                    <a:pt x="1756" y="471"/>
                  </a:lnTo>
                  <a:lnTo>
                    <a:pt x="1758" y="472"/>
                  </a:lnTo>
                  <a:lnTo>
                    <a:pt x="1764" y="484"/>
                  </a:lnTo>
                  <a:lnTo>
                    <a:pt x="1771" y="480"/>
                  </a:lnTo>
                  <a:lnTo>
                    <a:pt x="1772" y="484"/>
                  </a:lnTo>
                  <a:lnTo>
                    <a:pt x="1774" y="483"/>
                  </a:lnTo>
                  <a:lnTo>
                    <a:pt x="1776" y="479"/>
                  </a:lnTo>
                  <a:lnTo>
                    <a:pt x="1782" y="486"/>
                  </a:lnTo>
                  <a:lnTo>
                    <a:pt x="1787" y="482"/>
                  </a:lnTo>
                  <a:lnTo>
                    <a:pt x="1789" y="490"/>
                  </a:lnTo>
                  <a:lnTo>
                    <a:pt x="1791" y="487"/>
                  </a:lnTo>
                  <a:lnTo>
                    <a:pt x="1793" y="490"/>
                  </a:lnTo>
                  <a:lnTo>
                    <a:pt x="1798" y="485"/>
                  </a:lnTo>
                  <a:lnTo>
                    <a:pt x="1803" y="486"/>
                  </a:lnTo>
                  <a:lnTo>
                    <a:pt x="1805" y="488"/>
                  </a:lnTo>
                  <a:lnTo>
                    <a:pt x="1807" y="481"/>
                  </a:lnTo>
                  <a:lnTo>
                    <a:pt x="1808" y="487"/>
                  </a:lnTo>
                  <a:lnTo>
                    <a:pt x="1810" y="487"/>
                  </a:lnTo>
                  <a:lnTo>
                    <a:pt x="1816" y="486"/>
                  </a:lnTo>
                  <a:lnTo>
                    <a:pt x="1821" y="485"/>
                  </a:lnTo>
                  <a:lnTo>
                    <a:pt x="1823" y="483"/>
                  </a:lnTo>
                  <a:lnTo>
                    <a:pt x="1824" y="486"/>
                  </a:lnTo>
                  <a:lnTo>
                    <a:pt x="1826" y="485"/>
                  </a:lnTo>
                  <a:lnTo>
                    <a:pt x="1831" y="487"/>
                  </a:lnTo>
                  <a:lnTo>
                    <a:pt x="1836" y="487"/>
                  </a:lnTo>
                  <a:lnTo>
                    <a:pt x="1841" y="485"/>
                  </a:lnTo>
                  <a:lnTo>
                    <a:pt x="1843" y="483"/>
                  </a:lnTo>
                  <a:lnTo>
                    <a:pt x="1847" y="484"/>
                  </a:lnTo>
                  <a:lnTo>
                    <a:pt x="1853" y="488"/>
                  </a:lnTo>
                  <a:lnTo>
                    <a:pt x="1859" y="490"/>
                  </a:lnTo>
                  <a:lnTo>
                    <a:pt x="1861" y="487"/>
                  </a:lnTo>
                  <a:lnTo>
                    <a:pt x="1863" y="485"/>
                  </a:lnTo>
                  <a:lnTo>
                    <a:pt x="1864" y="490"/>
                  </a:lnTo>
                  <a:lnTo>
                    <a:pt x="1870" y="487"/>
                  </a:lnTo>
                  <a:lnTo>
                    <a:pt x="1877" y="490"/>
                  </a:lnTo>
                  <a:lnTo>
                    <a:pt x="1878" y="488"/>
                  </a:lnTo>
                  <a:lnTo>
                    <a:pt x="1880" y="487"/>
                  </a:lnTo>
                  <a:lnTo>
                    <a:pt x="1882" y="487"/>
                  </a:lnTo>
                  <a:lnTo>
                    <a:pt x="1888" y="490"/>
                  </a:lnTo>
                  <a:lnTo>
                    <a:pt x="1893" y="490"/>
                  </a:lnTo>
                  <a:lnTo>
                    <a:pt x="1895" y="486"/>
                  </a:lnTo>
                  <a:lnTo>
                    <a:pt x="1897" y="490"/>
                  </a:lnTo>
                  <a:lnTo>
                    <a:pt x="1902" y="487"/>
                  </a:lnTo>
                  <a:lnTo>
                    <a:pt x="1907" y="488"/>
                  </a:lnTo>
                  <a:lnTo>
                    <a:pt x="1911" y="490"/>
                  </a:lnTo>
                  <a:lnTo>
                    <a:pt x="1916" y="488"/>
                  </a:lnTo>
                  <a:lnTo>
                    <a:pt x="1918" y="488"/>
                  </a:lnTo>
                  <a:lnTo>
                    <a:pt x="1924" y="486"/>
                  </a:lnTo>
                  <a:lnTo>
                    <a:pt x="1928" y="490"/>
                  </a:lnTo>
                  <a:lnTo>
                    <a:pt x="1933" y="483"/>
                  </a:lnTo>
                  <a:lnTo>
                    <a:pt x="1935" y="489"/>
                  </a:lnTo>
                  <a:lnTo>
                    <a:pt x="1939" y="488"/>
                  </a:lnTo>
                  <a:lnTo>
                    <a:pt x="1944" y="487"/>
                  </a:lnTo>
                  <a:lnTo>
                    <a:pt x="1946" y="488"/>
                  </a:lnTo>
                  <a:lnTo>
                    <a:pt x="1950" y="488"/>
                  </a:lnTo>
                  <a:lnTo>
                    <a:pt x="1952" y="490"/>
                  </a:lnTo>
                  <a:lnTo>
                    <a:pt x="1957" y="488"/>
                  </a:lnTo>
                  <a:lnTo>
                    <a:pt x="1963" y="486"/>
                  </a:lnTo>
                  <a:lnTo>
                    <a:pt x="1965" y="490"/>
                  </a:lnTo>
                  <a:lnTo>
                    <a:pt x="1967" y="485"/>
                  </a:lnTo>
                  <a:lnTo>
                    <a:pt x="1969" y="490"/>
                  </a:lnTo>
                  <a:lnTo>
                    <a:pt x="1970" y="488"/>
                  </a:lnTo>
                  <a:lnTo>
                    <a:pt x="1976" y="485"/>
                  </a:lnTo>
                  <a:lnTo>
                    <a:pt x="1980" y="490"/>
                  </a:lnTo>
                  <a:lnTo>
                    <a:pt x="1982" y="486"/>
                  </a:lnTo>
                  <a:lnTo>
                    <a:pt x="1984" y="489"/>
                  </a:lnTo>
                  <a:lnTo>
                    <a:pt x="1986" y="490"/>
                  </a:lnTo>
                  <a:lnTo>
                    <a:pt x="1987" y="488"/>
                  </a:lnTo>
                  <a:lnTo>
                    <a:pt x="1992" y="490"/>
                  </a:lnTo>
                  <a:lnTo>
                    <a:pt x="1997" y="490"/>
                  </a:lnTo>
                  <a:lnTo>
                    <a:pt x="1999" y="489"/>
                  </a:lnTo>
                  <a:lnTo>
                    <a:pt x="2003" y="490"/>
                  </a:lnTo>
                  <a:lnTo>
                    <a:pt x="2008" y="490"/>
                  </a:lnTo>
                  <a:lnTo>
                    <a:pt x="2013" y="490"/>
                  </a:lnTo>
                  <a:lnTo>
                    <a:pt x="2019" y="489"/>
                  </a:lnTo>
                  <a:lnTo>
                    <a:pt x="2021" y="490"/>
                  </a:lnTo>
                  <a:lnTo>
                    <a:pt x="2026" y="489"/>
                  </a:lnTo>
                  <a:lnTo>
                    <a:pt x="2030" y="490"/>
                  </a:lnTo>
                  <a:lnTo>
                    <a:pt x="2035" y="489"/>
                  </a:lnTo>
                  <a:lnTo>
                    <a:pt x="2040" y="490"/>
                  </a:lnTo>
                  <a:lnTo>
                    <a:pt x="2042" y="490"/>
                  </a:lnTo>
                  <a:lnTo>
                    <a:pt x="2047" y="490"/>
                  </a:lnTo>
                  <a:lnTo>
                    <a:pt x="2052" y="490"/>
                  </a:lnTo>
                  <a:lnTo>
                    <a:pt x="2054" y="487"/>
                  </a:lnTo>
                  <a:lnTo>
                    <a:pt x="2058" y="490"/>
                  </a:lnTo>
                  <a:lnTo>
                    <a:pt x="2060" y="490"/>
                  </a:lnTo>
                  <a:lnTo>
                    <a:pt x="2065" y="488"/>
                  </a:lnTo>
                  <a:lnTo>
                    <a:pt x="2069" y="488"/>
                  </a:lnTo>
                  <a:lnTo>
                    <a:pt x="2071" y="490"/>
                  </a:lnTo>
                  <a:lnTo>
                    <a:pt x="2073" y="485"/>
                  </a:lnTo>
                  <a:lnTo>
                    <a:pt x="2075" y="483"/>
                  </a:lnTo>
                  <a:lnTo>
                    <a:pt x="2076" y="482"/>
                  </a:lnTo>
                  <a:lnTo>
                    <a:pt x="2082" y="478"/>
                  </a:lnTo>
                  <a:lnTo>
                    <a:pt x="2086" y="482"/>
                  </a:lnTo>
                  <a:lnTo>
                    <a:pt x="2088" y="484"/>
                  </a:lnTo>
                  <a:lnTo>
                    <a:pt x="2090" y="482"/>
                  </a:lnTo>
                  <a:lnTo>
                    <a:pt x="2092" y="482"/>
                  </a:lnTo>
                  <a:lnTo>
                    <a:pt x="2093" y="482"/>
                  </a:lnTo>
                  <a:lnTo>
                    <a:pt x="2098" y="486"/>
                  </a:lnTo>
                  <a:lnTo>
                    <a:pt x="2103" y="487"/>
                  </a:lnTo>
                  <a:lnTo>
                    <a:pt x="2107" y="487"/>
                  </a:lnTo>
                  <a:lnTo>
                    <a:pt x="2109" y="488"/>
                  </a:lnTo>
                  <a:lnTo>
                    <a:pt x="2111" y="488"/>
                  </a:lnTo>
                  <a:lnTo>
                    <a:pt x="2115" y="486"/>
                  </a:lnTo>
                  <a:lnTo>
                    <a:pt x="2120" y="489"/>
                  </a:lnTo>
                  <a:lnTo>
                    <a:pt x="2125" y="488"/>
                  </a:lnTo>
                  <a:lnTo>
                    <a:pt x="2130" y="489"/>
                  </a:lnTo>
                  <a:lnTo>
                    <a:pt x="2136" y="486"/>
                  </a:lnTo>
                  <a:lnTo>
                    <a:pt x="2142" y="488"/>
                  </a:lnTo>
                  <a:lnTo>
                    <a:pt x="2144" y="490"/>
                  </a:lnTo>
                  <a:lnTo>
                    <a:pt x="2149" y="487"/>
                  </a:lnTo>
                  <a:lnTo>
                    <a:pt x="2154" y="488"/>
                  </a:lnTo>
                  <a:lnTo>
                    <a:pt x="2159" y="488"/>
                  </a:lnTo>
                  <a:lnTo>
                    <a:pt x="2161" y="490"/>
                  </a:lnTo>
                  <a:lnTo>
                    <a:pt x="2163" y="490"/>
                  </a:lnTo>
                  <a:lnTo>
                    <a:pt x="2168" y="490"/>
                  </a:lnTo>
                  <a:lnTo>
                    <a:pt x="2172" y="488"/>
                  </a:lnTo>
                  <a:lnTo>
                    <a:pt x="2177" y="487"/>
                  </a:lnTo>
                  <a:lnTo>
                    <a:pt x="2179" y="490"/>
                  </a:lnTo>
                  <a:lnTo>
                    <a:pt x="2180" y="489"/>
                  </a:lnTo>
                  <a:lnTo>
                    <a:pt x="2185" y="490"/>
                  </a:lnTo>
                  <a:lnTo>
                    <a:pt x="2190" y="490"/>
                  </a:lnTo>
                  <a:lnTo>
                    <a:pt x="2195" y="490"/>
                  </a:lnTo>
                  <a:lnTo>
                    <a:pt x="2197" y="488"/>
                  </a:lnTo>
                  <a:lnTo>
                    <a:pt x="2201" y="484"/>
                  </a:lnTo>
                  <a:lnTo>
                    <a:pt x="2206" y="490"/>
                  </a:lnTo>
                  <a:lnTo>
                    <a:pt x="2213" y="490"/>
                  </a:lnTo>
                  <a:lnTo>
                    <a:pt x="2217" y="488"/>
                  </a:lnTo>
                  <a:lnTo>
                    <a:pt x="2222" y="485"/>
                  </a:lnTo>
                  <a:lnTo>
                    <a:pt x="2227" y="487"/>
                  </a:lnTo>
                  <a:lnTo>
                    <a:pt x="2232" y="488"/>
                  </a:lnTo>
                  <a:lnTo>
                    <a:pt x="2238" y="490"/>
                  </a:lnTo>
                  <a:lnTo>
                    <a:pt x="2244" y="488"/>
                  </a:lnTo>
                  <a:lnTo>
                    <a:pt x="2249" y="490"/>
                  </a:lnTo>
                  <a:lnTo>
                    <a:pt x="2254" y="490"/>
                  </a:lnTo>
                  <a:lnTo>
                    <a:pt x="2260" y="490"/>
                  </a:lnTo>
                  <a:lnTo>
                    <a:pt x="2266" y="490"/>
                  </a:lnTo>
                  <a:lnTo>
                    <a:pt x="2268" y="490"/>
                  </a:lnTo>
                  <a:lnTo>
                    <a:pt x="2269" y="490"/>
                  </a:lnTo>
                  <a:lnTo>
                    <a:pt x="2271" y="490"/>
                  </a:lnTo>
                  <a:lnTo>
                    <a:pt x="2277" y="490"/>
                  </a:lnTo>
                  <a:lnTo>
                    <a:pt x="2282" y="490"/>
                  </a:lnTo>
                  <a:lnTo>
                    <a:pt x="2284" y="490"/>
                  </a:lnTo>
                  <a:lnTo>
                    <a:pt x="2285" y="489"/>
                  </a:lnTo>
                  <a:lnTo>
                    <a:pt x="2290" y="488"/>
                  </a:lnTo>
                  <a:lnTo>
                    <a:pt x="2295" y="490"/>
                  </a:lnTo>
                  <a:lnTo>
                    <a:pt x="2300" y="488"/>
                  </a:lnTo>
                  <a:lnTo>
                    <a:pt x="2302" y="490"/>
                  </a:lnTo>
                  <a:lnTo>
                    <a:pt x="2304" y="489"/>
                  </a:lnTo>
                  <a:lnTo>
                    <a:pt x="2306" y="488"/>
                  </a:lnTo>
                  <a:lnTo>
                    <a:pt x="2307" y="490"/>
                  </a:lnTo>
                  <a:lnTo>
                    <a:pt x="2312" y="490"/>
                  </a:lnTo>
                  <a:lnTo>
                    <a:pt x="2317" y="490"/>
                  </a:lnTo>
                  <a:lnTo>
                    <a:pt x="2319" y="490"/>
                  </a:lnTo>
                  <a:lnTo>
                    <a:pt x="2321" y="490"/>
                  </a:lnTo>
                  <a:lnTo>
                    <a:pt x="2323" y="490"/>
                  </a:lnTo>
                  <a:lnTo>
                    <a:pt x="2324" y="488"/>
                  </a:lnTo>
                  <a:lnTo>
                    <a:pt x="2329" y="490"/>
                  </a:lnTo>
                  <a:lnTo>
                    <a:pt x="2334" y="490"/>
                  </a:lnTo>
                  <a:lnTo>
                    <a:pt x="2335" y="489"/>
                  </a:lnTo>
                  <a:lnTo>
                    <a:pt x="2337" y="490"/>
                  </a:lnTo>
                  <a:lnTo>
                    <a:pt x="2342" y="489"/>
                  </a:lnTo>
                  <a:lnTo>
                    <a:pt x="2348" y="490"/>
                  </a:lnTo>
                  <a:lnTo>
                    <a:pt x="2352" y="488"/>
                  </a:lnTo>
                  <a:lnTo>
                    <a:pt x="2357" y="490"/>
                  </a:lnTo>
                  <a:lnTo>
                    <a:pt x="2358" y="490"/>
                  </a:lnTo>
                  <a:lnTo>
                    <a:pt x="2360" y="490"/>
                  </a:lnTo>
                  <a:lnTo>
                    <a:pt x="2366" y="490"/>
                  </a:lnTo>
                  <a:lnTo>
                    <a:pt x="2371" y="489"/>
                  </a:lnTo>
                  <a:lnTo>
                    <a:pt x="2373" y="490"/>
                  </a:lnTo>
                  <a:lnTo>
                    <a:pt x="2375" y="490"/>
                  </a:lnTo>
                  <a:lnTo>
                    <a:pt x="2379" y="490"/>
                  </a:lnTo>
                  <a:lnTo>
                    <a:pt x="2385" y="490"/>
                  </a:lnTo>
                  <a:lnTo>
                    <a:pt x="2390" y="490"/>
                  </a:lnTo>
                  <a:lnTo>
                    <a:pt x="2395" y="490"/>
                  </a:lnTo>
                  <a:lnTo>
                    <a:pt x="2399" y="490"/>
                  </a:lnTo>
                  <a:lnTo>
                    <a:pt x="2405" y="490"/>
                  </a:lnTo>
                  <a:lnTo>
                    <a:pt x="2411" y="490"/>
                  </a:lnTo>
                  <a:lnTo>
                    <a:pt x="2413" y="490"/>
                  </a:lnTo>
                  <a:lnTo>
                    <a:pt x="2415" y="490"/>
                  </a:lnTo>
                  <a:lnTo>
                    <a:pt x="2420" y="490"/>
                  </a:lnTo>
                  <a:lnTo>
                    <a:pt x="2426" y="490"/>
                  </a:lnTo>
                  <a:lnTo>
                    <a:pt x="2427" y="490"/>
                  </a:lnTo>
                  <a:lnTo>
                    <a:pt x="2432" y="490"/>
                  </a:lnTo>
                  <a:lnTo>
                    <a:pt x="2438" y="490"/>
                  </a:lnTo>
                  <a:lnTo>
                    <a:pt x="2444" y="490"/>
                  </a:lnTo>
                  <a:lnTo>
                    <a:pt x="2446" y="490"/>
                  </a:lnTo>
                  <a:lnTo>
                    <a:pt x="2451" y="490"/>
                  </a:lnTo>
                  <a:lnTo>
                    <a:pt x="2456" y="490"/>
                  </a:lnTo>
                  <a:lnTo>
                    <a:pt x="2461" y="490"/>
                  </a:lnTo>
                  <a:lnTo>
                    <a:pt x="2466" y="490"/>
                  </a:lnTo>
                  <a:lnTo>
                    <a:pt x="2467" y="490"/>
                  </a:lnTo>
                  <a:lnTo>
                    <a:pt x="2473" y="490"/>
                  </a:lnTo>
                  <a:lnTo>
                    <a:pt x="2479" y="486"/>
                  </a:lnTo>
                  <a:lnTo>
                    <a:pt x="2483" y="490"/>
                  </a:lnTo>
                  <a:lnTo>
                    <a:pt x="2488" y="490"/>
                  </a:lnTo>
                  <a:lnTo>
                    <a:pt x="2494" y="487"/>
                  </a:lnTo>
                  <a:lnTo>
                    <a:pt x="2500" y="490"/>
                  </a:lnTo>
                  <a:lnTo>
                    <a:pt x="2502" y="490"/>
                  </a:lnTo>
                  <a:lnTo>
                    <a:pt x="2508" y="486"/>
                  </a:lnTo>
                  <a:lnTo>
                    <a:pt x="2514" y="490"/>
                  </a:lnTo>
                  <a:lnTo>
                    <a:pt x="2515" y="490"/>
                  </a:lnTo>
                  <a:lnTo>
                    <a:pt x="2517" y="490"/>
                  </a:lnTo>
                  <a:lnTo>
                    <a:pt x="2519" y="490"/>
                  </a:lnTo>
                  <a:lnTo>
                    <a:pt x="2521" y="490"/>
                  </a:lnTo>
                  <a:lnTo>
                    <a:pt x="2526" y="490"/>
                  </a:lnTo>
                  <a:lnTo>
                    <a:pt x="2532" y="490"/>
                  </a:lnTo>
                  <a:lnTo>
                    <a:pt x="2534" y="490"/>
                  </a:lnTo>
                  <a:lnTo>
                    <a:pt x="2536" y="490"/>
                  </a:lnTo>
                  <a:lnTo>
                    <a:pt x="2537" y="490"/>
                  </a:lnTo>
                  <a:lnTo>
                    <a:pt x="2543" y="490"/>
                  </a:lnTo>
                  <a:lnTo>
                    <a:pt x="2549" y="490"/>
                  </a:lnTo>
                  <a:lnTo>
                    <a:pt x="2551" y="490"/>
                  </a:lnTo>
                  <a:lnTo>
                    <a:pt x="2553" y="490"/>
                  </a:lnTo>
                  <a:lnTo>
                    <a:pt x="2554" y="490"/>
                  </a:lnTo>
                  <a:lnTo>
                    <a:pt x="2556" y="490"/>
                  </a:lnTo>
                  <a:lnTo>
                    <a:pt x="2562" y="490"/>
                  </a:lnTo>
                  <a:lnTo>
                    <a:pt x="2567" y="490"/>
                  </a:lnTo>
                  <a:lnTo>
                    <a:pt x="2569" y="490"/>
                  </a:lnTo>
                  <a:lnTo>
                    <a:pt x="2570" y="490"/>
                  </a:lnTo>
                  <a:lnTo>
                    <a:pt x="2572" y="490"/>
                  </a:lnTo>
                  <a:lnTo>
                    <a:pt x="2574" y="490"/>
                  </a:lnTo>
                  <a:lnTo>
                    <a:pt x="2579" y="490"/>
                  </a:lnTo>
                  <a:lnTo>
                    <a:pt x="2585" y="490"/>
                  </a:lnTo>
                  <a:lnTo>
                    <a:pt x="2586" y="490"/>
                  </a:lnTo>
                  <a:lnTo>
                    <a:pt x="2588" y="490"/>
                  </a:lnTo>
                  <a:lnTo>
                    <a:pt x="2590" y="490"/>
                  </a:lnTo>
                  <a:lnTo>
                    <a:pt x="2592" y="490"/>
                  </a:lnTo>
                  <a:lnTo>
                    <a:pt x="2597" y="490"/>
                  </a:lnTo>
                  <a:lnTo>
                    <a:pt x="2602" y="490"/>
                  </a:lnTo>
                  <a:lnTo>
                    <a:pt x="2604" y="488"/>
                  </a:lnTo>
                  <a:lnTo>
                    <a:pt x="2606" y="490"/>
                  </a:lnTo>
                  <a:lnTo>
                    <a:pt x="2608" y="490"/>
                  </a:lnTo>
                  <a:lnTo>
                    <a:pt x="2609" y="490"/>
                  </a:lnTo>
                  <a:lnTo>
                    <a:pt x="2615" y="488"/>
                  </a:lnTo>
                  <a:lnTo>
                    <a:pt x="2620" y="490"/>
                  </a:lnTo>
                  <a:lnTo>
                    <a:pt x="2622" y="490"/>
                  </a:lnTo>
                  <a:lnTo>
                    <a:pt x="2624" y="490"/>
                  </a:lnTo>
                  <a:lnTo>
                    <a:pt x="2625" y="490"/>
                  </a:lnTo>
                  <a:lnTo>
                    <a:pt x="2630" y="490"/>
                  </a:lnTo>
                  <a:lnTo>
                    <a:pt x="2635" y="490"/>
                  </a:lnTo>
                  <a:lnTo>
                    <a:pt x="2641" y="490"/>
                  </a:lnTo>
                  <a:lnTo>
                    <a:pt x="2642" y="490"/>
                  </a:lnTo>
                  <a:lnTo>
                    <a:pt x="2644" y="490"/>
                  </a:lnTo>
                  <a:lnTo>
                    <a:pt x="2650" y="490"/>
                  </a:lnTo>
                  <a:lnTo>
                    <a:pt x="2655" y="490"/>
                  </a:lnTo>
                  <a:lnTo>
                    <a:pt x="2657" y="490"/>
                  </a:lnTo>
                  <a:lnTo>
                    <a:pt x="2658" y="490"/>
                  </a:lnTo>
                  <a:lnTo>
                    <a:pt x="2660" y="490"/>
                  </a:lnTo>
                  <a:lnTo>
                    <a:pt x="2662" y="490"/>
                  </a:lnTo>
                  <a:lnTo>
                    <a:pt x="2667" y="490"/>
                  </a:lnTo>
                  <a:lnTo>
                    <a:pt x="2673" y="490"/>
                  </a:lnTo>
                  <a:lnTo>
                    <a:pt x="2674" y="490"/>
                  </a:lnTo>
                  <a:lnTo>
                    <a:pt x="2676" y="489"/>
                  </a:lnTo>
                  <a:lnTo>
                    <a:pt x="2678" y="490"/>
                  </a:lnTo>
                  <a:lnTo>
                    <a:pt x="2683" y="490"/>
                  </a:lnTo>
                  <a:lnTo>
                    <a:pt x="2688" y="490"/>
                  </a:lnTo>
                  <a:lnTo>
                    <a:pt x="2693" y="490"/>
                  </a:lnTo>
                  <a:lnTo>
                    <a:pt x="2695" y="490"/>
                  </a:lnTo>
                  <a:lnTo>
                    <a:pt x="2697" y="490"/>
                  </a:lnTo>
                  <a:lnTo>
                    <a:pt x="2702" y="490"/>
                  </a:lnTo>
                  <a:lnTo>
                    <a:pt x="2708" y="490"/>
                  </a:lnTo>
                  <a:lnTo>
                    <a:pt x="2709" y="490"/>
                  </a:lnTo>
                  <a:lnTo>
                    <a:pt x="2711" y="490"/>
                  </a:lnTo>
                  <a:lnTo>
                    <a:pt x="2713" y="490"/>
                  </a:lnTo>
                  <a:lnTo>
                    <a:pt x="2715" y="488"/>
                  </a:lnTo>
                  <a:lnTo>
                    <a:pt x="2720" y="490"/>
                  </a:lnTo>
                  <a:lnTo>
                    <a:pt x="2725" y="490"/>
                  </a:lnTo>
                  <a:lnTo>
                    <a:pt x="2727" y="489"/>
                  </a:lnTo>
                  <a:lnTo>
                    <a:pt x="2732" y="490"/>
                  </a:lnTo>
                  <a:lnTo>
                    <a:pt x="2733" y="490"/>
                  </a:lnTo>
                  <a:lnTo>
                    <a:pt x="2739" y="490"/>
                  </a:lnTo>
                  <a:lnTo>
                    <a:pt x="2744" y="490"/>
                  </a:lnTo>
                  <a:lnTo>
                    <a:pt x="2749" y="490"/>
                  </a:lnTo>
                  <a:lnTo>
                    <a:pt x="2750" y="488"/>
                  </a:lnTo>
                  <a:lnTo>
                    <a:pt x="2756" y="490"/>
                  </a:lnTo>
                  <a:lnTo>
                    <a:pt x="2761" y="490"/>
                  </a:lnTo>
                  <a:lnTo>
                    <a:pt x="2766" y="490"/>
                  </a:lnTo>
                  <a:lnTo>
                    <a:pt x="2767" y="490"/>
                  </a:lnTo>
                  <a:lnTo>
                    <a:pt x="2769" y="490"/>
                  </a:lnTo>
                  <a:lnTo>
                    <a:pt x="2774" y="490"/>
                  </a:lnTo>
                  <a:lnTo>
                    <a:pt x="2779" y="490"/>
                  </a:lnTo>
                  <a:lnTo>
                    <a:pt x="2781" y="490"/>
                  </a:lnTo>
                  <a:lnTo>
                    <a:pt x="2783" y="490"/>
                  </a:lnTo>
                  <a:lnTo>
                    <a:pt x="2784" y="490"/>
                  </a:lnTo>
                  <a:lnTo>
                    <a:pt x="2786" y="490"/>
                  </a:lnTo>
                  <a:lnTo>
                    <a:pt x="2792" y="490"/>
                  </a:lnTo>
                  <a:lnTo>
                    <a:pt x="2797" y="490"/>
                  </a:lnTo>
                  <a:lnTo>
                    <a:pt x="2799" y="490"/>
                  </a:lnTo>
                  <a:lnTo>
                    <a:pt x="2803" y="490"/>
                  </a:lnTo>
                  <a:lnTo>
                    <a:pt x="2809" y="490"/>
                  </a:lnTo>
                  <a:lnTo>
                    <a:pt x="2814" y="490"/>
                  </a:lnTo>
                  <a:lnTo>
                    <a:pt x="2816" y="490"/>
                  </a:lnTo>
                  <a:lnTo>
                    <a:pt x="2821" y="490"/>
                  </a:lnTo>
                  <a:lnTo>
                    <a:pt x="2822" y="490"/>
                  </a:lnTo>
                  <a:lnTo>
                    <a:pt x="2828" y="490"/>
                  </a:lnTo>
                  <a:lnTo>
                    <a:pt x="2833" y="490"/>
                  </a:lnTo>
                  <a:lnTo>
                    <a:pt x="2835" y="490"/>
                  </a:lnTo>
                  <a:lnTo>
                    <a:pt x="2836" y="490"/>
                  </a:lnTo>
                  <a:lnTo>
                    <a:pt x="2838" y="490"/>
                  </a:lnTo>
                  <a:lnTo>
                    <a:pt x="2843" y="490"/>
                  </a:lnTo>
                  <a:lnTo>
                    <a:pt x="2849" y="490"/>
                  </a:lnTo>
                  <a:lnTo>
                    <a:pt x="2855" y="490"/>
                  </a:lnTo>
                  <a:lnTo>
                    <a:pt x="2857" y="490"/>
                  </a:lnTo>
                  <a:lnTo>
                    <a:pt x="2862" y="490"/>
                  </a:lnTo>
                  <a:lnTo>
                    <a:pt x="2868" y="490"/>
                  </a:lnTo>
                  <a:lnTo>
                    <a:pt x="2873" y="490"/>
                  </a:lnTo>
                  <a:lnTo>
                    <a:pt x="2875" y="490"/>
                  </a:lnTo>
                  <a:lnTo>
                    <a:pt x="2881" y="490"/>
                  </a:lnTo>
                  <a:lnTo>
                    <a:pt x="2886" y="490"/>
                  </a:lnTo>
                  <a:lnTo>
                    <a:pt x="2888" y="490"/>
                  </a:lnTo>
                  <a:lnTo>
                    <a:pt x="2892" y="488"/>
                  </a:lnTo>
                  <a:lnTo>
                    <a:pt x="2898" y="490"/>
                  </a:lnTo>
                  <a:lnTo>
                    <a:pt x="2904" y="490"/>
                  </a:lnTo>
                  <a:lnTo>
                    <a:pt x="2905" y="490"/>
                  </a:lnTo>
                  <a:lnTo>
                    <a:pt x="2907" y="490"/>
                  </a:lnTo>
                  <a:lnTo>
                    <a:pt x="2909" y="490"/>
                  </a:lnTo>
                  <a:lnTo>
                    <a:pt x="2911" y="490"/>
                  </a:lnTo>
                  <a:lnTo>
                    <a:pt x="2917" y="490"/>
                  </a:lnTo>
                  <a:lnTo>
                    <a:pt x="2922" y="489"/>
                  </a:lnTo>
                  <a:lnTo>
                    <a:pt x="2924" y="490"/>
                  </a:lnTo>
                  <a:lnTo>
                    <a:pt x="2926" y="490"/>
                  </a:lnTo>
                  <a:lnTo>
                    <a:pt x="2930" y="490"/>
                  </a:lnTo>
                  <a:lnTo>
                    <a:pt x="2935" y="490"/>
                  </a:lnTo>
                  <a:lnTo>
                    <a:pt x="2940" y="490"/>
                  </a:lnTo>
                  <a:lnTo>
                    <a:pt x="2945" y="490"/>
                  </a:lnTo>
                  <a:lnTo>
                    <a:pt x="2951" y="490"/>
                  </a:lnTo>
                  <a:lnTo>
                    <a:pt x="2957" y="490"/>
                  </a:lnTo>
                  <a:lnTo>
                    <a:pt x="2959" y="490"/>
                  </a:lnTo>
                  <a:lnTo>
                    <a:pt x="2961" y="490"/>
                  </a:lnTo>
                  <a:lnTo>
                    <a:pt x="2962" y="490"/>
                  </a:lnTo>
                  <a:lnTo>
                    <a:pt x="2964" y="490"/>
                  </a:lnTo>
                  <a:lnTo>
                    <a:pt x="2970" y="490"/>
                  </a:lnTo>
                  <a:lnTo>
                    <a:pt x="2975" y="490"/>
                  </a:lnTo>
                  <a:lnTo>
                    <a:pt x="2977" y="490"/>
                  </a:lnTo>
                  <a:lnTo>
                    <a:pt x="2982" y="490"/>
                  </a:lnTo>
                  <a:lnTo>
                    <a:pt x="2988" y="490"/>
                  </a:lnTo>
                  <a:lnTo>
                    <a:pt x="2993" y="490"/>
                  </a:lnTo>
                  <a:lnTo>
                    <a:pt x="2997" y="490"/>
                  </a:lnTo>
                  <a:lnTo>
                    <a:pt x="2999" y="490"/>
                  </a:lnTo>
                  <a:lnTo>
                    <a:pt x="3005" y="490"/>
                  </a:lnTo>
                  <a:lnTo>
                    <a:pt x="3010" y="490"/>
                  </a:lnTo>
                  <a:lnTo>
                    <a:pt x="3012" y="490"/>
                  </a:lnTo>
                  <a:lnTo>
                    <a:pt x="3014" y="490"/>
                  </a:lnTo>
                  <a:lnTo>
                    <a:pt x="3016" y="490"/>
                  </a:lnTo>
                  <a:lnTo>
                    <a:pt x="3018" y="490"/>
                  </a:lnTo>
                  <a:lnTo>
                    <a:pt x="3024" y="488"/>
                  </a:lnTo>
                  <a:lnTo>
                    <a:pt x="3029" y="490"/>
                  </a:lnTo>
                  <a:lnTo>
                    <a:pt x="3031" y="490"/>
                  </a:lnTo>
                  <a:lnTo>
                    <a:pt x="3033" y="490"/>
                  </a:lnTo>
                  <a:lnTo>
                    <a:pt x="3035" y="490"/>
                  </a:lnTo>
                  <a:lnTo>
                    <a:pt x="3040" y="490"/>
                  </a:lnTo>
                  <a:lnTo>
                    <a:pt x="3045" y="490"/>
                  </a:lnTo>
                  <a:lnTo>
                    <a:pt x="3047" y="490"/>
                  </a:lnTo>
                  <a:lnTo>
                    <a:pt x="3049" y="490"/>
                  </a:lnTo>
                  <a:lnTo>
                    <a:pt x="3054" y="490"/>
                  </a:lnTo>
                  <a:lnTo>
                    <a:pt x="3060" y="490"/>
                  </a:lnTo>
                  <a:lnTo>
                    <a:pt x="3066" y="490"/>
                  </a:lnTo>
                  <a:lnTo>
                    <a:pt x="3071" y="490"/>
                  </a:lnTo>
                  <a:lnTo>
                    <a:pt x="3077" y="490"/>
                  </a:lnTo>
                  <a:lnTo>
                    <a:pt x="3082" y="490"/>
                  </a:lnTo>
                  <a:lnTo>
                    <a:pt x="3084" y="490"/>
                  </a:lnTo>
                  <a:lnTo>
                    <a:pt x="3088" y="489"/>
                  </a:lnTo>
                  <a:lnTo>
                    <a:pt x="3095" y="490"/>
                  </a:lnTo>
                  <a:lnTo>
                    <a:pt x="3101" y="490"/>
                  </a:lnTo>
                  <a:lnTo>
                    <a:pt x="3103" y="490"/>
                  </a:lnTo>
                  <a:lnTo>
                    <a:pt x="3107" y="490"/>
                  </a:lnTo>
                  <a:lnTo>
                    <a:pt x="3114" y="490"/>
                  </a:lnTo>
                  <a:lnTo>
                    <a:pt x="3120" y="490"/>
                  </a:lnTo>
                  <a:lnTo>
                    <a:pt x="3124" y="490"/>
                  </a:lnTo>
                  <a:lnTo>
                    <a:pt x="3130" y="490"/>
                  </a:lnTo>
                  <a:lnTo>
                    <a:pt x="3136" y="490"/>
                  </a:lnTo>
                  <a:lnTo>
                    <a:pt x="3138" y="490"/>
                  </a:lnTo>
                  <a:lnTo>
                    <a:pt x="3140" y="490"/>
                  </a:lnTo>
                  <a:lnTo>
                    <a:pt x="3141" y="490"/>
                  </a:lnTo>
                  <a:lnTo>
                    <a:pt x="3147" y="490"/>
                  </a:lnTo>
                  <a:lnTo>
                    <a:pt x="3153" y="490"/>
                  </a:lnTo>
                  <a:lnTo>
                    <a:pt x="3155" y="490"/>
                  </a:lnTo>
                  <a:lnTo>
                    <a:pt x="3157" y="490"/>
                  </a:lnTo>
                  <a:lnTo>
                    <a:pt x="3159" y="490"/>
                  </a:lnTo>
                  <a:lnTo>
                    <a:pt x="3165" y="490"/>
                  </a:lnTo>
                  <a:lnTo>
                    <a:pt x="3170" y="490"/>
                  </a:lnTo>
                  <a:lnTo>
                    <a:pt x="3172" y="490"/>
                  </a:lnTo>
                  <a:lnTo>
                    <a:pt x="3174" y="490"/>
                  </a:lnTo>
                  <a:lnTo>
                    <a:pt x="3176" y="490"/>
                  </a:lnTo>
                  <a:lnTo>
                    <a:pt x="3182" y="490"/>
                  </a:lnTo>
                  <a:lnTo>
                    <a:pt x="3188" y="490"/>
                  </a:lnTo>
                  <a:lnTo>
                    <a:pt x="3190" y="490"/>
                  </a:lnTo>
                  <a:lnTo>
                    <a:pt x="3191" y="490"/>
                  </a:lnTo>
                  <a:lnTo>
                    <a:pt x="3193" y="490"/>
                  </a:lnTo>
                  <a:lnTo>
                    <a:pt x="3199" y="490"/>
                  </a:lnTo>
                  <a:lnTo>
                    <a:pt x="3204" y="490"/>
                  </a:lnTo>
                  <a:lnTo>
                    <a:pt x="3206" y="490"/>
                  </a:lnTo>
                  <a:lnTo>
                    <a:pt x="3208" y="490"/>
                  </a:lnTo>
                  <a:lnTo>
                    <a:pt x="3210" y="490"/>
                  </a:lnTo>
                  <a:lnTo>
                    <a:pt x="3212" y="490"/>
                  </a:lnTo>
                  <a:lnTo>
                    <a:pt x="3218" y="490"/>
                  </a:lnTo>
                  <a:lnTo>
                    <a:pt x="3223" y="489"/>
                  </a:lnTo>
                  <a:lnTo>
                    <a:pt x="3225" y="490"/>
                  </a:lnTo>
                  <a:lnTo>
                    <a:pt x="3227" y="490"/>
                  </a:lnTo>
                  <a:lnTo>
                    <a:pt x="3229" y="490"/>
                  </a:lnTo>
                  <a:lnTo>
                    <a:pt x="3235" y="490"/>
                  </a:lnTo>
                  <a:lnTo>
                    <a:pt x="3241" y="490"/>
                  </a:lnTo>
                  <a:lnTo>
                    <a:pt x="3242" y="490"/>
                  </a:lnTo>
                  <a:lnTo>
                    <a:pt x="3244" y="490"/>
                  </a:lnTo>
                  <a:lnTo>
                    <a:pt x="3246" y="490"/>
                  </a:lnTo>
                  <a:lnTo>
                    <a:pt x="3248" y="490"/>
                  </a:lnTo>
                  <a:lnTo>
                    <a:pt x="3254" y="490"/>
                  </a:lnTo>
                  <a:lnTo>
                    <a:pt x="3260" y="490"/>
                  </a:lnTo>
                  <a:lnTo>
                    <a:pt x="3261" y="490"/>
                  </a:lnTo>
                  <a:lnTo>
                    <a:pt x="3263" y="490"/>
                  </a:lnTo>
                  <a:lnTo>
                    <a:pt x="3265" y="490"/>
                  </a:lnTo>
                  <a:lnTo>
                    <a:pt x="3271" y="490"/>
                  </a:lnTo>
                  <a:lnTo>
                    <a:pt x="3277" y="490"/>
                  </a:lnTo>
                  <a:lnTo>
                    <a:pt x="3278" y="490"/>
                  </a:lnTo>
                  <a:lnTo>
                    <a:pt x="3280" y="490"/>
                  </a:lnTo>
                  <a:lnTo>
                    <a:pt x="3282" y="490"/>
                  </a:lnTo>
                  <a:lnTo>
                    <a:pt x="3288" y="490"/>
                  </a:lnTo>
                  <a:lnTo>
                    <a:pt x="3294" y="490"/>
                  </a:lnTo>
                  <a:lnTo>
                    <a:pt x="3299" y="490"/>
                  </a:lnTo>
                  <a:lnTo>
                    <a:pt x="3301" y="490"/>
                  </a:lnTo>
                  <a:lnTo>
                    <a:pt x="3307" y="490"/>
                  </a:lnTo>
                  <a:lnTo>
                    <a:pt x="3313" y="490"/>
                  </a:lnTo>
                  <a:lnTo>
                    <a:pt x="3318" y="490"/>
                  </a:lnTo>
                  <a:lnTo>
                    <a:pt x="3324" y="490"/>
                  </a:lnTo>
                  <a:lnTo>
                    <a:pt x="3330" y="489"/>
                  </a:lnTo>
                  <a:lnTo>
                    <a:pt x="3335" y="490"/>
                  </a:lnTo>
                  <a:lnTo>
                    <a:pt x="3336" y="490"/>
                  </a:lnTo>
                  <a:lnTo>
                    <a:pt x="3343" y="489"/>
                  </a:lnTo>
                  <a:lnTo>
                    <a:pt x="3349" y="490"/>
                  </a:lnTo>
                  <a:lnTo>
                    <a:pt x="3351" y="490"/>
                  </a:lnTo>
                  <a:lnTo>
                    <a:pt x="3356" y="490"/>
                  </a:lnTo>
                  <a:lnTo>
                    <a:pt x="3362" y="490"/>
                  </a:lnTo>
                  <a:lnTo>
                    <a:pt x="3368" y="489"/>
                  </a:lnTo>
                  <a:lnTo>
                    <a:pt x="3369" y="490"/>
                  </a:lnTo>
                  <a:lnTo>
                    <a:pt x="3371" y="490"/>
                  </a:lnTo>
                  <a:lnTo>
                    <a:pt x="3376" y="490"/>
                  </a:lnTo>
                  <a:lnTo>
                    <a:pt x="3383" y="490"/>
                  </a:lnTo>
                  <a:lnTo>
                    <a:pt x="3385" y="490"/>
                  </a:lnTo>
                  <a:lnTo>
                    <a:pt x="3387" y="490"/>
                  </a:lnTo>
                  <a:lnTo>
                    <a:pt x="3388" y="490"/>
                  </a:lnTo>
                  <a:lnTo>
                    <a:pt x="3395" y="490"/>
                  </a:lnTo>
                  <a:lnTo>
                    <a:pt x="3400" y="490"/>
                  </a:lnTo>
                  <a:lnTo>
                    <a:pt x="3405" y="490"/>
                  </a:lnTo>
                  <a:lnTo>
                    <a:pt x="3407" y="490"/>
                  </a:lnTo>
                  <a:lnTo>
                    <a:pt x="3413" y="490"/>
                  </a:lnTo>
                  <a:lnTo>
                    <a:pt x="3419" y="490"/>
                  </a:lnTo>
                  <a:lnTo>
                    <a:pt x="3420" y="490"/>
                  </a:lnTo>
                  <a:lnTo>
                    <a:pt x="3422" y="490"/>
                  </a:lnTo>
                  <a:lnTo>
                    <a:pt x="3424" y="490"/>
                  </a:lnTo>
                  <a:lnTo>
                    <a:pt x="3430" y="490"/>
                  </a:lnTo>
                  <a:lnTo>
                    <a:pt x="3436" y="490"/>
                  </a:lnTo>
                  <a:lnTo>
                    <a:pt x="3441" y="490"/>
                  </a:lnTo>
                  <a:lnTo>
                    <a:pt x="3443" y="490"/>
                  </a:lnTo>
                  <a:lnTo>
                    <a:pt x="3449" y="489"/>
                  </a:lnTo>
                  <a:lnTo>
                    <a:pt x="3455" y="490"/>
                  </a:lnTo>
                  <a:lnTo>
                    <a:pt x="3457" y="490"/>
                  </a:lnTo>
                  <a:lnTo>
                    <a:pt x="3459" y="490"/>
                  </a:lnTo>
                  <a:lnTo>
                    <a:pt x="3461" y="490"/>
                  </a:lnTo>
                  <a:lnTo>
                    <a:pt x="3467" y="490"/>
                  </a:lnTo>
                  <a:lnTo>
                    <a:pt x="3473" y="490"/>
                  </a:lnTo>
                  <a:lnTo>
                    <a:pt x="3475" y="490"/>
                  </a:lnTo>
                  <a:lnTo>
                    <a:pt x="3477" y="490"/>
                  </a:lnTo>
                  <a:lnTo>
                    <a:pt x="3483" y="490"/>
                  </a:lnTo>
                  <a:lnTo>
                    <a:pt x="3490" y="490"/>
                  </a:lnTo>
                  <a:lnTo>
                    <a:pt x="3491" y="490"/>
                  </a:lnTo>
                  <a:lnTo>
                    <a:pt x="3496" y="490"/>
                  </a:lnTo>
                  <a:lnTo>
                    <a:pt x="3502" y="490"/>
                  </a:lnTo>
                  <a:lnTo>
                    <a:pt x="3509" y="489"/>
                  </a:lnTo>
                  <a:lnTo>
                    <a:pt x="3514" y="490"/>
                  </a:lnTo>
                  <a:lnTo>
                    <a:pt x="3520" y="490"/>
                  </a:lnTo>
                  <a:lnTo>
                    <a:pt x="3526" y="490"/>
                  </a:lnTo>
                  <a:lnTo>
                    <a:pt x="3530" y="490"/>
                  </a:lnTo>
                  <a:lnTo>
                    <a:pt x="3537" y="490"/>
                  </a:lnTo>
                  <a:lnTo>
                    <a:pt x="3543" y="490"/>
                  </a:lnTo>
                  <a:lnTo>
                    <a:pt x="3544" y="490"/>
                  </a:lnTo>
                  <a:lnTo>
                    <a:pt x="3546" y="490"/>
                  </a:lnTo>
                  <a:lnTo>
                    <a:pt x="3548" y="490"/>
                  </a:lnTo>
                  <a:lnTo>
                    <a:pt x="3554" y="490"/>
                  </a:lnTo>
                  <a:lnTo>
                    <a:pt x="3560" y="490"/>
                  </a:lnTo>
                  <a:lnTo>
                    <a:pt x="3562" y="490"/>
                  </a:lnTo>
                  <a:lnTo>
                    <a:pt x="3564" y="490"/>
                  </a:lnTo>
                  <a:lnTo>
                    <a:pt x="3566" y="488"/>
                  </a:lnTo>
                  <a:lnTo>
                    <a:pt x="3572" y="490"/>
                  </a:lnTo>
                  <a:lnTo>
                    <a:pt x="3579" y="490"/>
                  </a:lnTo>
                  <a:lnTo>
                    <a:pt x="3581" y="490"/>
                  </a:lnTo>
                  <a:lnTo>
                    <a:pt x="3582" y="490"/>
                  </a:lnTo>
                  <a:lnTo>
                    <a:pt x="3584" y="490"/>
                  </a:lnTo>
                  <a:lnTo>
                    <a:pt x="3590" y="490"/>
                  </a:lnTo>
                  <a:lnTo>
                    <a:pt x="3597" y="490"/>
                  </a:lnTo>
                  <a:lnTo>
                    <a:pt x="3598" y="490"/>
                  </a:lnTo>
                  <a:lnTo>
                    <a:pt x="3603" y="490"/>
                  </a:lnTo>
                  <a:lnTo>
                    <a:pt x="3609" y="490"/>
                  </a:lnTo>
                  <a:lnTo>
                    <a:pt x="3616" y="490"/>
                  </a:lnTo>
                  <a:lnTo>
                    <a:pt x="3617" y="490"/>
                  </a:lnTo>
                  <a:lnTo>
                    <a:pt x="3619" y="490"/>
                  </a:lnTo>
                  <a:lnTo>
                    <a:pt x="3625" y="490"/>
                  </a:lnTo>
                  <a:lnTo>
                    <a:pt x="3632" y="490"/>
                  </a:lnTo>
                  <a:lnTo>
                    <a:pt x="3634" y="490"/>
                  </a:lnTo>
                  <a:lnTo>
                    <a:pt x="3635" y="490"/>
                  </a:lnTo>
                  <a:lnTo>
                    <a:pt x="3637" y="490"/>
                  </a:lnTo>
                  <a:lnTo>
                    <a:pt x="3643" y="490"/>
                  </a:lnTo>
                  <a:lnTo>
                    <a:pt x="3650" y="490"/>
                  </a:lnTo>
                  <a:lnTo>
                    <a:pt x="3651" y="490"/>
                  </a:lnTo>
                  <a:lnTo>
                    <a:pt x="3653" y="490"/>
                  </a:lnTo>
                  <a:lnTo>
                    <a:pt x="3655" y="490"/>
                  </a:lnTo>
                  <a:lnTo>
                    <a:pt x="3661" y="490"/>
                  </a:lnTo>
                  <a:lnTo>
                    <a:pt x="3667" y="490"/>
                  </a:lnTo>
                  <a:lnTo>
                    <a:pt x="3672" y="490"/>
                  </a:lnTo>
                  <a:lnTo>
                    <a:pt x="3678" y="490"/>
                  </a:lnTo>
                  <a:lnTo>
                    <a:pt x="3684" y="490"/>
                  </a:lnTo>
                  <a:lnTo>
                    <a:pt x="3689" y="490"/>
                  </a:lnTo>
                  <a:lnTo>
                    <a:pt x="3690" y="490"/>
                  </a:lnTo>
                  <a:lnTo>
                    <a:pt x="3697" y="490"/>
                  </a:lnTo>
                  <a:lnTo>
                    <a:pt x="3703" y="490"/>
                  </a:lnTo>
                  <a:lnTo>
                    <a:pt x="3707" y="490"/>
                  </a:lnTo>
                  <a:lnTo>
                    <a:pt x="3709" y="490"/>
                  </a:lnTo>
                  <a:lnTo>
                    <a:pt x="3715" y="490"/>
                  </a:lnTo>
                  <a:lnTo>
                    <a:pt x="3721" y="490"/>
                  </a:lnTo>
                  <a:lnTo>
                    <a:pt x="3725" y="490"/>
                  </a:lnTo>
                  <a:lnTo>
                    <a:pt x="3731" y="490"/>
                  </a:lnTo>
                  <a:lnTo>
                    <a:pt x="3737" y="490"/>
                  </a:lnTo>
                  <a:lnTo>
                    <a:pt x="3742" y="490"/>
                  </a:lnTo>
                  <a:lnTo>
                    <a:pt x="3748" y="490"/>
                  </a:lnTo>
                  <a:lnTo>
                    <a:pt x="3754" y="490"/>
                  </a:lnTo>
                  <a:lnTo>
                    <a:pt x="3760" y="490"/>
                  </a:lnTo>
                  <a:lnTo>
                    <a:pt x="3764" y="489"/>
                  </a:lnTo>
                  <a:lnTo>
                    <a:pt x="3770" y="488"/>
                  </a:lnTo>
                  <a:lnTo>
                    <a:pt x="3777" y="490"/>
                  </a:lnTo>
                  <a:lnTo>
                    <a:pt x="3781" y="490"/>
                  </a:lnTo>
                  <a:lnTo>
                    <a:pt x="3787" y="490"/>
                  </a:lnTo>
                  <a:lnTo>
                    <a:pt x="3793" y="490"/>
                  </a:lnTo>
                  <a:lnTo>
                    <a:pt x="3798" y="490"/>
                  </a:lnTo>
                  <a:lnTo>
                    <a:pt x="3805" y="490"/>
                  </a:lnTo>
                  <a:lnTo>
                    <a:pt x="3811" y="490"/>
                  </a:lnTo>
                  <a:lnTo>
                    <a:pt x="3815" y="490"/>
                  </a:lnTo>
                  <a:lnTo>
                    <a:pt x="3821" y="490"/>
                  </a:lnTo>
                  <a:lnTo>
                    <a:pt x="3828" y="490"/>
                  </a:lnTo>
                  <a:lnTo>
                    <a:pt x="3832" y="490"/>
                  </a:lnTo>
                  <a:lnTo>
                    <a:pt x="3838" y="488"/>
                  </a:lnTo>
                  <a:lnTo>
                    <a:pt x="3844" y="490"/>
                  </a:lnTo>
                  <a:lnTo>
                    <a:pt x="3846" y="490"/>
                  </a:lnTo>
                  <a:lnTo>
                    <a:pt x="3848" y="490"/>
                  </a:lnTo>
                  <a:lnTo>
                    <a:pt x="3853" y="490"/>
                  </a:lnTo>
                  <a:lnTo>
                    <a:pt x="3859" y="490"/>
                  </a:lnTo>
                  <a:lnTo>
                    <a:pt x="3865" y="490"/>
                  </a:lnTo>
                  <a:lnTo>
                    <a:pt x="3870" y="490"/>
                  </a:lnTo>
                  <a:lnTo>
                    <a:pt x="3876" y="490"/>
                  </a:lnTo>
                  <a:lnTo>
                    <a:pt x="3882" y="490"/>
                  </a:lnTo>
                  <a:lnTo>
                    <a:pt x="3888" y="490"/>
                  </a:lnTo>
                  <a:lnTo>
                    <a:pt x="3894" y="490"/>
                  </a:lnTo>
                  <a:lnTo>
                    <a:pt x="3900" y="490"/>
                  </a:lnTo>
                  <a:lnTo>
                    <a:pt x="3905" y="490"/>
                  </a:lnTo>
                  <a:lnTo>
                    <a:pt x="3911" y="490"/>
                  </a:lnTo>
                  <a:lnTo>
                    <a:pt x="3917" y="490"/>
                  </a:lnTo>
                  <a:lnTo>
                    <a:pt x="3923" y="490"/>
                  </a:lnTo>
                  <a:lnTo>
                    <a:pt x="3929" y="490"/>
                  </a:lnTo>
                  <a:lnTo>
                    <a:pt x="3935" y="490"/>
                  </a:lnTo>
                  <a:lnTo>
                    <a:pt x="3937" y="490"/>
                  </a:lnTo>
                  <a:lnTo>
                    <a:pt x="3939" y="490"/>
                  </a:lnTo>
                  <a:lnTo>
                    <a:pt x="3945" y="490"/>
                  </a:lnTo>
                  <a:lnTo>
                    <a:pt x="3952" y="490"/>
                  </a:lnTo>
                  <a:lnTo>
                    <a:pt x="3954" y="490"/>
                  </a:lnTo>
                  <a:lnTo>
                    <a:pt x="3955" y="490"/>
                  </a:lnTo>
                  <a:lnTo>
                    <a:pt x="3957" y="490"/>
                  </a:lnTo>
                  <a:lnTo>
                    <a:pt x="3964" y="490"/>
                  </a:lnTo>
                  <a:lnTo>
                    <a:pt x="3970" y="490"/>
                  </a:lnTo>
                  <a:lnTo>
                    <a:pt x="3972" y="490"/>
                  </a:lnTo>
                  <a:lnTo>
                    <a:pt x="3976" y="490"/>
                  </a:lnTo>
                  <a:lnTo>
                    <a:pt x="3983" y="490"/>
                  </a:lnTo>
                  <a:lnTo>
                    <a:pt x="3989" y="490"/>
                  </a:lnTo>
                  <a:lnTo>
                    <a:pt x="3991" y="488"/>
                  </a:lnTo>
                  <a:lnTo>
                    <a:pt x="3997" y="490"/>
                  </a:lnTo>
                  <a:lnTo>
                    <a:pt x="4004" y="490"/>
                  </a:lnTo>
                  <a:lnTo>
                    <a:pt x="4008" y="490"/>
                  </a:lnTo>
                  <a:lnTo>
                    <a:pt x="4013" y="490"/>
                  </a:lnTo>
                  <a:lnTo>
                    <a:pt x="4019" y="490"/>
                  </a:lnTo>
                  <a:lnTo>
                    <a:pt x="4025" y="490"/>
                  </a:lnTo>
                  <a:lnTo>
                    <a:pt x="4027" y="490"/>
                  </a:lnTo>
                  <a:lnTo>
                    <a:pt x="4033" y="489"/>
                  </a:lnTo>
                  <a:lnTo>
                    <a:pt x="4040" y="490"/>
                  </a:lnTo>
                  <a:lnTo>
                    <a:pt x="4044" y="490"/>
                  </a:lnTo>
                  <a:lnTo>
                    <a:pt x="4050" y="490"/>
                  </a:lnTo>
                  <a:lnTo>
                    <a:pt x="4057" y="489"/>
                  </a:lnTo>
                  <a:lnTo>
                    <a:pt x="4061" y="490"/>
                  </a:lnTo>
                  <a:lnTo>
                    <a:pt x="4063" y="490"/>
                  </a:lnTo>
                  <a:lnTo>
                    <a:pt x="4069" y="490"/>
                  </a:lnTo>
                  <a:lnTo>
                    <a:pt x="4076" y="490"/>
                  </a:lnTo>
                  <a:lnTo>
                    <a:pt x="4077" y="490"/>
                  </a:lnTo>
                  <a:lnTo>
                    <a:pt x="4082" y="490"/>
                  </a:lnTo>
                  <a:lnTo>
                    <a:pt x="4088" y="490"/>
                  </a:lnTo>
                  <a:lnTo>
                    <a:pt x="4095" y="490"/>
                  </a:lnTo>
                  <a:lnTo>
                    <a:pt x="4100" y="49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0BEC3C36-5D4E-C47D-3BF9-69A70CB4D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6" y="2972"/>
              <a:ext cx="2308" cy="5"/>
            </a:xfrm>
            <a:custGeom>
              <a:avLst/>
              <a:gdLst>
                <a:gd name="T0" fmla="*/ 35 w 2308"/>
                <a:gd name="T1" fmla="*/ 5 h 5"/>
                <a:gd name="T2" fmla="*/ 76 w 2308"/>
                <a:gd name="T3" fmla="*/ 5 h 5"/>
                <a:gd name="T4" fmla="*/ 112 w 2308"/>
                <a:gd name="T5" fmla="*/ 5 h 5"/>
                <a:gd name="T6" fmla="*/ 154 w 2308"/>
                <a:gd name="T7" fmla="*/ 5 h 5"/>
                <a:gd name="T8" fmla="*/ 190 w 2308"/>
                <a:gd name="T9" fmla="*/ 5 h 5"/>
                <a:gd name="T10" fmla="*/ 230 w 2308"/>
                <a:gd name="T11" fmla="*/ 5 h 5"/>
                <a:gd name="T12" fmla="*/ 266 w 2308"/>
                <a:gd name="T13" fmla="*/ 5 h 5"/>
                <a:gd name="T14" fmla="*/ 307 w 2308"/>
                <a:gd name="T15" fmla="*/ 5 h 5"/>
                <a:gd name="T16" fmla="*/ 349 w 2308"/>
                <a:gd name="T17" fmla="*/ 5 h 5"/>
                <a:gd name="T18" fmla="*/ 388 w 2308"/>
                <a:gd name="T19" fmla="*/ 5 h 5"/>
                <a:gd name="T20" fmla="*/ 424 w 2308"/>
                <a:gd name="T21" fmla="*/ 5 h 5"/>
                <a:gd name="T22" fmla="*/ 465 w 2308"/>
                <a:gd name="T23" fmla="*/ 5 h 5"/>
                <a:gd name="T24" fmla="*/ 507 w 2308"/>
                <a:gd name="T25" fmla="*/ 5 h 5"/>
                <a:gd name="T26" fmla="*/ 543 w 2308"/>
                <a:gd name="T27" fmla="*/ 5 h 5"/>
                <a:gd name="T28" fmla="*/ 584 w 2308"/>
                <a:gd name="T29" fmla="*/ 5 h 5"/>
                <a:gd name="T30" fmla="*/ 627 w 2308"/>
                <a:gd name="T31" fmla="*/ 5 h 5"/>
                <a:gd name="T32" fmla="*/ 671 w 2308"/>
                <a:gd name="T33" fmla="*/ 5 h 5"/>
                <a:gd name="T34" fmla="*/ 715 w 2308"/>
                <a:gd name="T35" fmla="*/ 4 h 5"/>
                <a:gd name="T36" fmla="*/ 759 w 2308"/>
                <a:gd name="T37" fmla="*/ 4 h 5"/>
                <a:gd name="T38" fmla="*/ 802 w 2308"/>
                <a:gd name="T39" fmla="*/ 5 h 5"/>
                <a:gd name="T40" fmla="*/ 843 w 2308"/>
                <a:gd name="T41" fmla="*/ 5 h 5"/>
                <a:gd name="T42" fmla="*/ 884 w 2308"/>
                <a:gd name="T43" fmla="*/ 5 h 5"/>
                <a:gd name="T44" fmla="*/ 926 w 2308"/>
                <a:gd name="T45" fmla="*/ 5 h 5"/>
                <a:gd name="T46" fmla="*/ 968 w 2308"/>
                <a:gd name="T47" fmla="*/ 5 h 5"/>
                <a:gd name="T48" fmla="*/ 1010 w 2308"/>
                <a:gd name="T49" fmla="*/ 3 h 5"/>
                <a:gd name="T50" fmla="*/ 1052 w 2308"/>
                <a:gd name="T51" fmla="*/ 4 h 5"/>
                <a:gd name="T52" fmla="*/ 1094 w 2308"/>
                <a:gd name="T53" fmla="*/ 5 h 5"/>
                <a:gd name="T54" fmla="*/ 1134 w 2308"/>
                <a:gd name="T55" fmla="*/ 5 h 5"/>
                <a:gd name="T56" fmla="*/ 1174 w 2308"/>
                <a:gd name="T57" fmla="*/ 5 h 5"/>
                <a:gd name="T58" fmla="*/ 1216 w 2308"/>
                <a:gd name="T59" fmla="*/ 5 h 5"/>
                <a:gd name="T60" fmla="*/ 1258 w 2308"/>
                <a:gd name="T61" fmla="*/ 5 h 5"/>
                <a:gd name="T62" fmla="*/ 1300 w 2308"/>
                <a:gd name="T63" fmla="*/ 5 h 5"/>
                <a:gd name="T64" fmla="*/ 1341 w 2308"/>
                <a:gd name="T65" fmla="*/ 5 h 5"/>
                <a:gd name="T66" fmla="*/ 1383 w 2308"/>
                <a:gd name="T67" fmla="*/ 5 h 5"/>
                <a:gd name="T68" fmla="*/ 1426 w 2308"/>
                <a:gd name="T69" fmla="*/ 5 h 5"/>
                <a:gd name="T70" fmla="*/ 1469 w 2308"/>
                <a:gd name="T71" fmla="*/ 5 h 5"/>
                <a:gd name="T72" fmla="*/ 1511 w 2308"/>
                <a:gd name="T73" fmla="*/ 5 h 5"/>
                <a:gd name="T74" fmla="*/ 1554 w 2308"/>
                <a:gd name="T75" fmla="*/ 5 h 5"/>
                <a:gd name="T76" fmla="*/ 1598 w 2308"/>
                <a:gd name="T77" fmla="*/ 5 h 5"/>
                <a:gd name="T78" fmla="*/ 1640 w 2308"/>
                <a:gd name="T79" fmla="*/ 5 h 5"/>
                <a:gd name="T80" fmla="*/ 1682 w 2308"/>
                <a:gd name="T81" fmla="*/ 5 h 5"/>
                <a:gd name="T82" fmla="*/ 1724 w 2308"/>
                <a:gd name="T83" fmla="*/ 5 h 5"/>
                <a:gd name="T84" fmla="*/ 1766 w 2308"/>
                <a:gd name="T85" fmla="*/ 5 h 5"/>
                <a:gd name="T86" fmla="*/ 1810 w 2308"/>
                <a:gd name="T87" fmla="*/ 5 h 5"/>
                <a:gd name="T88" fmla="*/ 1852 w 2308"/>
                <a:gd name="T89" fmla="*/ 5 h 5"/>
                <a:gd name="T90" fmla="*/ 1894 w 2308"/>
                <a:gd name="T91" fmla="*/ 5 h 5"/>
                <a:gd name="T92" fmla="*/ 1936 w 2308"/>
                <a:gd name="T93" fmla="*/ 5 h 5"/>
                <a:gd name="T94" fmla="*/ 1978 w 2308"/>
                <a:gd name="T95" fmla="*/ 5 h 5"/>
                <a:gd name="T96" fmla="*/ 2021 w 2308"/>
                <a:gd name="T97" fmla="*/ 3 h 5"/>
                <a:gd name="T98" fmla="*/ 2063 w 2308"/>
                <a:gd name="T99" fmla="*/ 4 h 5"/>
                <a:gd name="T100" fmla="*/ 2107 w 2308"/>
                <a:gd name="T101" fmla="*/ 5 h 5"/>
                <a:gd name="T102" fmla="*/ 2150 w 2308"/>
                <a:gd name="T103" fmla="*/ 5 h 5"/>
                <a:gd name="T104" fmla="*/ 2192 w 2308"/>
                <a:gd name="T105" fmla="*/ 5 h 5"/>
                <a:gd name="T106" fmla="*/ 2234 w 2308"/>
                <a:gd name="T107" fmla="*/ 5 h 5"/>
                <a:gd name="T108" fmla="*/ 2277 w 2308"/>
                <a:gd name="T10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08" h="5">
                  <a:moveTo>
                    <a:pt x="0" y="5"/>
                  </a:moveTo>
                  <a:lnTo>
                    <a:pt x="6" y="5"/>
                  </a:lnTo>
                  <a:lnTo>
                    <a:pt x="12" y="5"/>
                  </a:lnTo>
                  <a:lnTo>
                    <a:pt x="18" y="5"/>
                  </a:lnTo>
                  <a:lnTo>
                    <a:pt x="24" y="5"/>
                  </a:lnTo>
                  <a:lnTo>
                    <a:pt x="30" y="5"/>
                  </a:lnTo>
                  <a:lnTo>
                    <a:pt x="35" y="5"/>
                  </a:lnTo>
                  <a:lnTo>
                    <a:pt x="41" y="5"/>
                  </a:lnTo>
                  <a:lnTo>
                    <a:pt x="47" y="5"/>
                  </a:lnTo>
                  <a:lnTo>
                    <a:pt x="52" y="5"/>
                  </a:lnTo>
                  <a:lnTo>
                    <a:pt x="59" y="5"/>
                  </a:lnTo>
                  <a:lnTo>
                    <a:pt x="65" y="5"/>
                  </a:lnTo>
                  <a:lnTo>
                    <a:pt x="69" y="5"/>
                  </a:lnTo>
                  <a:lnTo>
                    <a:pt x="76" y="5"/>
                  </a:lnTo>
                  <a:lnTo>
                    <a:pt x="82" y="5"/>
                  </a:lnTo>
                  <a:lnTo>
                    <a:pt x="84" y="5"/>
                  </a:lnTo>
                  <a:lnTo>
                    <a:pt x="88" y="5"/>
                  </a:lnTo>
                  <a:lnTo>
                    <a:pt x="95" y="5"/>
                  </a:lnTo>
                  <a:lnTo>
                    <a:pt x="101" y="5"/>
                  </a:lnTo>
                  <a:lnTo>
                    <a:pt x="106" y="5"/>
                  </a:lnTo>
                  <a:lnTo>
                    <a:pt x="112" y="5"/>
                  </a:lnTo>
                  <a:lnTo>
                    <a:pt x="119" y="5"/>
                  </a:lnTo>
                  <a:lnTo>
                    <a:pt x="124" y="5"/>
                  </a:lnTo>
                  <a:lnTo>
                    <a:pt x="131" y="5"/>
                  </a:lnTo>
                  <a:lnTo>
                    <a:pt x="137" y="5"/>
                  </a:lnTo>
                  <a:lnTo>
                    <a:pt x="141" y="5"/>
                  </a:lnTo>
                  <a:lnTo>
                    <a:pt x="148" y="5"/>
                  </a:lnTo>
                  <a:lnTo>
                    <a:pt x="154" y="5"/>
                  </a:lnTo>
                  <a:lnTo>
                    <a:pt x="159" y="5"/>
                  </a:lnTo>
                  <a:lnTo>
                    <a:pt x="165" y="5"/>
                  </a:lnTo>
                  <a:lnTo>
                    <a:pt x="171" y="5"/>
                  </a:lnTo>
                  <a:lnTo>
                    <a:pt x="173" y="5"/>
                  </a:lnTo>
                  <a:lnTo>
                    <a:pt x="178" y="5"/>
                  </a:lnTo>
                  <a:lnTo>
                    <a:pt x="184" y="5"/>
                  </a:lnTo>
                  <a:lnTo>
                    <a:pt x="190" y="5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7" y="5"/>
                  </a:lnTo>
                  <a:lnTo>
                    <a:pt x="212" y="5"/>
                  </a:lnTo>
                  <a:lnTo>
                    <a:pt x="219" y="5"/>
                  </a:lnTo>
                  <a:lnTo>
                    <a:pt x="225" y="5"/>
                  </a:lnTo>
                  <a:lnTo>
                    <a:pt x="230" y="5"/>
                  </a:lnTo>
                  <a:lnTo>
                    <a:pt x="236" y="5"/>
                  </a:lnTo>
                  <a:lnTo>
                    <a:pt x="242" y="5"/>
                  </a:lnTo>
                  <a:lnTo>
                    <a:pt x="247" y="5"/>
                  </a:lnTo>
                  <a:lnTo>
                    <a:pt x="253" y="5"/>
                  </a:lnTo>
                  <a:lnTo>
                    <a:pt x="259" y="5"/>
                  </a:lnTo>
                  <a:lnTo>
                    <a:pt x="261" y="5"/>
                  </a:lnTo>
                  <a:lnTo>
                    <a:pt x="266" y="5"/>
                  </a:lnTo>
                  <a:lnTo>
                    <a:pt x="272" y="5"/>
                  </a:lnTo>
                  <a:lnTo>
                    <a:pt x="279" y="5"/>
                  </a:lnTo>
                  <a:lnTo>
                    <a:pt x="283" y="5"/>
                  </a:lnTo>
                  <a:lnTo>
                    <a:pt x="289" y="5"/>
                  </a:lnTo>
                  <a:lnTo>
                    <a:pt x="296" y="5"/>
                  </a:lnTo>
                  <a:lnTo>
                    <a:pt x="301" y="4"/>
                  </a:lnTo>
                  <a:lnTo>
                    <a:pt x="307" y="5"/>
                  </a:lnTo>
                  <a:lnTo>
                    <a:pt x="313" y="5"/>
                  </a:lnTo>
                  <a:lnTo>
                    <a:pt x="318" y="5"/>
                  </a:lnTo>
                  <a:lnTo>
                    <a:pt x="325" y="5"/>
                  </a:lnTo>
                  <a:lnTo>
                    <a:pt x="331" y="5"/>
                  </a:lnTo>
                  <a:lnTo>
                    <a:pt x="336" y="5"/>
                  </a:lnTo>
                  <a:lnTo>
                    <a:pt x="342" y="5"/>
                  </a:lnTo>
                  <a:lnTo>
                    <a:pt x="349" y="5"/>
                  </a:lnTo>
                  <a:lnTo>
                    <a:pt x="354" y="5"/>
                  </a:lnTo>
                  <a:lnTo>
                    <a:pt x="360" y="3"/>
                  </a:lnTo>
                  <a:lnTo>
                    <a:pt x="366" y="5"/>
                  </a:lnTo>
                  <a:lnTo>
                    <a:pt x="371" y="5"/>
                  </a:lnTo>
                  <a:lnTo>
                    <a:pt x="377" y="5"/>
                  </a:lnTo>
                  <a:lnTo>
                    <a:pt x="383" y="5"/>
                  </a:lnTo>
                  <a:lnTo>
                    <a:pt x="388" y="5"/>
                  </a:lnTo>
                  <a:lnTo>
                    <a:pt x="394" y="5"/>
                  </a:lnTo>
                  <a:lnTo>
                    <a:pt x="400" y="5"/>
                  </a:lnTo>
                  <a:lnTo>
                    <a:pt x="405" y="5"/>
                  </a:lnTo>
                  <a:lnTo>
                    <a:pt x="412" y="5"/>
                  </a:lnTo>
                  <a:lnTo>
                    <a:pt x="417" y="5"/>
                  </a:lnTo>
                  <a:lnTo>
                    <a:pt x="422" y="5"/>
                  </a:lnTo>
                  <a:lnTo>
                    <a:pt x="424" y="5"/>
                  </a:lnTo>
                  <a:lnTo>
                    <a:pt x="431" y="5"/>
                  </a:lnTo>
                  <a:lnTo>
                    <a:pt x="436" y="5"/>
                  </a:lnTo>
                  <a:lnTo>
                    <a:pt x="441" y="5"/>
                  </a:lnTo>
                  <a:lnTo>
                    <a:pt x="448" y="5"/>
                  </a:lnTo>
                  <a:lnTo>
                    <a:pt x="454" y="5"/>
                  </a:lnTo>
                  <a:lnTo>
                    <a:pt x="459" y="5"/>
                  </a:lnTo>
                  <a:lnTo>
                    <a:pt x="465" y="5"/>
                  </a:lnTo>
                  <a:lnTo>
                    <a:pt x="472" y="5"/>
                  </a:lnTo>
                  <a:lnTo>
                    <a:pt x="477" y="5"/>
                  </a:lnTo>
                  <a:lnTo>
                    <a:pt x="483" y="5"/>
                  </a:lnTo>
                  <a:lnTo>
                    <a:pt x="489" y="5"/>
                  </a:lnTo>
                  <a:lnTo>
                    <a:pt x="494" y="5"/>
                  </a:lnTo>
                  <a:lnTo>
                    <a:pt x="500" y="5"/>
                  </a:lnTo>
                  <a:lnTo>
                    <a:pt x="507" y="5"/>
                  </a:lnTo>
                  <a:lnTo>
                    <a:pt x="512" y="5"/>
                  </a:lnTo>
                  <a:lnTo>
                    <a:pt x="513" y="5"/>
                  </a:lnTo>
                  <a:lnTo>
                    <a:pt x="519" y="5"/>
                  </a:lnTo>
                  <a:lnTo>
                    <a:pt x="525" y="5"/>
                  </a:lnTo>
                  <a:lnTo>
                    <a:pt x="531" y="5"/>
                  </a:lnTo>
                  <a:lnTo>
                    <a:pt x="536" y="5"/>
                  </a:lnTo>
                  <a:lnTo>
                    <a:pt x="543" y="5"/>
                  </a:lnTo>
                  <a:lnTo>
                    <a:pt x="549" y="5"/>
                  </a:lnTo>
                  <a:lnTo>
                    <a:pt x="555" y="5"/>
                  </a:lnTo>
                  <a:lnTo>
                    <a:pt x="561" y="5"/>
                  </a:lnTo>
                  <a:lnTo>
                    <a:pt x="567" y="5"/>
                  </a:lnTo>
                  <a:lnTo>
                    <a:pt x="573" y="5"/>
                  </a:lnTo>
                  <a:lnTo>
                    <a:pt x="579" y="5"/>
                  </a:lnTo>
                  <a:lnTo>
                    <a:pt x="584" y="5"/>
                  </a:lnTo>
                  <a:lnTo>
                    <a:pt x="591" y="5"/>
                  </a:lnTo>
                  <a:lnTo>
                    <a:pt x="596" y="5"/>
                  </a:lnTo>
                  <a:lnTo>
                    <a:pt x="603" y="5"/>
                  </a:lnTo>
                  <a:lnTo>
                    <a:pt x="610" y="5"/>
                  </a:lnTo>
                  <a:lnTo>
                    <a:pt x="615" y="5"/>
                  </a:lnTo>
                  <a:lnTo>
                    <a:pt x="621" y="5"/>
                  </a:lnTo>
                  <a:lnTo>
                    <a:pt x="627" y="5"/>
                  </a:lnTo>
                  <a:lnTo>
                    <a:pt x="633" y="5"/>
                  </a:lnTo>
                  <a:lnTo>
                    <a:pt x="640" y="5"/>
                  </a:lnTo>
                  <a:lnTo>
                    <a:pt x="646" y="5"/>
                  </a:lnTo>
                  <a:lnTo>
                    <a:pt x="652" y="5"/>
                  </a:lnTo>
                  <a:lnTo>
                    <a:pt x="659" y="5"/>
                  </a:lnTo>
                  <a:lnTo>
                    <a:pt x="665" y="5"/>
                  </a:lnTo>
                  <a:lnTo>
                    <a:pt x="671" y="5"/>
                  </a:lnTo>
                  <a:lnTo>
                    <a:pt x="678" y="5"/>
                  </a:lnTo>
                  <a:lnTo>
                    <a:pt x="684" y="5"/>
                  </a:lnTo>
                  <a:lnTo>
                    <a:pt x="689" y="5"/>
                  </a:lnTo>
                  <a:lnTo>
                    <a:pt x="695" y="5"/>
                  </a:lnTo>
                  <a:lnTo>
                    <a:pt x="702" y="5"/>
                  </a:lnTo>
                  <a:lnTo>
                    <a:pt x="708" y="5"/>
                  </a:lnTo>
                  <a:lnTo>
                    <a:pt x="715" y="4"/>
                  </a:lnTo>
                  <a:lnTo>
                    <a:pt x="721" y="5"/>
                  </a:lnTo>
                  <a:lnTo>
                    <a:pt x="728" y="5"/>
                  </a:lnTo>
                  <a:lnTo>
                    <a:pt x="734" y="3"/>
                  </a:lnTo>
                  <a:lnTo>
                    <a:pt x="740" y="5"/>
                  </a:lnTo>
                  <a:lnTo>
                    <a:pt x="747" y="3"/>
                  </a:lnTo>
                  <a:lnTo>
                    <a:pt x="753" y="5"/>
                  </a:lnTo>
                  <a:lnTo>
                    <a:pt x="759" y="4"/>
                  </a:lnTo>
                  <a:lnTo>
                    <a:pt x="765" y="5"/>
                  </a:lnTo>
                  <a:lnTo>
                    <a:pt x="771" y="5"/>
                  </a:lnTo>
                  <a:lnTo>
                    <a:pt x="777" y="5"/>
                  </a:lnTo>
                  <a:lnTo>
                    <a:pt x="783" y="4"/>
                  </a:lnTo>
                  <a:lnTo>
                    <a:pt x="789" y="5"/>
                  </a:lnTo>
                  <a:lnTo>
                    <a:pt x="795" y="3"/>
                  </a:lnTo>
                  <a:lnTo>
                    <a:pt x="802" y="5"/>
                  </a:lnTo>
                  <a:lnTo>
                    <a:pt x="808" y="5"/>
                  </a:lnTo>
                  <a:lnTo>
                    <a:pt x="814" y="5"/>
                  </a:lnTo>
                  <a:lnTo>
                    <a:pt x="821" y="5"/>
                  </a:lnTo>
                  <a:lnTo>
                    <a:pt x="827" y="5"/>
                  </a:lnTo>
                  <a:lnTo>
                    <a:pt x="831" y="4"/>
                  </a:lnTo>
                  <a:lnTo>
                    <a:pt x="838" y="5"/>
                  </a:lnTo>
                  <a:lnTo>
                    <a:pt x="843" y="5"/>
                  </a:lnTo>
                  <a:lnTo>
                    <a:pt x="850" y="3"/>
                  </a:lnTo>
                  <a:lnTo>
                    <a:pt x="856" y="5"/>
                  </a:lnTo>
                  <a:lnTo>
                    <a:pt x="862" y="5"/>
                  </a:lnTo>
                  <a:lnTo>
                    <a:pt x="867" y="5"/>
                  </a:lnTo>
                  <a:lnTo>
                    <a:pt x="872" y="5"/>
                  </a:lnTo>
                  <a:lnTo>
                    <a:pt x="879" y="5"/>
                  </a:lnTo>
                  <a:lnTo>
                    <a:pt x="884" y="5"/>
                  </a:lnTo>
                  <a:lnTo>
                    <a:pt x="890" y="5"/>
                  </a:lnTo>
                  <a:lnTo>
                    <a:pt x="896" y="5"/>
                  </a:lnTo>
                  <a:lnTo>
                    <a:pt x="902" y="5"/>
                  </a:lnTo>
                  <a:lnTo>
                    <a:pt x="908" y="5"/>
                  </a:lnTo>
                  <a:lnTo>
                    <a:pt x="913" y="5"/>
                  </a:lnTo>
                  <a:lnTo>
                    <a:pt x="920" y="5"/>
                  </a:lnTo>
                  <a:lnTo>
                    <a:pt x="926" y="5"/>
                  </a:lnTo>
                  <a:lnTo>
                    <a:pt x="932" y="5"/>
                  </a:lnTo>
                  <a:lnTo>
                    <a:pt x="938" y="3"/>
                  </a:lnTo>
                  <a:lnTo>
                    <a:pt x="944" y="5"/>
                  </a:lnTo>
                  <a:lnTo>
                    <a:pt x="950" y="5"/>
                  </a:lnTo>
                  <a:lnTo>
                    <a:pt x="956" y="4"/>
                  </a:lnTo>
                  <a:lnTo>
                    <a:pt x="962" y="5"/>
                  </a:lnTo>
                  <a:lnTo>
                    <a:pt x="968" y="5"/>
                  </a:lnTo>
                  <a:lnTo>
                    <a:pt x="974" y="5"/>
                  </a:lnTo>
                  <a:lnTo>
                    <a:pt x="980" y="5"/>
                  </a:lnTo>
                  <a:lnTo>
                    <a:pt x="986" y="5"/>
                  </a:lnTo>
                  <a:lnTo>
                    <a:pt x="992" y="5"/>
                  </a:lnTo>
                  <a:lnTo>
                    <a:pt x="998" y="5"/>
                  </a:lnTo>
                  <a:lnTo>
                    <a:pt x="1004" y="5"/>
                  </a:lnTo>
                  <a:lnTo>
                    <a:pt x="1010" y="3"/>
                  </a:lnTo>
                  <a:lnTo>
                    <a:pt x="1016" y="2"/>
                  </a:lnTo>
                  <a:lnTo>
                    <a:pt x="1022" y="5"/>
                  </a:lnTo>
                  <a:lnTo>
                    <a:pt x="1029" y="5"/>
                  </a:lnTo>
                  <a:lnTo>
                    <a:pt x="1034" y="5"/>
                  </a:lnTo>
                  <a:lnTo>
                    <a:pt x="1040" y="5"/>
                  </a:lnTo>
                  <a:lnTo>
                    <a:pt x="1046" y="3"/>
                  </a:lnTo>
                  <a:lnTo>
                    <a:pt x="1052" y="4"/>
                  </a:lnTo>
                  <a:lnTo>
                    <a:pt x="1058" y="4"/>
                  </a:lnTo>
                  <a:lnTo>
                    <a:pt x="1064" y="5"/>
                  </a:lnTo>
                  <a:lnTo>
                    <a:pt x="1070" y="5"/>
                  </a:lnTo>
                  <a:lnTo>
                    <a:pt x="1076" y="5"/>
                  </a:lnTo>
                  <a:lnTo>
                    <a:pt x="1082" y="5"/>
                  </a:lnTo>
                  <a:lnTo>
                    <a:pt x="1088" y="5"/>
                  </a:lnTo>
                  <a:lnTo>
                    <a:pt x="1094" y="5"/>
                  </a:lnTo>
                  <a:lnTo>
                    <a:pt x="1099" y="5"/>
                  </a:lnTo>
                  <a:lnTo>
                    <a:pt x="1105" y="5"/>
                  </a:lnTo>
                  <a:lnTo>
                    <a:pt x="1110" y="5"/>
                  </a:lnTo>
                  <a:lnTo>
                    <a:pt x="1117" y="5"/>
                  </a:lnTo>
                  <a:lnTo>
                    <a:pt x="1122" y="5"/>
                  </a:lnTo>
                  <a:lnTo>
                    <a:pt x="1128" y="5"/>
                  </a:lnTo>
                  <a:lnTo>
                    <a:pt x="1134" y="5"/>
                  </a:lnTo>
                  <a:lnTo>
                    <a:pt x="1139" y="5"/>
                  </a:lnTo>
                  <a:lnTo>
                    <a:pt x="1145" y="5"/>
                  </a:lnTo>
                  <a:lnTo>
                    <a:pt x="1151" y="5"/>
                  </a:lnTo>
                  <a:lnTo>
                    <a:pt x="1157" y="5"/>
                  </a:lnTo>
                  <a:lnTo>
                    <a:pt x="1163" y="5"/>
                  </a:lnTo>
                  <a:lnTo>
                    <a:pt x="1168" y="5"/>
                  </a:lnTo>
                  <a:lnTo>
                    <a:pt x="1174" y="5"/>
                  </a:lnTo>
                  <a:lnTo>
                    <a:pt x="1180" y="5"/>
                  </a:lnTo>
                  <a:lnTo>
                    <a:pt x="1187" y="5"/>
                  </a:lnTo>
                  <a:lnTo>
                    <a:pt x="1193" y="5"/>
                  </a:lnTo>
                  <a:lnTo>
                    <a:pt x="1199" y="3"/>
                  </a:lnTo>
                  <a:lnTo>
                    <a:pt x="1205" y="5"/>
                  </a:lnTo>
                  <a:lnTo>
                    <a:pt x="1211" y="5"/>
                  </a:lnTo>
                  <a:lnTo>
                    <a:pt x="1216" y="5"/>
                  </a:lnTo>
                  <a:lnTo>
                    <a:pt x="1222" y="5"/>
                  </a:lnTo>
                  <a:lnTo>
                    <a:pt x="1228" y="5"/>
                  </a:lnTo>
                  <a:lnTo>
                    <a:pt x="1234" y="5"/>
                  </a:lnTo>
                  <a:lnTo>
                    <a:pt x="1240" y="5"/>
                  </a:lnTo>
                  <a:lnTo>
                    <a:pt x="1246" y="5"/>
                  </a:lnTo>
                  <a:lnTo>
                    <a:pt x="1252" y="5"/>
                  </a:lnTo>
                  <a:lnTo>
                    <a:pt x="1258" y="5"/>
                  </a:lnTo>
                  <a:lnTo>
                    <a:pt x="1264" y="5"/>
                  </a:lnTo>
                  <a:lnTo>
                    <a:pt x="1270" y="4"/>
                  </a:lnTo>
                  <a:lnTo>
                    <a:pt x="1276" y="5"/>
                  </a:lnTo>
                  <a:lnTo>
                    <a:pt x="1282" y="5"/>
                  </a:lnTo>
                  <a:lnTo>
                    <a:pt x="1288" y="5"/>
                  </a:lnTo>
                  <a:lnTo>
                    <a:pt x="1294" y="5"/>
                  </a:lnTo>
                  <a:lnTo>
                    <a:pt x="1300" y="5"/>
                  </a:lnTo>
                  <a:lnTo>
                    <a:pt x="1306" y="5"/>
                  </a:lnTo>
                  <a:lnTo>
                    <a:pt x="1312" y="5"/>
                  </a:lnTo>
                  <a:lnTo>
                    <a:pt x="1318" y="5"/>
                  </a:lnTo>
                  <a:lnTo>
                    <a:pt x="1323" y="5"/>
                  </a:lnTo>
                  <a:lnTo>
                    <a:pt x="1330" y="5"/>
                  </a:lnTo>
                  <a:lnTo>
                    <a:pt x="1335" y="5"/>
                  </a:lnTo>
                  <a:lnTo>
                    <a:pt x="1341" y="5"/>
                  </a:lnTo>
                  <a:lnTo>
                    <a:pt x="1347" y="5"/>
                  </a:lnTo>
                  <a:lnTo>
                    <a:pt x="1353" y="5"/>
                  </a:lnTo>
                  <a:lnTo>
                    <a:pt x="1359" y="3"/>
                  </a:lnTo>
                  <a:lnTo>
                    <a:pt x="1365" y="5"/>
                  </a:lnTo>
                  <a:lnTo>
                    <a:pt x="1371" y="5"/>
                  </a:lnTo>
                  <a:lnTo>
                    <a:pt x="1377" y="5"/>
                  </a:lnTo>
                  <a:lnTo>
                    <a:pt x="1383" y="5"/>
                  </a:lnTo>
                  <a:lnTo>
                    <a:pt x="1389" y="5"/>
                  </a:lnTo>
                  <a:lnTo>
                    <a:pt x="1395" y="5"/>
                  </a:lnTo>
                  <a:lnTo>
                    <a:pt x="1402" y="5"/>
                  </a:lnTo>
                  <a:lnTo>
                    <a:pt x="1408" y="5"/>
                  </a:lnTo>
                  <a:lnTo>
                    <a:pt x="1414" y="5"/>
                  </a:lnTo>
                  <a:lnTo>
                    <a:pt x="1420" y="3"/>
                  </a:lnTo>
                  <a:lnTo>
                    <a:pt x="1426" y="5"/>
                  </a:lnTo>
                  <a:lnTo>
                    <a:pt x="1432" y="4"/>
                  </a:lnTo>
                  <a:lnTo>
                    <a:pt x="1438" y="5"/>
                  </a:lnTo>
                  <a:lnTo>
                    <a:pt x="1444" y="5"/>
                  </a:lnTo>
                  <a:lnTo>
                    <a:pt x="1450" y="5"/>
                  </a:lnTo>
                  <a:lnTo>
                    <a:pt x="1457" y="4"/>
                  </a:lnTo>
                  <a:lnTo>
                    <a:pt x="1463" y="5"/>
                  </a:lnTo>
                  <a:lnTo>
                    <a:pt x="1469" y="5"/>
                  </a:lnTo>
                  <a:lnTo>
                    <a:pt x="1475" y="5"/>
                  </a:lnTo>
                  <a:lnTo>
                    <a:pt x="1481" y="5"/>
                  </a:lnTo>
                  <a:lnTo>
                    <a:pt x="1487" y="5"/>
                  </a:lnTo>
                  <a:lnTo>
                    <a:pt x="1493" y="5"/>
                  </a:lnTo>
                  <a:lnTo>
                    <a:pt x="1499" y="5"/>
                  </a:lnTo>
                  <a:lnTo>
                    <a:pt x="1506" y="5"/>
                  </a:lnTo>
                  <a:lnTo>
                    <a:pt x="1511" y="5"/>
                  </a:lnTo>
                  <a:lnTo>
                    <a:pt x="1517" y="5"/>
                  </a:lnTo>
                  <a:lnTo>
                    <a:pt x="1524" y="5"/>
                  </a:lnTo>
                  <a:lnTo>
                    <a:pt x="1530" y="5"/>
                  </a:lnTo>
                  <a:lnTo>
                    <a:pt x="1535" y="5"/>
                  </a:lnTo>
                  <a:lnTo>
                    <a:pt x="1542" y="5"/>
                  </a:lnTo>
                  <a:lnTo>
                    <a:pt x="1548" y="5"/>
                  </a:lnTo>
                  <a:lnTo>
                    <a:pt x="1554" y="5"/>
                  </a:lnTo>
                  <a:lnTo>
                    <a:pt x="1561" y="5"/>
                  </a:lnTo>
                  <a:lnTo>
                    <a:pt x="1567" y="5"/>
                  </a:lnTo>
                  <a:lnTo>
                    <a:pt x="1573" y="5"/>
                  </a:lnTo>
                  <a:lnTo>
                    <a:pt x="1580" y="5"/>
                  </a:lnTo>
                  <a:lnTo>
                    <a:pt x="1586" y="5"/>
                  </a:lnTo>
                  <a:lnTo>
                    <a:pt x="1592" y="1"/>
                  </a:lnTo>
                  <a:lnTo>
                    <a:pt x="1598" y="5"/>
                  </a:lnTo>
                  <a:lnTo>
                    <a:pt x="1605" y="5"/>
                  </a:lnTo>
                  <a:lnTo>
                    <a:pt x="1610" y="5"/>
                  </a:lnTo>
                  <a:lnTo>
                    <a:pt x="1617" y="5"/>
                  </a:lnTo>
                  <a:lnTo>
                    <a:pt x="1623" y="5"/>
                  </a:lnTo>
                  <a:lnTo>
                    <a:pt x="1628" y="5"/>
                  </a:lnTo>
                  <a:lnTo>
                    <a:pt x="1635" y="5"/>
                  </a:lnTo>
                  <a:lnTo>
                    <a:pt x="1640" y="5"/>
                  </a:lnTo>
                  <a:lnTo>
                    <a:pt x="1646" y="5"/>
                  </a:lnTo>
                  <a:lnTo>
                    <a:pt x="1652" y="5"/>
                  </a:lnTo>
                  <a:lnTo>
                    <a:pt x="1658" y="5"/>
                  </a:lnTo>
                  <a:lnTo>
                    <a:pt x="1664" y="4"/>
                  </a:lnTo>
                  <a:lnTo>
                    <a:pt x="1670" y="4"/>
                  </a:lnTo>
                  <a:lnTo>
                    <a:pt x="1676" y="5"/>
                  </a:lnTo>
                  <a:lnTo>
                    <a:pt x="1682" y="5"/>
                  </a:lnTo>
                  <a:lnTo>
                    <a:pt x="1688" y="5"/>
                  </a:lnTo>
                  <a:lnTo>
                    <a:pt x="1694" y="5"/>
                  </a:lnTo>
                  <a:lnTo>
                    <a:pt x="1701" y="5"/>
                  </a:lnTo>
                  <a:lnTo>
                    <a:pt x="1707" y="5"/>
                  </a:lnTo>
                  <a:lnTo>
                    <a:pt x="1712" y="4"/>
                  </a:lnTo>
                  <a:lnTo>
                    <a:pt x="1719" y="5"/>
                  </a:lnTo>
                  <a:lnTo>
                    <a:pt x="1724" y="5"/>
                  </a:lnTo>
                  <a:lnTo>
                    <a:pt x="1730" y="5"/>
                  </a:lnTo>
                  <a:lnTo>
                    <a:pt x="1737" y="4"/>
                  </a:lnTo>
                  <a:lnTo>
                    <a:pt x="1743" y="5"/>
                  </a:lnTo>
                  <a:lnTo>
                    <a:pt x="1748" y="2"/>
                  </a:lnTo>
                  <a:lnTo>
                    <a:pt x="1755" y="5"/>
                  </a:lnTo>
                  <a:lnTo>
                    <a:pt x="1761" y="5"/>
                  </a:lnTo>
                  <a:lnTo>
                    <a:pt x="1766" y="5"/>
                  </a:lnTo>
                  <a:lnTo>
                    <a:pt x="1773" y="5"/>
                  </a:lnTo>
                  <a:lnTo>
                    <a:pt x="1779" y="5"/>
                  </a:lnTo>
                  <a:lnTo>
                    <a:pt x="1785" y="5"/>
                  </a:lnTo>
                  <a:lnTo>
                    <a:pt x="1792" y="5"/>
                  </a:lnTo>
                  <a:lnTo>
                    <a:pt x="1797" y="5"/>
                  </a:lnTo>
                  <a:lnTo>
                    <a:pt x="1803" y="5"/>
                  </a:lnTo>
                  <a:lnTo>
                    <a:pt x="1810" y="5"/>
                  </a:lnTo>
                  <a:lnTo>
                    <a:pt x="1816" y="0"/>
                  </a:lnTo>
                  <a:lnTo>
                    <a:pt x="1822" y="5"/>
                  </a:lnTo>
                  <a:lnTo>
                    <a:pt x="1828" y="5"/>
                  </a:lnTo>
                  <a:lnTo>
                    <a:pt x="1834" y="5"/>
                  </a:lnTo>
                  <a:lnTo>
                    <a:pt x="1840" y="5"/>
                  </a:lnTo>
                  <a:lnTo>
                    <a:pt x="1846" y="5"/>
                  </a:lnTo>
                  <a:lnTo>
                    <a:pt x="1852" y="5"/>
                  </a:lnTo>
                  <a:lnTo>
                    <a:pt x="1858" y="5"/>
                  </a:lnTo>
                  <a:lnTo>
                    <a:pt x="1864" y="5"/>
                  </a:lnTo>
                  <a:lnTo>
                    <a:pt x="1870" y="5"/>
                  </a:lnTo>
                  <a:lnTo>
                    <a:pt x="1876" y="5"/>
                  </a:lnTo>
                  <a:lnTo>
                    <a:pt x="1882" y="5"/>
                  </a:lnTo>
                  <a:lnTo>
                    <a:pt x="1888" y="5"/>
                  </a:lnTo>
                  <a:lnTo>
                    <a:pt x="1894" y="5"/>
                  </a:lnTo>
                  <a:lnTo>
                    <a:pt x="1900" y="5"/>
                  </a:lnTo>
                  <a:lnTo>
                    <a:pt x="1906" y="5"/>
                  </a:lnTo>
                  <a:lnTo>
                    <a:pt x="1911" y="5"/>
                  </a:lnTo>
                  <a:lnTo>
                    <a:pt x="1918" y="5"/>
                  </a:lnTo>
                  <a:lnTo>
                    <a:pt x="1923" y="5"/>
                  </a:lnTo>
                  <a:lnTo>
                    <a:pt x="1929" y="5"/>
                  </a:lnTo>
                  <a:lnTo>
                    <a:pt x="1936" y="5"/>
                  </a:lnTo>
                  <a:lnTo>
                    <a:pt x="1942" y="5"/>
                  </a:lnTo>
                  <a:lnTo>
                    <a:pt x="1947" y="3"/>
                  </a:lnTo>
                  <a:lnTo>
                    <a:pt x="1954" y="5"/>
                  </a:lnTo>
                  <a:lnTo>
                    <a:pt x="1960" y="5"/>
                  </a:lnTo>
                  <a:lnTo>
                    <a:pt x="1966" y="5"/>
                  </a:lnTo>
                  <a:lnTo>
                    <a:pt x="1971" y="4"/>
                  </a:lnTo>
                  <a:lnTo>
                    <a:pt x="1978" y="5"/>
                  </a:lnTo>
                  <a:lnTo>
                    <a:pt x="1984" y="5"/>
                  </a:lnTo>
                  <a:lnTo>
                    <a:pt x="1990" y="5"/>
                  </a:lnTo>
                  <a:lnTo>
                    <a:pt x="1996" y="4"/>
                  </a:lnTo>
                  <a:lnTo>
                    <a:pt x="2002" y="5"/>
                  </a:lnTo>
                  <a:lnTo>
                    <a:pt x="2008" y="5"/>
                  </a:lnTo>
                  <a:lnTo>
                    <a:pt x="2014" y="5"/>
                  </a:lnTo>
                  <a:lnTo>
                    <a:pt x="2021" y="3"/>
                  </a:lnTo>
                  <a:lnTo>
                    <a:pt x="2027" y="5"/>
                  </a:lnTo>
                  <a:lnTo>
                    <a:pt x="2032" y="5"/>
                  </a:lnTo>
                  <a:lnTo>
                    <a:pt x="2039" y="5"/>
                  </a:lnTo>
                  <a:lnTo>
                    <a:pt x="2045" y="4"/>
                  </a:lnTo>
                  <a:lnTo>
                    <a:pt x="2051" y="4"/>
                  </a:lnTo>
                  <a:lnTo>
                    <a:pt x="2058" y="4"/>
                  </a:lnTo>
                  <a:lnTo>
                    <a:pt x="2063" y="4"/>
                  </a:lnTo>
                  <a:lnTo>
                    <a:pt x="2070" y="5"/>
                  </a:lnTo>
                  <a:lnTo>
                    <a:pt x="2076" y="4"/>
                  </a:lnTo>
                  <a:lnTo>
                    <a:pt x="2082" y="5"/>
                  </a:lnTo>
                  <a:lnTo>
                    <a:pt x="2088" y="5"/>
                  </a:lnTo>
                  <a:lnTo>
                    <a:pt x="2095" y="5"/>
                  </a:lnTo>
                  <a:lnTo>
                    <a:pt x="2101" y="5"/>
                  </a:lnTo>
                  <a:lnTo>
                    <a:pt x="2107" y="5"/>
                  </a:lnTo>
                  <a:lnTo>
                    <a:pt x="2113" y="5"/>
                  </a:lnTo>
                  <a:lnTo>
                    <a:pt x="2119" y="5"/>
                  </a:lnTo>
                  <a:lnTo>
                    <a:pt x="2125" y="5"/>
                  </a:lnTo>
                  <a:lnTo>
                    <a:pt x="2131" y="4"/>
                  </a:lnTo>
                  <a:lnTo>
                    <a:pt x="2137" y="3"/>
                  </a:lnTo>
                  <a:lnTo>
                    <a:pt x="2144" y="5"/>
                  </a:lnTo>
                  <a:lnTo>
                    <a:pt x="2150" y="5"/>
                  </a:lnTo>
                  <a:lnTo>
                    <a:pt x="2155" y="5"/>
                  </a:lnTo>
                  <a:lnTo>
                    <a:pt x="2162" y="5"/>
                  </a:lnTo>
                  <a:lnTo>
                    <a:pt x="2168" y="5"/>
                  </a:lnTo>
                  <a:lnTo>
                    <a:pt x="2174" y="5"/>
                  </a:lnTo>
                  <a:lnTo>
                    <a:pt x="2180" y="5"/>
                  </a:lnTo>
                  <a:lnTo>
                    <a:pt x="2186" y="5"/>
                  </a:lnTo>
                  <a:lnTo>
                    <a:pt x="2192" y="5"/>
                  </a:lnTo>
                  <a:lnTo>
                    <a:pt x="2199" y="5"/>
                  </a:lnTo>
                  <a:lnTo>
                    <a:pt x="2204" y="5"/>
                  </a:lnTo>
                  <a:lnTo>
                    <a:pt x="2210" y="5"/>
                  </a:lnTo>
                  <a:lnTo>
                    <a:pt x="2216" y="3"/>
                  </a:lnTo>
                  <a:lnTo>
                    <a:pt x="2222" y="5"/>
                  </a:lnTo>
                  <a:lnTo>
                    <a:pt x="2228" y="5"/>
                  </a:lnTo>
                  <a:lnTo>
                    <a:pt x="2234" y="5"/>
                  </a:lnTo>
                  <a:lnTo>
                    <a:pt x="2240" y="5"/>
                  </a:lnTo>
                  <a:lnTo>
                    <a:pt x="2246" y="5"/>
                  </a:lnTo>
                  <a:lnTo>
                    <a:pt x="2253" y="5"/>
                  </a:lnTo>
                  <a:lnTo>
                    <a:pt x="2259" y="5"/>
                  </a:lnTo>
                  <a:lnTo>
                    <a:pt x="2264" y="5"/>
                  </a:lnTo>
                  <a:lnTo>
                    <a:pt x="2271" y="5"/>
                  </a:lnTo>
                  <a:lnTo>
                    <a:pt x="2277" y="5"/>
                  </a:lnTo>
                  <a:lnTo>
                    <a:pt x="2283" y="5"/>
                  </a:lnTo>
                  <a:lnTo>
                    <a:pt x="2289" y="3"/>
                  </a:lnTo>
                  <a:lnTo>
                    <a:pt x="2295" y="5"/>
                  </a:lnTo>
                  <a:lnTo>
                    <a:pt x="2301" y="5"/>
                  </a:lnTo>
                  <a:lnTo>
                    <a:pt x="2308" y="5"/>
                  </a:lnTo>
                  <a:lnTo>
                    <a:pt x="2308" y="5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4">
              <a:extLst>
                <a:ext uri="{FF2B5EF4-FFF2-40B4-BE49-F238E27FC236}">
                  <a16:creationId xmlns:a16="http://schemas.microsoft.com/office/drawing/2014/main" id="{D8B018C7-55E3-4C2C-D9FE-B7D19EBA3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1" y="2977"/>
              <a:ext cx="138" cy="0"/>
            </a:xfrm>
            <a:custGeom>
              <a:avLst/>
              <a:gdLst>
                <a:gd name="T0" fmla="*/ 0 w 138"/>
                <a:gd name="T1" fmla="*/ 0 w 138"/>
                <a:gd name="T2" fmla="*/ 138 w 138"/>
                <a:gd name="T3" fmla="*/ 138 w 13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38">
                  <a:moveTo>
                    <a:pt x="0" y="0"/>
                  </a:moveTo>
                  <a:lnTo>
                    <a:pt x="0" y="0"/>
                  </a:lnTo>
                  <a:lnTo>
                    <a:pt x="138" y="0"/>
                  </a:lnTo>
                  <a:lnTo>
                    <a:pt x="138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5">
              <a:extLst>
                <a:ext uri="{FF2B5EF4-FFF2-40B4-BE49-F238E27FC236}">
                  <a16:creationId xmlns:a16="http://schemas.microsoft.com/office/drawing/2014/main" id="{6DD4822C-3686-5201-77A6-DAB4B4F298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" y="1452"/>
              <a:ext cx="4100" cy="1525"/>
            </a:xfrm>
            <a:custGeom>
              <a:avLst/>
              <a:gdLst>
                <a:gd name="T0" fmla="*/ 23 w 4100"/>
                <a:gd name="T1" fmla="*/ 1525 h 1525"/>
                <a:gd name="T2" fmla="*/ 49 w 4100"/>
                <a:gd name="T3" fmla="*/ 1525 h 1525"/>
                <a:gd name="T4" fmla="*/ 74 w 4100"/>
                <a:gd name="T5" fmla="*/ 1525 h 1525"/>
                <a:gd name="T6" fmla="*/ 99 w 4100"/>
                <a:gd name="T7" fmla="*/ 1525 h 1525"/>
                <a:gd name="T8" fmla="*/ 124 w 4100"/>
                <a:gd name="T9" fmla="*/ 1525 h 1525"/>
                <a:gd name="T10" fmla="*/ 150 w 4100"/>
                <a:gd name="T11" fmla="*/ 1525 h 1525"/>
                <a:gd name="T12" fmla="*/ 177 w 4100"/>
                <a:gd name="T13" fmla="*/ 1525 h 1525"/>
                <a:gd name="T14" fmla="*/ 207 w 4100"/>
                <a:gd name="T15" fmla="*/ 1525 h 1525"/>
                <a:gd name="T16" fmla="*/ 274 w 4100"/>
                <a:gd name="T17" fmla="*/ 1525 h 1525"/>
                <a:gd name="T18" fmla="*/ 362 w 4100"/>
                <a:gd name="T19" fmla="*/ 1525 h 1525"/>
                <a:gd name="T20" fmla="*/ 450 w 4100"/>
                <a:gd name="T21" fmla="*/ 1525 h 1525"/>
                <a:gd name="T22" fmla="*/ 539 w 4100"/>
                <a:gd name="T23" fmla="*/ 1525 h 1525"/>
                <a:gd name="T24" fmla="*/ 629 w 4100"/>
                <a:gd name="T25" fmla="*/ 1525 h 1525"/>
                <a:gd name="T26" fmla="*/ 717 w 4100"/>
                <a:gd name="T27" fmla="*/ 1525 h 1525"/>
                <a:gd name="T28" fmla="*/ 807 w 4100"/>
                <a:gd name="T29" fmla="*/ 1522 h 1525"/>
                <a:gd name="T30" fmla="*/ 899 w 4100"/>
                <a:gd name="T31" fmla="*/ 1525 h 1525"/>
                <a:gd name="T32" fmla="*/ 995 w 4100"/>
                <a:gd name="T33" fmla="*/ 1525 h 1525"/>
                <a:gd name="T34" fmla="*/ 1094 w 4100"/>
                <a:gd name="T35" fmla="*/ 1525 h 1525"/>
                <a:gd name="T36" fmla="*/ 1195 w 4100"/>
                <a:gd name="T37" fmla="*/ 1524 h 1525"/>
                <a:gd name="T38" fmla="*/ 1292 w 4100"/>
                <a:gd name="T39" fmla="*/ 1522 h 1525"/>
                <a:gd name="T40" fmla="*/ 1388 w 4100"/>
                <a:gd name="T41" fmla="*/ 1518 h 1525"/>
                <a:gd name="T42" fmla="*/ 1468 w 4100"/>
                <a:gd name="T43" fmla="*/ 1521 h 1525"/>
                <a:gd name="T44" fmla="*/ 1563 w 4100"/>
                <a:gd name="T45" fmla="*/ 1522 h 1525"/>
                <a:gd name="T46" fmla="*/ 1633 w 4100"/>
                <a:gd name="T47" fmla="*/ 1521 h 1525"/>
                <a:gd name="T48" fmla="*/ 1728 w 4100"/>
                <a:gd name="T49" fmla="*/ 1525 h 1525"/>
                <a:gd name="T50" fmla="*/ 1791 w 4100"/>
                <a:gd name="T51" fmla="*/ 1523 h 1525"/>
                <a:gd name="T52" fmla="*/ 1847 w 4100"/>
                <a:gd name="T53" fmla="*/ 1519 h 1525"/>
                <a:gd name="T54" fmla="*/ 1911 w 4100"/>
                <a:gd name="T55" fmla="*/ 1524 h 1525"/>
                <a:gd name="T56" fmla="*/ 1970 w 4100"/>
                <a:gd name="T57" fmla="*/ 1498 h 1525"/>
                <a:gd name="T58" fmla="*/ 2035 w 4100"/>
                <a:gd name="T59" fmla="*/ 1521 h 1525"/>
                <a:gd name="T60" fmla="*/ 2090 w 4100"/>
                <a:gd name="T61" fmla="*/ 1521 h 1525"/>
                <a:gd name="T62" fmla="*/ 2159 w 4100"/>
                <a:gd name="T63" fmla="*/ 1524 h 1525"/>
                <a:gd name="T64" fmla="*/ 2227 w 4100"/>
                <a:gd name="T65" fmla="*/ 0 h 1525"/>
                <a:gd name="T66" fmla="*/ 2300 w 4100"/>
                <a:gd name="T67" fmla="*/ 1491 h 1525"/>
                <a:gd name="T68" fmla="*/ 2352 w 4100"/>
                <a:gd name="T69" fmla="*/ 1517 h 1525"/>
                <a:gd name="T70" fmla="*/ 2420 w 4100"/>
                <a:gd name="T71" fmla="*/ 1521 h 1525"/>
                <a:gd name="T72" fmla="*/ 2500 w 4100"/>
                <a:gd name="T73" fmla="*/ 766 h 1525"/>
                <a:gd name="T74" fmla="*/ 2554 w 4100"/>
                <a:gd name="T75" fmla="*/ 1472 h 1525"/>
                <a:gd name="T76" fmla="*/ 2606 w 4100"/>
                <a:gd name="T77" fmla="*/ 1511 h 1525"/>
                <a:gd name="T78" fmla="*/ 2660 w 4100"/>
                <a:gd name="T79" fmla="*/ 1518 h 1525"/>
                <a:gd name="T80" fmla="*/ 2715 w 4100"/>
                <a:gd name="T81" fmla="*/ 1521 h 1525"/>
                <a:gd name="T82" fmla="*/ 2781 w 4100"/>
                <a:gd name="T83" fmla="*/ 1525 h 1525"/>
                <a:gd name="T84" fmla="*/ 2838 w 4100"/>
                <a:gd name="T85" fmla="*/ 1525 h 1525"/>
                <a:gd name="T86" fmla="*/ 2909 w 4100"/>
                <a:gd name="T87" fmla="*/ 1525 h 1525"/>
                <a:gd name="T88" fmla="*/ 2975 w 4100"/>
                <a:gd name="T89" fmla="*/ 1525 h 1525"/>
                <a:gd name="T90" fmla="*/ 3035 w 4100"/>
                <a:gd name="T91" fmla="*/ 1525 h 1525"/>
                <a:gd name="T92" fmla="*/ 3114 w 4100"/>
                <a:gd name="T93" fmla="*/ 1525 h 1525"/>
                <a:gd name="T94" fmla="*/ 3176 w 4100"/>
                <a:gd name="T95" fmla="*/ 1525 h 1525"/>
                <a:gd name="T96" fmla="*/ 3235 w 4100"/>
                <a:gd name="T97" fmla="*/ 1525 h 1525"/>
                <a:gd name="T98" fmla="*/ 3294 w 4100"/>
                <a:gd name="T99" fmla="*/ 1525 h 1525"/>
                <a:gd name="T100" fmla="*/ 3371 w 4100"/>
                <a:gd name="T101" fmla="*/ 1525 h 1525"/>
                <a:gd name="T102" fmla="*/ 3441 w 4100"/>
                <a:gd name="T103" fmla="*/ 1525 h 1525"/>
                <a:gd name="T104" fmla="*/ 3514 w 4100"/>
                <a:gd name="T105" fmla="*/ 1525 h 1525"/>
                <a:gd name="T106" fmla="*/ 3582 w 4100"/>
                <a:gd name="T107" fmla="*/ 1525 h 1525"/>
                <a:gd name="T108" fmla="*/ 3651 w 4100"/>
                <a:gd name="T109" fmla="*/ 1524 h 1525"/>
                <a:gd name="T110" fmla="*/ 3731 w 4100"/>
                <a:gd name="T111" fmla="*/ 1525 h 1525"/>
                <a:gd name="T112" fmla="*/ 3828 w 4100"/>
                <a:gd name="T113" fmla="*/ 1525 h 1525"/>
                <a:gd name="T114" fmla="*/ 3917 w 4100"/>
                <a:gd name="T115" fmla="*/ 1525 h 1525"/>
                <a:gd name="T116" fmla="*/ 3991 w 4100"/>
                <a:gd name="T117" fmla="*/ 1525 h 1525"/>
                <a:gd name="T118" fmla="*/ 4077 w 4100"/>
                <a:gd name="T119" fmla="*/ 1525 h 1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00" h="1525">
                  <a:moveTo>
                    <a:pt x="0" y="1525"/>
                  </a:moveTo>
                  <a:lnTo>
                    <a:pt x="1" y="1525"/>
                  </a:lnTo>
                  <a:lnTo>
                    <a:pt x="2" y="1525"/>
                  </a:lnTo>
                  <a:lnTo>
                    <a:pt x="4" y="1525"/>
                  </a:lnTo>
                  <a:lnTo>
                    <a:pt x="6" y="1525"/>
                  </a:lnTo>
                  <a:lnTo>
                    <a:pt x="7" y="1525"/>
                  </a:lnTo>
                  <a:lnTo>
                    <a:pt x="8" y="1525"/>
                  </a:lnTo>
                  <a:lnTo>
                    <a:pt x="10" y="1525"/>
                  </a:lnTo>
                  <a:lnTo>
                    <a:pt x="11" y="1525"/>
                  </a:lnTo>
                  <a:lnTo>
                    <a:pt x="13" y="1525"/>
                  </a:lnTo>
                  <a:lnTo>
                    <a:pt x="14" y="1525"/>
                  </a:lnTo>
                  <a:lnTo>
                    <a:pt x="16" y="1525"/>
                  </a:lnTo>
                  <a:lnTo>
                    <a:pt x="17" y="1525"/>
                  </a:lnTo>
                  <a:lnTo>
                    <a:pt x="19" y="1525"/>
                  </a:lnTo>
                  <a:lnTo>
                    <a:pt x="20" y="1525"/>
                  </a:lnTo>
                  <a:lnTo>
                    <a:pt x="22" y="1525"/>
                  </a:lnTo>
                  <a:lnTo>
                    <a:pt x="23" y="1525"/>
                  </a:lnTo>
                  <a:lnTo>
                    <a:pt x="25" y="1525"/>
                  </a:lnTo>
                  <a:lnTo>
                    <a:pt x="26" y="1525"/>
                  </a:lnTo>
                  <a:lnTo>
                    <a:pt x="28" y="1525"/>
                  </a:lnTo>
                  <a:lnTo>
                    <a:pt x="29" y="1525"/>
                  </a:lnTo>
                  <a:lnTo>
                    <a:pt x="31" y="1525"/>
                  </a:lnTo>
                  <a:lnTo>
                    <a:pt x="32" y="1525"/>
                  </a:lnTo>
                  <a:lnTo>
                    <a:pt x="34" y="1525"/>
                  </a:lnTo>
                  <a:lnTo>
                    <a:pt x="35" y="1525"/>
                  </a:lnTo>
                  <a:lnTo>
                    <a:pt x="37" y="1525"/>
                  </a:lnTo>
                  <a:lnTo>
                    <a:pt x="38" y="1525"/>
                  </a:lnTo>
                  <a:lnTo>
                    <a:pt x="40" y="1525"/>
                  </a:lnTo>
                  <a:lnTo>
                    <a:pt x="41" y="1525"/>
                  </a:lnTo>
                  <a:lnTo>
                    <a:pt x="43" y="1525"/>
                  </a:lnTo>
                  <a:lnTo>
                    <a:pt x="44" y="1525"/>
                  </a:lnTo>
                  <a:lnTo>
                    <a:pt x="46" y="1525"/>
                  </a:lnTo>
                  <a:lnTo>
                    <a:pt x="47" y="1525"/>
                  </a:lnTo>
                  <a:lnTo>
                    <a:pt x="49" y="1525"/>
                  </a:lnTo>
                  <a:lnTo>
                    <a:pt x="50" y="1525"/>
                  </a:lnTo>
                  <a:lnTo>
                    <a:pt x="52" y="1525"/>
                  </a:lnTo>
                  <a:lnTo>
                    <a:pt x="53" y="1525"/>
                  </a:lnTo>
                  <a:lnTo>
                    <a:pt x="54" y="1525"/>
                  </a:lnTo>
                  <a:lnTo>
                    <a:pt x="56" y="1525"/>
                  </a:lnTo>
                  <a:lnTo>
                    <a:pt x="58" y="1525"/>
                  </a:lnTo>
                  <a:lnTo>
                    <a:pt x="59" y="1525"/>
                  </a:lnTo>
                  <a:lnTo>
                    <a:pt x="60" y="1525"/>
                  </a:lnTo>
                  <a:lnTo>
                    <a:pt x="62" y="1525"/>
                  </a:lnTo>
                  <a:lnTo>
                    <a:pt x="63" y="1525"/>
                  </a:lnTo>
                  <a:lnTo>
                    <a:pt x="65" y="1525"/>
                  </a:lnTo>
                  <a:lnTo>
                    <a:pt x="66" y="1525"/>
                  </a:lnTo>
                  <a:lnTo>
                    <a:pt x="68" y="1525"/>
                  </a:lnTo>
                  <a:lnTo>
                    <a:pt x="69" y="1525"/>
                  </a:lnTo>
                  <a:lnTo>
                    <a:pt x="71" y="1525"/>
                  </a:lnTo>
                  <a:lnTo>
                    <a:pt x="72" y="1525"/>
                  </a:lnTo>
                  <a:lnTo>
                    <a:pt x="74" y="1525"/>
                  </a:lnTo>
                  <a:lnTo>
                    <a:pt x="75" y="1525"/>
                  </a:lnTo>
                  <a:lnTo>
                    <a:pt x="77" y="1525"/>
                  </a:lnTo>
                  <a:lnTo>
                    <a:pt x="78" y="1525"/>
                  </a:lnTo>
                  <a:lnTo>
                    <a:pt x="80" y="1525"/>
                  </a:lnTo>
                  <a:lnTo>
                    <a:pt x="81" y="1525"/>
                  </a:lnTo>
                  <a:lnTo>
                    <a:pt x="83" y="1525"/>
                  </a:lnTo>
                  <a:lnTo>
                    <a:pt x="84" y="1525"/>
                  </a:lnTo>
                  <a:lnTo>
                    <a:pt x="86" y="1525"/>
                  </a:lnTo>
                  <a:lnTo>
                    <a:pt x="87" y="1525"/>
                  </a:lnTo>
                  <a:lnTo>
                    <a:pt x="89" y="1525"/>
                  </a:lnTo>
                  <a:lnTo>
                    <a:pt x="90" y="1525"/>
                  </a:lnTo>
                  <a:lnTo>
                    <a:pt x="92" y="1525"/>
                  </a:lnTo>
                  <a:lnTo>
                    <a:pt x="93" y="1525"/>
                  </a:lnTo>
                  <a:lnTo>
                    <a:pt x="95" y="1525"/>
                  </a:lnTo>
                  <a:lnTo>
                    <a:pt x="96" y="1525"/>
                  </a:lnTo>
                  <a:lnTo>
                    <a:pt x="98" y="1525"/>
                  </a:lnTo>
                  <a:lnTo>
                    <a:pt x="99" y="1525"/>
                  </a:lnTo>
                  <a:lnTo>
                    <a:pt x="100" y="1525"/>
                  </a:lnTo>
                  <a:lnTo>
                    <a:pt x="102" y="1525"/>
                  </a:lnTo>
                  <a:lnTo>
                    <a:pt x="104" y="1525"/>
                  </a:lnTo>
                  <a:lnTo>
                    <a:pt x="105" y="1525"/>
                  </a:lnTo>
                  <a:lnTo>
                    <a:pt x="106" y="1525"/>
                  </a:lnTo>
                  <a:lnTo>
                    <a:pt x="108" y="1525"/>
                  </a:lnTo>
                  <a:lnTo>
                    <a:pt x="109" y="1525"/>
                  </a:lnTo>
                  <a:lnTo>
                    <a:pt x="111" y="1525"/>
                  </a:lnTo>
                  <a:lnTo>
                    <a:pt x="112" y="1525"/>
                  </a:lnTo>
                  <a:lnTo>
                    <a:pt x="114" y="1525"/>
                  </a:lnTo>
                  <a:lnTo>
                    <a:pt x="115" y="1525"/>
                  </a:lnTo>
                  <a:lnTo>
                    <a:pt x="117" y="1525"/>
                  </a:lnTo>
                  <a:lnTo>
                    <a:pt x="118" y="1525"/>
                  </a:lnTo>
                  <a:lnTo>
                    <a:pt x="120" y="1525"/>
                  </a:lnTo>
                  <a:lnTo>
                    <a:pt x="121" y="1525"/>
                  </a:lnTo>
                  <a:lnTo>
                    <a:pt x="123" y="1525"/>
                  </a:lnTo>
                  <a:lnTo>
                    <a:pt x="124" y="1525"/>
                  </a:lnTo>
                  <a:lnTo>
                    <a:pt x="126" y="1525"/>
                  </a:lnTo>
                  <a:lnTo>
                    <a:pt x="127" y="1525"/>
                  </a:lnTo>
                  <a:lnTo>
                    <a:pt x="129" y="1525"/>
                  </a:lnTo>
                  <a:lnTo>
                    <a:pt x="130" y="1525"/>
                  </a:lnTo>
                  <a:lnTo>
                    <a:pt x="132" y="1525"/>
                  </a:lnTo>
                  <a:lnTo>
                    <a:pt x="133" y="1525"/>
                  </a:lnTo>
                  <a:lnTo>
                    <a:pt x="135" y="1525"/>
                  </a:lnTo>
                  <a:lnTo>
                    <a:pt x="136" y="1525"/>
                  </a:lnTo>
                  <a:lnTo>
                    <a:pt x="138" y="1525"/>
                  </a:lnTo>
                  <a:lnTo>
                    <a:pt x="139" y="1525"/>
                  </a:lnTo>
                  <a:lnTo>
                    <a:pt x="141" y="1525"/>
                  </a:lnTo>
                  <a:lnTo>
                    <a:pt x="142" y="1525"/>
                  </a:lnTo>
                  <a:lnTo>
                    <a:pt x="144" y="1525"/>
                  </a:lnTo>
                  <a:lnTo>
                    <a:pt x="145" y="1525"/>
                  </a:lnTo>
                  <a:lnTo>
                    <a:pt x="147" y="1525"/>
                  </a:lnTo>
                  <a:lnTo>
                    <a:pt x="148" y="1525"/>
                  </a:lnTo>
                  <a:lnTo>
                    <a:pt x="150" y="1525"/>
                  </a:lnTo>
                  <a:lnTo>
                    <a:pt x="151" y="1525"/>
                  </a:lnTo>
                  <a:lnTo>
                    <a:pt x="152" y="1525"/>
                  </a:lnTo>
                  <a:lnTo>
                    <a:pt x="154" y="1525"/>
                  </a:lnTo>
                  <a:lnTo>
                    <a:pt x="155" y="1525"/>
                  </a:lnTo>
                  <a:lnTo>
                    <a:pt x="157" y="1525"/>
                  </a:lnTo>
                  <a:lnTo>
                    <a:pt x="158" y="1525"/>
                  </a:lnTo>
                  <a:lnTo>
                    <a:pt x="160" y="1525"/>
                  </a:lnTo>
                  <a:lnTo>
                    <a:pt x="161" y="1525"/>
                  </a:lnTo>
                  <a:lnTo>
                    <a:pt x="163" y="1525"/>
                  </a:lnTo>
                  <a:lnTo>
                    <a:pt x="164" y="1525"/>
                  </a:lnTo>
                  <a:lnTo>
                    <a:pt x="166" y="1525"/>
                  </a:lnTo>
                  <a:lnTo>
                    <a:pt x="167" y="1525"/>
                  </a:lnTo>
                  <a:lnTo>
                    <a:pt x="169" y="1525"/>
                  </a:lnTo>
                  <a:lnTo>
                    <a:pt x="170" y="1525"/>
                  </a:lnTo>
                  <a:lnTo>
                    <a:pt x="172" y="1525"/>
                  </a:lnTo>
                  <a:lnTo>
                    <a:pt x="175" y="1525"/>
                  </a:lnTo>
                  <a:lnTo>
                    <a:pt x="177" y="1525"/>
                  </a:lnTo>
                  <a:lnTo>
                    <a:pt x="179" y="1525"/>
                  </a:lnTo>
                  <a:lnTo>
                    <a:pt x="180" y="1525"/>
                  </a:lnTo>
                  <a:lnTo>
                    <a:pt x="182" y="1525"/>
                  </a:lnTo>
                  <a:lnTo>
                    <a:pt x="184" y="1525"/>
                  </a:lnTo>
                  <a:lnTo>
                    <a:pt x="186" y="1525"/>
                  </a:lnTo>
                  <a:lnTo>
                    <a:pt x="188" y="1525"/>
                  </a:lnTo>
                  <a:lnTo>
                    <a:pt x="189" y="1525"/>
                  </a:lnTo>
                  <a:lnTo>
                    <a:pt x="191" y="1525"/>
                  </a:lnTo>
                  <a:lnTo>
                    <a:pt x="193" y="1525"/>
                  </a:lnTo>
                  <a:lnTo>
                    <a:pt x="195" y="1525"/>
                  </a:lnTo>
                  <a:lnTo>
                    <a:pt x="196" y="1525"/>
                  </a:lnTo>
                  <a:lnTo>
                    <a:pt x="198" y="1525"/>
                  </a:lnTo>
                  <a:lnTo>
                    <a:pt x="200" y="1525"/>
                  </a:lnTo>
                  <a:lnTo>
                    <a:pt x="202" y="1525"/>
                  </a:lnTo>
                  <a:lnTo>
                    <a:pt x="204" y="1525"/>
                  </a:lnTo>
                  <a:lnTo>
                    <a:pt x="205" y="1525"/>
                  </a:lnTo>
                  <a:lnTo>
                    <a:pt x="207" y="1525"/>
                  </a:lnTo>
                  <a:lnTo>
                    <a:pt x="209" y="1525"/>
                  </a:lnTo>
                  <a:lnTo>
                    <a:pt x="211" y="1525"/>
                  </a:lnTo>
                  <a:lnTo>
                    <a:pt x="213" y="1525"/>
                  </a:lnTo>
                  <a:lnTo>
                    <a:pt x="214" y="1525"/>
                  </a:lnTo>
                  <a:lnTo>
                    <a:pt x="216" y="1525"/>
                  </a:lnTo>
                  <a:lnTo>
                    <a:pt x="218" y="1525"/>
                  </a:lnTo>
                  <a:lnTo>
                    <a:pt x="223" y="1525"/>
                  </a:lnTo>
                  <a:lnTo>
                    <a:pt x="228" y="1525"/>
                  </a:lnTo>
                  <a:lnTo>
                    <a:pt x="234" y="1525"/>
                  </a:lnTo>
                  <a:lnTo>
                    <a:pt x="239" y="1525"/>
                  </a:lnTo>
                  <a:lnTo>
                    <a:pt x="244" y="1525"/>
                  </a:lnTo>
                  <a:lnTo>
                    <a:pt x="249" y="1525"/>
                  </a:lnTo>
                  <a:lnTo>
                    <a:pt x="254" y="1525"/>
                  </a:lnTo>
                  <a:lnTo>
                    <a:pt x="259" y="1525"/>
                  </a:lnTo>
                  <a:lnTo>
                    <a:pt x="264" y="1525"/>
                  </a:lnTo>
                  <a:lnTo>
                    <a:pt x="269" y="1525"/>
                  </a:lnTo>
                  <a:lnTo>
                    <a:pt x="274" y="1525"/>
                  </a:lnTo>
                  <a:lnTo>
                    <a:pt x="279" y="1525"/>
                  </a:lnTo>
                  <a:lnTo>
                    <a:pt x="284" y="1525"/>
                  </a:lnTo>
                  <a:lnTo>
                    <a:pt x="290" y="1525"/>
                  </a:lnTo>
                  <a:lnTo>
                    <a:pt x="295" y="1525"/>
                  </a:lnTo>
                  <a:lnTo>
                    <a:pt x="300" y="1525"/>
                  </a:lnTo>
                  <a:lnTo>
                    <a:pt x="305" y="1525"/>
                  </a:lnTo>
                  <a:lnTo>
                    <a:pt x="310" y="1525"/>
                  </a:lnTo>
                  <a:lnTo>
                    <a:pt x="315" y="1525"/>
                  </a:lnTo>
                  <a:lnTo>
                    <a:pt x="320" y="1525"/>
                  </a:lnTo>
                  <a:lnTo>
                    <a:pt x="326" y="1525"/>
                  </a:lnTo>
                  <a:lnTo>
                    <a:pt x="331" y="1525"/>
                  </a:lnTo>
                  <a:lnTo>
                    <a:pt x="336" y="1525"/>
                  </a:lnTo>
                  <a:lnTo>
                    <a:pt x="341" y="1525"/>
                  </a:lnTo>
                  <a:lnTo>
                    <a:pt x="346" y="1525"/>
                  </a:lnTo>
                  <a:lnTo>
                    <a:pt x="351" y="1525"/>
                  </a:lnTo>
                  <a:lnTo>
                    <a:pt x="357" y="1525"/>
                  </a:lnTo>
                  <a:lnTo>
                    <a:pt x="362" y="1525"/>
                  </a:lnTo>
                  <a:lnTo>
                    <a:pt x="367" y="1525"/>
                  </a:lnTo>
                  <a:lnTo>
                    <a:pt x="372" y="1525"/>
                  </a:lnTo>
                  <a:lnTo>
                    <a:pt x="378" y="1525"/>
                  </a:lnTo>
                  <a:lnTo>
                    <a:pt x="383" y="1525"/>
                  </a:lnTo>
                  <a:lnTo>
                    <a:pt x="388" y="1525"/>
                  </a:lnTo>
                  <a:lnTo>
                    <a:pt x="393" y="1525"/>
                  </a:lnTo>
                  <a:lnTo>
                    <a:pt x="398" y="1525"/>
                  </a:lnTo>
                  <a:lnTo>
                    <a:pt x="403" y="1525"/>
                  </a:lnTo>
                  <a:lnTo>
                    <a:pt x="408" y="1525"/>
                  </a:lnTo>
                  <a:lnTo>
                    <a:pt x="414" y="1525"/>
                  </a:lnTo>
                  <a:lnTo>
                    <a:pt x="419" y="1525"/>
                  </a:lnTo>
                  <a:lnTo>
                    <a:pt x="424" y="1525"/>
                  </a:lnTo>
                  <a:lnTo>
                    <a:pt x="429" y="1525"/>
                  </a:lnTo>
                  <a:lnTo>
                    <a:pt x="434" y="1525"/>
                  </a:lnTo>
                  <a:lnTo>
                    <a:pt x="439" y="1525"/>
                  </a:lnTo>
                  <a:lnTo>
                    <a:pt x="444" y="1525"/>
                  </a:lnTo>
                  <a:lnTo>
                    <a:pt x="450" y="1525"/>
                  </a:lnTo>
                  <a:lnTo>
                    <a:pt x="455" y="1525"/>
                  </a:lnTo>
                  <a:lnTo>
                    <a:pt x="460" y="1525"/>
                  </a:lnTo>
                  <a:lnTo>
                    <a:pt x="465" y="1525"/>
                  </a:lnTo>
                  <a:lnTo>
                    <a:pt x="470" y="1525"/>
                  </a:lnTo>
                  <a:lnTo>
                    <a:pt x="476" y="1525"/>
                  </a:lnTo>
                  <a:lnTo>
                    <a:pt x="481" y="1525"/>
                  </a:lnTo>
                  <a:lnTo>
                    <a:pt x="486" y="1525"/>
                  </a:lnTo>
                  <a:lnTo>
                    <a:pt x="491" y="1525"/>
                  </a:lnTo>
                  <a:lnTo>
                    <a:pt x="496" y="1524"/>
                  </a:lnTo>
                  <a:lnTo>
                    <a:pt x="502" y="1525"/>
                  </a:lnTo>
                  <a:lnTo>
                    <a:pt x="507" y="1524"/>
                  </a:lnTo>
                  <a:lnTo>
                    <a:pt x="512" y="1525"/>
                  </a:lnTo>
                  <a:lnTo>
                    <a:pt x="518" y="1525"/>
                  </a:lnTo>
                  <a:lnTo>
                    <a:pt x="523" y="1525"/>
                  </a:lnTo>
                  <a:lnTo>
                    <a:pt x="528" y="1525"/>
                  </a:lnTo>
                  <a:lnTo>
                    <a:pt x="533" y="1525"/>
                  </a:lnTo>
                  <a:lnTo>
                    <a:pt x="539" y="1525"/>
                  </a:lnTo>
                  <a:lnTo>
                    <a:pt x="544" y="1525"/>
                  </a:lnTo>
                  <a:lnTo>
                    <a:pt x="549" y="1525"/>
                  </a:lnTo>
                  <a:lnTo>
                    <a:pt x="555" y="1525"/>
                  </a:lnTo>
                  <a:lnTo>
                    <a:pt x="560" y="1525"/>
                  </a:lnTo>
                  <a:lnTo>
                    <a:pt x="565" y="1525"/>
                  </a:lnTo>
                  <a:lnTo>
                    <a:pt x="570" y="1525"/>
                  </a:lnTo>
                  <a:lnTo>
                    <a:pt x="575" y="1525"/>
                  </a:lnTo>
                  <a:lnTo>
                    <a:pt x="580" y="1525"/>
                  </a:lnTo>
                  <a:lnTo>
                    <a:pt x="586" y="1525"/>
                  </a:lnTo>
                  <a:lnTo>
                    <a:pt x="592" y="1525"/>
                  </a:lnTo>
                  <a:lnTo>
                    <a:pt x="597" y="1525"/>
                  </a:lnTo>
                  <a:lnTo>
                    <a:pt x="603" y="1525"/>
                  </a:lnTo>
                  <a:lnTo>
                    <a:pt x="608" y="1525"/>
                  </a:lnTo>
                  <a:lnTo>
                    <a:pt x="613" y="1525"/>
                  </a:lnTo>
                  <a:lnTo>
                    <a:pt x="618" y="1525"/>
                  </a:lnTo>
                  <a:lnTo>
                    <a:pt x="624" y="1525"/>
                  </a:lnTo>
                  <a:lnTo>
                    <a:pt x="629" y="1525"/>
                  </a:lnTo>
                  <a:lnTo>
                    <a:pt x="634" y="1525"/>
                  </a:lnTo>
                  <a:lnTo>
                    <a:pt x="639" y="1525"/>
                  </a:lnTo>
                  <a:lnTo>
                    <a:pt x="644" y="1525"/>
                  </a:lnTo>
                  <a:lnTo>
                    <a:pt x="650" y="1525"/>
                  </a:lnTo>
                  <a:lnTo>
                    <a:pt x="655" y="1525"/>
                  </a:lnTo>
                  <a:lnTo>
                    <a:pt x="660" y="1525"/>
                  </a:lnTo>
                  <a:lnTo>
                    <a:pt x="665" y="1525"/>
                  </a:lnTo>
                  <a:lnTo>
                    <a:pt x="670" y="1525"/>
                  </a:lnTo>
                  <a:lnTo>
                    <a:pt x="676" y="1521"/>
                  </a:lnTo>
                  <a:lnTo>
                    <a:pt x="681" y="1525"/>
                  </a:lnTo>
                  <a:lnTo>
                    <a:pt x="686" y="1525"/>
                  </a:lnTo>
                  <a:lnTo>
                    <a:pt x="691" y="1523"/>
                  </a:lnTo>
                  <a:lnTo>
                    <a:pt x="697" y="1525"/>
                  </a:lnTo>
                  <a:lnTo>
                    <a:pt x="702" y="1524"/>
                  </a:lnTo>
                  <a:lnTo>
                    <a:pt x="707" y="1525"/>
                  </a:lnTo>
                  <a:lnTo>
                    <a:pt x="712" y="1525"/>
                  </a:lnTo>
                  <a:lnTo>
                    <a:pt x="717" y="1525"/>
                  </a:lnTo>
                  <a:lnTo>
                    <a:pt x="723" y="1525"/>
                  </a:lnTo>
                  <a:lnTo>
                    <a:pt x="728" y="1525"/>
                  </a:lnTo>
                  <a:lnTo>
                    <a:pt x="733" y="1525"/>
                  </a:lnTo>
                  <a:lnTo>
                    <a:pt x="738" y="1525"/>
                  </a:lnTo>
                  <a:lnTo>
                    <a:pt x="743" y="1525"/>
                  </a:lnTo>
                  <a:lnTo>
                    <a:pt x="748" y="1525"/>
                  </a:lnTo>
                  <a:lnTo>
                    <a:pt x="753" y="1525"/>
                  </a:lnTo>
                  <a:lnTo>
                    <a:pt x="759" y="1525"/>
                  </a:lnTo>
                  <a:lnTo>
                    <a:pt x="764" y="1525"/>
                  </a:lnTo>
                  <a:lnTo>
                    <a:pt x="769" y="1525"/>
                  </a:lnTo>
                  <a:lnTo>
                    <a:pt x="774" y="1525"/>
                  </a:lnTo>
                  <a:lnTo>
                    <a:pt x="780" y="1525"/>
                  </a:lnTo>
                  <a:lnTo>
                    <a:pt x="786" y="1522"/>
                  </a:lnTo>
                  <a:lnTo>
                    <a:pt x="791" y="1525"/>
                  </a:lnTo>
                  <a:lnTo>
                    <a:pt x="797" y="1525"/>
                  </a:lnTo>
                  <a:lnTo>
                    <a:pt x="802" y="1525"/>
                  </a:lnTo>
                  <a:lnTo>
                    <a:pt x="807" y="1522"/>
                  </a:lnTo>
                  <a:lnTo>
                    <a:pt x="813" y="1525"/>
                  </a:lnTo>
                  <a:lnTo>
                    <a:pt x="819" y="1525"/>
                  </a:lnTo>
                  <a:lnTo>
                    <a:pt x="824" y="1525"/>
                  </a:lnTo>
                  <a:lnTo>
                    <a:pt x="829" y="1525"/>
                  </a:lnTo>
                  <a:lnTo>
                    <a:pt x="835" y="1525"/>
                  </a:lnTo>
                  <a:lnTo>
                    <a:pt x="840" y="1525"/>
                  </a:lnTo>
                  <a:lnTo>
                    <a:pt x="846" y="1525"/>
                  </a:lnTo>
                  <a:lnTo>
                    <a:pt x="852" y="1525"/>
                  </a:lnTo>
                  <a:lnTo>
                    <a:pt x="858" y="1525"/>
                  </a:lnTo>
                  <a:lnTo>
                    <a:pt x="863" y="1525"/>
                  </a:lnTo>
                  <a:lnTo>
                    <a:pt x="868" y="1525"/>
                  </a:lnTo>
                  <a:lnTo>
                    <a:pt x="874" y="1525"/>
                  </a:lnTo>
                  <a:lnTo>
                    <a:pt x="879" y="1525"/>
                  </a:lnTo>
                  <a:lnTo>
                    <a:pt x="884" y="1523"/>
                  </a:lnTo>
                  <a:lnTo>
                    <a:pt x="889" y="1525"/>
                  </a:lnTo>
                  <a:lnTo>
                    <a:pt x="894" y="1524"/>
                  </a:lnTo>
                  <a:lnTo>
                    <a:pt x="899" y="1525"/>
                  </a:lnTo>
                  <a:lnTo>
                    <a:pt x="904" y="1523"/>
                  </a:lnTo>
                  <a:lnTo>
                    <a:pt x="911" y="1522"/>
                  </a:lnTo>
                  <a:lnTo>
                    <a:pt x="916" y="1525"/>
                  </a:lnTo>
                  <a:lnTo>
                    <a:pt x="921" y="1525"/>
                  </a:lnTo>
                  <a:lnTo>
                    <a:pt x="927" y="1525"/>
                  </a:lnTo>
                  <a:lnTo>
                    <a:pt x="932" y="1525"/>
                  </a:lnTo>
                  <a:lnTo>
                    <a:pt x="937" y="1525"/>
                  </a:lnTo>
                  <a:lnTo>
                    <a:pt x="943" y="1525"/>
                  </a:lnTo>
                  <a:lnTo>
                    <a:pt x="949" y="1525"/>
                  </a:lnTo>
                  <a:lnTo>
                    <a:pt x="954" y="1522"/>
                  </a:lnTo>
                  <a:lnTo>
                    <a:pt x="960" y="1525"/>
                  </a:lnTo>
                  <a:lnTo>
                    <a:pt x="966" y="1525"/>
                  </a:lnTo>
                  <a:lnTo>
                    <a:pt x="971" y="1525"/>
                  </a:lnTo>
                  <a:lnTo>
                    <a:pt x="978" y="1525"/>
                  </a:lnTo>
                  <a:lnTo>
                    <a:pt x="983" y="1524"/>
                  </a:lnTo>
                  <a:lnTo>
                    <a:pt x="989" y="1525"/>
                  </a:lnTo>
                  <a:lnTo>
                    <a:pt x="995" y="1525"/>
                  </a:lnTo>
                  <a:lnTo>
                    <a:pt x="1001" y="1525"/>
                  </a:lnTo>
                  <a:lnTo>
                    <a:pt x="1007" y="1525"/>
                  </a:lnTo>
                  <a:lnTo>
                    <a:pt x="1013" y="1525"/>
                  </a:lnTo>
                  <a:lnTo>
                    <a:pt x="1019" y="1525"/>
                  </a:lnTo>
                  <a:lnTo>
                    <a:pt x="1024" y="1524"/>
                  </a:lnTo>
                  <a:lnTo>
                    <a:pt x="1031" y="1523"/>
                  </a:lnTo>
                  <a:lnTo>
                    <a:pt x="1037" y="1525"/>
                  </a:lnTo>
                  <a:lnTo>
                    <a:pt x="1043" y="1525"/>
                  </a:lnTo>
                  <a:lnTo>
                    <a:pt x="1049" y="1523"/>
                  </a:lnTo>
                  <a:lnTo>
                    <a:pt x="1054" y="1525"/>
                  </a:lnTo>
                  <a:lnTo>
                    <a:pt x="1060" y="1525"/>
                  </a:lnTo>
                  <a:lnTo>
                    <a:pt x="1066" y="1525"/>
                  </a:lnTo>
                  <a:lnTo>
                    <a:pt x="1071" y="1525"/>
                  </a:lnTo>
                  <a:lnTo>
                    <a:pt x="1076" y="1525"/>
                  </a:lnTo>
                  <a:lnTo>
                    <a:pt x="1083" y="1525"/>
                  </a:lnTo>
                  <a:lnTo>
                    <a:pt x="1088" y="1525"/>
                  </a:lnTo>
                  <a:lnTo>
                    <a:pt x="1094" y="1525"/>
                  </a:lnTo>
                  <a:lnTo>
                    <a:pt x="1100" y="1525"/>
                  </a:lnTo>
                  <a:lnTo>
                    <a:pt x="1107" y="1525"/>
                  </a:lnTo>
                  <a:lnTo>
                    <a:pt x="1112" y="1525"/>
                  </a:lnTo>
                  <a:lnTo>
                    <a:pt x="1117" y="1525"/>
                  </a:lnTo>
                  <a:lnTo>
                    <a:pt x="1123" y="1525"/>
                  </a:lnTo>
                  <a:lnTo>
                    <a:pt x="1129" y="1525"/>
                  </a:lnTo>
                  <a:lnTo>
                    <a:pt x="1134" y="1523"/>
                  </a:lnTo>
                  <a:lnTo>
                    <a:pt x="1141" y="1525"/>
                  </a:lnTo>
                  <a:lnTo>
                    <a:pt x="1146" y="1525"/>
                  </a:lnTo>
                  <a:lnTo>
                    <a:pt x="1152" y="1522"/>
                  </a:lnTo>
                  <a:lnTo>
                    <a:pt x="1159" y="1518"/>
                  </a:lnTo>
                  <a:lnTo>
                    <a:pt x="1165" y="1523"/>
                  </a:lnTo>
                  <a:lnTo>
                    <a:pt x="1170" y="1525"/>
                  </a:lnTo>
                  <a:lnTo>
                    <a:pt x="1177" y="1525"/>
                  </a:lnTo>
                  <a:lnTo>
                    <a:pt x="1183" y="1525"/>
                  </a:lnTo>
                  <a:lnTo>
                    <a:pt x="1189" y="1521"/>
                  </a:lnTo>
                  <a:lnTo>
                    <a:pt x="1195" y="1524"/>
                  </a:lnTo>
                  <a:lnTo>
                    <a:pt x="1200" y="1520"/>
                  </a:lnTo>
                  <a:lnTo>
                    <a:pt x="1205" y="1521"/>
                  </a:lnTo>
                  <a:lnTo>
                    <a:pt x="1212" y="1522"/>
                  </a:lnTo>
                  <a:lnTo>
                    <a:pt x="1217" y="1523"/>
                  </a:lnTo>
                  <a:lnTo>
                    <a:pt x="1223" y="1525"/>
                  </a:lnTo>
                  <a:lnTo>
                    <a:pt x="1229" y="1523"/>
                  </a:lnTo>
                  <a:lnTo>
                    <a:pt x="1235" y="1521"/>
                  </a:lnTo>
                  <a:lnTo>
                    <a:pt x="1241" y="1518"/>
                  </a:lnTo>
                  <a:lnTo>
                    <a:pt x="1248" y="1519"/>
                  </a:lnTo>
                  <a:lnTo>
                    <a:pt x="1254" y="1521"/>
                  </a:lnTo>
                  <a:lnTo>
                    <a:pt x="1259" y="1525"/>
                  </a:lnTo>
                  <a:lnTo>
                    <a:pt x="1264" y="1523"/>
                  </a:lnTo>
                  <a:lnTo>
                    <a:pt x="1270" y="1517"/>
                  </a:lnTo>
                  <a:lnTo>
                    <a:pt x="1276" y="1518"/>
                  </a:lnTo>
                  <a:lnTo>
                    <a:pt x="1280" y="1522"/>
                  </a:lnTo>
                  <a:lnTo>
                    <a:pt x="1286" y="1525"/>
                  </a:lnTo>
                  <a:lnTo>
                    <a:pt x="1292" y="1522"/>
                  </a:lnTo>
                  <a:lnTo>
                    <a:pt x="1297" y="1523"/>
                  </a:lnTo>
                  <a:lnTo>
                    <a:pt x="1303" y="1524"/>
                  </a:lnTo>
                  <a:lnTo>
                    <a:pt x="1309" y="1519"/>
                  </a:lnTo>
                  <a:lnTo>
                    <a:pt x="1315" y="1518"/>
                  </a:lnTo>
                  <a:lnTo>
                    <a:pt x="1321" y="1517"/>
                  </a:lnTo>
                  <a:lnTo>
                    <a:pt x="1327" y="1517"/>
                  </a:lnTo>
                  <a:lnTo>
                    <a:pt x="1333" y="1524"/>
                  </a:lnTo>
                  <a:lnTo>
                    <a:pt x="1338" y="1525"/>
                  </a:lnTo>
                  <a:lnTo>
                    <a:pt x="1343" y="1524"/>
                  </a:lnTo>
                  <a:lnTo>
                    <a:pt x="1350" y="1525"/>
                  </a:lnTo>
                  <a:lnTo>
                    <a:pt x="1356" y="1522"/>
                  </a:lnTo>
                  <a:lnTo>
                    <a:pt x="1361" y="1519"/>
                  </a:lnTo>
                  <a:lnTo>
                    <a:pt x="1367" y="1519"/>
                  </a:lnTo>
                  <a:lnTo>
                    <a:pt x="1373" y="1525"/>
                  </a:lnTo>
                  <a:lnTo>
                    <a:pt x="1379" y="1521"/>
                  </a:lnTo>
                  <a:lnTo>
                    <a:pt x="1383" y="1525"/>
                  </a:lnTo>
                  <a:lnTo>
                    <a:pt x="1388" y="1518"/>
                  </a:lnTo>
                  <a:lnTo>
                    <a:pt x="1394" y="1525"/>
                  </a:lnTo>
                  <a:lnTo>
                    <a:pt x="1400" y="1519"/>
                  </a:lnTo>
                  <a:lnTo>
                    <a:pt x="1405" y="1525"/>
                  </a:lnTo>
                  <a:lnTo>
                    <a:pt x="1411" y="1525"/>
                  </a:lnTo>
                  <a:lnTo>
                    <a:pt x="1417" y="1522"/>
                  </a:lnTo>
                  <a:lnTo>
                    <a:pt x="1422" y="1525"/>
                  </a:lnTo>
                  <a:lnTo>
                    <a:pt x="1428" y="1521"/>
                  </a:lnTo>
                  <a:lnTo>
                    <a:pt x="1435" y="1523"/>
                  </a:lnTo>
                  <a:lnTo>
                    <a:pt x="1436" y="1525"/>
                  </a:lnTo>
                  <a:lnTo>
                    <a:pt x="1438" y="1521"/>
                  </a:lnTo>
                  <a:lnTo>
                    <a:pt x="1443" y="1522"/>
                  </a:lnTo>
                  <a:lnTo>
                    <a:pt x="1449" y="1520"/>
                  </a:lnTo>
                  <a:lnTo>
                    <a:pt x="1453" y="1522"/>
                  </a:lnTo>
                  <a:lnTo>
                    <a:pt x="1455" y="1518"/>
                  </a:lnTo>
                  <a:lnTo>
                    <a:pt x="1457" y="1525"/>
                  </a:lnTo>
                  <a:lnTo>
                    <a:pt x="1462" y="1525"/>
                  </a:lnTo>
                  <a:lnTo>
                    <a:pt x="1468" y="1521"/>
                  </a:lnTo>
                  <a:lnTo>
                    <a:pt x="1474" y="1525"/>
                  </a:lnTo>
                  <a:lnTo>
                    <a:pt x="1480" y="1518"/>
                  </a:lnTo>
                  <a:lnTo>
                    <a:pt x="1486" y="1525"/>
                  </a:lnTo>
                  <a:lnTo>
                    <a:pt x="1490" y="1520"/>
                  </a:lnTo>
                  <a:lnTo>
                    <a:pt x="1495" y="1522"/>
                  </a:lnTo>
                  <a:lnTo>
                    <a:pt x="1501" y="1525"/>
                  </a:lnTo>
                  <a:lnTo>
                    <a:pt x="1507" y="1525"/>
                  </a:lnTo>
                  <a:lnTo>
                    <a:pt x="1512" y="1522"/>
                  </a:lnTo>
                  <a:lnTo>
                    <a:pt x="1518" y="1520"/>
                  </a:lnTo>
                  <a:lnTo>
                    <a:pt x="1523" y="1519"/>
                  </a:lnTo>
                  <a:lnTo>
                    <a:pt x="1529" y="1517"/>
                  </a:lnTo>
                  <a:lnTo>
                    <a:pt x="1535" y="1520"/>
                  </a:lnTo>
                  <a:lnTo>
                    <a:pt x="1540" y="1525"/>
                  </a:lnTo>
                  <a:lnTo>
                    <a:pt x="1547" y="1519"/>
                  </a:lnTo>
                  <a:lnTo>
                    <a:pt x="1552" y="1523"/>
                  </a:lnTo>
                  <a:lnTo>
                    <a:pt x="1558" y="1520"/>
                  </a:lnTo>
                  <a:lnTo>
                    <a:pt x="1563" y="1522"/>
                  </a:lnTo>
                  <a:lnTo>
                    <a:pt x="1568" y="1520"/>
                  </a:lnTo>
                  <a:lnTo>
                    <a:pt x="1574" y="1525"/>
                  </a:lnTo>
                  <a:lnTo>
                    <a:pt x="1576" y="1524"/>
                  </a:lnTo>
                  <a:lnTo>
                    <a:pt x="1577" y="1522"/>
                  </a:lnTo>
                  <a:lnTo>
                    <a:pt x="1579" y="1522"/>
                  </a:lnTo>
                  <a:lnTo>
                    <a:pt x="1584" y="1520"/>
                  </a:lnTo>
                  <a:lnTo>
                    <a:pt x="1589" y="1519"/>
                  </a:lnTo>
                  <a:lnTo>
                    <a:pt x="1595" y="1525"/>
                  </a:lnTo>
                  <a:lnTo>
                    <a:pt x="1599" y="1521"/>
                  </a:lnTo>
                  <a:lnTo>
                    <a:pt x="1605" y="1525"/>
                  </a:lnTo>
                  <a:lnTo>
                    <a:pt x="1611" y="1525"/>
                  </a:lnTo>
                  <a:lnTo>
                    <a:pt x="1616" y="1521"/>
                  </a:lnTo>
                  <a:lnTo>
                    <a:pt x="1622" y="1522"/>
                  </a:lnTo>
                  <a:lnTo>
                    <a:pt x="1628" y="1524"/>
                  </a:lnTo>
                  <a:lnTo>
                    <a:pt x="1629" y="1519"/>
                  </a:lnTo>
                  <a:lnTo>
                    <a:pt x="1631" y="1519"/>
                  </a:lnTo>
                  <a:lnTo>
                    <a:pt x="1633" y="1521"/>
                  </a:lnTo>
                  <a:lnTo>
                    <a:pt x="1639" y="1521"/>
                  </a:lnTo>
                  <a:lnTo>
                    <a:pt x="1645" y="1520"/>
                  </a:lnTo>
                  <a:lnTo>
                    <a:pt x="1652" y="1519"/>
                  </a:lnTo>
                  <a:lnTo>
                    <a:pt x="1657" y="1522"/>
                  </a:lnTo>
                  <a:lnTo>
                    <a:pt x="1662" y="1525"/>
                  </a:lnTo>
                  <a:lnTo>
                    <a:pt x="1669" y="1525"/>
                  </a:lnTo>
                  <a:lnTo>
                    <a:pt x="1675" y="1519"/>
                  </a:lnTo>
                  <a:lnTo>
                    <a:pt x="1681" y="1522"/>
                  </a:lnTo>
                  <a:lnTo>
                    <a:pt x="1687" y="1519"/>
                  </a:lnTo>
                  <a:lnTo>
                    <a:pt x="1693" y="1522"/>
                  </a:lnTo>
                  <a:lnTo>
                    <a:pt x="1699" y="1520"/>
                  </a:lnTo>
                  <a:lnTo>
                    <a:pt x="1701" y="1519"/>
                  </a:lnTo>
                  <a:lnTo>
                    <a:pt x="1705" y="1524"/>
                  </a:lnTo>
                  <a:lnTo>
                    <a:pt x="1711" y="1522"/>
                  </a:lnTo>
                  <a:lnTo>
                    <a:pt x="1717" y="1525"/>
                  </a:lnTo>
                  <a:lnTo>
                    <a:pt x="1722" y="1522"/>
                  </a:lnTo>
                  <a:lnTo>
                    <a:pt x="1728" y="1525"/>
                  </a:lnTo>
                  <a:lnTo>
                    <a:pt x="1734" y="1520"/>
                  </a:lnTo>
                  <a:lnTo>
                    <a:pt x="1739" y="1515"/>
                  </a:lnTo>
                  <a:lnTo>
                    <a:pt x="1741" y="1516"/>
                  </a:lnTo>
                  <a:lnTo>
                    <a:pt x="1747" y="1517"/>
                  </a:lnTo>
                  <a:lnTo>
                    <a:pt x="1753" y="1519"/>
                  </a:lnTo>
                  <a:lnTo>
                    <a:pt x="1754" y="1520"/>
                  </a:lnTo>
                  <a:lnTo>
                    <a:pt x="1756" y="1520"/>
                  </a:lnTo>
                  <a:lnTo>
                    <a:pt x="1758" y="1518"/>
                  </a:lnTo>
                  <a:lnTo>
                    <a:pt x="1764" y="1518"/>
                  </a:lnTo>
                  <a:lnTo>
                    <a:pt x="1771" y="1518"/>
                  </a:lnTo>
                  <a:lnTo>
                    <a:pt x="1772" y="1518"/>
                  </a:lnTo>
                  <a:lnTo>
                    <a:pt x="1774" y="1516"/>
                  </a:lnTo>
                  <a:lnTo>
                    <a:pt x="1776" y="1519"/>
                  </a:lnTo>
                  <a:lnTo>
                    <a:pt x="1782" y="1519"/>
                  </a:lnTo>
                  <a:lnTo>
                    <a:pt x="1787" y="1520"/>
                  </a:lnTo>
                  <a:lnTo>
                    <a:pt x="1789" y="1523"/>
                  </a:lnTo>
                  <a:lnTo>
                    <a:pt x="1791" y="1523"/>
                  </a:lnTo>
                  <a:lnTo>
                    <a:pt x="1793" y="1525"/>
                  </a:lnTo>
                  <a:lnTo>
                    <a:pt x="1798" y="1523"/>
                  </a:lnTo>
                  <a:lnTo>
                    <a:pt x="1803" y="1519"/>
                  </a:lnTo>
                  <a:lnTo>
                    <a:pt x="1805" y="1522"/>
                  </a:lnTo>
                  <a:lnTo>
                    <a:pt x="1807" y="1522"/>
                  </a:lnTo>
                  <a:lnTo>
                    <a:pt x="1808" y="1522"/>
                  </a:lnTo>
                  <a:lnTo>
                    <a:pt x="1810" y="1522"/>
                  </a:lnTo>
                  <a:lnTo>
                    <a:pt x="1816" y="1518"/>
                  </a:lnTo>
                  <a:lnTo>
                    <a:pt x="1821" y="1520"/>
                  </a:lnTo>
                  <a:lnTo>
                    <a:pt x="1823" y="1514"/>
                  </a:lnTo>
                  <a:lnTo>
                    <a:pt x="1824" y="1519"/>
                  </a:lnTo>
                  <a:lnTo>
                    <a:pt x="1826" y="1515"/>
                  </a:lnTo>
                  <a:lnTo>
                    <a:pt x="1831" y="1519"/>
                  </a:lnTo>
                  <a:lnTo>
                    <a:pt x="1836" y="1513"/>
                  </a:lnTo>
                  <a:lnTo>
                    <a:pt x="1841" y="1521"/>
                  </a:lnTo>
                  <a:lnTo>
                    <a:pt x="1843" y="1518"/>
                  </a:lnTo>
                  <a:lnTo>
                    <a:pt x="1847" y="1519"/>
                  </a:lnTo>
                  <a:lnTo>
                    <a:pt x="1853" y="1520"/>
                  </a:lnTo>
                  <a:lnTo>
                    <a:pt x="1859" y="1523"/>
                  </a:lnTo>
                  <a:lnTo>
                    <a:pt x="1861" y="1522"/>
                  </a:lnTo>
                  <a:lnTo>
                    <a:pt x="1863" y="1518"/>
                  </a:lnTo>
                  <a:lnTo>
                    <a:pt x="1864" y="1522"/>
                  </a:lnTo>
                  <a:lnTo>
                    <a:pt x="1870" y="1525"/>
                  </a:lnTo>
                  <a:lnTo>
                    <a:pt x="1877" y="1521"/>
                  </a:lnTo>
                  <a:lnTo>
                    <a:pt x="1878" y="1524"/>
                  </a:lnTo>
                  <a:lnTo>
                    <a:pt x="1880" y="1525"/>
                  </a:lnTo>
                  <a:lnTo>
                    <a:pt x="1882" y="1522"/>
                  </a:lnTo>
                  <a:lnTo>
                    <a:pt x="1888" y="1524"/>
                  </a:lnTo>
                  <a:lnTo>
                    <a:pt x="1893" y="1525"/>
                  </a:lnTo>
                  <a:lnTo>
                    <a:pt x="1895" y="1525"/>
                  </a:lnTo>
                  <a:lnTo>
                    <a:pt x="1897" y="1523"/>
                  </a:lnTo>
                  <a:lnTo>
                    <a:pt x="1902" y="1524"/>
                  </a:lnTo>
                  <a:lnTo>
                    <a:pt x="1907" y="1524"/>
                  </a:lnTo>
                  <a:lnTo>
                    <a:pt x="1911" y="1524"/>
                  </a:lnTo>
                  <a:lnTo>
                    <a:pt x="1916" y="1523"/>
                  </a:lnTo>
                  <a:lnTo>
                    <a:pt x="1918" y="1520"/>
                  </a:lnTo>
                  <a:lnTo>
                    <a:pt x="1924" y="1525"/>
                  </a:lnTo>
                  <a:lnTo>
                    <a:pt x="1928" y="1523"/>
                  </a:lnTo>
                  <a:lnTo>
                    <a:pt x="1933" y="1525"/>
                  </a:lnTo>
                  <a:lnTo>
                    <a:pt x="1935" y="1525"/>
                  </a:lnTo>
                  <a:lnTo>
                    <a:pt x="1939" y="1523"/>
                  </a:lnTo>
                  <a:lnTo>
                    <a:pt x="1944" y="1513"/>
                  </a:lnTo>
                  <a:lnTo>
                    <a:pt x="1946" y="1504"/>
                  </a:lnTo>
                  <a:lnTo>
                    <a:pt x="1950" y="1485"/>
                  </a:lnTo>
                  <a:lnTo>
                    <a:pt x="1952" y="1475"/>
                  </a:lnTo>
                  <a:lnTo>
                    <a:pt x="1957" y="1474"/>
                  </a:lnTo>
                  <a:lnTo>
                    <a:pt x="1963" y="1481"/>
                  </a:lnTo>
                  <a:lnTo>
                    <a:pt x="1965" y="1475"/>
                  </a:lnTo>
                  <a:lnTo>
                    <a:pt x="1967" y="1487"/>
                  </a:lnTo>
                  <a:lnTo>
                    <a:pt x="1969" y="1487"/>
                  </a:lnTo>
                  <a:lnTo>
                    <a:pt x="1970" y="1498"/>
                  </a:lnTo>
                  <a:lnTo>
                    <a:pt x="1976" y="1497"/>
                  </a:lnTo>
                  <a:lnTo>
                    <a:pt x="1980" y="1508"/>
                  </a:lnTo>
                  <a:lnTo>
                    <a:pt x="1982" y="1506"/>
                  </a:lnTo>
                  <a:lnTo>
                    <a:pt x="1984" y="1506"/>
                  </a:lnTo>
                  <a:lnTo>
                    <a:pt x="1986" y="1504"/>
                  </a:lnTo>
                  <a:lnTo>
                    <a:pt x="1987" y="1504"/>
                  </a:lnTo>
                  <a:lnTo>
                    <a:pt x="1992" y="1505"/>
                  </a:lnTo>
                  <a:lnTo>
                    <a:pt x="1997" y="1515"/>
                  </a:lnTo>
                  <a:lnTo>
                    <a:pt x="1999" y="1514"/>
                  </a:lnTo>
                  <a:lnTo>
                    <a:pt x="2003" y="1515"/>
                  </a:lnTo>
                  <a:lnTo>
                    <a:pt x="2008" y="1517"/>
                  </a:lnTo>
                  <a:lnTo>
                    <a:pt x="2013" y="1517"/>
                  </a:lnTo>
                  <a:lnTo>
                    <a:pt x="2019" y="1520"/>
                  </a:lnTo>
                  <a:lnTo>
                    <a:pt x="2021" y="1521"/>
                  </a:lnTo>
                  <a:lnTo>
                    <a:pt x="2026" y="1520"/>
                  </a:lnTo>
                  <a:lnTo>
                    <a:pt x="2030" y="1518"/>
                  </a:lnTo>
                  <a:lnTo>
                    <a:pt x="2035" y="1521"/>
                  </a:lnTo>
                  <a:lnTo>
                    <a:pt x="2040" y="1522"/>
                  </a:lnTo>
                  <a:lnTo>
                    <a:pt x="2042" y="1524"/>
                  </a:lnTo>
                  <a:lnTo>
                    <a:pt x="2047" y="1522"/>
                  </a:lnTo>
                  <a:lnTo>
                    <a:pt x="2052" y="1522"/>
                  </a:lnTo>
                  <a:lnTo>
                    <a:pt x="2054" y="1524"/>
                  </a:lnTo>
                  <a:lnTo>
                    <a:pt x="2058" y="1520"/>
                  </a:lnTo>
                  <a:lnTo>
                    <a:pt x="2060" y="1523"/>
                  </a:lnTo>
                  <a:lnTo>
                    <a:pt x="2065" y="1523"/>
                  </a:lnTo>
                  <a:lnTo>
                    <a:pt x="2069" y="1523"/>
                  </a:lnTo>
                  <a:lnTo>
                    <a:pt x="2071" y="1521"/>
                  </a:lnTo>
                  <a:lnTo>
                    <a:pt x="2073" y="1525"/>
                  </a:lnTo>
                  <a:lnTo>
                    <a:pt x="2075" y="1525"/>
                  </a:lnTo>
                  <a:lnTo>
                    <a:pt x="2076" y="1518"/>
                  </a:lnTo>
                  <a:lnTo>
                    <a:pt x="2082" y="1521"/>
                  </a:lnTo>
                  <a:lnTo>
                    <a:pt x="2086" y="1524"/>
                  </a:lnTo>
                  <a:lnTo>
                    <a:pt x="2088" y="1521"/>
                  </a:lnTo>
                  <a:lnTo>
                    <a:pt x="2090" y="1521"/>
                  </a:lnTo>
                  <a:lnTo>
                    <a:pt x="2092" y="1525"/>
                  </a:lnTo>
                  <a:lnTo>
                    <a:pt x="2093" y="1523"/>
                  </a:lnTo>
                  <a:lnTo>
                    <a:pt x="2098" y="1525"/>
                  </a:lnTo>
                  <a:lnTo>
                    <a:pt x="2103" y="1523"/>
                  </a:lnTo>
                  <a:lnTo>
                    <a:pt x="2107" y="1525"/>
                  </a:lnTo>
                  <a:lnTo>
                    <a:pt x="2109" y="1525"/>
                  </a:lnTo>
                  <a:lnTo>
                    <a:pt x="2111" y="1524"/>
                  </a:lnTo>
                  <a:lnTo>
                    <a:pt x="2115" y="1525"/>
                  </a:lnTo>
                  <a:lnTo>
                    <a:pt x="2120" y="1525"/>
                  </a:lnTo>
                  <a:lnTo>
                    <a:pt x="2125" y="1525"/>
                  </a:lnTo>
                  <a:lnTo>
                    <a:pt x="2130" y="1524"/>
                  </a:lnTo>
                  <a:lnTo>
                    <a:pt x="2136" y="1525"/>
                  </a:lnTo>
                  <a:lnTo>
                    <a:pt x="2142" y="1525"/>
                  </a:lnTo>
                  <a:lnTo>
                    <a:pt x="2144" y="1525"/>
                  </a:lnTo>
                  <a:lnTo>
                    <a:pt x="2149" y="1525"/>
                  </a:lnTo>
                  <a:lnTo>
                    <a:pt x="2154" y="1524"/>
                  </a:lnTo>
                  <a:lnTo>
                    <a:pt x="2159" y="1524"/>
                  </a:lnTo>
                  <a:lnTo>
                    <a:pt x="2161" y="1525"/>
                  </a:lnTo>
                  <a:lnTo>
                    <a:pt x="2163" y="1523"/>
                  </a:lnTo>
                  <a:lnTo>
                    <a:pt x="2168" y="1525"/>
                  </a:lnTo>
                  <a:lnTo>
                    <a:pt x="2172" y="1525"/>
                  </a:lnTo>
                  <a:lnTo>
                    <a:pt x="2177" y="1524"/>
                  </a:lnTo>
                  <a:lnTo>
                    <a:pt x="2179" y="1525"/>
                  </a:lnTo>
                  <a:lnTo>
                    <a:pt x="2180" y="1525"/>
                  </a:lnTo>
                  <a:lnTo>
                    <a:pt x="2185" y="1525"/>
                  </a:lnTo>
                  <a:lnTo>
                    <a:pt x="2190" y="1523"/>
                  </a:lnTo>
                  <a:lnTo>
                    <a:pt x="2195" y="1525"/>
                  </a:lnTo>
                  <a:lnTo>
                    <a:pt x="2197" y="1522"/>
                  </a:lnTo>
                  <a:lnTo>
                    <a:pt x="2201" y="1513"/>
                  </a:lnTo>
                  <a:lnTo>
                    <a:pt x="2206" y="1454"/>
                  </a:lnTo>
                  <a:lnTo>
                    <a:pt x="2213" y="1061"/>
                  </a:lnTo>
                  <a:lnTo>
                    <a:pt x="2217" y="545"/>
                  </a:lnTo>
                  <a:lnTo>
                    <a:pt x="2222" y="113"/>
                  </a:lnTo>
                  <a:lnTo>
                    <a:pt x="2227" y="0"/>
                  </a:lnTo>
                  <a:lnTo>
                    <a:pt x="2232" y="332"/>
                  </a:lnTo>
                  <a:lnTo>
                    <a:pt x="2238" y="689"/>
                  </a:lnTo>
                  <a:lnTo>
                    <a:pt x="2244" y="941"/>
                  </a:lnTo>
                  <a:lnTo>
                    <a:pt x="2249" y="1080"/>
                  </a:lnTo>
                  <a:lnTo>
                    <a:pt x="2254" y="1209"/>
                  </a:lnTo>
                  <a:lnTo>
                    <a:pt x="2260" y="1266"/>
                  </a:lnTo>
                  <a:lnTo>
                    <a:pt x="2266" y="1351"/>
                  </a:lnTo>
                  <a:lnTo>
                    <a:pt x="2268" y="1369"/>
                  </a:lnTo>
                  <a:lnTo>
                    <a:pt x="2269" y="1406"/>
                  </a:lnTo>
                  <a:lnTo>
                    <a:pt x="2271" y="1413"/>
                  </a:lnTo>
                  <a:lnTo>
                    <a:pt x="2277" y="1442"/>
                  </a:lnTo>
                  <a:lnTo>
                    <a:pt x="2282" y="1470"/>
                  </a:lnTo>
                  <a:lnTo>
                    <a:pt x="2284" y="1455"/>
                  </a:lnTo>
                  <a:lnTo>
                    <a:pt x="2285" y="1475"/>
                  </a:lnTo>
                  <a:lnTo>
                    <a:pt x="2290" y="1484"/>
                  </a:lnTo>
                  <a:lnTo>
                    <a:pt x="2295" y="1489"/>
                  </a:lnTo>
                  <a:lnTo>
                    <a:pt x="2300" y="1491"/>
                  </a:lnTo>
                  <a:lnTo>
                    <a:pt x="2302" y="1499"/>
                  </a:lnTo>
                  <a:lnTo>
                    <a:pt x="2304" y="1497"/>
                  </a:lnTo>
                  <a:lnTo>
                    <a:pt x="2306" y="1493"/>
                  </a:lnTo>
                  <a:lnTo>
                    <a:pt x="2307" y="1498"/>
                  </a:lnTo>
                  <a:lnTo>
                    <a:pt x="2312" y="1497"/>
                  </a:lnTo>
                  <a:lnTo>
                    <a:pt x="2317" y="1506"/>
                  </a:lnTo>
                  <a:lnTo>
                    <a:pt x="2319" y="1503"/>
                  </a:lnTo>
                  <a:lnTo>
                    <a:pt x="2321" y="1503"/>
                  </a:lnTo>
                  <a:lnTo>
                    <a:pt x="2323" y="1508"/>
                  </a:lnTo>
                  <a:lnTo>
                    <a:pt x="2324" y="1510"/>
                  </a:lnTo>
                  <a:lnTo>
                    <a:pt x="2329" y="1510"/>
                  </a:lnTo>
                  <a:lnTo>
                    <a:pt x="2334" y="1511"/>
                  </a:lnTo>
                  <a:lnTo>
                    <a:pt x="2335" y="1513"/>
                  </a:lnTo>
                  <a:lnTo>
                    <a:pt x="2337" y="1512"/>
                  </a:lnTo>
                  <a:lnTo>
                    <a:pt x="2342" y="1508"/>
                  </a:lnTo>
                  <a:lnTo>
                    <a:pt x="2348" y="1514"/>
                  </a:lnTo>
                  <a:lnTo>
                    <a:pt x="2352" y="1517"/>
                  </a:lnTo>
                  <a:lnTo>
                    <a:pt x="2357" y="1515"/>
                  </a:lnTo>
                  <a:lnTo>
                    <a:pt x="2358" y="1515"/>
                  </a:lnTo>
                  <a:lnTo>
                    <a:pt x="2360" y="1513"/>
                  </a:lnTo>
                  <a:lnTo>
                    <a:pt x="2366" y="1517"/>
                  </a:lnTo>
                  <a:lnTo>
                    <a:pt x="2371" y="1516"/>
                  </a:lnTo>
                  <a:lnTo>
                    <a:pt x="2373" y="1513"/>
                  </a:lnTo>
                  <a:lnTo>
                    <a:pt x="2375" y="1515"/>
                  </a:lnTo>
                  <a:lnTo>
                    <a:pt x="2379" y="1518"/>
                  </a:lnTo>
                  <a:lnTo>
                    <a:pt x="2385" y="1519"/>
                  </a:lnTo>
                  <a:lnTo>
                    <a:pt x="2390" y="1524"/>
                  </a:lnTo>
                  <a:lnTo>
                    <a:pt x="2395" y="1521"/>
                  </a:lnTo>
                  <a:lnTo>
                    <a:pt x="2399" y="1513"/>
                  </a:lnTo>
                  <a:lnTo>
                    <a:pt x="2405" y="1519"/>
                  </a:lnTo>
                  <a:lnTo>
                    <a:pt x="2411" y="1517"/>
                  </a:lnTo>
                  <a:lnTo>
                    <a:pt x="2413" y="1521"/>
                  </a:lnTo>
                  <a:lnTo>
                    <a:pt x="2415" y="1521"/>
                  </a:lnTo>
                  <a:lnTo>
                    <a:pt x="2420" y="1521"/>
                  </a:lnTo>
                  <a:lnTo>
                    <a:pt x="2426" y="1521"/>
                  </a:lnTo>
                  <a:lnTo>
                    <a:pt x="2427" y="1520"/>
                  </a:lnTo>
                  <a:lnTo>
                    <a:pt x="2432" y="1523"/>
                  </a:lnTo>
                  <a:lnTo>
                    <a:pt x="2438" y="1520"/>
                  </a:lnTo>
                  <a:lnTo>
                    <a:pt x="2444" y="1524"/>
                  </a:lnTo>
                  <a:lnTo>
                    <a:pt x="2446" y="1520"/>
                  </a:lnTo>
                  <a:lnTo>
                    <a:pt x="2451" y="1516"/>
                  </a:lnTo>
                  <a:lnTo>
                    <a:pt x="2456" y="1518"/>
                  </a:lnTo>
                  <a:lnTo>
                    <a:pt x="2461" y="1515"/>
                  </a:lnTo>
                  <a:lnTo>
                    <a:pt x="2466" y="1514"/>
                  </a:lnTo>
                  <a:lnTo>
                    <a:pt x="2467" y="1508"/>
                  </a:lnTo>
                  <a:lnTo>
                    <a:pt x="2473" y="1459"/>
                  </a:lnTo>
                  <a:lnTo>
                    <a:pt x="2479" y="1240"/>
                  </a:lnTo>
                  <a:lnTo>
                    <a:pt x="2483" y="940"/>
                  </a:lnTo>
                  <a:lnTo>
                    <a:pt x="2488" y="675"/>
                  </a:lnTo>
                  <a:lnTo>
                    <a:pt x="2494" y="674"/>
                  </a:lnTo>
                  <a:lnTo>
                    <a:pt x="2500" y="766"/>
                  </a:lnTo>
                  <a:lnTo>
                    <a:pt x="2502" y="851"/>
                  </a:lnTo>
                  <a:lnTo>
                    <a:pt x="2508" y="1088"/>
                  </a:lnTo>
                  <a:lnTo>
                    <a:pt x="2514" y="1204"/>
                  </a:lnTo>
                  <a:lnTo>
                    <a:pt x="2515" y="1200"/>
                  </a:lnTo>
                  <a:lnTo>
                    <a:pt x="2517" y="1256"/>
                  </a:lnTo>
                  <a:lnTo>
                    <a:pt x="2519" y="1269"/>
                  </a:lnTo>
                  <a:lnTo>
                    <a:pt x="2521" y="1292"/>
                  </a:lnTo>
                  <a:lnTo>
                    <a:pt x="2526" y="1354"/>
                  </a:lnTo>
                  <a:lnTo>
                    <a:pt x="2532" y="1399"/>
                  </a:lnTo>
                  <a:lnTo>
                    <a:pt x="2534" y="1412"/>
                  </a:lnTo>
                  <a:lnTo>
                    <a:pt x="2536" y="1421"/>
                  </a:lnTo>
                  <a:lnTo>
                    <a:pt x="2537" y="1437"/>
                  </a:lnTo>
                  <a:lnTo>
                    <a:pt x="2543" y="1459"/>
                  </a:lnTo>
                  <a:lnTo>
                    <a:pt x="2549" y="1480"/>
                  </a:lnTo>
                  <a:lnTo>
                    <a:pt x="2551" y="1474"/>
                  </a:lnTo>
                  <a:lnTo>
                    <a:pt x="2553" y="1481"/>
                  </a:lnTo>
                  <a:lnTo>
                    <a:pt x="2554" y="1472"/>
                  </a:lnTo>
                  <a:lnTo>
                    <a:pt x="2556" y="1494"/>
                  </a:lnTo>
                  <a:lnTo>
                    <a:pt x="2562" y="1489"/>
                  </a:lnTo>
                  <a:lnTo>
                    <a:pt x="2567" y="1503"/>
                  </a:lnTo>
                  <a:lnTo>
                    <a:pt x="2569" y="1497"/>
                  </a:lnTo>
                  <a:lnTo>
                    <a:pt x="2570" y="1504"/>
                  </a:lnTo>
                  <a:lnTo>
                    <a:pt x="2572" y="1500"/>
                  </a:lnTo>
                  <a:lnTo>
                    <a:pt x="2574" y="1497"/>
                  </a:lnTo>
                  <a:lnTo>
                    <a:pt x="2579" y="1502"/>
                  </a:lnTo>
                  <a:lnTo>
                    <a:pt x="2585" y="1503"/>
                  </a:lnTo>
                  <a:lnTo>
                    <a:pt x="2586" y="1509"/>
                  </a:lnTo>
                  <a:lnTo>
                    <a:pt x="2588" y="1513"/>
                  </a:lnTo>
                  <a:lnTo>
                    <a:pt x="2590" y="1508"/>
                  </a:lnTo>
                  <a:lnTo>
                    <a:pt x="2592" y="1506"/>
                  </a:lnTo>
                  <a:lnTo>
                    <a:pt x="2597" y="1512"/>
                  </a:lnTo>
                  <a:lnTo>
                    <a:pt x="2602" y="1512"/>
                  </a:lnTo>
                  <a:lnTo>
                    <a:pt x="2604" y="1509"/>
                  </a:lnTo>
                  <a:lnTo>
                    <a:pt x="2606" y="1511"/>
                  </a:lnTo>
                  <a:lnTo>
                    <a:pt x="2608" y="1512"/>
                  </a:lnTo>
                  <a:lnTo>
                    <a:pt x="2609" y="1510"/>
                  </a:lnTo>
                  <a:lnTo>
                    <a:pt x="2615" y="1510"/>
                  </a:lnTo>
                  <a:lnTo>
                    <a:pt x="2620" y="1513"/>
                  </a:lnTo>
                  <a:lnTo>
                    <a:pt x="2622" y="1517"/>
                  </a:lnTo>
                  <a:lnTo>
                    <a:pt x="2624" y="1514"/>
                  </a:lnTo>
                  <a:lnTo>
                    <a:pt x="2625" y="1515"/>
                  </a:lnTo>
                  <a:lnTo>
                    <a:pt x="2630" y="1515"/>
                  </a:lnTo>
                  <a:lnTo>
                    <a:pt x="2635" y="1513"/>
                  </a:lnTo>
                  <a:lnTo>
                    <a:pt x="2641" y="1520"/>
                  </a:lnTo>
                  <a:lnTo>
                    <a:pt x="2642" y="1518"/>
                  </a:lnTo>
                  <a:lnTo>
                    <a:pt x="2644" y="1519"/>
                  </a:lnTo>
                  <a:lnTo>
                    <a:pt x="2650" y="1517"/>
                  </a:lnTo>
                  <a:lnTo>
                    <a:pt x="2655" y="1514"/>
                  </a:lnTo>
                  <a:lnTo>
                    <a:pt x="2657" y="1515"/>
                  </a:lnTo>
                  <a:lnTo>
                    <a:pt x="2658" y="1516"/>
                  </a:lnTo>
                  <a:lnTo>
                    <a:pt x="2660" y="1518"/>
                  </a:lnTo>
                  <a:lnTo>
                    <a:pt x="2662" y="1518"/>
                  </a:lnTo>
                  <a:lnTo>
                    <a:pt x="2667" y="1520"/>
                  </a:lnTo>
                  <a:lnTo>
                    <a:pt x="2673" y="1522"/>
                  </a:lnTo>
                  <a:lnTo>
                    <a:pt x="2674" y="1516"/>
                  </a:lnTo>
                  <a:lnTo>
                    <a:pt x="2676" y="1520"/>
                  </a:lnTo>
                  <a:lnTo>
                    <a:pt x="2678" y="1519"/>
                  </a:lnTo>
                  <a:lnTo>
                    <a:pt x="2683" y="1520"/>
                  </a:lnTo>
                  <a:lnTo>
                    <a:pt x="2688" y="1519"/>
                  </a:lnTo>
                  <a:lnTo>
                    <a:pt x="2693" y="1520"/>
                  </a:lnTo>
                  <a:lnTo>
                    <a:pt x="2695" y="1521"/>
                  </a:lnTo>
                  <a:lnTo>
                    <a:pt x="2697" y="1520"/>
                  </a:lnTo>
                  <a:lnTo>
                    <a:pt x="2702" y="1521"/>
                  </a:lnTo>
                  <a:lnTo>
                    <a:pt x="2708" y="1516"/>
                  </a:lnTo>
                  <a:lnTo>
                    <a:pt x="2709" y="1522"/>
                  </a:lnTo>
                  <a:lnTo>
                    <a:pt x="2711" y="1521"/>
                  </a:lnTo>
                  <a:lnTo>
                    <a:pt x="2713" y="1520"/>
                  </a:lnTo>
                  <a:lnTo>
                    <a:pt x="2715" y="1521"/>
                  </a:lnTo>
                  <a:lnTo>
                    <a:pt x="2720" y="1522"/>
                  </a:lnTo>
                  <a:lnTo>
                    <a:pt x="2725" y="1522"/>
                  </a:lnTo>
                  <a:lnTo>
                    <a:pt x="2727" y="1522"/>
                  </a:lnTo>
                  <a:lnTo>
                    <a:pt x="2732" y="1523"/>
                  </a:lnTo>
                  <a:lnTo>
                    <a:pt x="2733" y="1520"/>
                  </a:lnTo>
                  <a:lnTo>
                    <a:pt x="2739" y="1521"/>
                  </a:lnTo>
                  <a:lnTo>
                    <a:pt x="2744" y="1525"/>
                  </a:lnTo>
                  <a:lnTo>
                    <a:pt x="2749" y="1524"/>
                  </a:lnTo>
                  <a:lnTo>
                    <a:pt x="2750" y="1521"/>
                  </a:lnTo>
                  <a:lnTo>
                    <a:pt x="2756" y="1522"/>
                  </a:lnTo>
                  <a:lnTo>
                    <a:pt x="2761" y="1525"/>
                  </a:lnTo>
                  <a:lnTo>
                    <a:pt x="2766" y="1523"/>
                  </a:lnTo>
                  <a:lnTo>
                    <a:pt x="2767" y="1524"/>
                  </a:lnTo>
                  <a:lnTo>
                    <a:pt x="2769" y="1523"/>
                  </a:lnTo>
                  <a:lnTo>
                    <a:pt x="2774" y="1524"/>
                  </a:lnTo>
                  <a:lnTo>
                    <a:pt x="2779" y="1522"/>
                  </a:lnTo>
                  <a:lnTo>
                    <a:pt x="2781" y="1525"/>
                  </a:lnTo>
                  <a:lnTo>
                    <a:pt x="2783" y="1521"/>
                  </a:lnTo>
                  <a:lnTo>
                    <a:pt x="2784" y="1523"/>
                  </a:lnTo>
                  <a:lnTo>
                    <a:pt x="2786" y="1523"/>
                  </a:lnTo>
                  <a:lnTo>
                    <a:pt x="2792" y="1523"/>
                  </a:lnTo>
                  <a:lnTo>
                    <a:pt x="2797" y="1523"/>
                  </a:lnTo>
                  <a:lnTo>
                    <a:pt x="2799" y="1521"/>
                  </a:lnTo>
                  <a:lnTo>
                    <a:pt x="2803" y="1524"/>
                  </a:lnTo>
                  <a:lnTo>
                    <a:pt x="2809" y="1525"/>
                  </a:lnTo>
                  <a:lnTo>
                    <a:pt x="2814" y="1522"/>
                  </a:lnTo>
                  <a:lnTo>
                    <a:pt x="2816" y="1525"/>
                  </a:lnTo>
                  <a:lnTo>
                    <a:pt x="2821" y="1524"/>
                  </a:lnTo>
                  <a:lnTo>
                    <a:pt x="2822" y="1525"/>
                  </a:lnTo>
                  <a:lnTo>
                    <a:pt x="2828" y="1523"/>
                  </a:lnTo>
                  <a:lnTo>
                    <a:pt x="2833" y="1523"/>
                  </a:lnTo>
                  <a:lnTo>
                    <a:pt x="2835" y="1525"/>
                  </a:lnTo>
                  <a:lnTo>
                    <a:pt x="2836" y="1525"/>
                  </a:lnTo>
                  <a:lnTo>
                    <a:pt x="2838" y="1525"/>
                  </a:lnTo>
                  <a:lnTo>
                    <a:pt x="2843" y="1519"/>
                  </a:lnTo>
                  <a:lnTo>
                    <a:pt x="2849" y="1525"/>
                  </a:lnTo>
                  <a:lnTo>
                    <a:pt x="2855" y="1523"/>
                  </a:lnTo>
                  <a:lnTo>
                    <a:pt x="2857" y="1525"/>
                  </a:lnTo>
                  <a:lnTo>
                    <a:pt x="2862" y="1525"/>
                  </a:lnTo>
                  <a:lnTo>
                    <a:pt x="2868" y="1522"/>
                  </a:lnTo>
                  <a:lnTo>
                    <a:pt x="2873" y="1521"/>
                  </a:lnTo>
                  <a:lnTo>
                    <a:pt x="2875" y="1523"/>
                  </a:lnTo>
                  <a:lnTo>
                    <a:pt x="2881" y="1525"/>
                  </a:lnTo>
                  <a:lnTo>
                    <a:pt x="2886" y="1525"/>
                  </a:lnTo>
                  <a:lnTo>
                    <a:pt x="2888" y="1525"/>
                  </a:lnTo>
                  <a:lnTo>
                    <a:pt x="2892" y="1525"/>
                  </a:lnTo>
                  <a:lnTo>
                    <a:pt x="2898" y="1522"/>
                  </a:lnTo>
                  <a:lnTo>
                    <a:pt x="2904" y="1523"/>
                  </a:lnTo>
                  <a:lnTo>
                    <a:pt x="2905" y="1523"/>
                  </a:lnTo>
                  <a:lnTo>
                    <a:pt x="2907" y="1525"/>
                  </a:lnTo>
                  <a:lnTo>
                    <a:pt x="2909" y="1525"/>
                  </a:lnTo>
                  <a:lnTo>
                    <a:pt x="2911" y="1524"/>
                  </a:lnTo>
                  <a:lnTo>
                    <a:pt x="2917" y="1525"/>
                  </a:lnTo>
                  <a:lnTo>
                    <a:pt x="2922" y="1524"/>
                  </a:lnTo>
                  <a:lnTo>
                    <a:pt x="2924" y="1523"/>
                  </a:lnTo>
                  <a:lnTo>
                    <a:pt x="2926" y="1524"/>
                  </a:lnTo>
                  <a:lnTo>
                    <a:pt x="2930" y="1523"/>
                  </a:lnTo>
                  <a:lnTo>
                    <a:pt x="2935" y="1523"/>
                  </a:lnTo>
                  <a:lnTo>
                    <a:pt x="2940" y="1525"/>
                  </a:lnTo>
                  <a:lnTo>
                    <a:pt x="2945" y="1524"/>
                  </a:lnTo>
                  <a:lnTo>
                    <a:pt x="2951" y="1525"/>
                  </a:lnTo>
                  <a:lnTo>
                    <a:pt x="2957" y="1523"/>
                  </a:lnTo>
                  <a:lnTo>
                    <a:pt x="2959" y="1524"/>
                  </a:lnTo>
                  <a:lnTo>
                    <a:pt x="2961" y="1524"/>
                  </a:lnTo>
                  <a:lnTo>
                    <a:pt x="2962" y="1525"/>
                  </a:lnTo>
                  <a:lnTo>
                    <a:pt x="2964" y="1525"/>
                  </a:lnTo>
                  <a:lnTo>
                    <a:pt x="2970" y="1525"/>
                  </a:lnTo>
                  <a:lnTo>
                    <a:pt x="2975" y="1525"/>
                  </a:lnTo>
                  <a:lnTo>
                    <a:pt x="2977" y="1525"/>
                  </a:lnTo>
                  <a:lnTo>
                    <a:pt x="2982" y="1525"/>
                  </a:lnTo>
                  <a:lnTo>
                    <a:pt x="2988" y="1525"/>
                  </a:lnTo>
                  <a:lnTo>
                    <a:pt x="2993" y="1524"/>
                  </a:lnTo>
                  <a:lnTo>
                    <a:pt x="2997" y="1525"/>
                  </a:lnTo>
                  <a:lnTo>
                    <a:pt x="2999" y="1524"/>
                  </a:lnTo>
                  <a:lnTo>
                    <a:pt x="3005" y="1525"/>
                  </a:lnTo>
                  <a:lnTo>
                    <a:pt x="3010" y="1524"/>
                  </a:lnTo>
                  <a:lnTo>
                    <a:pt x="3012" y="1525"/>
                  </a:lnTo>
                  <a:lnTo>
                    <a:pt x="3014" y="1525"/>
                  </a:lnTo>
                  <a:lnTo>
                    <a:pt x="3016" y="1524"/>
                  </a:lnTo>
                  <a:lnTo>
                    <a:pt x="3018" y="1525"/>
                  </a:lnTo>
                  <a:lnTo>
                    <a:pt x="3024" y="1525"/>
                  </a:lnTo>
                  <a:lnTo>
                    <a:pt x="3029" y="1525"/>
                  </a:lnTo>
                  <a:lnTo>
                    <a:pt x="3031" y="1525"/>
                  </a:lnTo>
                  <a:lnTo>
                    <a:pt x="3033" y="1524"/>
                  </a:lnTo>
                  <a:lnTo>
                    <a:pt x="3035" y="1525"/>
                  </a:lnTo>
                  <a:lnTo>
                    <a:pt x="3040" y="1524"/>
                  </a:lnTo>
                  <a:lnTo>
                    <a:pt x="3045" y="1522"/>
                  </a:lnTo>
                  <a:lnTo>
                    <a:pt x="3047" y="1524"/>
                  </a:lnTo>
                  <a:lnTo>
                    <a:pt x="3049" y="1524"/>
                  </a:lnTo>
                  <a:lnTo>
                    <a:pt x="3054" y="1523"/>
                  </a:lnTo>
                  <a:lnTo>
                    <a:pt x="3060" y="1525"/>
                  </a:lnTo>
                  <a:lnTo>
                    <a:pt x="3066" y="1525"/>
                  </a:lnTo>
                  <a:lnTo>
                    <a:pt x="3071" y="1523"/>
                  </a:lnTo>
                  <a:lnTo>
                    <a:pt x="3077" y="1525"/>
                  </a:lnTo>
                  <a:lnTo>
                    <a:pt x="3082" y="1525"/>
                  </a:lnTo>
                  <a:lnTo>
                    <a:pt x="3084" y="1525"/>
                  </a:lnTo>
                  <a:lnTo>
                    <a:pt x="3088" y="1525"/>
                  </a:lnTo>
                  <a:lnTo>
                    <a:pt x="3095" y="1524"/>
                  </a:lnTo>
                  <a:lnTo>
                    <a:pt x="3101" y="1525"/>
                  </a:lnTo>
                  <a:lnTo>
                    <a:pt x="3103" y="1523"/>
                  </a:lnTo>
                  <a:lnTo>
                    <a:pt x="3107" y="1525"/>
                  </a:lnTo>
                  <a:lnTo>
                    <a:pt x="3114" y="1525"/>
                  </a:lnTo>
                  <a:lnTo>
                    <a:pt x="3120" y="1525"/>
                  </a:lnTo>
                  <a:lnTo>
                    <a:pt x="3124" y="1523"/>
                  </a:lnTo>
                  <a:lnTo>
                    <a:pt x="3130" y="1523"/>
                  </a:lnTo>
                  <a:lnTo>
                    <a:pt x="3136" y="1525"/>
                  </a:lnTo>
                  <a:lnTo>
                    <a:pt x="3138" y="1524"/>
                  </a:lnTo>
                  <a:lnTo>
                    <a:pt x="3140" y="1525"/>
                  </a:lnTo>
                  <a:lnTo>
                    <a:pt x="3141" y="1525"/>
                  </a:lnTo>
                  <a:lnTo>
                    <a:pt x="3147" y="1525"/>
                  </a:lnTo>
                  <a:lnTo>
                    <a:pt x="3153" y="1525"/>
                  </a:lnTo>
                  <a:lnTo>
                    <a:pt x="3155" y="1525"/>
                  </a:lnTo>
                  <a:lnTo>
                    <a:pt x="3157" y="1525"/>
                  </a:lnTo>
                  <a:lnTo>
                    <a:pt x="3159" y="1525"/>
                  </a:lnTo>
                  <a:lnTo>
                    <a:pt x="3165" y="1525"/>
                  </a:lnTo>
                  <a:lnTo>
                    <a:pt x="3170" y="1525"/>
                  </a:lnTo>
                  <a:lnTo>
                    <a:pt x="3172" y="1525"/>
                  </a:lnTo>
                  <a:lnTo>
                    <a:pt x="3174" y="1525"/>
                  </a:lnTo>
                  <a:lnTo>
                    <a:pt x="3176" y="1525"/>
                  </a:lnTo>
                  <a:lnTo>
                    <a:pt x="3182" y="1525"/>
                  </a:lnTo>
                  <a:lnTo>
                    <a:pt x="3188" y="1525"/>
                  </a:lnTo>
                  <a:lnTo>
                    <a:pt x="3190" y="1525"/>
                  </a:lnTo>
                  <a:lnTo>
                    <a:pt x="3191" y="1525"/>
                  </a:lnTo>
                  <a:lnTo>
                    <a:pt x="3193" y="1525"/>
                  </a:lnTo>
                  <a:lnTo>
                    <a:pt x="3199" y="1525"/>
                  </a:lnTo>
                  <a:lnTo>
                    <a:pt x="3204" y="1525"/>
                  </a:lnTo>
                  <a:lnTo>
                    <a:pt x="3206" y="1525"/>
                  </a:lnTo>
                  <a:lnTo>
                    <a:pt x="3208" y="1524"/>
                  </a:lnTo>
                  <a:lnTo>
                    <a:pt x="3210" y="1525"/>
                  </a:lnTo>
                  <a:lnTo>
                    <a:pt x="3212" y="1525"/>
                  </a:lnTo>
                  <a:lnTo>
                    <a:pt x="3218" y="1525"/>
                  </a:lnTo>
                  <a:lnTo>
                    <a:pt x="3223" y="1524"/>
                  </a:lnTo>
                  <a:lnTo>
                    <a:pt x="3225" y="1525"/>
                  </a:lnTo>
                  <a:lnTo>
                    <a:pt x="3227" y="1523"/>
                  </a:lnTo>
                  <a:lnTo>
                    <a:pt x="3229" y="1525"/>
                  </a:lnTo>
                  <a:lnTo>
                    <a:pt x="3235" y="1525"/>
                  </a:lnTo>
                  <a:lnTo>
                    <a:pt x="3241" y="1525"/>
                  </a:lnTo>
                  <a:lnTo>
                    <a:pt x="3242" y="1525"/>
                  </a:lnTo>
                  <a:lnTo>
                    <a:pt x="3244" y="1524"/>
                  </a:lnTo>
                  <a:lnTo>
                    <a:pt x="3246" y="1525"/>
                  </a:lnTo>
                  <a:lnTo>
                    <a:pt x="3248" y="1525"/>
                  </a:lnTo>
                  <a:lnTo>
                    <a:pt x="3254" y="1525"/>
                  </a:lnTo>
                  <a:lnTo>
                    <a:pt x="3260" y="1525"/>
                  </a:lnTo>
                  <a:lnTo>
                    <a:pt x="3261" y="1525"/>
                  </a:lnTo>
                  <a:lnTo>
                    <a:pt x="3263" y="1525"/>
                  </a:lnTo>
                  <a:lnTo>
                    <a:pt x="3265" y="1525"/>
                  </a:lnTo>
                  <a:lnTo>
                    <a:pt x="3271" y="1525"/>
                  </a:lnTo>
                  <a:lnTo>
                    <a:pt x="3277" y="1525"/>
                  </a:lnTo>
                  <a:lnTo>
                    <a:pt x="3278" y="1525"/>
                  </a:lnTo>
                  <a:lnTo>
                    <a:pt x="3280" y="1525"/>
                  </a:lnTo>
                  <a:lnTo>
                    <a:pt x="3282" y="1525"/>
                  </a:lnTo>
                  <a:lnTo>
                    <a:pt x="3288" y="1525"/>
                  </a:lnTo>
                  <a:lnTo>
                    <a:pt x="3294" y="1525"/>
                  </a:lnTo>
                  <a:lnTo>
                    <a:pt x="3299" y="1525"/>
                  </a:lnTo>
                  <a:lnTo>
                    <a:pt x="3301" y="1525"/>
                  </a:lnTo>
                  <a:lnTo>
                    <a:pt x="3307" y="1525"/>
                  </a:lnTo>
                  <a:lnTo>
                    <a:pt x="3313" y="1525"/>
                  </a:lnTo>
                  <a:lnTo>
                    <a:pt x="3318" y="1525"/>
                  </a:lnTo>
                  <a:lnTo>
                    <a:pt x="3324" y="1525"/>
                  </a:lnTo>
                  <a:lnTo>
                    <a:pt x="3330" y="1525"/>
                  </a:lnTo>
                  <a:lnTo>
                    <a:pt x="3335" y="1525"/>
                  </a:lnTo>
                  <a:lnTo>
                    <a:pt x="3336" y="1525"/>
                  </a:lnTo>
                  <a:lnTo>
                    <a:pt x="3343" y="1525"/>
                  </a:lnTo>
                  <a:lnTo>
                    <a:pt x="3349" y="1525"/>
                  </a:lnTo>
                  <a:lnTo>
                    <a:pt x="3351" y="1525"/>
                  </a:lnTo>
                  <a:lnTo>
                    <a:pt x="3356" y="1523"/>
                  </a:lnTo>
                  <a:lnTo>
                    <a:pt x="3362" y="1525"/>
                  </a:lnTo>
                  <a:lnTo>
                    <a:pt x="3368" y="1523"/>
                  </a:lnTo>
                  <a:lnTo>
                    <a:pt x="3369" y="1525"/>
                  </a:lnTo>
                  <a:lnTo>
                    <a:pt x="3371" y="1525"/>
                  </a:lnTo>
                  <a:lnTo>
                    <a:pt x="3376" y="1525"/>
                  </a:lnTo>
                  <a:lnTo>
                    <a:pt x="3383" y="1524"/>
                  </a:lnTo>
                  <a:lnTo>
                    <a:pt x="3385" y="1525"/>
                  </a:lnTo>
                  <a:lnTo>
                    <a:pt x="3387" y="1525"/>
                  </a:lnTo>
                  <a:lnTo>
                    <a:pt x="3388" y="1525"/>
                  </a:lnTo>
                  <a:lnTo>
                    <a:pt x="3395" y="1525"/>
                  </a:lnTo>
                  <a:lnTo>
                    <a:pt x="3400" y="1525"/>
                  </a:lnTo>
                  <a:lnTo>
                    <a:pt x="3405" y="1525"/>
                  </a:lnTo>
                  <a:lnTo>
                    <a:pt x="3407" y="1525"/>
                  </a:lnTo>
                  <a:lnTo>
                    <a:pt x="3413" y="1525"/>
                  </a:lnTo>
                  <a:lnTo>
                    <a:pt x="3419" y="1525"/>
                  </a:lnTo>
                  <a:lnTo>
                    <a:pt x="3420" y="1525"/>
                  </a:lnTo>
                  <a:lnTo>
                    <a:pt x="3422" y="1525"/>
                  </a:lnTo>
                  <a:lnTo>
                    <a:pt x="3424" y="1525"/>
                  </a:lnTo>
                  <a:lnTo>
                    <a:pt x="3430" y="1525"/>
                  </a:lnTo>
                  <a:lnTo>
                    <a:pt x="3436" y="1525"/>
                  </a:lnTo>
                  <a:lnTo>
                    <a:pt x="3441" y="1525"/>
                  </a:lnTo>
                  <a:lnTo>
                    <a:pt x="3443" y="1525"/>
                  </a:lnTo>
                  <a:lnTo>
                    <a:pt x="3449" y="1525"/>
                  </a:lnTo>
                  <a:lnTo>
                    <a:pt x="3455" y="1525"/>
                  </a:lnTo>
                  <a:lnTo>
                    <a:pt x="3457" y="1525"/>
                  </a:lnTo>
                  <a:lnTo>
                    <a:pt x="3459" y="1525"/>
                  </a:lnTo>
                  <a:lnTo>
                    <a:pt x="3461" y="1525"/>
                  </a:lnTo>
                  <a:lnTo>
                    <a:pt x="3467" y="1525"/>
                  </a:lnTo>
                  <a:lnTo>
                    <a:pt x="3473" y="1525"/>
                  </a:lnTo>
                  <a:lnTo>
                    <a:pt x="3475" y="1524"/>
                  </a:lnTo>
                  <a:lnTo>
                    <a:pt x="3477" y="1523"/>
                  </a:lnTo>
                  <a:lnTo>
                    <a:pt x="3483" y="1525"/>
                  </a:lnTo>
                  <a:lnTo>
                    <a:pt x="3490" y="1525"/>
                  </a:lnTo>
                  <a:lnTo>
                    <a:pt x="3491" y="1525"/>
                  </a:lnTo>
                  <a:lnTo>
                    <a:pt x="3496" y="1525"/>
                  </a:lnTo>
                  <a:lnTo>
                    <a:pt x="3502" y="1525"/>
                  </a:lnTo>
                  <a:lnTo>
                    <a:pt x="3509" y="1525"/>
                  </a:lnTo>
                  <a:lnTo>
                    <a:pt x="3514" y="1525"/>
                  </a:lnTo>
                  <a:lnTo>
                    <a:pt x="3520" y="1525"/>
                  </a:lnTo>
                  <a:lnTo>
                    <a:pt x="3526" y="1525"/>
                  </a:lnTo>
                  <a:lnTo>
                    <a:pt x="3530" y="1525"/>
                  </a:lnTo>
                  <a:lnTo>
                    <a:pt x="3537" y="1525"/>
                  </a:lnTo>
                  <a:lnTo>
                    <a:pt x="3543" y="1525"/>
                  </a:lnTo>
                  <a:lnTo>
                    <a:pt x="3544" y="1525"/>
                  </a:lnTo>
                  <a:lnTo>
                    <a:pt x="3546" y="1525"/>
                  </a:lnTo>
                  <a:lnTo>
                    <a:pt x="3548" y="1525"/>
                  </a:lnTo>
                  <a:lnTo>
                    <a:pt x="3554" y="1525"/>
                  </a:lnTo>
                  <a:lnTo>
                    <a:pt x="3560" y="1525"/>
                  </a:lnTo>
                  <a:lnTo>
                    <a:pt x="3562" y="1525"/>
                  </a:lnTo>
                  <a:lnTo>
                    <a:pt x="3564" y="1525"/>
                  </a:lnTo>
                  <a:lnTo>
                    <a:pt x="3566" y="1525"/>
                  </a:lnTo>
                  <a:lnTo>
                    <a:pt x="3572" y="1525"/>
                  </a:lnTo>
                  <a:lnTo>
                    <a:pt x="3579" y="1524"/>
                  </a:lnTo>
                  <a:lnTo>
                    <a:pt x="3581" y="1525"/>
                  </a:lnTo>
                  <a:lnTo>
                    <a:pt x="3582" y="1525"/>
                  </a:lnTo>
                  <a:lnTo>
                    <a:pt x="3584" y="1525"/>
                  </a:lnTo>
                  <a:lnTo>
                    <a:pt x="3590" y="1525"/>
                  </a:lnTo>
                  <a:lnTo>
                    <a:pt x="3597" y="1525"/>
                  </a:lnTo>
                  <a:lnTo>
                    <a:pt x="3598" y="1525"/>
                  </a:lnTo>
                  <a:lnTo>
                    <a:pt x="3603" y="1525"/>
                  </a:lnTo>
                  <a:lnTo>
                    <a:pt x="3609" y="1525"/>
                  </a:lnTo>
                  <a:lnTo>
                    <a:pt x="3616" y="1525"/>
                  </a:lnTo>
                  <a:lnTo>
                    <a:pt x="3617" y="1525"/>
                  </a:lnTo>
                  <a:lnTo>
                    <a:pt x="3619" y="1525"/>
                  </a:lnTo>
                  <a:lnTo>
                    <a:pt x="3625" y="1525"/>
                  </a:lnTo>
                  <a:lnTo>
                    <a:pt x="3632" y="1525"/>
                  </a:lnTo>
                  <a:lnTo>
                    <a:pt x="3634" y="1525"/>
                  </a:lnTo>
                  <a:lnTo>
                    <a:pt x="3635" y="1525"/>
                  </a:lnTo>
                  <a:lnTo>
                    <a:pt x="3637" y="1525"/>
                  </a:lnTo>
                  <a:lnTo>
                    <a:pt x="3643" y="1525"/>
                  </a:lnTo>
                  <a:lnTo>
                    <a:pt x="3650" y="1524"/>
                  </a:lnTo>
                  <a:lnTo>
                    <a:pt x="3651" y="1524"/>
                  </a:lnTo>
                  <a:lnTo>
                    <a:pt x="3653" y="1522"/>
                  </a:lnTo>
                  <a:lnTo>
                    <a:pt x="3655" y="1525"/>
                  </a:lnTo>
                  <a:lnTo>
                    <a:pt x="3661" y="1525"/>
                  </a:lnTo>
                  <a:lnTo>
                    <a:pt x="3667" y="1525"/>
                  </a:lnTo>
                  <a:lnTo>
                    <a:pt x="3672" y="1525"/>
                  </a:lnTo>
                  <a:lnTo>
                    <a:pt x="3678" y="1525"/>
                  </a:lnTo>
                  <a:lnTo>
                    <a:pt x="3684" y="1525"/>
                  </a:lnTo>
                  <a:lnTo>
                    <a:pt x="3689" y="1525"/>
                  </a:lnTo>
                  <a:lnTo>
                    <a:pt x="3690" y="1525"/>
                  </a:lnTo>
                  <a:lnTo>
                    <a:pt x="3697" y="1523"/>
                  </a:lnTo>
                  <a:lnTo>
                    <a:pt x="3703" y="1525"/>
                  </a:lnTo>
                  <a:lnTo>
                    <a:pt x="3707" y="1525"/>
                  </a:lnTo>
                  <a:lnTo>
                    <a:pt x="3709" y="1525"/>
                  </a:lnTo>
                  <a:lnTo>
                    <a:pt x="3715" y="1525"/>
                  </a:lnTo>
                  <a:lnTo>
                    <a:pt x="3721" y="1525"/>
                  </a:lnTo>
                  <a:lnTo>
                    <a:pt x="3725" y="1525"/>
                  </a:lnTo>
                  <a:lnTo>
                    <a:pt x="3731" y="1525"/>
                  </a:lnTo>
                  <a:lnTo>
                    <a:pt x="3737" y="1525"/>
                  </a:lnTo>
                  <a:lnTo>
                    <a:pt x="3742" y="1525"/>
                  </a:lnTo>
                  <a:lnTo>
                    <a:pt x="3748" y="1525"/>
                  </a:lnTo>
                  <a:lnTo>
                    <a:pt x="3754" y="1525"/>
                  </a:lnTo>
                  <a:lnTo>
                    <a:pt x="3760" y="1525"/>
                  </a:lnTo>
                  <a:lnTo>
                    <a:pt x="3764" y="1524"/>
                  </a:lnTo>
                  <a:lnTo>
                    <a:pt x="3770" y="1525"/>
                  </a:lnTo>
                  <a:lnTo>
                    <a:pt x="3777" y="1525"/>
                  </a:lnTo>
                  <a:lnTo>
                    <a:pt x="3781" y="1525"/>
                  </a:lnTo>
                  <a:lnTo>
                    <a:pt x="3787" y="1525"/>
                  </a:lnTo>
                  <a:lnTo>
                    <a:pt x="3793" y="1524"/>
                  </a:lnTo>
                  <a:lnTo>
                    <a:pt x="3798" y="1525"/>
                  </a:lnTo>
                  <a:lnTo>
                    <a:pt x="3805" y="1523"/>
                  </a:lnTo>
                  <a:lnTo>
                    <a:pt x="3811" y="1525"/>
                  </a:lnTo>
                  <a:lnTo>
                    <a:pt x="3815" y="1525"/>
                  </a:lnTo>
                  <a:lnTo>
                    <a:pt x="3821" y="1525"/>
                  </a:lnTo>
                  <a:lnTo>
                    <a:pt x="3828" y="1525"/>
                  </a:lnTo>
                  <a:lnTo>
                    <a:pt x="3832" y="1525"/>
                  </a:lnTo>
                  <a:lnTo>
                    <a:pt x="3838" y="1525"/>
                  </a:lnTo>
                  <a:lnTo>
                    <a:pt x="3844" y="1525"/>
                  </a:lnTo>
                  <a:lnTo>
                    <a:pt x="3846" y="1525"/>
                  </a:lnTo>
                  <a:lnTo>
                    <a:pt x="3848" y="1525"/>
                  </a:lnTo>
                  <a:lnTo>
                    <a:pt x="3853" y="1524"/>
                  </a:lnTo>
                  <a:lnTo>
                    <a:pt x="3859" y="1525"/>
                  </a:lnTo>
                  <a:lnTo>
                    <a:pt x="3865" y="1525"/>
                  </a:lnTo>
                  <a:lnTo>
                    <a:pt x="3870" y="1525"/>
                  </a:lnTo>
                  <a:lnTo>
                    <a:pt x="3876" y="1525"/>
                  </a:lnTo>
                  <a:lnTo>
                    <a:pt x="3882" y="1525"/>
                  </a:lnTo>
                  <a:lnTo>
                    <a:pt x="3888" y="1525"/>
                  </a:lnTo>
                  <a:lnTo>
                    <a:pt x="3894" y="1525"/>
                  </a:lnTo>
                  <a:lnTo>
                    <a:pt x="3900" y="1525"/>
                  </a:lnTo>
                  <a:lnTo>
                    <a:pt x="3905" y="1525"/>
                  </a:lnTo>
                  <a:lnTo>
                    <a:pt x="3911" y="1525"/>
                  </a:lnTo>
                  <a:lnTo>
                    <a:pt x="3917" y="1525"/>
                  </a:lnTo>
                  <a:lnTo>
                    <a:pt x="3923" y="1525"/>
                  </a:lnTo>
                  <a:lnTo>
                    <a:pt x="3929" y="1525"/>
                  </a:lnTo>
                  <a:lnTo>
                    <a:pt x="3935" y="1525"/>
                  </a:lnTo>
                  <a:lnTo>
                    <a:pt x="3937" y="1525"/>
                  </a:lnTo>
                  <a:lnTo>
                    <a:pt x="3939" y="1525"/>
                  </a:lnTo>
                  <a:lnTo>
                    <a:pt x="3945" y="1525"/>
                  </a:lnTo>
                  <a:lnTo>
                    <a:pt x="3952" y="1525"/>
                  </a:lnTo>
                  <a:lnTo>
                    <a:pt x="3954" y="1525"/>
                  </a:lnTo>
                  <a:lnTo>
                    <a:pt x="3955" y="1525"/>
                  </a:lnTo>
                  <a:lnTo>
                    <a:pt x="3957" y="1525"/>
                  </a:lnTo>
                  <a:lnTo>
                    <a:pt x="3964" y="1525"/>
                  </a:lnTo>
                  <a:lnTo>
                    <a:pt x="3970" y="1525"/>
                  </a:lnTo>
                  <a:lnTo>
                    <a:pt x="3972" y="1525"/>
                  </a:lnTo>
                  <a:lnTo>
                    <a:pt x="3976" y="1525"/>
                  </a:lnTo>
                  <a:lnTo>
                    <a:pt x="3983" y="1525"/>
                  </a:lnTo>
                  <a:lnTo>
                    <a:pt x="3989" y="1525"/>
                  </a:lnTo>
                  <a:lnTo>
                    <a:pt x="3991" y="1525"/>
                  </a:lnTo>
                  <a:lnTo>
                    <a:pt x="3997" y="1525"/>
                  </a:lnTo>
                  <a:lnTo>
                    <a:pt x="4004" y="1523"/>
                  </a:lnTo>
                  <a:lnTo>
                    <a:pt x="4008" y="1525"/>
                  </a:lnTo>
                  <a:lnTo>
                    <a:pt x="4013" y="1525"/>
                  </a:lnTo>
                  <a:lnTo>
                    <a:pt x="4019" y="1525"/>
                  </a:lnTo>
                  <a:lnTo>
                    <a:pt x="4025" y="1525"/>
                  </a:lnTo>
                  <a:lnTo>
                    <a:pt x="4027" y="1525"/>
                  </a:lnTo>
                  <a:lnTo>
                    <a:pt x="4033" y="1525"/>
                  </a:lnTo>
                  <a:lnTo>
                    <a:pt x="4040" y="1525"/>
                  </a:lnTo>
                  <a:lnTo>
                    <a:pt x="4044" y="1525"/>
                  </a:lnTo>
                  <a:lnTo>
                    <a:pt x="4050" y="1523"/>
                  </a:lnTo>
                  <a:lnTo>
                    <a:pt x="4057" y="1525"/>
                  </a:lnTo>
                  <a:lnTo>
                    <a:pt x="4061" y="1525"/>
                  </a:lnTo>
                  <a:lnTo>
                    <a:pt x="4063" y="1525"/>
                  </a:lnTo>
                  <a:lnTo>
                    <a:pt x="4069" y="1525"/>
                  </a:lnTo>
                  <a:lnTo>
                    <a:pt x="4076" y="1525"/>
                  </a:lnTo>
                  <a:lnTo>
                    <a:pt x="4077" y="1525"/>
                  </a:lnTo>
                  <a:lnTo>
                    <a:pt x="4082" y="1525"/>
                  </a:lnTo>
                  <a:lnTo>
                    <a:pt x="4088" y="1525"/>
                  </a:lnTo>
                  <a:lnTo>
                    <a:pt x="4095" y="1525"/>
                  </a:lnTo>
                  <a:lnTo>
                    <a:pt x="4100" y="1525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6">
              <a:extLst>
                <a:ext uri="{FF2B5EF4-FFF2-40B4-BE49-F238E27FC236}">
                  <a16:creationId xmlns:a16="http://schemas.microsoft.com/office/drawing/2014/main" id="{C20AAF0F-8C8A-B090-FB63-EF49779A0D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6" y="2971"/>
              <a:ext cx="2308" cy="6"/>
            </a:xfrm>
            <a:custGeom>
              <a:avLst/>
              <a:gdLst>
                <a:gd name="T0" fmla="*/ 35 w 2308"/>
                <a:gd name="T1" fmla="*/ 6 h 6"/>
                <a:gd name="T2" fmla="*/ 76 w 2308"/>
                <a:gd name="T3" fmla="*/ 6 h 6"/>
                <a:gd name="T4" fmla="*/ 112 w 2308"/>
                <a:gd name="T5" fmla="*/ 6 h 6"/>
                <a:gd name="T6" fmla="*/ 154 w 2308"/>
                <a:gd name="T7" fmla="*/ 6 h 6"/>
                <a:gd name="T8" fmla="*/ 190 w 2308"/>
                <a:gd name="T9" fmla="*/ 6 h 6"/>
                <a:gd name="T10" fmla="*/ 230 w 2308"/>
                <a:gd name="T11" fmla="*/ 6 h 6"/>
                <a:gd name="T12" fmla="*/ 266 w 2308"/>
                <a:gd name="T13" fmla="*/ 6 h 6"/>
                <a:gd name="T14" fmla="*/ 307 w 2308"/>
                <a:gd name="T15" fmla="*/ 6 h 6"/>
                <a:gd name="T16" fmla="*/ 349 w 2308"/>
                <a:gd name="T17" fmla="*/ 6 h 6"/>
                <a:gd name="T18" fmla="*/ 388 w 2308"/>
                <a:gd name="T19" fmla="*/ 6 h 6"/>
                <a:gd name="T20" fmla="*/ 424 w 2308"/>
                <a:gd name="T21" fmla="*/ 6 h 6"/>
                <a:gd name="T22" fmla="*/ 465 w 2308"/>
                <a:gd name="T23" fmla="*/ 6 h 6"/>
                <a:gd name="T24" fmla="*/ 507 w 2308"/>
                <a:gd name="T25" fmla="*/ 6 h 6"/>
                <a:gd name="T26" fmla="*/ 543 w 2308"/>
                <a:gd name="T27" fmla="*/ 6 h 6"/>
                <a:gd name="T28" fmla="*/ 584 w 2308"/>
                <a:gd name="T29" fmla="*/ 4 h 6"/>
                <a:gd name="T30" fmla="*/ 627 w 2308"/>
                <a:gd name="T31" fmla="*/ 6 h 6"/>
                <a:gd name="T32" fmla="*/ 671 w 2308"/>
                <a:gd name="T33" fmla="*/ 6 h 6"/>
                <a:gd name="T34" fmla="*/ 715 w 2308"/>
                <a:gd name="T35" fmla="*/ 6 h 6"/>
                <a:gd name="T36" fmla="*/ 759 w 2308"/>
                <a:gd name="T37" fmla="*/ 6 h 6"/>
                <a:gd name="T38" fmla="*/ 802 w 2308"/>
                <a:gd name="T39" fmla="*/ 6 h 6"/>
                <a:gd name="T40" fmla="*/ 843 w 2308"/>
                <a:gd name="T41" fmla="*/ 6 h 6"/>
                <a:gd name="T42" fmla="*/ 884 w 2308"/>
                <a:gd name="T43" fmla="*/ 6 h 6"/>
                <a:gd name="T44" fmla="*/ 926 w 2308"/>
                <a:gd name="T45" fmla="*/ 6 h 6"/>
                <a:gd name="T46" fmla="*/ 968 w 2308"/>
                <a:gd name="T47" fmla="*/ 6 h 6"/>
                <a:gd name="T48" fmla="*/ 1010 w 2308"/>
                <a:gd name="T49" fmla="*/ 6 h 6"/>
                <a:gd name="T50" fmla="*/ 1052 w 2308"/>
                <a:gd name="T51" fmla="*/ 6 h 6"/>
                <a:gd name="T52" fmla="*/ 1094 w 2308"/>
                <a:gd name="T53" fmla="*/ 6 h 6"/>
                <a:gd name="T54" fmla="*/ 1134 w 2308"/>
                <a:gd name="T55" fmla="*/ 6 h 6"/>
                <a:gd name="T56" fmla="*/ 1174 w 2308"/>
                <a:gd name="T57" fmla="*/ 6 h 6"/>
                <a:gd name="T58" fmla="*/ 1216 w 2308"/>
                <a:gd name="T59" fmla="*/ 6 h 6"/>
                <a:gd name="T60" fmla="*/ 1258 w 2308"/>
                <a:gd name="T61" fmla="*/ 4 h 6"/>
                <a:gd name="T62" fmla="*/ 1300 w 2308"/>
                <a:gd name="T63" fmla="*/ 6 h 6"/>
                <a:gd name="T64" fmla="*/ 1341 w 2308"/>
                <a:gd name="T65" fmla="*/ 6 h 6"/>
                <a:gd name="T66" fmla="*/ 1383 w 2308"/>
                <a:gd name="T67" fmla="*/ 6 h 6"/>
                <a:gd name="T68" fmla="*/ 1426 w 2308"/>
                <a:gd name="T69" fmla="*/ 6 h 6"/>
                <a:gd name="T70" fmla="*/ 1469 w 2308"/>
                <a:gd name="T71" fmla="*/ 6 h 6"/>
                <a:gd name="T72" fmla="*/ 1511 w 2308"/>
                <a:gd name="T73" fmla="*/ 6 h 6"/>
                <a:gd name="T74" fmla="*/ 1554 w 2308"/>
                <a:gd name="T75" fmla="*/ 6 h 6"/>
                <a:gd name="T76" fmla="*/ 1598 w 2308"/>
                <a:gd name="T77" fmla="*/ 6 h 6"/>
                <a:gd name="T78" fmla="*/ 1640 w 2308"/>
                <a:gd name="T79" fmla="*/ 6 h 6"/>
                <a:gd name="T80" fmla="*/ 1682 w 2308"/>
                <a:gd name="T81" fmla="*/ 6 h 6"/>
                <a:gd name="T82" fmla="*/ 1724 w 2308"/>
                <a:gd name="T83" fmla="*/ 6 h 6"/>
                <a:gd name="T84" fmla="*/ 1766 w 2308"/>
                <a:gd name="T85" fmla="*/ 6 h 6"/>
                <a:gd name="T86" fmla="*/ 1810 w 2308"/>
                <a:gd name="T87" fmla="*/ 6 h 6"/>
                <a:gd name="T88" fmla="*/ 1852 w 2308"/>
                <a:gd name="T89" fmla="*/ 6 h 6"/>
                <a:gd name="T90" fmla="*/ 1894 w 2308"/>
                <a:gd name="T91" fmla="*/ 4 h 6"/>
                <a:gd name="T92" fmla="*/ 1936 w 2308"/>
                <a:gd name="T93" fmla="*/ 5 h 6"/>
                <a:gd name="T94" fmla="*/ 1978 w 2308"/>
                <a:gd name="T95" fmla="*/ 6 h 6"/>
                <a:gd name="T96" fmla="*/ 2021 w 2308"/>
                <a:gd name="T97" fmla="*/ 6 h 6"/>
                <a:gd name="T98" fmla="*/ 2063 w 2308"/>
                <a:gd name="T99" fmla="*/ 6 h 6"/>
                <a:gd name="T100" fmla="*/ 2107 w 2308"/>
                <a:gd name="T101" fmla="*/ 6 h 6"/>
                <a:gd name="T102" fmla="*/ 2150 w 2308"/>
                <a:gd name="T103" fmla="*/ 6 h 6"/>
                <a:gd name="T104" fmla="*/ 2192 w 2308"/>
                <a:gd name="T105" fmla="*/ 6 h 6"/>
                <a:gd name="T106" fmla="*/ 2234 w 2308"/>
                <a:gd name="T107" fmla="*/ 6 h 6"/>
                <a:gd name="T108" fmla="*/ 2277 w 2308"/>
                <a:gd name="T10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08" h="6">
                  <a:moveTo>
                    <a:pt x="0" y="6"/>
                  </a:moveTo>
                  <a:lnTo>
                    <a:pt x="6" y="6"/>
                  </a:lnTo>
                  <a:lnTo>
                    <a:pt x="12" y="6"/>
                  </a:lnTo>
                  <a:lnTo>
                    <a:pt x="18" y="6"/>
                  </a:lnTo>
                  <a:lnTo>
                    <a:pt x="24" y="6"/>
                  </a:lnTo>
                  <a:lnTo>
                    <a:pt x="30" y="6"/>
                  </a:lnTo>
                  <a:lnTo>
                    <a:pt x="35" y="6"/>
                  </a:lnTo>
                  <a:lnTo>
                    <a:pt x="41" y="6"/>
                  </a:lnTo>
                  <a:lnTo>
                    <a:pt x="47" y="6"/>
                  </a:lnTo>
                  <a:lnTo>
                    <a:pt x="52" y="6"/>
                  </a:lnTo>
                  <a:lnTo>
                    <a:pt x="59" y="6"/>
                  </a:lnTo>
                  <a:lnTo>
                    <a:pt x="65" y="6"/>
                  </a:lnTo>
                  <a:lnTo>
                    <a:pt x="69" y="6"/>
                  </a:lnTo>
                  <a:lnTo>
                    <a:pt x="76" y="6"/>
                  </a:lnTo>
                  <a:lnTo>
                    <a:pt x="82" y="5"/>
                  </a:lnTo>
                  <a:lnTo>
                    <a:pt x="84" y="6"/>
                  </a:lnTo>
                  <a:lnTo>
                    <a:pt x="88" y="6"/>
                  </a:lnTo>
                  <a:lnTo>
                    <a:pt x="95" y="6"/>
                  </a:lnTo>
                  <a:lnTo>
                    <a:pt x="101" y="6"/>
                  </a:lnTo>
                  <a:lnTo>
                    <a:pt x="106" y="6"/>
                  </a:lnTo>
                  <a:lnTo>
                    <a:pt x="112" y="6"/>
                  </a:lnTo>
                  <a:lnTo>
                    <a:pt x="119" y="6"/>
                  </a:lnTo>
                  <a:lnTo>
                    <a:pt x="124" y="6"/>
                  </a:lnTo>
                  <a:lnTo>
                    <a:pt x="131" y="6"/>
                  </a:lnTo>
                  <a:lnTo>
                    <a:pt x="137" y="6"/>
                  </a:lnTo>
                  <a:lnTo>
                    <a:pt x="141" y="6"/>
                  </a:lnTo>
                  <a:lnTo>
                    <a:pt x="148" y="6"/>
                  </a:lnTo>
                  <a:lnTo>
                    <a:pt x="154" y="6"/>
                  </a:lnTo>
                  <a:lnTo>
                    <a:pt x="159" y="6"/>
                  </a:lnTo>
                  <a:lnTo>
                    <a:pt x="165" y="6"/>
                  </a:lnTo>
                  <a:lnTo>
                    <a:pt x="171" y="6"/>
                  </a:lnTo>
                  <a:lnTo>
                    <a:pt x="173" y="6"/>
                  </a:lnTo>
                  <a:lnTo>
                    <a:pt x="178" y="6"/>
                  </a:lnTo>
                  <a:lnTo>
                    <a:pt x="184" y="6"/>
                  </a:lnTo>
                  <a:lnTo>
                    <a:pt x="190" y="6"/>
                  </a:lnTo>
                  <a:lnTo>
                    <a:pt x="195" y="6"/>
                  </a:lnTo>
                  <a:lnTo>
                    <a:pt x="201" y="6"/>
                  </a:lnTo>
                  <a:lnTo>
                    <a:pt x="207" y="6"/>
                  </a:lnTo>
                  <a:lnTo>
                    <a:pt x="212" y="6"/>
                  </a:lnTo>
                  <a:lnTo>
                    <a:pt x="219" y="6"/>
                  </a:lnTo>
                  <a:lnTo>
                    <a:pt x="225" y="6"/>
                  </a:lnTo>
                  <a:lnTo>
                    <a:pt x="230" y="6"/>
                  </a:lnTo>
                  <a:lnTo>
                    <a:pt x="236" y="6"/>
                  </a:lnTo>
                  <a:lnTo>
                    <a:pt x="242" y="6"/>
                  </a:lnTo>
                  <a:lnTo>
                    <a:pt x="247" y="6"/>
                  </a:lnTo>
                  <a:lnTo>
                    <a:pt x="253" y="6"/>
                  </a:lnTo>
                  <a:lnTo>
                    <a:pt x="259" y="4"/>
                  </a:lnTo>
                  <a:lnTo>
                    <a:pt x="261" y="4"/>
                  </a:lnTo>
                  <a:lnTo>
                    <a:pt x="266" y="6"/>
                  </a:lnTo>
                  <a:lnTo>
                    <a:pt x="272" y="6"/>
                  </a:lnTo>
                  <a:lnTo>
                    <a:pt x="279" y="4"/>
                  </a:lnTo>
                  <a:lnTo>
                    <a:pt x="283" y="6"/>
                  </a:lnTo>
                  <a:lnTo>
                    <a:pt x="289" y="6"/>
                  </a:lnTo>
                  <a:lnTo>
                    <a:pt x="296" y="6"/>
                  </a:lnTo>
                  <a:lnTo>
                    <a:pt x="301" y="6"/>
                  </a:lnTo>
                  <a:lnTo>
                    <a:pt x="307" y="6"/>
                  </a:lnTo>
                  <a:lnTo>
                    <a:pt x="313" y="6"/>
                  </a:lnTo>
                  <a:lnTo>
                    <a:pt x="318" y="6"/>
                  </a:lnTo>
                  <a:lnTo>
                    <a:pt x="325" y="6"/>
                  </a:lnTo>
                  <a:lnTo>
                    <a:pt x="331" y="6"/>
                  </a:lnTo>
                  <a:lnTo>
                    <a:pt x="336" y="6"/>
                  </a:lnTo>
                  <a:lnTo>
                    <a:pt x="342" y="6"/>
                  </a:lnTo>
                  <a:lnTo>
                    <a:pt x="349" y="6"/>
                  </a:lnTo>
                  <a:lnTo>
                    <a:pt x="354" y="6"/>
                  </a:lnTo>
                  <a:lnTo>
                    <a:pt x="360" y="6"/>
                  </a:lnTo>
                  <a:lnTo>
                    <a:pt x="366" y="6"/>
                  </a:lnTo>
                  <a:lnTo>
                    <a:pt x="371" y="6"/>
                  </a:lnTo>
                  <a:lnTo>
                    <a:pt x="377" y="4"/>
                  </a:lnTo>
                  <a:lnTo>
                    <a:pt x="383" y="6"/>
                  </a:lnTo>
                  <a:lnTo>
                    <a:pt x="388" y="6"/>
                  </a:lnTo>
                  <a:lnTo>
                    <a:pt x="394" y="6"/>
                  </a:lnTo>
                  <a:lnTo>
                    <a:pt x="400" y="6"/>
                  </a:lnTo>
                  <a:lnTo>
                    <a:pt x="405" y="6"/>
                  </a:lnTo>
                  <a:lnTo>
                    <a:pt x="412" y="6"/>
                  </a:lnTo>
                  <a:lnTo>
                    <a:pt x="417" y="6"/>
                  </a:lnTo>
                  <a:lnTo>
                    <a:pt x="422" y="6"/>
                  </a:lnTo>
                  <a:lnTo>
                    <a:pt x="424" y="6"/>
                  </a:lnTo>
                  <a:lnTo>
                    <a:pt x="431" y="6"/>
                  </a:lnTo>
                  <a:lnTo>
                    <a:pt x="436" y="6"/>
                  </a:lnTo>
                  <a:lnTo>
                    <a:pt x="441" y="6"/>
                  </a:lnTo>
                  <a:lnTo>
                    <a:pt x="448" y="6"/>
                  </a:lnTo>
                  <a:lnTo>
                    <a:pt x="454" y="6"/>
                  </a:lnTo>
                  <a:lnTo>
                    <a:pt x="459" y="6"/>
                  </a:lnTo>
                  <a:lnTo>
                    <a:pt x="465" y="6"/>
                  </a:lnTo>
                  <a:lnTo>
                    <a:pt x="472" y="6"/>
                  </a:lnTo>
                  <a:lnTo>
                    <a:pt x="477" y="6"/>
                  </a:lnTo>
                  <a:lnTo>
                    <a:pt x="483" y="6"/>
                  </a:lnTo>
                  <a:lnTo>
                    <a:pt x="489" y="6"/>
                  </a:lnTo>
                  <a:lnTo>
                    <a:pt x="494" y="6"/>
                  </a:lnTo>
                  <a:lnTo>
                    <a:pt x="500" y="6"/>
                  </a:lnTo>
                  <a:lnTo>
                    <a:pt x="507" y="6"/>
                  </a:lnTo>
                  <a:lnTo>
                    <a:pt x="512" y="6"/>
                  </a:lnTo>
                  <a:lnTo>
                    <a:pt x="513" y="6"/>
                  </a:lnTo>
                  <a:lnTo>
                    <a:pt x="519" y="6"/>
                  </a:lnTo>
                  <a:lnTo>
                    <a:pt x="525" y="6"/>
                  </a:lnTo>
                  <a:lnTo>
                    <a:pt x="531" y="4"/>
                  </a:lnTo>
                  <a:lnTo>
                    <a:pt x="536" y="6"/>
                  </a:lnTo>
                  <a:lnTo>
                    <a:pt x="543" y="6"/>
                  </a:lnTo>
                  <a:lnTo>
                    <a:pt x="549" y="6"/>
                  </a:lnTo>
                  <a:lnTo>
                    <a:pt x="555" y="6"/>
                  </a:lnTo>
                  <a:lnTo>
                    <a:pt x="561" y="6"/>
                  </a:lnTo>
                  <a:lnTo>
                    <a:pt x="567" y="6"/>
                  </a:lnTo>
                  <a:lnTo>
                    <a:pt x="573" y="6"/>
                  </a:lnTo>
                  <a:lnTo>
                    <a:pt x="579" y="6"/>
                  </a:lnTo>
                  <a:lnTo>
                    <a:pt x="584" y="4"/>
                  </a:lnTo>
                  <a:lnTo>
                    <a:pt x="591" y="6"/>
                  </a:lnTo>
                  <a:lnTo>
                    <a:pt x="596" y="6"/>
                  </a:lnTo>
                  <a:lnTo>
                    <a:pt x="603" y="6"/>
                  </a:lnTo>
                  <a:lnTo>
                    <a:pt x="610" y="6"/>
                  </a:lnTo>
                  <a:lnTo>
                    <a:pt x="615" y="4"/>
                  </a:lnTo>
                  <a:lnTo>
                    <a:pt x="621" y="6"/>
                  </a:lnTo>
                  <a:lnTo>
                    <a:pt x="627" y="6"/>
                  </a:lnTo>
                  <a:lnTo>
                    <a:pt x="633" y="6"/>
                  </a:lnTo>
                  <a:lnTo>
                    <a:pt x="640" y="6"/>
                  </a:lnTo>
                  <a:lnTo>
                    <a:pt x="646" y="6"/>
                  </a:lnTo>
                  <a:lnTo>
                    <a:pt x="652" y="6"/>
                  </a:lnTo>
                  <a:lnTo>
                    <a:pt x="659" y="6"/>
                  </a:lnTo>
                  <a:lnTo>
                    <a:pt x="665" y="6"/>
                  </a:lnTo>
                  <a:lnTo>
                    <a:pt x="671" y="6"/>
                  </a:lnTo>
                  <a:lnTo>
                    <a:pt x="678" y="6"/>
                  </a:lnTo>
                  <a:lnTo>
                    <a:pt x="684" y="6"/>
                  </a:lnTo>
                  <a:lnTo>
                    <a:pt x="689" y="6"/>
                  </a:lnTo>
                  <a:lnTo>
                    <a:pt x="695" y="6"/>
                  </a:lnTo>
                  <a:lnTo>
                    <a:pt x="702" y="5"/>
                  </a:lnTo>
                  <a:lnTo>
                    <a:pt x="708" y="6"/>
                  </a:lnTo>
                  <a:lnTo>
                    <a:pt x="715" y="6"/>
                  </a:lnTo>
                  <a:lnTo>
                    <a:pt x="721" y="6"/>
                  </a:lnTo>
                  <a:lnTo>
                    <a:pt x="728" y="6"/>
                  </a:lnTo>
                  <a:lnTo>
                    <a:pt x="734" y="6"/>
                  </a:lnTo>
                  <a:lnTo>
                    <a:pt x="740" y="5"/>
                  </a:lnTo>
                  <a:lnTo>
                    <a:pt x="747" y="6"/>
                  </a:lnTo>
                  <a:lnTo>
                    <a:pt x="753" y="5"/>
                  </a:lnTo>
                  <a:lnTo>
                    <a:pt x="759" y="6"/>
                  </a:lnTo>
                  <a:lnTo>
                    <a:pt x="765" y="6"/>
                  </a:lnTo>
                  <a:lnTo>
                    <a:pt x="771" y="6"/>
                  </a:lnTo>
                  <a:lnTo>
                    <a:pt x="777" y="5"/>
                  </a:lnTo>
                  <a:lnTo>
                    <a:pt x="783" y="6"/>
                  </a:lnTo>
                  <a:lnTo>
                    <a:pt x="789" y="6"/>
                  </a:lnTo>
                  <a:lnTo>
                    <a:pt x="795" y="6"/>
                  </a:lnTo>
                  <a:lnTo>
                    <a:pt x="802" y="6"/>
                  </a:lnTo>
                  <a:lnTo>
                    <a:pt x="808" y="6"/>
                  </a:lnTo>
                  <a:lnTo>
                    <a:pt x="814" y="6"/>
                  </a:lnTo>
                  <a:lnTo>
                    <a:pt x="821" y="6"/>
                  </a:lnTo>
                  <a:lnTo>
                    <a:pt x="827" y="6"/>
                  </a:lnTo>
                  <a:lnTo>
                    <a:pt x="831" y="4"/>
                  </a:lnTo>
                  <a:lnTo>
                    <a:pt x="838" y="6"/>
                  </a:lnTo>
                  <a:lnTo>
                    <a:pt x="843" y="6"/>
                  </a:lnTo>
                  <a:lnTo>
                    <a:pt x="850" y="6"/>
                  </a:lnTo>
                  <a:lnTo>
                    <a:pt x="856" y="6"/>
                  </a:lnTo>
                  <a:lnTo>
                    <a:pt x="862" y="6"/>
                  </a:lnTo>
                  <a:lnTo>
                    <a:pt x="867" y="6"/>
                  </a:lnTo>
                  <a:lnTo>
                    <a:pt x="872" y="6"/>
                  </a:lnTo>
                  <a:lnTo>
                    <a:pt x="879" y="6"/>
                  </a:lnTo>
                  <a:lnTo>
                    <a:pt x="884" y="6"/>
                  </a:lnTo>
                  <a:lnTo>
                    <a:pt x="890" y="6"/>
                  </a:lnTo>
                  <a:lnTo>
                    <a:pt x="896" y="6"/>
                  </a:lnTo>
                  <a:lnTo>
                    <a:pt x="902" y="6"/>
                  </a:lnTo>
                  <a:lnTo>
                    <a:pt x="908" y="6"/>
                  </a:lnTo>
                  <a:lnTo>
                    <a:pt x="913" y="5"/>
                  </a:lnTo>
                  <a:lnTo>
                    <a:pt x="920" y="6"/>
                  </a:lnTo>
                  <a:lnTo>
                    <a:pt x="926" y="6"/>
                  </a:lnTo>
                  <a:lnTo>
                    <a:pt x="932" y="4"/>
                  </a:lnTo>
                  <a:lnTo>
                    <a:pt x="938" y="5"/>
                  </a:lnTo>
                  <a:lnTo>
                    <a:pt x="944" y="6"/>
                  </a:lnTo>
                  <a:lnTo>
                    <a:pt x="950" y="6"/>
                  </a:lnTo>
                  <a:lnTo>
                    <a:pt x="956" y="0"/>
                  </a:lnTo>
                  <a:lnTo>
                    <a:pt x="962" y="6"/>
                  </a:lnTo>
                  <a:lnTo>
                    <a:pt x="968" y="6"/>
                  </a:lnTo>
                  <a:lnTo>
                    <a:pt x="974" y="5"/>
                  </a:lnTo>
                  <a:lnTo>
                    <a:pt x="980" y="6"/>
                  </a:lnTo>
                  <a:lnTo>
                    <a:pt x="986" y="6"/>
                  </a:lnTo>
                  <a:lnTo>
                    <a:pt x="992" y="6"/>
                  </a:lnTo>
                  <a:lnTo>
                    <a:pt x="998" y="3"/>
                  </a:lnTo>
                  <a:lnTo>
                    <a:pt x="1004" y="6"/>
                  </a:lnTo>
                  <a:lnTo>
                    <a:pt x="1010" y="6"/>
                  </a:lnTo>
                  <a:lnTo>
                    <a:pt x="1016" y="6"/>
                  </a:lnTo>
                  <a:lnTo>
                    <a:pt x="1022" y="5"/>
                  </a:lnTo>
                  <a:lnTo>
                    <a:pt x="1029" y="6"/>
                  </a:lnTo>
                  <a:lnTo>
                    <a:pt x="1034" y="6"/>
                  </a:lnTo>
                  <a:lnTo>
                    <a:pt x="1040" y="6"/>
                  </a:lnTo>
                  <a:lnTo>
                    <a:pt x="1046" y="6"/>
                  </a:lnTo>
                  <a:lnTo>
                    <a:pt x="1052" y="6"/>
                  </a:lnTo>
                  <a:lnTo>
                    <a:pt x="1058" y="6"/>
                  </a:lnTo>
                  <a:lnTo>
                    <a:pt x="1064" y="6"/>
                  </a:lnTo>
                  <a:lnTo>
                    <a:pt x="1070" y="6"/>
                  </a:lnTo>
                  <a:lnTo>
                    <a:pt x="1076" y="6"/>
                  </a:lnTo>
                  <a:lnTo>
                    <a:pt x="1082" y="6"/>
                  </a:lnTo>
                  <a:lnTo>
                    <a:pt x="1088" y="6"/>
                  </a:lnTo>
                  <a:lnTo>
                    <a:pt x="1094" y="6"/>
                  </a:lnTo>
                  <a:lnTo>
                    <a:pt x="1099" y="4"/>
                  </a:lnTo>
                  <a:lnTo>
                    <a:pt x="1105" y="6"/>
                  </a:lnTo>
                  <a:lnTo>
                    <a:pt x="1110" y="6"/>
                  </a:lnTo>
                  <a:lnTo>
                    <a:pt x="1117" y="6"/>
                  </a:lnTo>
                  <a:lnTo>
                    <a:pt x="1122" y="6"/>
                  </a:lnTo>
                  <a:lnTo>
                    <a:pt x="1128" y="6"/>
                  </a:lnTo>
                  <a:lnTo>
                    <a:pt x="1134" y="6"/>
                  </a:lnTo>
                  <a:lnTo>
                    <a:pt x="1139" y="6"/>
                  </a:lnTo>
                  <a:lnTo>
                    <a:pt x="1145" y="6"/>
                  </a:lnTo>
                  <a:lnTo>
                    <a:pt x="1151" y="4"/>
                  </a:lnTo>
                  <a:lnTo>
                    <a:pt x="1157" y="6"/>
                  </a:lnTo>
                  <a:lnTo>
                    <a:pt x="1163" y="6"/>
                  </a:lnTo>
                  <a:lnTo>
                    <a:pt x="1168" y="6"/>
                  </a:lnTo>
                  <a:lnTo>
                    <a:pt x="1174" y="6"/>
                  </a:lnTo>
                  <a:lnTo>
                    <a:pt x="1180" y="6"/>
                  </a:lnTo>
                  <a:lnTo>
                    <a:pt x="1187" y="6"/>
                  </a:lnTo>
                  <a:lnTo>
                    <a:pt x="1193" y="6"/>
                  </a:lnTo>
                  <a:lnTo>
                    <a:pt x="1199" y="6"/>
                  </a:lnTo>
                  <a:lnTo>
                    <a:pt x="1205" y="6"/>
                  </a:lnTo>
                  <a:lnTo>
                    <a:pt x="1211" y="6"/>
                  </a:lnTo>
                  <a:lnTo>
                    <a:pt x="1216" y="6"/>
                  </a:lnTo>
                  <a:lnTo>
                    <a:pt x="1222" y="6"/>
                  </a:lnTo>
                  <a:lnTo>
                    <a:pt x="1228" y="6"/>
                  </a:lnTo>
                  <a:lnTo>
                    <a:pt x="1234" y="6"/>
                  </a:lnTo>
                  <a:lnTo>
                    <a:pt x="1240" y="5"/>
                  </a:lnTo>
                  <a:lnTo>
                    <a:pt x="1246" y="6"/>
                  </a:lnTo>
                  <a:lnTo>
                    <a:pt x="1252" y="6"/>
                  </a:lnTo>
                  <a:lnTo>
                    <a:pt x="1258" y="4"/>
                  </a:lnTo>
                  <a:lnTo>
                    <a:pt x="1264" y="6"/>
                  </a:lnTo>
                  <a:lnTo>
                    <a:pt x="1270" y="6"/>
                  </a:lnTo>
                  <a:lnTo>
                    <a:pt x="1276" y="6"/>
                  </a:lnTo>
                  <a:lnTo>
                    <a:pt x="1282" y="6"/>
                  </a:lnTo>
                  <a:lnTo>
                    <a:pt x="1288" y="6"/>
                  </a:lnTo>
                  <a:lnTo>
                    <a:pt x="1294" y="6"/>
                  </a:lnTo>
                  <a:lnTo>
                    <a:pt x="1300" y="6"/>
                  </a:lnTo>
                  <a:lnTo>
                    <a:pt x="1306" y="6"/>
                  </a:lnTo>
                  <a:lnTo>
                    <a:pt x="1312" y="6"/>
                  </a:lnTo>
                  <a:lnTo>
                    <a:pt x="1318" y="6"/>
                  </a:lnTo>
                  <a:lnTo>
                    <a:pt x="1323" y="6"/>
                  </a:lnTo>
                  <a:lnTo>
                    <a:pt x="1330" y="6"/>
                  </a:lnTo>
                  <a:lnTo>
                    <a:pt x="1335" y="6"/>
                  </a:lnTo>
                  <a:lnTo>
                    <a:pt x="1341" y="6"/>
                  </a:lnTo>
                  <a:lnTo>
                    <a:pt x="1347" y="6"/>
                  </a:lnTo>
                  <a:lnTo>
                    <a:pt x="1353" y="6"/>
                  </a:lnTo>
                  <a:lnTo>
                    <a:pt x="1359" y="6"/>
                  </a:lnTo>
                  <a:lnTo>
                    <a:pt x="1365" y="5"/>
                  </a:lnTo>
                  <a:lnTo>
                    <a:pt x="1371" y="6"/>
                  </a:lnTo>
                  <a:lnTo>
                    <a:pt x="1377" y="6"/>
                  </a:lnTo>
                  <a:lnTo>
                    <a:pt x="1383" y="6"/>
                  </a:lnTo>
                  <a:lnTo>
                    <a:pt x="1389" y="6"/>
                  </a:lnTo>
                  <a:lnTo>
                    <a:pt x="1395" y="6"/>
                  </a:lnTo>
                  <a:lnTo>
                    <a:pt x="1402" y="6"/>
                  </a:lnTo>
                  <a:lnTo>
                    <a:pt x="1408" y="6"/>
                  </a:lnTo>
                  <a:lnTo>
                    <a:pt x="1414" y="6"/>
                  </a:lnTo>
                  <a:lnTo>
                    <a:pt x="1420" y="6"/>
                  </a:lnTo>
                  <a:lnTo>
                    <a:pt x="1426" y="6"/>
                  </a:lnTo>
                  <a:lnTo>
                    <a:pt x="1432" y="5"/>
                  </a:lnTo>
                  <a:lnTo>
                    <a:pt x="1438" y="6"/>
                  </a:lnTo>
                  <a:lnTo>
                    <a:pt x="1444" y="6"/>
                  </a:lnTo>
                  <a:lnTo>
                    <a:pt x="1450" y="6"/>
                  </a:lnTo>
                  <a:lnTo>
                    <a:pt x="1457" y="6"/>
                  </a:lnTo>
                  <a:lnTo>
                    <a:pt x="1463" y="6"/>
                  </a:lnTo>
                  <a:lnTo>
                    <a:pt x="1469" y="6"/>
                  </a:lnTo>
                  <a:lnTo>
                    <a:pt x="1475" y="6"/>
                  </a:lnTo>
                  <a:lnTo>
                    <a:pt x="1481" y="6"/>
                  </a:lnTo>
                  <a:lnTo>
                    <a:pt x="1487" y="6"/>
                  </a:lnTo>
                  <a:lnTo>
                    <a:pt x="1493" y="6"/>
                  </a:lnTo>
                  <a:lnTo>
                    <a:pt x="1499" y="6"/>
                  </a:lnTo>
                  <a:lnTo>
                    <a:pt x="1506" y="5"/>
                  </a:lnTo>
                  <a:lnTo>
                    <a:pt x="1511" y="6"/>
                  </a:lnTo>
                  <a:lnTo>
                    <a:pt x="1517" y="6"/>
                  </a:lnTo>
                  <a:lnTo>
                    <a:pt x="1524" y="6"/>
                  </a:lnTo>
                  <a:lnTo>
                    <a:pt x="1530" y="6"/>
                  </a:lnTo>
                  <a:lnTo>
                    <a:pt x="1535" y="6"/>
                  </a:lnTo>
                  <a:lnTo>
                    <a:pt x="1542" y="6"/>
                  </a:lnTo>
                  <a:lnTo>
                    <a:pt x="1548" y="6"/>
                  </a:lnTo>
                  <a:lnTo>
                    <a:pt x="1554" y="6"/>
                  </a:lnTo>
                  <a:lnTo>
                    <a:pt x="1561" y="5"/>
                  </a:lnTo>
                  <a:lnTo>
                    <a:pt x="1567" y="6"/>
                  </a:lnTo>
                  <a:lnTo>
                    <a:pt x="1573" y="6"/>
                  </a:lnTo>
                  <a:lnTo>
                    <a:pt x="1580" y="6"/>
                  </a:lnTo>
                  <a:lnTo>
                    <a:pt x="1586" y="6"/>
                  </a:lnTo>
                  <a:lnTo>
                    <a:pt x="1592" y="6"/>
                  </a:lnTo>
                  <a:lnTo>
                    <a:pt x="1598" y="6"/>
                  </a:lnTo>
                  <a:lnTo>
                    <a:pt x="1605" y="6"/>
                  </a:lnTo>
                  <a:lnTo>
                    <a:pt x="1610" y="6"/>
                  </a:lnTo>
                  <a:lnTo>
                    <a:pt x="1617" y="6"/>
                  </a:lnTo>
                  <a:lnTo>
                    <a:pt x="1623" y="5"/>
                  </a:lnTo>
                  <a:lnTo>
                    <a:pt x="1628" y="6"/>
                  </a:lnTo>
                  <a:lnTo>
                    <a:pt x="1635" y="6"/>
                  </a:lnTo>
                  <a:lnTo>
                    <a:pt x="1640" y="6"/>
                  </a:lnTo>
                  <a:lnTo>
                    <a:pt x="1646" y="6"/>
                  </a:lnTo>
                  <a:lnTo>
                    <a:pt x="1652" y="6"/>
                  </a:lnTo>
                  <a:lnTo>
                    <a:pt x="1658" y="6"/>
                  </a:lnTo>
                  <a:lnTo>
                    <a:pt x="1664" y="4"/>
                  </a:lnTo>
                  <a:lnTo>
                    <a:pt x="1670" y="6"/>
                  </a:lnTo>
                  <a:lnTo>
                    <a:pt x="1676" y="6"/>
                  </a:lnTo>
                  <a:lnTo>
                    <a:pt x="1682" y="6"/>
                  </a:lnTo>
                  <a:lnTo>
                    <a:pt x="1688" y="6"/>
                  </a:lnTo>
                  <a:lnTo>
                    <a:pt x="1694" y="6"/>
                  </a:lnTo>
                  <a:lnTo>
                    <a:pt x="1701" y="6"/>
                  </a:lnTo>
                  <a:lnTo>
                    <a:pt x="1707" y="6"/>
                  </a:lnTo>
                  <a:lnTo>
                    <a:pt x="1712" y="6"/>
                  </a:lnTo>
                  <a:lnTo>
                    <a:pt x="1719" y="6"/>
                  </a:lnTo>
                  <a:lnTo>
                    <a:pt x="1724" y="6"/>
                  </a:lnTo>
                  <a:lnTo>
                    <a:pt x="1730" y="6"/>
                  </a:lnTo>
                  <a:lnTo>
                    <a:pt x="1737" y="6"/>
                  </a:lnTo>
                  <a:lnTo>
                    <a:pt x="1743" y="6"/>
                  </a:lnTo>
                  <a:lnTo>
                    <a:pt x="1748" y="6"/>
                  </a:lnTo>
                  <a:lnTo>
                    <a:pt x="1755" y="6"/>
                  </a:lnTo>
                  <a:lnTo>
                    <a:pt x="1761" y="6"/>
                  </a:lnTo>
                  <a:lnTo>
                    <a:pt x="1766" y="6"/>
                  </a:lnTo>
                  <a:lnTo>
                    <a:pt x="1773" y="6"/>
                  </a:lnTo>
                  <a:lnTo>
                    <a:pt x="1779" y="6"/>
                  </a:lnTo>
                  <a:lnTo>
                    <a:pt x="1785" y="6"/>
                  </a:lnTo>
                  <a:lnTo>
                    <a:pt x="1792" y="6"/>
                  </a:lnTo>
                  <a:lnTo>
                    <a:pt x="1797" y="6"/>
                  </a:lnTo>
                  <a:lnTo>
                    <a:pt x="1803" y="6"/>
                  </a:lnTo>
                  <a:lnTo>
                    <a:pt x="1810" y="6"/>
                  </a:lnTo>
                  <a:lnTo>
                    <a:pt x="1816" y="6"/>
                  </a:lnTo>
                  <a:lnTo>
                    <a:pt x="1822" y="6"/>
                  </a:lnTo>
                  <a:lnTo>
                    <a:pt x="1828" y="6"/>
                  </a:lnTo>
                  <a:lnTo>
                    <a:pt x="1834" y="6"/>
                  </a:lnTo>
                  <a:lnTo>
                    <a:pt x="1840" y="4"/>
                  </a:lnTo>
                  <a:lnTo>
                    <a:pt x="1846" y="6"/>
                  </a:lnTo>
                  <a:lnTo>
                    <a:pt x="1852" y="6"/>
                  </a:lnTo>
                  <a:lnTo>
                    <a:pt x="1858" y="6"/>
                  </a:lnTo>
                  <a:lnTo>
                    <a:pt x="1864" y="6"/>
                  </a:lnTo>
                  <a:lnTo>
                    <a:pt x="1870" y="6"/>
                  </a:lnTo>
                  <a:lnTo>
                    <a:pt x="1876" y="6"/>
                  </a:lnTo>
                  <a:lnTo>
                    <a:pt x="1882" y="6"/>
                  </a:lnTo>
                  <a:lnTo>
                    <a:pt x="1888" y="6"/>
                  </a:lnTo>
                  <a:lnTo>
                    <a:pt x="1894" y="4"/>
                  </a:lnTo>
                  <a:lnTo>
                    <a:pt x="1900" y="6"/>
                  </a:lnTo>
                  <a:lnTo>
                    <a:pt x="1906" y="6"/>
                  </a:lnTo>
                  <a:lnTo>
                    <a:pt x="1911" y="6"/>
                  </a:lnTo>
                  <a:lnTo>
                    <a:pt x="1918" y="6"/>
                  </a:lnTo>
                  <a:lnTo>
                    <a:pt x="1923" y="6"/>
                  </a:lnTo>
                  <a:lnTo>
                    <a:pt x="1929" y="6"/>
                  </a:lnTo>
                  <a:lnTo>
                    <a:pt x="1936" y="5"/>
                  </a:lnTo>
                  <a:lnTo>
                    <a:pt x="1942" y="5"/>
                  </a:lnTo>
                  <a:lnTo>
                    <a:pt x="1947" y="6"/>
                  </a:lnTo>
                  <a:lnTo>
                    <a:pt x="1954" y="5"/>
                  </a:lnTo>
                  <a:lnTo>
                    <a:pt x="1960" y="6"/>
                  </a:lnTo>
                  <a:lnTo>
                    <a:pt x="1966" y="6"/>
                  </a:lnTo>
                  <a:lnTo>
                    <a:pt x="1971" y="6"/>
                  </a:lnTo>
                  <a:lnTo>
                    <a:pt x="1978" y="6"/>
                  </a:lnTo>
                  <a:lnTo>
                    <a:pt x="1984" y="6"/>
                  </a:lnTo>
                  <a:lnTo>
                    <a:pt x="1990" y="6"/>
                  </a:lnTo>
                  <a:lnTo>
                    <a:pt x="1996" y="6"/>
                  </a:lnTo>
                  <a:lnTo>
                    <a:pt x="2002" y="6"/>
                  </a:lnTo>
                  <a:lnTo>
                    <a:pt x="2008" y="6"/>
                  </a:lnTo>
                  <a:lnTo>
                    <a:pt x="2014" y="6"/>
                  </a:lnTo>
                  <a:lnTo>
                    <a:pt x="2021" y="6"/>
                  </a:lnTo>
                  <a:lnTo>
                    <a:pt x="2027" y="5"/>
                  </a:lnTo>
                  <a:lnTo>
                    <a:pt x="2032" y="6"/>
                  </a:lnTo>
                  <a:lnTo>
                    <a:pt x="2039" y="6"/>
                  </a:lnTo>
                  <a:lnTo>
                    <a:pt x="2045" y="6"/>
                  </a:lnTo>
                  <a:lnTo>
                    <a:pt x="2051" y="6"/>
                  </a:lnTo>
                  <a:lnTo>
                    <a:pt x="2058" y="6"/>
                  </a:lnTo>
                  <a:lnTo>
                    <a:pt x="2063" y="6"/>
                  </a:lnTo>
                  <a:lnTo>
                    <a:pt x="2070" y="6"/>
                  </a:lnTo>
                  <a:lnTo>
                    <a:pt x="2076" y="6"/>
                  </a:lnTo>
                  <a:lnTo>
                    <a:pt x="2082" y="6"/>
                  </a:lnTo>
                  <a:lnTo>
                    <a:pt x="2088" y="6"/>
                  </a:lnTo>
                  <a:lnTo>
                    <a:pt x="2095" y="6"/>
                  </a:lnTo>
                  <a:lnTo>
                    <a:pt x="2101" y="6"/>
                  </a:lnTo>
                  <a:lnTo>
                    <a:pt x="2107" y="6"/>
                  </a:lnTo>
                  <a:lnTo>
                    <a:pt x="2113" y="6"/>
                  </a:lnTo>
                  <a:lnTo>
                    <a:pt x="2119" y="6"/>
                  </a:lnTo>
                  <a:lnTo>
                    <a:pt x="2125" y="6"/>
                  </a:lnTo>
                  <a:lnTo>
                    <a:pt x="2131" y="6"/>
                  </a:lnTo>
                  <a:lnTo>
                    <a:pt x="2137" y="6"/>
                  </a:lnTo>
                  <a:lnTo>
                    <a:pt x="2144" y="6"/>
                  </a:lnTo>
                  <a:lnTo>
                    <a:pt x="2150" y="6"/>
                  </a:lnTo>
                  <a:lnTo>
                    <a:pt x="2155" y="6"/>
                  </a:lnTo>
                  <a:lnTo>
                    <a:pt x="2162" y="6"/>
                  </a:lnTo>
                  <a:lnTo>
                    <a:pt x="2168" y="6"/>
                  </a:lnTo>
                  <a:lnTo>
                    <a:pt x="2174" y="6"/>
                  </a:lnTo>
                  <a:lnTo>
                    <a:pt x="2180" y="6"/>
                  </a:lnTo>
                  <a:lnTo>
                    <a:pt x="2186" y="6"/>
                  </a:lnTo>
                  <a:lnTo>
                    <a:pt x="2192" y="6"/>
                  </a:lnTo>
                  <a:lnTo>
                    <a:pt x="2199" y="6"/>
                  </a:lnTo>
                  <a:lnTo>
                    <a:pt x="2204" y="5"/>
                  </a:lnTo>
                  <a:lnTo>
                    <a:pt x="2210" y="6"/>
                  </a:lnTo>
                  <a:lnTo>
                    <a:pt x="2216" y="6"/>
                  </a:lnTo>
                  <a:lnTo>
                    <a:pt x="2222" y="5"/>
                  </a:lnTo>
                  <a:lnTo>
                    <a:pt x="2228" y="5"/>
                  </a:lnTo>
                  <a:lnTo>
                    <a:pt x="2234" y="6"/>
                  </a:lnTo>
                  <a:lnTo>
                    <a:pt x="2240" y="6"/>
                  </a:lnTo>
                  <a:lnTo>
                    <a:pt x="2246" y="6"/>
                  </a:lnTo>
                  <a:lnTo>
                    <a:pt x="2253" y="6"/>
                  </a:lnTo>
                  <a:lnTo>
                    <a:pt x="2259" y="4"/>
                  </a:lnTo>
                  <a:lnTo>
                    <a:pt x="2264" y="6"/>
                  </a:lnTo>
                  <a:lnTo>
                    <a:pt x="2271" y="6"/>
                  </a:lnTo>
                  <a:lnTo>
                    <a:pt x="2277" y="6"/>
                  </a:lnTo>
                  <a:lnTo>
                    <a:pt x="2283" y="6"/>
                  </a:lnTo>
                  <a:lnTo>
                    <a:pt x="2289" y="6"/>
                  </a:lnTo>
                  <a:lnTo>
                    <a:pt x="2295" y="6"/>
                  </a:lnTo>
                  <a:lnTo>
                    <a:pt x="2301" y="6"/>
                  </a:lnTo>
                  <a:lnTo>
                    <a:pt x="2308" y="6"/>
                  </a:lnTo>
                  <a:lnTo>
                    <a:pt x="2308" y="6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7">
              <a:extLst>
                <a:ext uri="{FF2B5EF4-FFF2-40B4-BE49-F238E27FC236}">
                  <a16:creationId xmlns:a16="http://schemas.microsoft.com/office/drawing/2014/main" id="{A8BEB754-1E4F-A895-75F6-5DA8F2AD5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3" y="2976"/>
              <a:ext cx="88" cy="0"/>
            </a:xfrm>
            <a:custGeom>
              <a:avLst/>
              <a:gdLst>
                <a:gd name="T0" fmla="*/ 0 w 88"/>
                <a:gd name="T1" fmla="*/ 0 w 88"/>
                <a:gd name="T2" fmla="*/ 88 w 88"/>
                <a:gd name="T3" fmla="*/ 88 w 8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88">
                  <a:moveTo>
                    <a:pt x="0" y="0"/>
                  </a:moveTo>
                  <a:lnTo>
                    <a:pt x="0" y="0"/>
                  </a:lnTo>
                  <a:lnTo>
                    <a:pt x="88" y="0"/>
                  </a:lnTo>
                  <a:lnTo>
                    <a:pt x="88" y="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8">
              <a:extLst>
                <a:ext uri="{FF2B5EF4-FFF2-40B4-BE49-F238E27FC236}">
                  <a16:creationId xmlns:a16="http://schemas.microsoft.com/office/drawing/2014/main" id="{552FC0A7-8C2D-3907-B44C-47C088DDF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" y="2974"/>
              <a:ext cx="4100" cy="3"/>
            </a:xfrm>
            <a:custGeom>
              <a:avLst/>
              <a:gdLst>
                <a:gd name="T0" fmla="*/ 23 w 4100"/>
                <a:gd name="T1" fmla="*/ 3 h 3"/>
                <a:gd name="T2" fmla="*/ 49 w 4100"/>
                <a:gd name="T3" fmla="*/ 3 h 3"/>
                <a:gd name="T4" fmla="*/ 74 w 4100"/>
                <a:gd name="T5" fmla="*/ 3 h 3"/>
                <a:gd name="T6" fmla="*/ 99 w 4100"/>
                <a:gd name="T7" fmla="*/ 3 h 3"/>
                <a:gd name="T8" fmla="*/ 124 w 4100"/>
                <a:gd name="T9" fmla="*/ 3 h 3"/>
                <a:gd name="T10" fmla="*/ 150 w 4100"/>
                <a:gd name="T11" fmla="*/ 3 h 3"/>
                <a:gd name="T12" fmla="*/ 177 w 4100"/>
                <a:gd name="T13" fmla="*/ 3 h 3"/>
                <a:gd name="T14" fmla="*/ 207 w 4100"/>
                <a:gd name="T15" fmla="*/ 3 h 3"/>
                <a:gd name="T16" fmla="*/ 274 w 4100"/>
                <a:gd name="T17" fmla="*/ 3 h 3"/>
                <a:gd name="T18" fmla="*/ 362 w 4100"/>
                <a:gd name="T19" fmla="*/ 3 h 3"/>
                <a:gd name="T20" fmla="*/ 450 w 4100"/>
                <a:gd name="T21" fmla="*/ 3 h 3"/>
                <a:gd name="T22" fmla="*/ 539 w 4100"/>
                <a:gd name="T23" fmla="*/ 3 h 3"/>
                <a:gd name="T24" fmla="*/ 629 w 4100"/>
                <a:gd name="T25" fmla="*/ 3 h 3"/>
                <a:gd name="T26" fmla="*/ 717 w 4100"/>
                <a:gd name="T27" fmla="*/ 3 h 3"/>
                <a:gd name="T28" fmla="*/ 807 w 4100"/>
                <a:gd name="T29" fmla="*/ 3 h 3"/>
                <a:gd name="T30" fmla="*/ 899 w 4100"/>
                <a:gd name="T31" fmla="*/ 3 h 3"/>
                <a:gd name="T32" fmla="*/ 995 w 4100"/>
                <a:gd name="T33" fmla="*/ 3 h 3"/>
                <a:gd name="T34" fmla="*/ 1094 w 4100"/>
                <a:gd name="T35" fmla="*/ 3 h 3"/>
                <a:gd name="T36" fmla="*/ 1195 w 4100"/>
                <a:gd name="T37" fmla="*/ 2 h 3"/>
                <a:gd name="T38" fmla="*/ 1292 w 4100"/>
                <a:gd name="T39" fmla="*/ 1 h 3"/>
                <a:gd name="T40" fmla="*/ 1388 w 4100"/>
                <a:gd name="T41" fmla="*/ 3 h 3"/>
                <a:gd name="T42" fmla="*/ 1468 w 4100"/>
                <a:gd name="T43" fmla="*/ 3 h 3"/>
                <a:gd name="T44" fmla="*/ 1563 w 4100"/>
                <a:gd name="T45" fmla="*/ 3 h 3"/>
                <a:gd name="T46" fmla="*/ 1633 w 4100"/>
                <a:gd name="T47" fmla="*/ 3 h 3"/>
                <a:gd name="T48" fmla="*/ 1728 w 4100"/>
                <a:gd name="T49" fmla="*/ 3 h 3"/>
                <a:gd name="T50" fmla="*/ 1791 w 4100"/>
                <a:gd name="T51" fmla="*/ 3 h 3"/>
                <a:gd name="T52" fmla="*/ 1847 w 4100"/>
                <a:gd name="T53" fmla="*/ 3 h 3"/>
                <a:gd name="T54" fmla="*/ 1911 w 4100"/>
                <a:gd name="T55" fmla="*/ 3 h 3"/>
                <a:gd name="T56" fmla="*/ 1970 w 4100"/>
                <a:gd name="T57" fmla="*/ 3 h 3"/>
                <a:gd name="T58" fmla="*/ 2035 w 4100"/>
                <a:gd name="T59" fmla="*/ 3 h 3"/>
                <a:gd name="T60" fmla="*/ 2090 w 4100"/>
                <a:gd name="T61" fmla="*/ 3 h 3"/>
                <a:gd name="T62" fmla="*/ 2159 w 4100"/>
                <a:gd name="T63" fmla="*/ 3 h 3"/>
                <a:gd name="T64" fmla="*/ 2227 w 4100"/>
                <a:gd name="T65" fmla="*/ 3 h 3"/>
                <a:gd name="T66" fmla="*/ 2300 w 4100"/>
                <a:gd name="T67" fmla="*/ 3 h 3"/>
                <a:gd name="T68" fmla="*/ 2352 w 4100"/>
                <a:gd name="T69" fmla="*/ 3 h 3"/>
                <a:gd name="T70" fmla="*/ 2420 w 4100"/>
                <a:gd name="T71" fmla="*/ 3 h 3"/>
                <a:gd name="T72" fmla="*/ 2500 w 4100"/>
                <a:gd name="T73" fmla="*/ 3 h 3"/>
                <a:gd name="T74" fmla="*/ 2554 w 4100"/>
                <a:gd name="T75" fmla="*/ 2 h 3"/>
                <a:gd name="T76" fmla="*/ 2606 w 4100"/>
                <a:gd name="T77" fmla="*/ 3 h 3"/>
                <a:gd name="T78" fmla="*/ 2660 w 4100"/>
                <a:gd name="T79" fmla="*/ 3 h 3"/>
                <a:gd name="T80" fmla="*/ 2715 w 4100"/>
                <a:gd name="T81" fmla="*/ 3 h 3"/>
                <a:gd name="T82" fmla="*/ 2781 w 4100"/>
                <a:gd name="T83" fmla="*/ 3 h 3"/>
                <a:gd name="T84" fmla="*/ 2838 w 4100"/>
                <a:gd name="T85" fmla="*/ 3 h 3"/>
                <a:gd name="T86" fmla="*/ 2909 w 4100"/>
                <a:gd name="T87" fmla="*/ 3 h 3"/>
                <a:gd name="T88" fmla="*/ 2975 w 4100"/>
                <a:gd name="T89" fmla="*/ 3 h 3"/>
                <a:gd name="T90" fmla="*/ 3035 w 4100"/>
                <a:gd name="T91" fmla="*/ 3 h 3"/>
                <a:gd name="T92" fmla="*/ 3114 w 4100"/>
                <a:gd name="T93" fmla="*/ 3 h 3"/>
                <a:gd name="T94" fmla="*/ 3176 w 4100"/>
                <a:gd name="T95" fmla="*/ 3 h 3"/>
                <a:gd name="T96" fmla="*/ 3235 w 4100"/>
                <a:gd name="T97" fmla="*/ 3 h 3"/>
                <a:gd name="T98" fmla="*/ 3294 w 4100"/>
                <a:gd name="T99" fmla="*/ 3 h 3"/>
                <a:gd name="T100" fmla="*/ 3371 w 4100"/>
                <a:gd name="T101" fmla="*/ 3 h 3"/>
                <a:gd name="T102" fmla="*/ 3441 w 4100"/>
                <a:gd name="T103" fmla="*/ 3 h 3"/>
                <a:gd name="T104" fmla="*/ 3514 w 4100"/>
                <a:gd name="T105" fmla="*/ 3 h 3"/>
                <a:gd name="T106" fmla="*/ 3582 w 4100"/>
                <a:gd name="T107" fmla="*/ 3 h 3"/>
                <a:gd name="T108" fmla="*/ 3651 w 4100"/>
                <a:gd name="T109" fmla="*/ 3 h 3"/>
                <a:gd name="T110" fmla="*/ 3731 w 4100"/>
                <a:gd name="T111" fmla="*/ 3 h 3"/>
                <a:gd name="T112" fmla="*/ 3828 w 4100"/>
                <a:gd name="T113" fmla="*/ 3 h 3"/>
                <a:gd name="T114" fmla="*/ 3917 w 4100"/>
                <a:gd name="T115" fmla="*/ 3 h 3"/>
                <a:gd name="T116" fmla="*/ 3991 w 4100"/>
                <a:gd name="T117" fmla="*/ 3 h 3"/>
                <a:gd name="T118" fmla="*/ 4077 w 4100"/>
                <a:gd name="T1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100" h="3">
                  <a:moveTo>
                    <a:pt x="0" y="3"/>
                  </a:moveTo>
                  <a:lnTo>
                    <a:pt x="1" y="3"/>
                  </a:lnTo>
                  <a:lnTo>
                    <a:pt x="2" y="3"/>
                  </a:lnTo>
                  <a:lnTo>
                    <a:pt x="4" y="3"/>
                  </a:lnTo>
                  <a:lnTo>
                    <a:pt x="6" y="3"/>
                  </a:lnTo>
                  <a:lnTo>
                    <a:pt x="7" y="3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1" y="3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5" y="3"/>
                  </a:lnTo>
                  <a:lnTo>
                    <a:pt x="26" y="3"/>
                  </a:lnTo>
                  <a:lnTo>
                    <a:pt x="28" y="3"/>
                  </a:lnTo>
                  <a:lnTo>
                    <a:pt x="29" y="3"/>
                  </a:lnTo>
                  <a:lnTo>
                    <a:pt x="31" y="3"/>
                  </a:lnTo>
                  <a:lnTo>
                    <a:pt x="32" y="3"/>
                  </a:lnTo>
                  <a:lnTo>
                    <a:pt x="34" y="3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38" y="3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4" y="3"/>
                  </a:lnTo>
                  <a:lnTo>
                    <a:pt x="46" y="3"/>
                  </a:lnTo>
                  <a:lnTo>
                    <a:pt x="47" y="3"/>
                  </a:lnTo>
                  <a:lnTo>
                    <a:pt x="49" y="3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3" y="3"/>
                  </a:lnTo>
                  <a:lnTo>
                    <a:pt x="54" y="3"/>
                  </a:lnTo>
                  <a:lnTo>
                    <a:pt x="56" y="3"/>
                  </a:lnTo>
                  <a:lnTo>
                    <a:pt x="58" y="3"/>
                  </a:lnTo>
                  <a:lnTo>
                    <a:pt x="59" y="3"/>
                  </a:lnTo>
                  <a:lnTo>
                    <a:pt x="60" y="3"/>
                  </a:lnTo>
                  <a:lnTo>
                    <a:pt x="62" y="3"/>
                  </a:lnTo>
                  <a:lnTo>
                    <a:pt x="63" y="3"/>
                  </a:lnTo>
                  <a:lnTo>
                    <a:pt x="65" y="3"/>
                  </a:lnTo>
                  <a:lnTo>
                    <a:pt x="66" y="3"/>
                  </a:lnTo>
                  <a:lnTo>
                    <a:pt x="68" y="3"/>
                  </a:lnTo>
                  <a:lnTo>
                    <a:pt x="69" y="3"/>
                  </a:lnTo>
                  <a:lnTo>
                    <a:pt x="71" y="3"/>
                  </a:lnTo>
                  <a:lnTo>
                    <a:pt x="72" y="3"/>
                  </a:lnTo>
                  <a:lnTo>
                    <a:pt x="74" y="3"/>
                  </a:lnTo>
                  <a:lnTo>
                    <a:pt x="75" y="3"/>
                  </a:lnTo>
                  <a:lnTo>
                    <a:pt x="77" y="3"/>
                  </a:lnTo>
                  <a:lnTo>
                    <a:pt x="78" y="3"/>
                  </a:lnTo>
                  <a:lnTo>
                    <a:pt x="80" y="3"/>
                  </a:lnTo>
                  <a:lnTo>
                    <a:pt x="81" y="3"/>
                  </a:lnTo>
                  <a:lnTo>
                    <a:pt x="83" y="3"/>
                  </a:lnTo>
                  <a:lnTo>
                    <a:pt x="84" y="3"/>
                  </a:lnTo>
                  <a:lnTo>
                    <a:pt x="86" y="3"/>
                  </a:lnTo>
                  <a:lnTo>
                    <a:pt x="87" y="3"/>
                  </a:lnTo>
                  <a:lnTo>
                    <a:pt x="89" y="3"/>
                  </a:lnTo>
                  <a:lnTo>
                    <a:pt x="90" y="3"/>
                  </a:lnTo>
                  <a:lnTo>
                    <a:pt x="92" y="3"/>
                  </a:lnTo>
                  <a:lnTo>
                    <a:pt x="93" y="3"/>
                  </a:lnTo>
                  <a:lnTo>
                    <a:pt x="95" y="3"/>
                  </a:lnTo>
                  <a:lnTo>
                    <a:pt x="96" y="3"/>
                  </a:lnTo>
                  <a:lnTo>
                    <a:pt x="98" y="3"/>
                  </a:lnTo>
                  <a:lnTo>
                    <a:pt x="99" y="3"/>
                  </a:lnTo>
                  <a:lnTo>
                    <a:pt x="100" y="3"/>
                  </a:lnTo>
                  <a:lnTo>
                    <a:pt x="102" y="3"/>
                  </a:lnTo>
                  <a:lnTo>
                    <a:pt x="104" y="3"/>
                  </a:lnTo>
                  <a:lnTo>
                    <a:pt x="105" y="3"/>
                  </a:lnTo>
                  <a:lnTo>
                    <a:pt x="106" y="3"/>
                  </a:lnTo>
                  <a:lnTo>
                    <a:pt x="108" y="3"/>
                  </a:lnTo>
                  <a:lnTo>
                    <a:pt x="109" y="3"/>
                  </a:lnTo>
                  <a:lnTo>
                    <a:pt x="111" y="3"/>
                  </a:lnTo>
                  <a:lnTo>
                    <a:pt x="112" y="3"/>
                  </a:lnTo>
                  <a:lnTo>
                    <a:pt x="114" y="3"/>
                  </a:lnTo>
                  <a:lnTo>
                    <a:pt x="115" y="3"/>
                  </a:lnTo>
                  <a:lnTo>
                    <a:pt x="117" y="3"/>
                  </a:lnTo>
                  <a:lnTo>
                    <a:pt x="118" y="3"/>
                  </a:lnTo>
                  <a:lnTo>
                    <a:pt x="120" y="3"/>
                  </a:lnTo>
                  <a:lnTo>
                    <a:pt x="121" y="3"/>
                  </a:lnTo>
                  <a:lnTo>
                    <a:pt x="123" y="3"/>
                  </a:lnTo>
                  <a:lnTo>
                    <a:pt x="124" y="3"/>
                  </a:lnTo>
                  <a:lnTo>
                    <a:pt x="126" y="3"/>
                  </a:lnTo>
                  <a:lnTo>
                    <a:pt x="127" y="3"/>
                  </a:lnTo>
                  <a:lnTo>
                    <a:pt x="129" y="3"/>
                  </a:lnTo>
                  <a:lnTo>
                    <a:pt x="130" y="3"/>
                  </a:lnTo>
                  <a:lnTo>
                    <a:pt x="132" y="3"/>
                  </a:lnTo>
                  <a:lnTo>
                    <a:pt x="133" y="3"/>
                  </a:lnTo>
                  <a:lnTo>
                    <a:pt x="135" y="3"/>
                  </a:lnTo>
                  <a:lnTo>
                    <a:pt x="136" y="3"/>
                  </a:lnTo>
                  <a:lnTo>
                    <a:pt x="138" y="3"/>
                  </a:lnTo>
                  <a:lnTo>
                    <a:pt x="139" y="3"/>
                  </a:lnTo>
                  <a:lnTo>
                    <a:pt x="141" y="3"/>
                  </a:lnTo>
                  <a:lnTo>
                    <a:pt x="142" y="3"/>
                  </a:lnTo>
                  <a:lnTo>
                    <a:pt x="144" y="3"/>
                  </a:lnTo>
                  <a:lnTo>
                    <a:pt x="145" y="3"/>
                  </a:lnTo>
                  <a:lnTo>
                    <a:pt x="147" y="3"/>
                  </a:lnTo>
                  <a:lnTo>
                    <a:pt x="148" y="3"/>
                  </a:lnTo>
                  <a:lnTo>
                    <a:pt x="150" y="3"/>
                  </a:lnTo>
                  <a:lnTo>
                    <a:pt x="151" y="3"/>
                  </a:lnTo>
                  <a:lnTo>
                    <a:pt x="152" y="3"/>
                  </a:lnTo>
                  <a:lnTo>
                    <a:pt x="154" y="3"/>
                  </a:lnTo>
                  <a:lnTo>
                    <a:pt x="155" y="3"/>
                  </a:lnTo>
                  <a:lnTo>
                    <a:pt x="157" y="3"/>
                  </a:lnTo>
                  <a:lnTo>
                    <a:pt x="158" y="3"/>
                  </a:lnTo>
                  <a:lnTo>
                    <a:pt x="160" y="3"/>
                  </a:lnTo>
                  <a:lnTo>
                    <a:pt x="161" y="3"/>
                  </a:lnTo>
                  <a:lnTo>
                    <a:pt x="163" y="3"/>
                  </a:lnTo>
                  <a:lnTo>
                    <a:pt x="164" y="3"/>
                  </a:lnTo>
                  <a:lnTo>
                    <a:pt x="166" y="3"/>
                  </a:lnTo>
                  <a:lnTo>
                    <a:pt x="167" y="3"/>
                  </a:lnTo>
                  <a:lnTo>
                    <a:pt x="169" y="3"/>
                  </a:lnTo>
                  <a:lnTo>
                    <a:pt x="170" y="3"/>
                  </a:lnTo>
                  <a:lnTo>
                    <a:pt x="172" y="3"/>
                  </a:lnTo>
                  <a:lnTo>
                    <a:pt x="175" y="3"/>
                  </a:lnTo>
                  <a:lnTo>
                    <a:pt x="177" y="3"/>
                  </a:lnTo>
                  <a:lnTo>
                    <a:pt x="179" y="3"/>
                  </a:lnTo>
                  <a:lnTo>
                    <a:pt x="180" y="3"/>
                  </a:lnTo>
                  <a:lnTo>
                    <a:pt x="182" y="3"/>
                  </a:lnTo>
                  <a:lnTo>
                    <a:pt x="184" y="3"/>
                  </a:lnTo>
                  <a:lnTo>
                    <a:pt x="186" y="3"/>
                  </a:lnTo>
                  <a:lnTo>
                    <a:pt x="188" y="3"/>
                  </a:lnTo>
                  <a:lnTo>
                    <a:pt x="189" y="3"/>
                  </a:lnTo>
                  <a:lnTo>
                    <a:pt x="191" y="3"/>
                  </a:lnTo>
                  <a:lnTo>
                    <a:pt x="193" y="3"/>
                  </a:lnTo>
                  <a:lnTo>
                    <a:pt x="195" y="3"/>
                  </a:lnTo>
                  <a:lnTo>
                    <a:pt x="196" y="3"/>
                  </a:lnTo>
                  <a:lnTo>
                    <a:pt x="198" y="3"/>
                  </a:lnTo>
                  <a:lnTo>
                    <a:pt x="200" y="3"/>
                  </a:lnTo>
                  <a:lnTo>
                    <a:pt x="202" y="3"/>
                  </a:lnTo>
                  <a:lnTo>
                    <a:pt x="204" y="3"/>
                  </a:lnTo>
                  <a:lnTo>
                    <a:pt x="205" y="3"/>
                  </a:lnTo>
                  <a:lnTo>
                    <a:pt x="207" y="3"/>
                  </a:lnTo>
                  <a:lnTo>
                    <a:pt x="209" y="3"/>
                  </a:lnTo>
                  <a:lnTo>
                    <a:pt x="211" y="3"/>
                  </a:lnTo>
                  <a:lnTo>
                    <a:pt x="213" y="3"/>
                  </a:lnTo>
                  <a:lnTo>
                    <a:pt x="214" y="3"/>
                  </a:lnTo>
                  <a:lnTo>
                    <a:pt x="216" y="3"/>
                  </a:lnTo>
                  <a:lnTo>
                    <a:pt x="218" y="3"/>
                  </a:lnTo>
                  <a:lnTo>
                    <a:pt x="223" y="3"/>
                  </a:lnTo>
                  <a:lnTo>
                    <a:pt x="228" y="3"/>
                  </a:lnTo>
                  <a:lnTo>
                    <a:pt x="234" y="3"/>
                  </a:lnTo>
                  <a:lnTo>
                    <a:pt x="239" y="3"/>
                  </a:lnTo>
                  <a:lnTo>
                    <a:pt x="244" y="3"/>
                  </a:lnTo>
                  <a:lnTo>
                    <a:pt x="249" y="3"/>
                  </a:lnTo>
                  <a:lnTo>
                    <a:pt x="254" y="3"/>
                  </a:lnTo>
                  <a:lnTo>
                    <a:pt x="259" y="3"/>
                  </a:lnTo>
                  <a:lnTo>
                    <a:pt x="264" y="3"/>
                  </a:lnTo>
                  <a:lnTo>
                    <a:pt x="269" y="3"/>
                  </a:lnTo>
                  <a:lnTo>
                    <a:pt x="274" y="3"/>
                  </a:lnTo>
                  <a:lnTo>
                    <a:pt x="279" y="3"/>
                  </a:lnTo>
                  <a:lnTo>
                    <a:pt x="284" y="3"/>
                  </a:lnTo>
                  <a:lnTo>
                    <a:pt x="290" y="3"/>
                  </a:lnTo>
                  <a:lnTo>
                    <a:pt x="295" y="3"/>
                  </a:lnTo>
                  <a:lnTo>
                    <a:pt x="300" y="3"/>
                  </a:lnTo>
                  <a:lnTo>
                    <a:pt x="305" y="3"/>
                  </a:lnTo>
                  <a:lnTo>
                    <a:pt x="310" y="3"/>
                  </a:lnTo>
                  <a:lnTo>
                    <a:pt x="315" y="3"/>
                  </a:lnTo>
                  <a:lnTo>
                    <a:pt x="320" y="3"/>
                  </a:lnTo>
                  <a:lnTo>
                    <a:pt x="326" y="3"/>
                  </a:lnTo>
                  <a:lnTo>
                    <a:pt x="331" y="3"/>
                  </a:lnTo>
                  <a:lnTo>
                    <a:pt x="336" y="3"/>
                  </a:lnTo>
                  <a:lnTo>
                    <a:pt x="341" y="3"/>
                  </a:lnTo>
                  <a:lnTo>
                    <a:pt x="346" y="3"/>
                  </a:lnTo>
                  <a:lnTo>
                    <a:pt x="351" y="3"/>
                  </a:lnTo>
                  <a:lnTo>
                    <a:pt x="357" y="3"/>
                  </a:lnTo>
                  <a:lnTo>
                    <a:pt x="362" y="3"/>
                  </a:lnTo>
                  <a:lnTo>
                    <a:pt x="367" y="3"/>
                  </a:lnTo>
                  <a:lnTo>
                    <a:pt x="372" y="3"/>
                  </a:lnTo>
                  <a:lnTo>
                    <a:pt x="378" y="3"/>
                  </a:lnTo>
                  <a:lnTo>
                    <a:pt x="383" y="3"/>
                  </a:lnTo>
                  <a:lnTo>
                    <a:pt x="388" y="3"/>
                  </a:lnTo>
                  <a:lnTo>
                    <a:pt x="393" y="3"/>
                  </a:lnTo>
                  <a:lnTo>
                    <a:pt x="398" y="3"/>
                  </a:lnTo>
                  <a:lnTo>
                    <a:pt x="403" y="3"/>
                  </a:lnTo>
                  <a:lnTo>
                    <a:pt x="408" y="3"/>
                  </a:lnTo>
                  <a:lnTo>
                    <a:pt x="414" y="3"/>
                  </a:lnTo>
                  <a:lnTo>
                    <a:pt x="419" y="3"/>
                  </a:lnTo>
                  <a:lnTo>
                    <a:pt x="424" y="3"/>
                  </a:lnTo>
                  <a:lnTo>
                    <a:pt x="429" y="3"/>
                  </a:lnTo>
                  <a:lnTo>
                    <a:pt x="434" y="3"/>
                  </a:lnTo>
                  <a:lnTo>
                    <a:pt x="439" y="3"/>
                  </a:lnTo>
                  <a:lnTo>
                    <a:pt x="444" y="3"/>
                  </a:lnTo>
                  <a:lnTo>
                    <a:pt x="450" y="3"/>
                  </a:lnTo>
                  <a:lnTo>
                    <a:pt x="455" y="3"/>
                  </a:lnTo>
                  <a:lnTo>
                    <a:pt x="460" y="3"/>
                  </a:lnTo>
                  <a:lnTo>
                    <a:pt x="465" y="3"/>
                  </a:lnTo>
                  <a:lnTo>
                    <a:pt x="470" y="3"/>
                  </a:lnTo>
                  <a:lnTo>
                    <a:pt x="476" y="3"/>
                  </a:lnTo>
                  <a:lnTo>
                    <a:pt x="481" y="3"/>
                  </a:lnTo>
                  <a:lnTo>
                    <a:pt x="486" y="3"/>
                  </a:lnTo>
                  <a:lnTo>
                    <a:pt x="491" y="3"/>
                  </a:lnTo>
                  <a:lnTo>
                    <a:pt x="496" y="3"/>
                  </a:lnTo>
                  <a:lnTo>
                    <a:pt x="502" y="3"/>
                  </a:lnTo>
                  <a:lnTo>
                    <a:pt x="507" y="3"/>
                  </a:lnTo>
                  <a:lnTo>
                    <a:pt x="512" y="3"/>
                  </a:lnTo>
                  <a:lnTo>
                    <a:pt x="518" y="3"/>
                  </a:lnTo>
                  <a:lnTo>
                    <a:pt x="523" y="3"/>
                  </a:lnTo>
                  <a:lnTo>
                    <a:pt x="528" y="3"/>
                  </a:lnTo>
                  <a:lnTo>
                    <a:pt x="533" y="3"/>
                  </a:lnTo>
                  <a:lnTo>
                    <a:pt x="539" y="3"/>
                  </a:lnTo>
                  <a:lnTo>
                    <a:pt x="544" y="3"/>
                  </a:lnTo>
                  <a:lnTo>
                    <a:pt x="549" y="3"/>
                  </a:lnTo>
                  <a:lnTo>
                    <a:pt x="555" y="3"/>
                  </a:lnTo>
                  <a:lnTo>
                    <a:pt x="560" y="3"/>
                  </a:lnTo>
                  <a:lnTo>
                    <a:pt x="565" y="3"/>
                  </a:lnTo>
                  <a:lnTo>
                    <a:pt x="570" y="3"/>
                  </a:lnTo>
                  <a:lnTo>
                    <a:pt x="575" y="3"/>
                  </a:lnTo>
                  <a:lnTo>
                    <a:pt x="580" y="3"/>
                  </a:lnTo>
                  <a:lnTo>
                    <a:pt x="586" y="3"/>
                  </a:lnTo>
                  <a:lnTo>
                    <a:pt x="592" y="3"/>
                  </a:lnTo>
                  <a:lnTo>
                    <a:pt x="597" y="3"/>
                  </a:lnTo>
                  <a:lnTo>
                    <a:pt x="603" y="3"/>
                  </a:lnTo>
                  <a:lnTo>
                    <a:pt x="608" y="3"/>
                  </a:lnTo>
                  <a:lnTo>
                    <a:pt x="613" y="3"/>
                  </a:lnTo>
                  <a:lnTo>
                    <a:pt x="618" y="3"/>
                  </a:lnTo>
                  <a:lnTo>
                    <a:pt x="624" y="3"/>
                  </a:lnTo>
                  <a:lnTo>
                    <a:pt x="629" y="3"/>
                  </a:lnTo>
                  <a:lnTo>
                    <a:pt x="634" y="3"/>
                  </a:lnTo>
                  <a:lnTo>
                    <a:pt x="639" y="3"/>
                  </a:lnTo>
                  <a:lnTo>
                    <a:pt x="644" y="3"/>
                  </a:lnTo>
                  <a:lnTo>
                    <a:pt x="650" y="3"/>
                  </a:lnTo>
                  <a:lnTo>
                    <a:pt x="655" y="3"/>
                  </a:lnTo>
                  <a:lnTo>
                    <a:pt x="660" y="3"/>
                  </a:lnTo>
                  <a:lnTo>
                    <a:pt x="665" y="3"/>
                  </a:lnTo>
                  <a:lnTo>
                    <a:pt x="670" y="3"/>
                  </a:lnTo>
                  <a:lnTo>
                    <a:pt x="676" y="3"/>
                  </a:lnTo>
                  <a:lnTo>
                    <a:pt x="681" y="3"/>
                  </a:lnTo>
                  <a:lnTo>
                    <a:pt x="686" y="3"/>
                  </a:lnTo>
                  <a:lnTo>
                    <a:pt x="691" y="3"/>
                  </a:lnTo>
                  <a:lnTo>
                    <a:pt x="697" y="3"/>
                  </a:lnTo>
                  <a:lnTo>
                    <a:pt x="702" y="3"/>
                  </a:lnTo>
                  <a:lnTo>
                    <a:pt x="707" y="3"/>
                  </a:lnTo>
                  <a:lnTo>
                    <a:pt x="712" y="3"/>
                  </a:lnTo>
                  <a:lnTo>
                    <a:pt x="717" y="3"/>
                  </a:lnTo>
                  <a:lnTo>
                    <a:pt x="723" y="3"/>
                  </a:lnTo>
                  <a:lnTo>
                    <a:pt x="728" y="3"/>
                  </a:lnTo>
                  <a:lnTo>
                    <a:pt x="733" y="3"/>
                  </a:lnTo>
                  <a:lnTo>
                    <a:pt x="738" y="3"/>
                  </a:lnTo>
                  <a:lnTo>
                    <a:pt x="743" y="3"/>
                  </a:lnTo>
                  <a:lnTo>
                    <a:pt x="748" y="3"/>
                  </a:lnTo>
                  <a:lnTo>
                    <a:pt x="753" y="3"/>
                  </a:lnTo>
                  <a:lnTo>
                    <a:pt x="759" y="3"/>
                  </a:lnTo>
                  <a:lnTo>
                    <a:pt x="764" y="3"/>
                  </a:lnTo>
                  <a:lnTo>
                    <a:pt x="769" y="3"/>
                  </a:lnTo>
                  <a:lnTo>
                    <a:pt x="774" y="3"/>
                  </a:lnTo>
                  <a:lnTo>
                    <a:pt x="780" y="3"/>
                  </a:lnTo>
                  <a:lnTo>
                    <a:pt x="786" y="3"/>
                  </a:lnTo>
                  <a:lnTo>
                    <a:pt x="791" y="3"/>
                  </a:lnTo>
                  <a:lnTo>
                    <a:pt x="797" y="3"/>
                  </a:lnTo>
                  <a:lnTo>
                    <a:pt x="802" y="3"/>
                  </a:lnTo>
                  <a:lnTo>
                    <a:pt x="807" y="3"/>
                  </a:lnTo>
                  <a:lnTo>
                    <a:pt x="813" y="3"/>
                  </a:lnTo>
                  <a:lnTo>
                    <a:pt x="819" y="3"/>
                  </a:lnTo>
                  <a:lnTo>
                    <a:pt x="824" y="3"/>
                  </a:lnTo>
                  <a:lnTo>
                    <a:pt x="829" y="3"/>
                  </a:lnTo>
                  <a:lnTo>
                    <a:pt x="835" y="3"/>
                  </a:lnTo>
                  <a:lnTo>
                    <a:pt x="840" y="3"/>
                  </a:lnTo>
                  <a:lnTo>
                    <a:pt x="846" y="3"/>
                  </a:lnTo>
                  <a:lnTo>
                    <a:pt x="852" y="3"/>
                  </a:lnTo>
                  <a:lnTo>
                    <a:pt x="858" y="3"/>
                  </a:lnTo>
                  <a:lnTo>
                    <a:pt x="863" y="3"/>
                  </a:lnTo>
                  <a:lnTo>
                    <a:pt x="868" y="3"/>
                  </a:lnTo>
                  <a:lnTo>
                    <a:pt x="874" y="3"/>
                  </a:lnTo>
                  <a:lnTo>
                    <a:pt x="879" y="3"/>
                  </a:lnTo>
                  <a:lnTo>
                    <a:pt x="884" y="3"/>
                  </a:lnTo>
                  <a:lnTo>
                    <a:pt x="889" y="3"/>
                  </a:lnTo>
                  <a:lnTo>
                    <a:pt x="894" y="3"/>
                  </a:lnTo>
                  <a:lnTo>
                    <a:pt x="899" y="3"/>
                  </a:lnTo>
                  <a:lnTo>
                    <a:pt x="904" y="3"/>
                  </a:lnTo>
                  <a:lnTo>
                    <a:pt x="911" y="3"/>
                  </a:lnTo>
                  <a:lnTo>
                    <a:pt x="916" y="1"/>
                  </a:lnTo>
                  <a:lnTo>
                    <a:pt x="921" y="3"/>
                  </a:lnTo>
                  <a:lnTo>
                    <a:pt x="927" y="0"/>
                  </a:lnTo>
                  <a:lnTo>
                    <a:pt x="932" y="2"/>
                  </a:lnTo>
                  <a:lnTo>
                    <a:pt x="937" y="3"/>
                  </a:lnTo>
                  <a:lnTo>
                    <a:pt x="943" y="3"/>
                  </a:lnTo>
                  <a:lnTo>
                    <a:pt x="949" y="3"/>
                  </a:lnTo>
                  <a:lnTo>
                    <a:pt x="954" y="3"/>
                  </a:lnTo>
                  <a:lnTo>
                    <a:pt x="960" y="3"/>
                  </a:lnTo>
                  <a:lnTo>
                    <a:pt x="966" y="0"/>
                  </a:lnTo>
                  <a:lnTo>
                    <a:pt x="971" y="2"/>
                  </a:lnTo>
                  <a:lnTo>
                    <a:pt x="978" y="3"/>
                  </a:lnTo>
                  <a:lnTo>
                    <a:pt x="983" y="3"/>
                  </a:lnTo>
                  <a:lnTo>
                    <a:pt x="989" y="3"/>
                  </a:lnTo>
                  <a:lnTo>
                    <a:pt x="995" y="3"/>
                  </a:lnTo>
                  <a:lnTo>
                    <a:pt x="1001" y="3"/>
                  </a:lnTo>
                  <a:lnTo>
                    <a:pt x="1007" y="3"/>
                  </a:lnTo>
                  <a:lnTo>
                    <a:pt x="1013" y="3"/>
                  </a:lnTo>
                  <a:lnTo>
                    <a:pt x="1019" y="3"/>
                  </a:lnTo>
                  <a:lnTo>
                    <a:pt x="1024" y="3"/>
                  </a:lnTo>
                  <a:lnTo>
                    <a:pt x="1031" y="3"/>
                  </a:lnTo>
                  <a:lnTo>
                    <a:pt x="1037" y="3"/>
                  </a:lnTo>
                  <a:lnTo>
                    <a:pt x="1043" y="3"/>
                  </a:lnTo>
                  <a:lnTo>
                    <a:pt x="1049" y="3"/>
                  </a:lnTo>
                  <a:lnTo>
                    <a:pt x="1054" y="3"/>
                  </a:lnTo>
                  <a:lnTo>
                    <a:pt x="1060" y="3"/>
                  </a:lnTo>
                  <a:lnTo>
                    <a:pt x="1066" y="3"/>
                  </a:lnTo>
                  <a:lnTo>
                    <a:pt x="1071" y="3"/>
                  </a:lnTo>
                  <a:lnTo>
                    <a:pt x="1076" y="3"/>
                  </a:lnTo>
                  <a:lnTo>
                    <a:pt x="1083" y="3"/>
                  </a:lnTo>
                  <a:lnTo>
                    <a:pt x="1088" y="3"/>
                  </a:lnTo>
                  <a:lnTo>
                    <a:pt x="1094" y="3"/>
                  </a:lnTo>
                  <a:lnTo>
                    <a:pt x="1100" y="3"/>
                  </a:lnTo>
                  <a:lnTo>
                    <a:pt x="1107" y="3"/>
                  </a:lnTo>
                  <a:lnTo>
                    <a:pt x="1112" y="3"/>
                  </a:lnTo>
                  <a:lnTo>
                    <a:pt x="1117" y="3"/>
                  </a:lnTo>
                  <a:lnTo>
                    <a:pt x="1123" y="3"/>
                  </a:lnTo>
                  <a:lnTo>
                    <a:pt x="1129" y="3"/>
                  </a:lnTo>
                  <a:lnTo>
                    <a:pt x="1134" y="3"/>
                  </a:lnTo>
                  <a:lnTo>
                    <a:pt x="1141" y="3"/>
                  </a:lnTo>
                  <a:lnTo>
                    <a:pt x="1146" y="3"/>
                  </a:lnTo>
                  <a:lnTo>
                    <a:pt x="1152" y="3"/>
                  </a:lnTo>
                  <a:lnTo>
                    <a:pt x="1159" y="3"/>
                  </a:lnTo>
                  <a:lnTo>
                    <a:pt x="1165" y="3"/>
                  </a:lnTo>
                  <a:lnTo>
                    <a:pt x="1170" y="3"/>
                  </a:lnTo>
                  <a:lnTo>
                    <a:pt x="1177" y="3"/>
                  </a:lnTo>
                  <a:lnTo>
                    <a:pt x="1183" y="3"/>
                  </a:lnTo>
                  <a:lnTo>
                    <a:pt x="1189" y="3"/>
                  </a:lnTo>
                  <a:lnTo>
                    <a:pt x="1195" y="2"/>
                  </a:lnTo>
                  <a:lnTo>
                    <a:pt x="1200" y="3"/>
                  </a:lnTo>
                  <a:lnTo>
                    <a:pt x="1205" y="3"/>
                  </a:lnTo>
                  <a:lnTo>
                    <a:pt x="1212" y="3"/>
                  </a:lnTo>
                  <a:lnTo>
                    <a:pt x="1217" y="3"/>
                  </a:lnTo>
                  <a:lnTo>
                    <a:pt x="1223" y="3"/>
                  </a:lnTo>
                  <a:lnTo>
                    <a:pt x="1229" y="3"/>
                  </a:lnTo>
                  <a:lnTo>
                    <a:pt x="1235" y="3"/>
                  </a:lnTo>
                  <a:lnTo>
                    <a:pt x="1241" y="2"/>
                  </a:lnTo>
                  <a:lnTo>
                    <a:pt x="1248" y="3"/>
                  </a:lnTo>
                  <a:lnTo>
                    <a:pt x="1254" y="3"/>
                  </a:lnTo>
                  <a:lnTo>
                    <a:pt x="1259" y="3"/>
                  </a:lnTo>
                  <a:lnTo>
                    <a:pt x="1264" y="2"/>
                  </a:lnTo>
                  <a:lnTo>
                    <a:pt x="1270" y="3"/>
                  </a:lnTo>
                  <a:lnTo>
                    <a:pt x="1276" y="1"/>
                  </a:lnTo>
                  <a:lnTo>
                    <a:pt x="1280" y="3"/>
                  </a:lnTo>
                  <a:lnTo>
                    <a:pt x="1286" y="3"/>
                  </a:lnTo>
                  <a:lnTo>
                    <a:pt x="1292" y="1"/>
                  </a:lnTo>
                  <a:lnTo>
                    <a:pt x="1297" y="3"/>
                  </a:lnTo>
                  <a:lnTo>
                    <a:pt x="1303" y="1"/>
                  </a:lnTo>
                  <a:lnTo>
                    <a:pt x="1309" y="3"/>
                  </a:lnTo>
                  <a:lnTo>
                    <a:pt x="1315" y="3"/>
                  </a:lnTo>
                  <a:lnTo>
                    <a:pt x="1321" y="0"/>
                  </a:lnTo>
                  <a:lnTo>
                    <a:pt x="1327" y="3"/>
                  </a:lnTo>
                  <a:lnTo>
                    <a:pt x="1333" y="0"/>
                  </a:lnTo>
                  <a:lnTo>
                    <a:pt x="1338" y="3"/>
                  </a:lnTo>
                  <a:lnTo>
                    <a:pt x="1343" y="3"/>
                  </a:lnTo>
                  <a:lnTo>
                    <a:pt x="1350" y="3"/>
                  </a:lnTo>
                  <a:lnTo>
                    <a:pt x="1356" y="3"/>
                  </a:lnTo>
                  <a:lnTo>
                    <a:pt x="1361" y="3"/>
                  </a:lnTo>
                  <a:lnTo>
                    <a:pt x="1367" y="3"/>
                  </a:lnTo>
                  <a:lnTo>
                    <a:pt x="1373" y="3"/>
                  </a:lnTo>
                  <a:lnTo>
                    <a:pt x="1379" y="3"/>
                  </a:lnTo>
                  <a:lnTo>
                    <a:pt x="1383" y="2"/>
                  </a:lnTo>
                  <a:lnTo>
                    <a:pt x="1388" y="3"/>
                  </a:lnTo>
                  <a:lnTo>
                    <a:pt x="1394" y="3"/>
                  </a:lnTo>
                  <a:lnTo>
                    <a:pt x="1400" y="3"/>
                  </a:lnTo>
                  <a:lnTo>
                    <a:pt x="1405" y="3"/>
                  </a:lnTo>
                  <a:lnTo>
                    <a:pt x="1411" y="3"/>
                  </a:lnTo>
                  <a:lnTo>
                    <a:pt x="1417" y="3"/>
                  </a:lnTo>
                  <a:lnTo>
                    <a:pt x="1422" y="3"/>
                  </a:lnTo>
                  <a:lnTo>
                    <a:pt x="1428" y="3"/>
                  </a:lnTo>
                  <a:lnTo>
                    <a:pt x="1435" y="3"/>
                  </a:lnTo>
                  <a:lnTo>
                    <a:pt x="1436" y="3"/>
                  </a:lnTo>
                  <a:lnTo>
                    <a:pt x="1438" y="3"/>
                  </a:lnTo>
                  <a:lnTo>
                    <a:pt x="1443" y="1"/>
                  </a:lnTo>
                  <a:lnTo>
                    <a:pt x="1449" y="3"/>
                  </a:lnTo>
                  <a:lnTo>
                    <a:pt x="1453" y="0"/>
                  </a:lnTo>
                  <a:lnTo>
                    <a:pt x="1455" y="3"/>
                  </a:lnTo>
                  <a:lnTo>
                    <a:pt x="1457" y="3"/>
                  </a:lnTo>
                  <a:lnTo>
                    <a:pt x="1462" y="1"/>
                  </a:lnTo>
                  <a:lnTo>
                    <a:pt x="1468" y="3"/>
                  </a:lnTo>
                  <a:lnTo>
                    <a:pt x="1474" y="3"/>
                  </a:lnTo>
                  <a:lnTo>
                    <a:pt x="1480" y="3"/>
                  </a:lnTo>
                  <a:lnTo>
                    <a:pt x="1486" y="3"/>
                  </a:lnTo>
                  <a:lnTo>
                    <a:pt x="1490" y="3"/>
                  </a:lnTo>
                  <a:lnTo>
                    <a:pt x="1495" y="3"/>
                  </a:lnTo>
                  <a:lnTo>
                    <a:pt x="1501" y="3"/>
                  </a:lnTo>
                  <a:lnTo>
                    <a:pt x="1507" y="3"/>
                  </a:lnTo>
                  <a:lnTo>
                    <a:pt x="1512" y="3"/>
                  </a:lnTo>
                  <a:lnTo>
                    <a:pt x="1518" y="3"/>
                  </a:lnTo>
                  <a:lnTo>
                    <a:pt x="1523" y="3"/>
                  </a:lnTo>
                  <a:lnTo>
                    <a:pt x="1529" y="3"/>
                  </a:lnTo>
                  <a:lnTo>
                    <a:pt x="1535" y="2"/>
                  </a:lnTo>
                  <a:lnTo>
                    <a:pt x="1540" y="3"/>
                  </a:lnTo>
                  <a:lnTo>
                    <a:pt x="1547" y="3"/>
                  </a:lnTo>
                  <a:lnTo>
                    <a:pt x="1552" y="3"/>
                  </a:lnTo>
                  <a:lnTo>
                    <a:pt x="1558" y="3"/>
                  </a:lnTo>
                  <a:lnTo>
                    <a:pt x="1563" y="3"/>
                  </a:lnTo>
                  <a:lnTo>
                    <a:pt x="1568" y="3"/>
                  </a:lnTo>
                  <a:lnTo>
                    <a:pt x="1574" y="3"/>
                  </a:lnTo>
                  <a:lnTo>
                    <a:pt x="1576" y="3"/>
                  </a:lnTo>
                  <a:lnTo>
                    <a:pt x="1577" y="3"/>
                  </a:lnTo>
                  <a:lnTo>
                    <a:pt x="1579" y="3"/>
                  </a:lnTo>
                  <a:lnTo>
                    <a:pt x="1584" y="3"/>
                  </a:lnTo>
                  <a:lnTo>
                    <a:pt x="1589" y="3"/>
                  </a:lnTo>
                  <a:lnTo>
                    <a:pt x="1595" y="3"/>
                  </a:lnTo>
                  <a:lnTo>
                    <a:pt x="1599" y="3"/>
                  </a:lnTo>
                  <a:lnTo>
                    <a:pt x="1605" y="3"/>
                  </a:lnTo>
                  <a:lnTo>
                    <a:pt x="1611" y="3"/>
                  </a:lnTo>
                  <a:lnTo>
                    <a:pt x="1616" y="3"/>
                  </a:lnTo>
                  <a:lnTo>
                    <a:pt x="1622" y="3"/>
                  </a:lnTo>
                  <a:lnTo>
                    <a:pt x="1628" y="3"/>
                  </a:lnTo>
                  <a:lnTo>
                    <a:pt x="1629" y="3"/>
                  </a:lnTo>
                  <a:lnTo>
                    <a:pt x="1631" y="3"/>
                  </a:lnTo>
                  <a:lnTo>
                    <a:pt x="1633" y="3"/>
                  </a:lnTo>
                  <a:lnTo>
                    <a:pt x="1639" y="3"/>
                  </a:lnTo>
                  <a:lnTo>
                    <a:pt x="1645" y="3"/>
                  </a:lnTo>
                  <a:lnTo>
                    <a:pt x="1652" y="3"/>
                  </a:lnTo>
                  <a:lnTo>
                    <a:pt x="1657" y="3"/>
                  </a:lnTo>
                  <a:lnTo>
                    <a:pt x="1662" y="3"/>
                  </a:lnTo>
                  <a:lnTo>
                    <a:pt x="1669" y="3"/>
                  </a:lnTo>
                  <a:lnTo>
                    <a:pt x="1675" y="3"/>
                  </a:lnTo>
                  <a:lnTo>
                    <a:pt x="1681" y="3"/>
                  </a:lnTo>
                  <a:lnTo>
                    <a:pt x="1687" y="3"/>
                  </a:lnTo>
                  <a:lnTo>
                    <a:pt x="1693" y="3"/>
                  </a:lnTo>
                  <a:lnTo>
                    <a:pt x="1699" y="3"/>
                  </a:lnTo>
                  <a:lnTo>
                    <a:pt x="1701" y="3"/>
                  </a:lnTo>
                  <a:lnTo>
                    <a:pt x="1705" y="3"/>
                  </a:lnTo>
                  <a:lnTo>
                    <a:pt x="1711" y="3"/>
                  </a:lnTo>
                  <a:lnTo>
                    <a:pt x="1717" y="3"/>
                  </a:lnTo>
                  <a:lnTo>
                    <a:pt x="1722" y="3"/>
                  </a:lnTo>
                  <a:lnTo>
                    <a:pt x="1728" y="3"/>
                  </a:lnTo>
                  <a:lnTo>
                    <a:pt x="1734" y="3"/>
                  </a:lnTo>
                  <a:lnTo>
                    <a:pt x="1739" y="3"/>
                  </a:lnTo>
                  <a:lnTo>
                    <a:pt x="1741" y="3"/>
                  </a:lnTo>
                  <a:lnTo>
                    <a:pt x="1747" y="3"/>
                  </a:lnTo>
                  <a:lnTo>
                    <a:pt x="1753" y="3"/>
                  </a:lnTo>
                  <a:lnTo>
                    <a:pt x="1754" y="3"/>
                  </a:lnTo>
                  <a:lnTo>
                    <a:pt x="1756" y="3"/>
                  </a:lnTo>
                  <a:lnTo>
                    <a:pt x="1758" y="3"/>
                  </a:lnTo>
                  <a:lnTo>
                    <a:pt x="1764" y="3"/>
                  </a:lnTo>
                  <a:lnTo>
                    <a:pt x="1771" y="3"/>
                  </a:lnTo>
                  <a:lnTo>
                    <a:pt x="1772" y="3"/>
                  </a:lnTo>
                  <a:lnTo>
                    <a:pt x="1774" y="3"/>
                  </a:lnTo>
                  <a:lnTo>
                    <a:pt x="1776" y="3"/>
                  </a:lnTo>
                  <a:lnTo>
                    <a:pt x="1782" y="3"/>
                  </a:lnTo>
                  <a:lnTo>
                    <a:pt x="1787" y="3"/>
                  </a:lnTo>
                  <a:lnTo>
                    <a:pt x="1789" y="3"/>
                  </a:lnTo>
                  <a:lnTo>
                    <a:pt x="1791" y="3"/>
                  </a:lnTo>
                  <a:lnTo>
                    <a:pt x="1793" y="3"/>
                  </a:lnTo>
                  <a:lnTo>
                    <a:pt x="1798" y="3"/>
                  </a:lnTo>
                  <a:lnTo>
                    <a:pt x="1803" y="3"/>
                  </a:lnTo>
                  <a:lnTo>
                    <a:pt x="1805" y="3"/>
                  </a:lnTo>
                  <a:lnTo>
                    <a:pt x="1807" y="3"/>
                  </a:lnTo>
                  <a:lnTo>
                    <a:pt x="1808" y="3"/>
                  </a:lnTo>
                  <a:lnTo>
                    <a:pt x="1810" y="3"/>
                  </a:lnTo>
                  <a:lnTo>
                    <a:pt x="1816" y="3"/>
                  </a:lnTo>
                  <a:lnTo>
                    <a:pt x="1821" y="3"/>
                  </a:lnTo>
                  <a:lnTo>
                    <a:pt x="1823" y="3"/>
                  </a:lnTo>
                  <a:lnTo>
                    <a:pt x="1824" y="3"/>
                  </a:lnTo>
                  <a:lnTo>
                    <a:pt x="1826" y="3"/>
                  </a:lnTo>
                  <a:lnTo>
                    <a:pt x="1831" y="3"/>
                  </a:lnTo>
                  <a:lnTo>
                    <a:pt x="1836" y="3"/>
                  </a:lnTo>
                  <a:lnTo>
                    <a:pt x="1841" y="3"/>
                  </a:lnTo>
                  <a:lnTo>
                    <a:pt x="1843" y="3"/>
                  </a:lnTo>
                  <a:lnTo>
                    <a:pt x="1847" y="3"/>
                  </a:lnTo>
                  <a:lnTo>
                    <a:pt x="1853" y="3"/>
                  </a:lnTo>
                  <a:lnTo>
                    <a:pt x="1859" y="3"/>
                  </a:lnTo>
                  <a:lnTo>
                    <a:pt x="1861" y="1"/>
                  </a:lnTo>
                  <a:lnTo>
                    <a:pt x="1863" y="3"/>
                  </a:lnTo>
                  <a:lnTo>
                    <a:pt x="1864" y="3"/>
                  </a:lnTo>
                  <a:lnTo>
                    <a:pt x="1870" y="3"/>
                  </a:lnTo>
                  <a:lnTo>
                    <a:pt x="1877" y="3"/>
                  </a:lnTo>
                  <a:lnTo>
                    <a:pt x="1878" y="3"/>
                  </a:lnTo>
                  <a:lnTo>
                    <a:pt x="1880" y="3"/>
                  </a:lnTo>
                  <a:lnTo>
                    <a:pt x="1882" y="3"/>
                  </a:lnTo>
                  <a:lnTo>
                    <a:pt x="1888" y="3"/>
                  </a:lnTo>
                  <a:lnTo>
                    <a:pt x="1893" y="3"/>
                  </a:lnTo>
                  <a:lnTo>
                    <a:pt x="1895" y="3"/>
                  </a:lnTo>
                  <a:lnTo>
                    <a:pt x="1897" y="3"/>
                  </a:lnTo>
                  <a:lnTo>
                    <a:pt x="1902" y="3"/>
                  </a:lnTo>
                  <a:lnTo>
                    <a:pt x="1907" y="3"/>
                  </a:lnTo>
                  <a:lnTo>
                    <a:pt x="1911" y="3"/>
                  </a:lnTo>
                  <a:lnTo>
                    <a:pt x="1916" y="3"/>
                  </a:lnTo>
                  <a:lnTo>
                    <a:pt x="1918" y="3"/>
                  </a:lnTo>
                  <a:lnTo>
                    <a:pt x="1924" y="3"/>
                  </a:lnTo>
                  <a:lnTo>
                    <a:pt x="1928" y="3"/>
                  </a:lnTo>
                  <a:lnTo>
                    <a:pt x="1933" y="3"/>
                  </a:lnTo>
                  <a:lnTo>
                    <a:pt x="1935" y="3"/>
                  </a:lnTo>
                  <a:lnTo>
                    <a:pt x="1939" y="3"/>
                  </a:lnTo>
                  <a:lnTo>
                    <a:pt x="1944" y="3"/>
                  </a:lnTo>
                  <a:lnTo>
                    <a:pt x="1946" y="3"/>
                  </a:lnTo>
                  <a:lnTo>
                    <a:pt x="1950" y="3"/>
                  </a:lnTo>
                  <a:lnTo>
                    <a:pt x="1952" y="3"/>
                  </a:lnTo>
                  <a:lnTo>
                    <a:pt x="1957" y="3"/>
                  </a:lnTo>
                  <a:lnTo>
                    <a:pt x="1963" y="3"/>
                  </a:lnTo>
                  <a:lnTo>
                    <a:pt x="1965" y="3"/>
                  </a:lnTo>
                  <a:lnTo>
                    <a:pt x="1967" y="3"/>
                  </a:lnTo>
                  <a:lnTo>
                    <a:pt x="1969" y="3"/>
                  </a:lnTo>
                  <a:lnTo>
                    <a:pt x="1970" y="3"/>
                  </a:lnTo>
                  <a:lnTo>
                    <a:pt x="1976" y="3"/>
                  </a:lnTo>
                  <a:lnTo>
                    <a:pt x="1980" y="3"/>
                  </a:lnTo>
                  <a:lnTo>
                    <a:pt x="1982" y="3"/>
                  </a:lnTo>
                  <a:lnTo>
                    <a:pt x="1984" y="3"/>
                  </a:lnTo>
                  <a:lnTo>
                    <a:pt x="1986" y="3"/>
                  </a:lnTo>
                  <a:lnTo>
                    <a:pt x="1987" y="3"/>
                  </a:lnTo>
                  <a:lnTo>
                    <a:pt x="1992" y="3"/>
                  </a:lnTo>
                  <a:lnTo>
                    <a:pt x="1997" y="3"/>
                  </a:lnTo>
                  <a:lnTo>
                    <a:pt x="1999" y="3"/>
                  </a:lnTo>
                  <a:lnTo>
                    <a:pt x="2003" y="3"/>
                  </a:lnTo>
                  <a:lnTo>
                    <a:pt x="2008" y="3"/>
                  </a:lnTo>
                  <a:lnTo>
                    <a:pt x="2013" y="3"/>
                  </a:lnTo>
                  <a:lnTo>
                    <a:pt x="2019" y="3"/>
                  </a:lnTo>
                  <a:lnTo>
                    <a:pt x="2021" y="3"/>
                  </a:lnTo>
                  <a:lnTo>
                    <a:pt x="2026" y="3"/>
                  </a:lnTo>
                  <a:lnTo>
                    <a:pt x="2030" y="3"/>
                  </a:lnTo>
                  <a:lnTo>
                    <a:pt x="2035" y="3"/>
                  </a:lnTo>
                  <a:lnTo>
                    <a:pt x="2040" y="3"/>
                  </a:lnTo>
                  <a:lnTo>
                    <a:pt x="2042" y="3"/>
                  </a:lnTo>
                  <a:lnTo>
                    <a:pt x="2047" y="3"/>
                  </a:lnTo>
                  <a:lnTo>
                    <a:pt x="2052" y="3"/>
                  </a:lnTo>
                  <a:lnTo>
                    <a:pt x="2054" y="3"/>
                  </a:lnTo>
                  <a:lnTo>
                    <a:pt x="2058" y="3"/>
                  </a:lnTo>
                  <a:lnTo>
                    <a:pt x="2060" y="3"/>
                  </a:lnTo>
                  <a:lnTo>
                    <a:pt x="2065" y="3"/>
                  </a:lnTo>
                  <a:lnTo>
                    <a:pt x="2069" y="3"/>
                  </a:lnTo>
                  <a:lnTo>
                    <a:pt x="2071" y="3"/>
                  </a:lnTo>
                  <a:lnTo>
                    <a:pt x="2073" y="3"/>
                  </a:lnTo>
                  <a:lnTo>
                    <a:pt x="2075" y="3"/>
                  </a:lnTo>
                  <a:lnTo>
                    <a:pt x="2076" y="3"/>
                  </a:lnTo>
                  <a:lnTo>
                    <a:pt x="2082" y="3"/>
                  </a:lnTo>
                  <a:lnTo>
                    <a:pt x="2086" y="3"/>
                  </a:lnTo>
                  <a:lnTo>
                    <a:pt x="2088" y="3"/>
                  </a:lnTo>
                  <a:lnTo>
                    <a:pt x="2090" y="3"/>
                  </a:lnTo>
                  <a:lnTo>
                    <a:pt x="2092" y="3"/>
                  </a:lnTo>
                  <a:lnTo>
                    <a:pt x="2093" y="3"/>
                  </a:lnTo>
                  <a:lnTo>
                    <a:pt x="2098" y="3"/>
                  </a:lnTo>
                  <a:lnTo>
                    <a:pt x="2103" y="3"/>
                  </a:lnTo>
                  <a:lnTo>
                    <a:pt x="2107" y="3"/>
                  </a:lnTo>
                  <a:lnTo>
                    <a:pt x="2109" y="3"/>
                  </a:lnTo>
                  <a:lnTo>
                    <a:pt x="2111" y="3"/>
                  </a:lnTo>
                  <a:lnTo>
                    <a:pt x="2115" y="3"/>
                  </a:lnTo>
                  <a:lnTo>
                    <a:pt x="2120" y="3"/>
                  </a:lnTo>
                  <a:lnTo>
                    <a:pt x="2125" y="3"/>
                  </a:lnTo>
                  <a:lnTo>
                    <a:pt x="2130" y="3"/>
                  </a:lnTo>
                  <a:lnTo>
                    <a:pt x="2136" y="3"/>
                  </a:lnTo>
                  <a:lnTo>
                    <a:pt x="2142" y="3"/>
                  </a:lnTo>
                  <a:lnTo>
                    <a:pt x="2144" y="3"/>
                  </a:lnTo>
                  <a:lnTo>
                    <a:pt x="2149" y="3"/>
                  </a:lnTo>
                  <a:lnTo>
                    <a:pt x="2154" y="3"/>
                  </a:lnTo>
                  <a:lnTo>
                    <a:pt x="2159" y="3"/>
                  </a:lnTo>
                  <a:lnTo>
                    <a:pt x="2161" y="3"/>
                  </a:lnTo>
                  <a:lnTo>
                    <a:pt x="2163" y="3"/>
                  </a:lnTo>
                  <a:lnTo>
                    <a:pt x="2168" y="3"/>
                  </a:lnTo>
                  <a:lnTo>
                    <a:pt x="2172" y="3"/>
                  </a:lnTo>
                  <a:lnTo>
                    <a:pt x="2177" y="3"/>
                  </a:lnTo>
                  <a:lnTo>
                    <a:pt x="2179" y="3"/>
                  </a:lnTo>
                  <a:lnTo>
                    <a:pt x="2180" y="3"/>
                  </a:lnTo>
                  <a:lnTo>
                    <a:pt x="2185" y="3"/>
                  </a:lnTo>
                  <a:lnTo>
                    <a:pt x="2190" y="3"/>
                  </a:lnTo>
                  <a:lnTo>
                    <a:pt x="2195" y="3"/>
                  </a:lnTo>
                  <a:lnTo>
                    <a:pt x="2197" y="3"/>
                  </a:lnTo>
                  <a:lnTo>
                    <a:pt x="2201" y="3"/>
                  </a:lnTo>
                  <a:lnTo>
                    <a:pt x="2206" y="3"/>
                  </a:lnTo>
                  <a:lnTo>
                    <a:pt x="2213" y="3"/>
                  </a:lnTo>
                  <a:lnTo>
                    <a:pt x="2217" y="3"/>
                  </a:lnTo>
                  <a:lnTo>
                    <a:pt x="2222" y="1"/>
                  </a:lnTo>
                  <a:lnTo>
                    <a:pt x="2227" y="3"/>
                  </a:lnTo>
                  <a:lnTo>
                    <a:pt x="2232" y="3"/>
                  </a:lnTo>
                  <a:lnTo>
                    <a:pt x="2238" y="3"/>
                  </a:lnTo>
                  <a:lnTo>
                    <a:pt x="2244" y="3"/>
                  </a:lnTo>
                  <a:lnTo>
                    <a:pt x="2249" y="3"/>
                  </a:lnTo>
                  <a:lnTo>
                    <a:pt x="2254" y="3"/>
                  </a:lnTo>
                  <a:lnTo>
                    <a:pt x="2260" y="3"/>
                  </a:lnTo>
                  <a:lnTo>
                    <a:pt x="2266" y="3"/>
                  </a:lnTo>
                  <a:lnTo>
                    <a:pt x="2268" y="1"/>
                  </a:lnTo>
                  <a:lnTo>
                    <a:pt x="2269" y="3"/>
                  </a:lnTo>
                  <a:lnTo>
                    <a:pt x="2271" y="3"/>
                  </a:lnTo>
                  <a:lnTo>
                    <a:pt x="2277" y="3"/>
                  </a:lnTo>
                  <a:lnTo>
                    <a:pt x="2282" y="3"/>
                  </a:lnTo>
                  <a:lnTo>
                    <a:pt x="2284" y="3"/>
                  </a:lnTo>
                  <a:lnTo>
                    <a:pt x="2285" y="3"/>
                  </a:lnTo>
                  <a:lnTo>
                    <a:pt x="2290" y="3"/>
                  </a:lnTo>
                  <a:lnTo>
                    <a:pt x="2295" y="3"/>
                  </a:lnTo>
                  <a:lnTo>
                    <a:pt x="2300" y="3"/>
                  </a:lnTo>
                  <a:lnTo>
                    <a:pt x="2302" y="3"/>
                  </a:lnTo>
                  <a:lnTo>
                    <a:pt x="2304" y="3"/>
                  </a:lnTo>
                  <a:lnTo>
                    <a:pt x="2306" y="3"/>
                  </a:lnTo>
                  <a:lnTo>
                    <a:pt x="2307" y="3"/>
                  </a:lnTo>
                  <a:lnTo>
                    <a:pt x="2312" y="3"/>
                  </a:lnTo>
                  <a:lnTo>
                    <a:pt x="2317" y="3"/>
                  </a:lnTo>
                  <a:lnTo>
                    <a:pt x="2319" y="3"/>
                  </a:lnTo>
                  <a:lnTo>
                    <a:pt x="2321" y="3"/>
                  </a:lnTo>
                  <a:lnTo>
                    <a:pt x="2323" y="3"/>
                  </a:lnTo>
                  <a:lnTo>
                    <a:pt x="2324" y="3"/>
                  </a:lnTo>
                  <a:lnTo>
                    <a:pt x="2329" y="3"/>
                  </a:lnTo>
                  <a:lnTo>
                    <a:pt x="2334" y="3"/>
                  </a:lnTo>
                  <a:lnTo>
                    <a:pt x="2335" y="3"/>
                  </a:lnTo>
                  <a:lnTo>
                    <a:pt x="2337" y="3"/>
                  </a:lnTo>
                  <a:lnTo>
                    <a:pt x="2342" y="3"/>
                  </a:lnTo>
                  <a:lnTo>
                    <a:pt x="2348" y="3"/>
                  </a:lnTo>
                  <a:lnTo>
                    <a:pt x="2352" y="3"/>
                  </a:lnTo>
                  <a:lnTo>
                    <a:pt x="2357" y="3"/>
                  </a:lnTo>
                  <a:lnTo>
                    <a:pt x="2358" y="3"/>
                  </a:lnTo>
                  <a:lnTo>
                    <a:pt x="2360" y="3"/>
                  </a:lnTo>
                  <a:lnTo>
                    <a:pt x="2366" y="3"/>
                  </a:lnTo>
                  <a:lnTo>
                    <a:pt x="2371" y="3"/>
                  </a:lnTo>
                  <a:lnTo>
                    <a:pt x="2373" y="3"/>
                  </a:lnTo>
                  <a:lnTo>
                    <a:pt x="2375" y="3"/>
                  </a:lnTo>
                  <a:lnTo>
                    <a:pt x="2379" y="3"/>
                  </a:lnTo>
                  <a:lnTo>
                    <a:pt x="2385" y="3"/>
                  </a:lnTo>
                  <a:lnTo>
                    <a:pt x="2390" y="3"/>
                  </a:lnTo>
                  <a:lnTo>
                    <a:pt x="2395" y="3"/>
                  </a:lnTo>
                  <a:lnTo>
                    <a:pt x="2399" y="3"/>
                  </a:lnTo>
                  <a:lnTo>
                    <a:pt x="2405" y="3"/>
                  </a:lnTo>
                  <a:lnTo>
                    <a:pt x="2411" y="3"/>
                  </a:lnTo>
                  <a:lnTo>
                    <a:pt x="2413" y="3"/>
                  </a:lnTo>
                  <a:lnTo>
                    <a:pt x="2415" y="3"/>
                  </a:lnTo>
                  <a:lnTo>
                    <a:pt x="2420" y="3"/>
                  </a:lnTo>
                  <a:lnTo>
                    <a:pt x="2426" y="3"/>
                  </a:lnTo>
                  <a:lnTo>
                    <a:pt x="2427" y="3"/>
                  </a:lnTo>
                  <a:lnTo>
                    <a:pt x="2432" y="3"/>
                  </a:lnTo>
                  <a:lnTo>
                    <a:pt x="2438" y="3"/>
                  </a:lnTo>
                  <a:lnTo>
                    <a:pt x="2444" y="3"/>
                  </a:lnTo>
                  <a:lnTo>
                    <a:pt x="2446" y="3"/>
                  </a:lnTo>
                  <a:lnTo>
                    <a:pt x="2451" y="3"/>
                  </a:lnTo>
                  <a:lnTo>
                    <a:pt x="2456" y="3"/>
                  </a:lnTo>
                  <a:lnTo>
                    <a:pt x="2461" y="3"/>
                  </a:lnTo>
                  <a:lnTo>
                    <a:pt x="2466" y="3"/>
                  </a:lnTo>
                  <a:lnTo>
                    <a:pt x="2467" y="3"/>
                  </a:lnTo>
                  <a:lnTo>
                    <a:pt x="2473" y="3"/>
                  </a:lnTo>
                  <a:lnTo>
                    <a:pt x="2479" y="1"/>
                  </a:lnTo>
                  <a:lnTo>
                    <a:pt x="2483" y="3"/>
                  </a:lnTo>
                  <a:lnTo>
                    <a:pt x="2488" y="3"/>
                  </a:lnTo>
                  <a:lnTo>
                    <a:pt x="2494" y="3"/>
                  </a:lnTo>
                  <a:lnTo>
                    <a:pt x="2500" y="3"/>
                  </a:lnTo>
                  <a:lnTo>
                    <a:pt x="2502" y="3"/>
                  </a:lnTo>
                  <a:lnTo>
                    <a:pt x="2508" y="3"/>
                  </a:lnTo>
                  <a:lnTo>
                    <a:pt x="2514" y="3"/>
                  </a:lnTo>
                  <a:lnTo>
                    <a:pt x="2515" y="3"/>
                  </a:lnTo>
                  <a:lnTo>
                    <a:pt x="2517" y="3"/>
                  </a:lnTo>
                  <a:lnTo>
                    <a:pt x="2519" y="3"/>
                  </a:lnTo>
                  <a:lnTo>
                    <a:pt x="2521" y="3"/>
                  </a:lnTo>
                  <a:lnTo>
                    <a:pt x="2526" y="3"/>
                  </a:lnTo>
                  <a:lnTo>
                    <a:pt x="2532" y="3"/>
                  </a:lnTo>
                  <a:lnTo>
                    <a:pt x="2534" y="3"/>
                  </a:lnTo>
                  <a:lnTo>
                    <a:pt x="2536" y="3"/>
                  </a:lnTo>
                  <a:lnTo>
                    <a:pt x="2537" y="3"/>
                  </a:lnTo>
                  <a:lnTo>
                    <a:pt x="2543" y="3"/>
                  </a:lnTo>
                  <a:lnTo>
                    <a:pt x="2549" y="3"/>
                  </a:lnTo>
                  <a:lnTo>
                    <a:pt x="2551" y="3"/>
                  </a:lnTo>
                  <a:lnTo>
                    <a:pt x="2553" y="3"/>
                  </a:lnTo>
                  <a:lnTo>
                    <a:pt x="2554" y="2"/>
                  </a:lnTo>
                  <a:lnTo>
                    <a:pt x="2556" y="3"/>
                  </a:lnTo>
                  <a:lnTo>
                    <a:pt x="2562" y="3"/>
                  </a:lnTo>
                  <a:lnTo>
                    <a:pt x="2567" y="3"/>
                  </a:lnTo>
                  <a:lnTo>
                    <a:pt x="2569" y="3"/>
                  </a:lnTo>
                  <a:lnTo>
                    <a:pt x="2570" y="3"/>
                  </a:lnTo>
                  <a:lnTo>
                    <a:pt x="2572" y="3"/>
                  </a:lnTo>
                  <a:lnTo>
                    <a:pt x="2574" y="3"/>
                  </a:lnTo>
                  <a:lnTo>
                    <a:pt x="2579" y="3"/>
                  </a:lnTo>
                  <a:lnTo>
                    <a:pt x="2585" y="3"/>
                  </a:lnTo>
                  <a:lnTo>
                    <a:pt x="2586" y="0"/>
                  </a:lnTo>
                  <a:lnTo>
                    <a:pt x="2588" y="3"/>
                  </a:lnTo>
                  <a:lnTo>
                    <a:pt x="2590" y="3"/>
                  </a:lnTo>
                  <a:lnTo>
                    <a:pt x="2592" y="3"/>
                  </a:lnTo>
                  <a:lnTo>
                    <a:pt x="2597" y="3"/>
                  </a:lnTo>
                  <a:lnTo>
                    <a:pt x="2602" y="3"/>
                  </a:lnTo>
                  <a:lnTo>
                    <a:pt x="2604" y="3"/>
                  </a:lnTo>
                  <a:lnTo>
                    <a:pt x="2606" y="3"/>
                  </a:lnTo>
                  <a:lnTo>
                    <a:pt x="2608" y="3"/>
                  </a:lnTo>
                  <a:lnTo>
                    <a:pt x="2609" y="3"/>
                  </a:lnTo>
                  <a:lnTo>
                    <a:pt x="2615" y="3"/>
                  </a:lnTo>
                  <a:lnTo>
                    <a:pt x="2620" y="3"/>
                  </a:lnTo>
                  <a:lnTo>
                    <a:pt x="2622" y="3"/>
                  </a:lnTo>
                  <a:lnTo>
                    <a:pt x="2624" y="3"/>
                  </a:lnTo>
                  <a:lnTo>
                    <a:pt x="2625" y="3"/>
                  </a:lnTo>
                  <a:lnTo>
                    <a:pt x="2630" y="3"/>
                  </a:lnTo>
                  <a:lnTo>
                    <a:pt x="2635" y="3"/>
                  </a:lnTo>
                  <a:lnTo>
                    <a:pt x="2641" y="3"/>
                  </a:lnTo>
                  <a:lnTo>
                    <a:pt x="2642" y="3"/>
                  </a:lnTo>
                  <a:lnTo>
                    <a:pt x="2644" y="3"/>
                  </a:lnTo>
                  <a:lnTo>
                    <a:pt x="2650" y="3"/>
                  </a:lnTo>
                  <a:lnTo>
                    <a:pt x="2655" y="3"/>
                  </a:lnTo>
                  <a:lnTo>
                    <a:pt x="2657" y="3"/>
                  </a:lnTo>
                  <a:lnTo>
                    <a:pt x="2658" y="2"/>
                  </a:lnTo>
                  <a:lnTo>
                    <a:pt x="2660" y="3"/>
                  </a:lnTo>
                  <a:lnTo>
                    <a:pt x="2662" y="3"/>
                  </a:lnTo>
                  <a:lnTo>
                    <a:pt x="2667" y="3"/>
                  </a:lnTo>
                  <a:lnTo>
                    <a:pt x="2673" y="3"/>
                  </a:lnTo>
                  <a:lnTo>
                    <a:pt x="2674" y="3"/>
                  </a:lnTo>
                  <a:lnTo>
                    <a:pt x="2676" y="3"/>
                  </a:lnTo>
                  <a:lnTo>
                    <a:pt x="2678" y="3"/>
                  </a:lnTo>
                  <a:lnTo>
                    <a:pt x="2683" y="3"/>
                  </a:lnTo>
                  <a:lnTo>
                    <a:pt x="2688" y="3"/>
                  </a:lnTo>
                  <a:lnTo>
                    <a:pt x="2693" y="3"/>
                  </a:lnTo>
                  <a:lnTo>
                    <a:pt x="2695" y="2"/>
                  </a:lnTo>
                  <a:lnTo>
                    <a:pt x="2697" y="3"/>
                  </a:lnTo>
                  <a:lnTo>
                    <a:pt x="2702" y="3"/>
                  </a:lnTo>
                  <a:lnTo>
                    <a:pt x="2708" y="3"/>
                  </a:lnTo>
                  <a:lnTo>
                    <a:pt x="2709" y="3"/>
                  </a:lnTo>
                  <a:lnTo>
                    <a:pt x="2711" y="3"/>
                  </a:lnTo>
                  <a:lnTo>
                    <a:pt x="2713" y="3"/>
                  </a:lnTo>
                  <a:lnTo>
                    <a:pt x="2715" y="3"/>
                  </a:lnTo>
                  <a:lnTo>
                    <a:pt x="2720" y="3"/>
                  </a:lnTo>
                  <a:lnTo>
                    <a:pt x="2725" y="3"/>
                  </a:lnTo>
                  <a:lnTo>
                    <a:pt x="2727" y="3"/>
                  </a:lnTo>
                  <a:lnTo>
                    <a:pt x="2732" y="3"/>
                  </a:lnTo>
                  <a:lnTo>
                    <a:pt x="2733" y="3"/>
                  </a:lnTo>
                  <a:lnTo>
                    <a:pt x="2739" y="3"/>
                  </a:lnTo>
                  <a:lnTo>
                    <a:pt x="2744" y="3"/>
                  </a:lnTo>
                  <a:lnTo>
                    <a:pt x="2749" y="3"/>
                  </a:lnTo>
                  <a:lnTo>
                    <a:pt x="2750" y="3"/>
                  </a:lnTo>
                  <a:lnTo>
                    <a:pt x="2756" y="3"/>
                  </a:lnTo>
                  <a:lnTo>
                    <a:pt x="2761" y="3"/>
                  </a:lnTo>
                  <a:lnTo>
                    <a:pt x="2766" y="3"/>
                  </a:lnTo>
                  <a:lnTo>
                    <a:pt x="2767" y="3"/>
                  </a:lnTo>
                  <a:lnTo>
                    <a:pt x="2769" y="3"/>
                  </a:lnTo>
                  <a:lnTo>
                    <a:pt x="2774" y="3"/>
                  </a:lnTo>
                  <a:lnTo>
                    <a:pt x="2779" y="3"/>
                  </a:lnTo>
                  <a:lnTo>
                    <a:pt x="2781" y="3"/>
                  </a:lnTo>
                  <a:lnTo>
                    <a:pt x="2783" y="3"/>
                  </a:lnTo>
                  <a:lnTo>
                    <a:pt x="2784" y="3"/>
                  </a:lnTo>
                  <a:lnTo>
                    <a:pt x="2786" y="3"/>
                  </a:lnTo>
                  <a:lnTo>
                    <a:pt x="2792" y="3"/>
                  </a:lnTo>
                  <a:lnTo>
                    <a:pt x="2797" y="3"/>
                  </a:lnTo>
                  <a:lnTo>
                    <a:pt x="2799" y="3"/>
                  </a:lnTo>
                  <a:lnTo>
                    <a:pt x="2803" y="3"/>
                  </a:lnTo>
                  <a:lnTo>
                    <a:pt x="2809" y="3"/>
                  </a:lnTo>
                  <a:lnTo>
                    <a:pt x="2814" y="3"/>
                  </a:lnTo>
                  <a:lnTo>
                    <a:pt x="2816" y="3"/>
                  </a:lnTo>
                  <a:lnTo>
                    <a:pt x="2821" y="3"/>
                  </a:lnTo>
                  <a:lnTo>
                    <a:pt x="2822" y="3"/>
                  </a:lnTo>
                  <a:lnTo>
                    <a:pt x="2828" y="3"/>
                  </a:lnTo>
                  <a:lnTo>
                    <a:pt x="2833" y="3"/>
                  </a:lnTo>
                  <a:lnTo>
                    <a:pt x="2835" y="3"/>
                  </a:lnTo>
                  <a:lnTo>
                    <a:pt x="2836" y="3"/>
                  </a:lnTo>
                  <a:lnTo>
                    <a:pt x="2838" y="3"/>
                  </a:lnTo>
                  <a:lnTo>
                    <a:pt x="2843" y="3"/>
                  </a:lnTo>
                  <a:lnTo>
                    <a:pt x="2849" y="3"/>
                  </a:lnTo>
                  <a:lnTo>
                    <a:pt x="2855" y="3"/>
                  </a:lnTo>
                  <a:lnTo>
                    <a:pt x="2857" y="3"/>
                  </a:lnTo>
                  <a:lnTo>
                    <a:pt x="2862" y="3"/>
                  </a:lnTo>
                  <a:lnTo>
                    <a:pt x="2868" y="3"/>
                  </a:lnTo>
                  <a:lnTo>
                    <a:pt x="2873" y="3"/>
                  </a:lnTo>
                  <a:lnTo>
                    <a:pt x="2875" y="3"/>
                  </a:lnTo>
                  <a:lnTo>
                    <a:pt x="2881" y="3"/>
                  </a:lnTo>
                  <a:lnTo>
                    <a:pt x="2886" y="3"/>
                  </a:lnTo>
                  <a:lnTo>
                    <a:pt x="2888" y="1"/>
                  </a:lnTo>
                  <a:lnTo>
                    <a:pt x="2892" y="3"/>
                  </a:lnTo>
                  <a:lnTo>
                    <a:pt x="2898" y="3"/>
                  </a:lnTo>
                  <a:lnTo>
                    <a:pt x="2904" y="3"/>
                  </a:lnTo>
                  <a:lnTo>
                    <a:pt x="2905" y="3"/>
                  </a:lnTo>
                  <a:lnTo>
                    <a:pt x="2907" y="3"/>
                  </a:lnTo>
                  <a:lnTo>
                    <a:pt x="2909" y="3"/>
                  </a:lnTo>
                  <a:lnTo>
                    <a:pt x="2911" y="3"/>
                  </a:lnTo>
                  <a:lnTo>
                    <a:pt x="2917" y="3"/>
                  </a:lnTo>
                  <a:lnTo>
                    <a:pt x="2922" y="3"/>
                  </a:lnTo>
                  <a:lnTo>
                    <a:pt x="2924" y="3"/>
                  </a:lnTo>
                  <a:lnTo>
                    <a:pt x="2926" y="2"/>
                  </a:lnTo>
                  <a:lnTo>
                    <a:pt x="2930" y="3"/>
                  </a:lnTo>
                  <a:lnTo>
                    <a:pt x="2935" y="3"/>
                  </a:lnTo>
                  <a:lnTo>
                    <a:pt x="2940" y="3"/>
                  </a:lnTo>
                  <a:lnTo>
                    <a:pt x="2945" y="3"/>
                  </a:lnTo>
                  <a:lnTo>
                    <a:pt x="2951" y="3"/>
                  </a:lnTo>
                  <a:lnTo>
                    <a:pt x="2957" y="3"/>
                  </a:lnTo>
                  <a:lnTo>
                    <a:pt x="2959" y="3"/>
                  </a:lnTo>
                  <a:lnTo>
                    <a:pt x="2961" y="3"/>
                  </a:lnTo>
                  <a:lnTo>
                    <a:pt x="2962" y="3"/>
                  </a:lnTo>
                  <a:lnTo>
                    <a:pt x="2964" y="3"/>
                  </a:lnTo>
                  <a:lnTo>
                    <a:pt x="2970" y="3"/>
                  </a:lnTo>
                  <a:lnTo>
                    <a:pt x="2975" y="3"/>
                  </a:lnTo>
                  <a:lnTo>
                    <a:pt x="2977" y="3"/>
                  </a:lnTo>
                  <a:lnTo>
                    <a:pt x="2982" y="3"/>
                  </a:lnTo>
                  <a:lnTo>
                    <a:pt x="2988" y="3"/>
                  </a:lnTo>
                  <a:lnTo>
                    <a:pt x="2993" y="3"/>
                  </a:lnTo>
                  <a:lnTo>
                    <a:pt x="2997" y="2"/>
                  </a:lnTo>
                  <a:lnTo>
                    <a:pt x="2999" y="3"/>
                  </a:lnTo>
                  <a:lnTo>
                    <a:pt x="3005" y="3"/>
                  </a:lnTo>
                  <a:lnTo>
                    <a:pt x="3010" y="3"/>
                  </a:lnTo>
                  <a:lnTo>
                    <a:pt x="3012" y="3"/>
                  </a:lnTo>
                  <a:lnTo>
                    <a:pt x="3014" y="3"/>
                  </a:lnTo>
                  <a:lnTo>
                    <a:pt x="3016" y="3"/>
                  </a:lnTo>
                  <a:lnTo>
                    <a:pt x="3018" y="3"/>
                  </a:lnTo>
                  <a:lnTo>
                    <a:pt x="3024" y="1"/>
                  </a:lnTo>
                  <a:lnTo>
                    <a:pt x="3029" y="3"/>
                  </a:lnTo>
                  <a:lnTo>
                    <a:pt x="3031" y="3"/>
                  </a:lnTo>
                  <a:lnTo>
                    <a:pt x="3033" y="3"/>
                  </a:lnTo>
                  <a:lnTo>
                    <a:pt x="3035" y="3"/>
                  </a:lnTo>
                  <a:lnTo>
                    <a:pt x="3040" y="3"/>
                  </a:lnTo>
                  <a:lnTo>
                    <a:pt x="3045" y="3"/>
                  </a:lnTo>
                  <a:lnTo>
                    <a:pt x="3047" y="3"/>
                  </a:lnTo>
                  <a:lnTo>
                    <a:pt x="3049" y="3"/>
                  </a:lnTo>
                  <a:lnTo>
                    <a:pt x="3054" y="3"/>
                  </a:lnTo>
                  <a:lnTo>
                    <a:pt x="3060" y="3"/>
                  </a:lnTo>
                  <a:lnTo>
                    <a:pt x="3066" y="3"/>
                  </a:lnTo>
                  <a:lnTo>
                    <a:pt x="3071" y="3"/>
                  </a:lnTo>
                  <a:lnTo>
                    <a:pt x="3077" y="3"/>
                  </a:lnTo>
                  <a:lnTo>
                    <a:pt x="3082" y="3"/>
                  </a:lnTo>
                  <a:lnTo>
                    <a:pt x="3084" y="3"/>
                  </a:lnTo>
                  <a:lnTo>
                    <a:pt x="3088" y="3"/>
                  </a:lnTo>
                  <a:lnTo>
                    <a:pt x="3095" y="3"/>
                  </a:lnTo>
                  <a:lnTo>
                    <a:pt x="3101" y="3"/>
                  </a:lnTo>
                  <a:lnTo>
                    <a:pt x="3103" y="3"/>
                  </a:lnTo>
                  <a:lnTo>
                    <a:pt x="3107" y="3"/>
                  </a:lnTo>
                  <a:lnTo>
                    <a:pt x="3114" y="3"/>
                  </a:lnTo>
                  <a:lnTo>
                    <a:pt x="3120" y="3"/>
                  </a:lnTo>
                  <a:lnTo>
                    <a:pt x="3124" y="3"/>
                  </a:lnTo>
                  <a:lnTo>
                    <a:pt x="3130" y="3"/>
                  </a:lnTo>
                  <a:lnTo>
                    <a:pt x="3136" y="0"/>
                  </a:lnTo>
                  <a:lnTo>
                    <a:pt x="3138" y="3"/>
                  </a:lnTo>
                  <a:lnTo>
                    <a:pt x="3140" y="3"/>
                  </a:lnTo>
                  <a:lnTo>
                    <a:pt x="3141" y="3"/>
                  </a:lnTo>
                  <a:lnTo>
                    <a:pt x="3147" y="3"/>
                  </a:lnTo>
                  <a:lnTo>
                    <a:pt x="3153" y="3"/>
                  </a:lnTo>
                  <a:lnTo>
                    <a:pt x="3155" y="3"/>
                  </a:lnTo>
                  <a:lnTo>
                    <a:pt x="3157" y="3"/>
                  </a:lnTo>
                  <a:lnTo>
                    <a:pt x="3159" y="3"/>
                  </a:lnTo>
                  <a:lnTo>
                    <a:pt x="3165" y="3"/>
                  </a:lnTo>
                  <a:lnTo>
                    <a:pt x="3170" y="3"/>
                  </a:lnTo>
                  <a:lnTo>
                    <a:pt x="3172" y="3"/>
                  </a:lnTo>
                  <a:lnTo>
                    <a:pt x="3174" y="3"/>
                  </a:lnTo>
                  <a:lnTo>
                    <a:pt x="3176" y="3"/>
                  </a:lnTo>
                  <a:lnTo>
                    <a:pt x="3182" y="3"/>
                  </a:lnTo>
                  <a:lnTo>
                    <a:pt x="3188" y="2"/>
                  </a:lnTo>
                  <a:lnTo>
                    <a:pt x="3190" y="3"/>
                  </a:lnTo>
                  <a:lnTo>
                    <a:pt x="3191" y="3"/>
                  </a:lnTo>
                  <a:lnTo>
                    <a:pt x="3193" y="3"/>
                  </a:lnTo>
                  <a:lnTo>
                    <a:pt x="3199" y="3"/>
                  </a:lnTo>
                  <a:lnTo>
                    <a:pt x="3204" y="3"/>
                  </a:lnTo>
                  <a:lnTo>
                    <a:pt x="3206" y="3"/>
                  </a:lnTo>
                  <a:lnTo>
                    <a:pt x="3208" y="1"/>
                  </a:lnTo>
                  <a:lnTo>
                    <a:pt x="3210" y="3"/>
                  </a:lnTo>
                  <a:lnTo>
                    <a:pt x="3212" y="3"/>
                  </a:lnTo>
                  <a:lnTo>
                    <a:pt x="3218" y="3"/>
                  </a:lnTo>
                  <a:lnTo>
                    <a:pt x="3223" y="3"/>
                  </a:lnTo>
                  <a:lnTo>
                    <a:pt x="3225" y="3"/>
                  </a:lnTo>
                  <a:lnTo>
                    <a:pt x="3227" y="3"/>
                  </a:lnTo>
                  <a:lnTo>
                    <a:pt x="3229" y="3"/>
                  </a:lnTo>
                  <a:lnTo>
                    <a:pt x="3235" y="3"/>
                  </a:lnTo>
                  <a:lnTo>
                    <a:pt x="3241" y="3"/>
                  </a:lnTo>
                  <a:lnTo>
                    <a:pt x="3242" y="3"/>
                  </a:lnTo>
                  <a:lnTo>
                    <a:pt x="3244" y="3"/>
                  </a:lnTo>
                  <a:lnTo>
                    <a:pt x="3246" y="3"/>
                  </a:lnTo>
                  <a:lnTo>
                    <a:pt x="3248" y="3"/>
                  </a:lnTo>
                  <a:lnTo>
                    <a:pt x="3254" y="2"/>
                  </a:lnTo>
                  <a:lnTo>
                    <a:pt x="3260" y="3"/>
                  </a:lnTo>
                  <a:lnTo>
                    <a:pt x="3261" y="3"/>
                  </a:lnTo>
                  <a:lnTo>
                    <a:pt x="3263" y="3"/>
                  </a:lnTo>
                  <a:lnTo>
                    <a:pt x="3265" y="3"/>
                  </a:lnTo>
                  <a:lnTo>
                    <a:pt x="3271" y="3"/>
                  </a:lnTo>
                  <a:lnTo>
                    <a:pt x="3277" y="3"/>
                  </a:lnTo>
                  <a:lnTo>
                    <a:pt x="3278" y="3"/>
                  </a:lnTo>
                  <a:lnTo>
                    <a:pt x="3280" y="3"/>
                  </a:lnTo>
                  <a:lnTo>
                    <a:pt x="3282" y="3"/>
                  </a:lnTo>
                  <a:lnTo>
                    <a:pt x="3288" y="3"/>
                  </a:lnTo>
                  <a:lnTo>
                    <a:pt x="3294" y="3"/>
                  </a:lnTo>
                  <a:lnTo>
                    <a:pt x="3299" y="3"/>
                  </a:lnTo>
                  <a:lnTo>
                    <a:pt x="3301" y="3"/>
                  </a:lnTo>
                  <a:lnTo>
                    <a:pt x="3307" y="3"/>
                  </a:lnTo>
                  <a:lnTo>
                    <a:pt x="3313" y="3"/>
                  </a:lnTo>
                  <a:lnTo>
                    <a:pt x="3318" y="3"/>
                  </a:lnTo>
                  <a:lnTo>
                    <a:pt x="3324" y="3"/>
                  </a:lnTo>
                  <a:lnTo>
                    <a:pt x="3330" y="3"/>
                  </a:lnTo>
                  <a:lnTo>
                    <a:pt x="3335" y="3"/>
                  </a:lnTo>
                  <a:lnTo>
                    <a:pt x="3336" y="3"/>
                  </a:lnTo>
                  <a:lnTo>
                    <a:pt x="3343" y="3"/>
                  </a:lnTo>
                  <a:lnTo>
                    <a:pt x="3349" y="3"/>
                  </a:lnTo>
                  <a:lnTo>
                    <a:pt x="3351" y="3"/>
                  </a:lnTo>
                  <a:lnTo>
                    <a:pt x="3356" y="3"/>
                  </a:lnTo>
                  <a:lnTo>
                    <a:pt x="3362" y="3"/>
                  </a:lnTo>
                  <a:lnTo>
                    <a:pt x="3368" y="3"/>
                  </a:lnTo>
                  <a:lnTo>
                    <a:pt x="3369" y="3"/>
                  </a:lnTo>
                  <a:lnTo>
                    <a:pt x="3371" y="3"/>
                  </a:lnTo>
                  <a:lnTo>
                    <a:pt x="3376" y="3"/>
                  </a:lnTo>
                  <a:lnTo>
                    <a:pt x="3383" y="3"/>
                  </a:lnTo>
                  <a:lnTo>
                    <a:pt x="3385" y="3"/>
                  </a:lnTo>
                  <a:lnTo>
                    <a:pt x="3387" y="3"/>
                  </a:lnTo>
                  <a:lnTo>
                    <a:pt x="3388" y="3"/>
                  </a:lnTo>
                  <a:lnTo>
                    <a:pt x="3395" y="3"/>
                  </a:lnTo>
                  <a:lnTo>
                    <a:pt x="3400" y="3"/>
                  </a:lnTo>
                  <a:lnTo>
                    <a:pt x="3405" y="3"/>
                  </a:lnTo>
                  <a:lnTo>
                    <a:pt x="3407" y="3"/>
                  </a:lnTo>
                  <a:lnTo>
                    <a:pt x="3413" y="3"/>
                  </a:lnTo>
                  <a:lnTo>
                    <a:pt x="3419" y="3"/>
                  </a:lnTo>
                  <a:lnTo>
                    <a:pt x="3420" y="3"/>
                  </a:lnTo>
                  <a:lnTo>
                    <a:pt x="3422" y="3"/>
                  </a:lnTo>
                  <a:lnTo>
                    <a:pt x="3424" y="3"/>
                  </a:lnTo>
                  <a:lnTo>
                    <a:pt x="3430" y="3"/>
                  </a:lnTo>
                  <a:lnTo>
                    <a:pt x="3436" y="3"/>
                  </a:lnTo>
                  <a:lnTo>
                    <a:pt x="3441" y="3"/>
                  </a:lnTo>
                  <a:lnTo>
                    <a:pt x="3443" y="3"/>
                  </a:lnTo>
                  <a:lnTo>
                    <a:pt x="3449" y="3"/>
                  </a:lnTo>
                  <a:lnTo>
                    <a:pt x="3455" y="3"/>
                  </a:lnTo>
                  <a:lnTo>
                    <a:pt x="3457" y="3"/>
                  </a:lnTo>
                  <a:lnTo>
                    <a:pt x="3459" y="3"/>
                  </a:lnTo>
                  <a:lnTo>
                    <a:pt x="3461" y="3"/>
                  </a:lnTo>
                  <a:lnTo>
                    <a:pt x="3467" y="3"/>
                  </a:lnTo>
                  <a:lnTo>
                    <a:pt x="3473" y="3"/>
                  </a:lnTo>
                  <a:lnTo>
                    <a:pt x="3475" y="3"/>
                  </a:lnTo>
                  <a:lnTo>
                    <a:pt x="3477" y="3"/>
                  </a:lnTo>
                  <a:lnTo>
                    <a:pt x="3483" y="3"/>
                  </a:lnTo>
                  <a:lnTo>
                    <a:pt x="3490" y="3"/>
                  </a:lnTo>
                  <a:lnTo>
                    <a:pt x="3491" y="3"/>
                  </a:lnTo>
                  <a:lnTo>
                    <a:pt x="3496" y="3"/>
                  </a:lnTo>
                  <a:lnTo>
                    <a:pt x="3502" y="3"/>
                  </a:lnTo>
                  <a:lnTo>
                    <a:pt x="3509" y="3"/>
                  </a:lnTo>
                  <a:lnTo>
                    <a:pt x="3514" y="3"/>
                  </a:lnTo>
                  <a:lnTo>
                    <a:pt x="3520" y="3"/>
                  </a:lnTo>
                  <a:lnTo>
                    <a:pt x="3526" y="3"/>
                  </a:lnTo>
                  <a:lnTo>
                    <a:pt x="3530" y="3"/>
                  </a:lnTo>
                  <a:lnTo>
                    <a:pt x="3537" y="3"/>
                  </a:lnTo>
                  <a:lnTo>
                    <a:pt x="3543" y="3"/>
                  </a:lnTo>
                  <a:lnTo>
                    <a:pt x="3544" y="3"/>
                  </a:lnTo>
                  <a:lnTo>
                    <a:pt x="3546" y="3"/>
                  </a:lnTo>
                  <a:lnTo>
                    <a:pt x="3548" y="3"/>
                  </a:lnTo>
                  <a:lnTo>
                    <a:pt x="3554" y="3"/>
                  </a:lnTo>
                  <a:lnTo>
                    <a:pt x="3560" y="3"/>
                  </a:lnTo>
                  <a:lnTo>
                    <a:pt x="3562" y="3"/>
                  </a:lnTo>
                  <a:lnTo>
                    <a:pt x="3564" y="3"/>
                  </a:lnTo>
                  <a:lnTo>
                    <a:pt x="3566" y="3"/>
                  </a:lnTo>
                  <a:lnTo>
                    <a:pt x="3572" y="3"/>
                  </a:lnTo>
                  <a:lnTo>
                    <a:pt x="3579" y="3"/>
                  </a:lnTo>
                  <a:lnTo>
                    <a:pt x="3581" y="3"/>
                  </a:lnTo>
                  <a:lnTo>
                    <a:pt x="3582" y="3"/>
                  </a:lnTo>
                  <a:lnTo>
                    <a:pt x="3584" y="3"/>
                  </a:lnTo>
                  <a:lnTo>
                    <a:pt x="3590" y="3"/>
                  </a:lnTo>
                  <a:lnTo>
                    <a:pt x="3597" y="3"/>
                  </a:lnTo>
                  <a:lnTo>
                    <a:pt x="3598" y="3"/>
                  </a:lnTo>
                  <a:lnTo>
                    <a:pt x="3603" y="3"/>
                  </a:lnTo>
                  <a:lnTo>
                    <a:pt x="3609" y="3"/>
                  </a:lnTo>
                  <a:lnTo>
                    <a:pt x="3616" y="3"/>
                  </a:lnTo>
                  <a:lnTo>
                    <a:pt x="3617" y="3"/>
                  </a:lnTo>
                  <a:lnTo>
                    <a:pt x="3619" y="3"/>
                  </a:lnTo>
                  <a:lnTo>
                    <a:pt x="3625" y="3"/>
                  </a:lnTo>
                  <a:lnTo>
                    <a:pt x="3632" y="3"/>
                  </a:lnTo>
                  <a:lnTo>
                    <a:pt x="3634" y="3"/>
                  </a:lnTo>
                  <a:lnTo>
                    <a:pt x="3635" y="3"/>
                  </a:lnTo>
                  <a:lnTo>
                    <a:pt x="3637" y="3"/>
                  </a:lnTo>
                  <a:lnTo>
                    <a:pt x="3643" y="3"/>
                  </a:lnTo>
                  <a:lnTo>
                    <a:pt x="3650" y="3"/>
                  </a:lnTo>
                  <a:lnTo>
                    <a:pt x="3651" y="3"/>
                  </a:lnTo>
                  <a:lnTo>
                    <a:pt x="3653" y="3"/>
                  </a:lnTo>
                  <a:lnTo>
                    <a:pt x="3655" y="3"/>
                  </a:lnTo>
                  <a:lnTo>
                    <a:pt x="3661" y="3"/>
                  </a:lnTo>
                  <a:lnTo>
                    <a:pt x="3667" y="3"/>
                  </a:lnTo>
                  <a:lnTo>
                    <a:pt x="3672" y="3"/>
                  </a:lnTo>
                  <a:lnTo>
                    <a:pt x="3678" y="3"/>
                  </a:lnTo>
                  <a:lnTo>
                    <a:pt x="3684" y="3"/>
                  </a:lnTo>
                  <a:lnTo>
                    <a:pt x="3689" y="3"/>
                  </a:lnTo>
                  <a:lnTo>
                    <a:pt x="3690" y="3"/>
                  </a:lnTo>
                  <a:lnTo>
                    <a:pt x="3697" y="3"/>
                  </a:lnTo>
                  <a:lnTo>
                    <a:pt x="3703" y="3"/>
                  </a:lnTo>
                  <a:lnTo>
                    <a:pt x="3707" y="3"/>
                  </a:lnTo>
                  <a:lnTo>
                    <a:pt x="3709" y="3"/>
                  </a:lnTo>
                  <a:lnTo>
                    <a:pt x="3715" y="3"/>
                  </a:lnTo>
                  <a:lnTo>
                    <a:pt x="3721" y="3"/>
                  </a:lnTo>
                  <a:lnTo>
                    <a:pt x="3725" y="3"/>
                  </a:lnTo>
                  <a:lnTo>
                    <a:pt x="3731" y="3"/>
                  </a:lnTo>
                  <a:lnTo>
                    <a:pt x="3737" y="2"/>
                  </a:lnTo>
                  <a:lnTo>
                    <a:pt x="3742" y="3"/>
                  </a:lnTo>
                  <a:lnTo>
                    <a:pt x="3748" y="3"/>
                  </a:lnTo>
                  <a:lnTo>
                    <a:pt x="3754" y="3"/>
                  </a:lnTo>
                  <a:lnTo>
                    <a:pt x="3760" y="3"/>
                  </a:lnTo>
                  <a:lnTo>
                    <a:pt x="3764" y="3"/>
                  </a:lnTo>
                  <a:lnTo>
                    <a:pt x="3770" y="3"/>
                  </a:lnTo>
                  <a:lnTo>
                    <a:pt x="3777" y="3"/>
                  </a:lnTo>
                  <a:lnTo>
                    <a:pt x="3781" y="3"/>
                  </a:lnTo>
                  <a:lnTo>
                    <a:pt x="3787" y="3"/>
                  </a:lnTo>
                  <a:lnTo>
                    <a:pt x="3793" y="3"/>
                  </a:lnTo>
                  <a:lnTo>
                    <a:pt x="3798" y="3"/>
                  </a:lnTo>
                  <a:lnTo>
                    <a:pt x="3805" y="3"/>
                  </a:lnTo>
                  <a:lnTo>
                    <a:pt x="3811" y="3"/>
                  </a:lnTo>
                  <a:lnTo>
                    <a:pt x="3815" y="1"/>
                  </a:lnTo>
                  <a:lnTo>
                    <a:pt x="3821" y="3"/>
                  </a:lnTo>
                  <a:lnTo>
                    <a:pt x="3828" y="3"/>
                  </a:lnTo>
                  <a:lnTo>
                    <a:pt x="3832" y="2"/>
                  </a:lnTo>
                  <a:lnTo>
                    <a:pt x="3838" y="3"/>
                  </a:lnTo>
                  <a:lnTo>
                    <a:pt x="3844" y="3"/>
                  </a:lnTo>
                  <a:lnTo>
                    <a:pt x="3846" y="3"/>
                  </a:lnTo>
                  <a:lnTo>
                    <a:pt x="3848" y="3"/>
                  </a:lnTo>
                  <a:lnTo>
                    <a:pt x="3853" y="3"/>
                  </a:lnTo>
                  <a:lnTo>
                    <a:pt x="3859" y="3"/>
                  </a:lnTo>
                  <a:lnTo>
                    <a:pt x="3865" y="3"/>
                  </a:lnTo>
                  <a:lnTo>
                    <a:pt x="3870" y="3"/>
                  </a:lnTo>
                  <a:lnTo>
                    <a:pt x="3876" y="3"/>
                  </a:lnTo>
                  <a:lnTo>
                    <a:pt x="3882" y="1"/>
                  </a:lnTo>
                  <a:lnTo>
                    <a:pt x="3888" y="3"/>
                  </a:lnTo>
                  <a:lnTo>
                    <a:pt x="3894" y="3"/>
                  </a:lnTo>
                  <a:lnTo>
                    <a:pt x="3900" y="3"/>
                  </a:lnTo>
                  <a:lnTo>
                    <a:pt x="3905" y="3"/>
                  </a:lnTo>
                  <a:lnTo>
                    <a:pt x="3911" y="3"/>
                  </a:lnTo>
                  <a:lnTo>
                    <a:pt x="3917" y="3"/>
                  </a:lnTo>
                  <a:lnTo>
                    <a:pt x="3923" y="3"/>
                  </a:lnTo>
                  <a:lnTo>
                    <a:pt x="3929" y="3"/>
                  </a:lnTo>
                  <a:lnTo>
                    <a:pt x="3935" y="3"/>
                  </a:lnTo>
                  <a:lnTo>
                    <a:pt x="3937" y="3"/>
                  </a:lnTo>
                  <a:lnTo>
                    <a:pt x="3939" y="3"/>
                  </a:lnTo>
                  <a:lnTo>
                    <a:pt x="3945" y="3"/>
                  </a:lnTo>
                  <a:lnTo>
                    <a:pt x="3952" y="3"/>
                  </a:lnTo>
                  <a:lnTo>
                    <a:pt x="3954" y="3"/>
                  </a:lnTo>
                  <a:lnTo>
                    <a:pt x="3955" y="3"/>
                  </a:lnTo>
                  <a:lnTo>
                    <a:pt x="3957" y="3"/>
                  </a:lnTo>
                  <a:lnTo>
                    <a:pt x="3964" y="3"/>
                  </a:lnTo>
                  <a:lnTo>
                    <a:pt x="3970" y="3"/>
                  </a:lnTo>
                  <a:lnTo>
                    <a:pt x="3972" y="3"/>
                  </a:lnTo>
                  <a:lnTo>
                    <a:pt x="3976" y="3"/>
                  </a:lnTo>
                  <a:lnTo>
                    <a:pt x="3983" y="3"/>
                  </a:lnTo>
                  <a:lnTo>
                    <a:pt x="3989" y="3"/>
                  </a:lnTo>
                  <a:lnTo>
                    <a:pt x="3991" y="3"/>
                  </a:lnTo>
                  <a:lnTo>
                    <a:pt x="3997" y="3"/>
                  </a:lnTo>
                  <a:lnTo>
                    <a:pt x="4004" y="3"/>
                  </a:lnTo>
                  <a:lnTo>
                    <a:pt x="4008" y="3"/>
                  </a:lnTo>
                  <a:lnTo>
                    <a:pt x="4013" y="3"/>
                  </a:lnTo>
                  <a:lnTo>
                    <a:pt x="4019" y="3"/>
                  </a:lnTo>
                  <a:lnTo>
                    <a:pt x="4025" y="3"/>
                  </a:lnTo>
                  <a:lnTo>
                    <a:pt x="4027" y="3"/>
                  </a:lnTo>
                  <a:lnTo>
                    <a:pt x="4033" y="3"/>
                  </a:lnTo>
                  <a:lnTo>
                    <a:pt x="4040" y="3"/>
                  </a:lnTo>
                  <a:lnTo>
                    <a:pt x="4044" y="3"/>
                  </a:lnTo>
                  <a:lnTo>
                    <a:pt x="4050" y="3"/>
                  </a:lnTo>
                  <a:lnTo>
                    <a:pt x="4057" y="3"/>
                  </a:lnTo>
                  <a:lnTo>
                    <a:pt x="4061" y="3"/>
                  </a:lnTo>
                  <a:lnTo>
                    <a:pt x="4063" y="3"/>
                  </a:lnTo>
                  <a:lnTo>
                    <a:pt x="4069" y="3"/>
                  </a:lnTo>
                  <a:lnTo>
                    <a:pt x="4076" y="3"/>
                  </a:lnTo>
                  <a:lnTo>
                    <a:pt x="4077" y="3"/>
                  </a:lnTo>
                  <a:lnTo>
                    <a:pt x="4082" y="3"/>
                  </a:lnTo>
                  <a:lnTo>
                    <a:pt x="4088" y="3"/>
                  </a:lnTo>
                  <a:lnTo>
                    <a:pt x="4095" y="3"/>
                  </a:lnTo>
                  <a:lnTo>
                    <a:pt x="4100" y="3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1" name="Freeform 49">
              <a:extLst>
                <a:ext uri="{FF2B5EF4-FFF2-40B4-BE49-F238E27FC236}">
                  <a16:creationId xmlns:a16="http://schemas.microsoft.com/office/drawing/2014/main" id="{4314C20D-F53E-7105-D2A8-34A29047F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6" y="2886"/>
              <a:ext cx="2308" cy="91"/>
            </a:xfrm>
            <a:custGeom>
              <a:avLst/>
              <a:gdLst>
                <a:gd name="T0" fmla="*/ 35 w 2308"/>
                <a:gd name="T1" fmla="*/ 91 h 91"/>
                <a:gd name="T2" fmla="*/ 76 w 2308"/>
                <a:gd name="T3" fmla="*/ 90 h 91"/>
                <a:gd name="T4" fmla="*/ 112 w 2308"/>
                <a:gd name="T5" fmla="*/ 91 h 91"/>
                <a:gd name="T6" fmla="*/ 154 w 2308"/>
                <a:gd name="T7" fmla="*/ 91 h 91"/>
                <a:gd name="T8" fmla="*/ 190 w 2308"/>
                <a:gd name="T9" fmla="*/ 91 h 91"/>
                <a:gd name="T10" fmla="*/ 230 w 2308"/>
                <a:gd name="T11" fmla="*/ 91 h 91"/>
                <a:gd name="T12" fmla="*/ 266 w 2308"/>
                <a:gd name="T13" fmla="*/ 91 h 91"/>
                <a:gd name="T14" fmla="*/ 307 w 2308"/>
                <a:gd name="T15" fmla="*/ 91 h 91"/>
                <a:gd name="T16" fmla="*/ 349 w 2308"/>
                <a:gd name="T17" fmla="*/ 91 h 91"/>
                <a:gd name="T18" fmla="*/ 388 w 2308"/>
                <a:gd name="T19" fmla="*/ 91 h 91"/>
                <a:gd name="T20" fmla="*/ 424 w 2308"/>
                <a:gd name="T21" fmla="*/ 91 h 91"/>
                <a:gd name="T22" fmla="*/ 465 w 2308"/>
                <a:gd name="T23" fmla="*/ 91 h 91"/>
                <a:gd name="T24" fmla="*/ 507 w 2308"/>
                <a:gd name="T25" fmla="*/ 91 h 91"/>
                <a:gd name="T26" fmla="*/ 543 w 2308"/>
                <a:gd name="T27" fmla="*/ 91 h 91"/>
                <a:gd name="T28" fmla="*/ 584 w 2308"/>
                <a:gd name="T29" fmla="*/ 91 h 91"/>
                <a:gd name="T30" fmla="*/ 627 w 2308"/>
                <a:gd name="T31" fmla="*/ 91 h 91"/>
                <a:gd name="T32" fmla="*/ 671 w 2308"/>
                <a:gd name="T33" fmla="*/ 90 h 91"/>
                <a:gd name="T34" fmla="*/ 715 w 2308"/>
                <a:gd name="T35" fmla="*/ 91 h 91"/>
                <a:gd name="T36" fmla="*/ 759 w 2308"/>
                <a:gd name="T37" fmla="*/ 91 h 91"/>
                <a:gd name="T38" fmla="*/ 802 w 2308"/>
                <a:gd name="T39" fmla="*/ 91 h 91"/>
                <a:gd name="T40" fmla="*/ 843 w 2308"/>
                <a:gd name="T41" fmla="*/ 91 h 91"/>
                <a:gd name="T42" fmla="*/ 884 w 2308"/>
                <a:gd name="T43" fmla="*/ 91 h 91"/>
                <a:gd name="T44" fmla="*/ 926 w 2308"/>
                <a:gd name="T45" fmla="*/ 91 h 91"/>
                <a:gd name="T46" fmla="*/ 968 w 2308"/>
                <a:gd name="T47" fmla="*/ 91 h 91"/>
                <a:gd name="T48" fmla="*/ 1010 w 2308"/>
                <a:gd name="T49" fmla="*/ 90 h 91"/>
                <a:gd name="T50" fmla="*/ 1052 w 2308"/>
                <a:gd name="T51" fmla="*/ 91 h 91"/>
                <a:gd name="T52" fmla="*/ 1094 w 2308"/>
                <a:gd name="T53" fmla="*/ 91 h 91"/>
                <a:gd name="T54" fmla="*/ 1134 w 2308"/>
                <a:gd name="T55" fmla="*/ 91 h 91"/>
                <a:gd name="T56" fmla="*/ 1174 w 2308"/>
                <a:gd name="T57" fmla="*/ 91 h 91"/>
                <a:gd name="T58" fmla="*/ 1216 w 2308"/>
                <a:gd name="T59" fmla="*/ 91 h 91"/>
                <a:gd name="T60" fmla="*/ 1258 w 2308"/>
                <a:gd name="T61" fmla="*/ 91 h 91"/>
                <a:gd name="T62" fmla="*/ 1300 w 2308"/>
                <a:gd name="T63" fmla="*/ 91 h 91"/>
                <a:gd name="T64" fmla="*/ 1341 w 2308"/>
                <a:gd name="T65" fmla="*/ 91 h 91"/>
                <a:gd name="T66" fmla="*/ 1383 w 2308"/>
                <a:gd name="T67" fmla="*/ 91 h 91"/>
                <a:gd name="T68" fmla="*/ 1426 w 2308"/>
                <a:gd name="T69" fmla="*/ 90 h 91"/>
                <a:gd name="T70" fmla="*/ 1469 w 2308"/>
                <a:gd name="T71" fmla="*/ 91 h 91"/>
                <a:gd name="T72" fmla="*/ 1511 w 2308"/>
                <a:gd name="T73" fmla="*/ 91 h 91"/>
                <a:gd name="T74" fmla="*/ 1554 w 2308"/>
                <a:gd name="T75" fmla="*/ 91 h 91"/>
                <a:gd name="T76" fmla="*/ 1598 w 2308"/>
                <a:gd name="T77" fmla="*/ 91 h 91"/>
                <a:gd name="T78" fmla="*/ 1640 w 2308"/>
                <a:gd name="T79" fmla="*/ 91 h 91"/>
                <a:gd name="T80" fmla="*/ 1682 w 2308"/>
                <a:gd name="T81" fmla="*/ 89 h 91"/>
                <a:gd name="T82" fmla="*/ 1724 w 2308"/>
                <a:gd name="T83" fmla="*/ 91 h 91"/>
                <a:gd name="T84" fmla="*/ 1766 w 2308"/>
                <a:gd name="T85" fmla="*/ 91 h 91"/>
                <a:gd name="T86" fmla="*/ 1810 w 2308"/>
                <a:gd name="T87" fmla="*/ 91 h 91"/>
                <a:gd name="T88" fmla="*/ 1852 w 2308"/>
                <a:gd name="T89" fmla="*/ 16 h 91"/>
                <a:gd name="T90" fmla="*/ 1894 w 2308"/>
                <a:gd name="T91" fmla="*/ 85 h 91"/>
                <a:gd name="T92" fmla="*/ 1936 w 2308"/>
                <a:gd name="T93" fmla="*/ 90 h 91"/>
                <a:gd name="T94" fmla="*/ 1978 w 2308"/>
                <a:gd name="T95" fmla="*/ 91 h 91"/>
                <a:gd name="T96" fmla="*/ 2021 w 2308"/>
                <a:gd name="T97" fmla="*/ 91 h 91"/>
                <a:gd name="T98" fmla="*/ 2063 w 2308"/>
                <a:gd name="T99" fmla="*/ 91 h 91"/>
                <a:gd name="T100" fmla="*/ 2107 w 2308"/>
                <a:gd name="T101" fmla="*/ 91 h 91"/>
                <a:gd name="T102" fmla="*/ 2150 w 2308"/>
                <a:gd name="T103" fmla="*/ 91 h 91"/>
                <a:gd name="T104" fmla="*/ 2192 w 2308"/>
                <a:gd name="T105" fmla="*/ 91 h 91"/>
                <a:gd name="T106" fmla="*/ 2234 w 2308"/>
                <a:gd name="T107" fmla="*/ 91 h 91"/>
                <a:gd name="T108" fmla="*/ 2277 w 2308"/>
                <a:gd name="T10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08" h="91">
                  <a:moveTo>
                    <a:pt x="0" y="91"/>
                  </a:moveTo>
                  <a:lnTo>
                    <a:pt x="6" y="91"/>
                  </a:lnTo>
                  <a:lnTo>
                    <a:pt x="12" y="91"/>
                  </a:lnTo>
                  <a:lnTo>
                    <a:pt x="18" y="91"/>
                  </a:lnTo>
                  <a:lnTo>
                    <a:pt x="24" y="91"/>
                  </a:lnTo>
                  <a:lnTo>
                    <a:pt x="30" y="91"/>
                  </a:lnTo>
                  <a:lnTo>
                    <a:pt x="35" y="91"/>
                  </a:lnTo>
                  <a:lnTo>
                    <a:pt x="41" y="91"/>
                  </a:lnTo>
                  <a:lnTo>
                    <a:pt x="47" y="91"/>
                  </a:lnTo>
                  <a:lnTo>
                    <a:pt x="52" y="91"/>
                  </a:lnTo>
                  <a:lnTo>
                    <a:pt x="59" y="91"/>
                  </a:lnTo>
                  <a:lnTo>
                    <a:pt x="65" y="91"/>
                  </a:lnTo>
                  <a:lnTo>
                    <a:pt x="69" y="91"/>
                  </a:lnTo>
                  <a:lnTo>
                    <a:pt x="76" y="90"/>
                  </a:lnTo>
                  <a:lnTo>
                    <a:pt x="82" y="91"/>
                  </a:lnTo>
                  <a:lnTo>
                    <a:pt x="84" y="91"/>
                  </a:lnTo>
                  <a:lnTo>
                    <a:pt x="88" y="91"/>
                  </a:lnTo>
                  <a:lnTo>
                    <a:pt x="95" y="91"/>
                  </a:lnTo>
                  <a:lnTo>
                    <a:pt x="101" y="91"/>
                  </a:lnTo>
                  <a:lnTo>
                    <a:pt x="106" y="90"/>
                  </a:lnTo>
                  <a:lnTo>
                    <a:pt x="112" y="91"/>
                  </a:lnTo>
                  <a:lnTo>
                    <a:pt x="119" y="91"/>
                  </a:lnTo>
                  <a:lnTo>
                    <a:pt x="124" y="91"/>
                  </a:lnTo>
                  <a:lnTo>
                    <a:pt x="131" y="91"/>
                  </a:lnTo>
                  <a:lnTo>
                    <a:pt x="137" y="91"/>
                  </a:lnTo>
                  <a:lnTo>
                    <a:pt x="141" y="91"/>
                  </a:lnTo>
                  <a:lnTo>
                    <a:pt x="148" y="91"/>
                  </a:lnTo>
                  <a:lnTo>
                    <a:pt x="154" y="91"/>
                  </a:lnTo>
                  <a:lnTo>
                    <a:pt x="159" y="91"/>
                  </a:lnTo>
                  <a:lnTo>
                    <a:pt x="165" y="91"/>
                  </a:lnTo>
                  <a:lnTo>
                    <a:pt x="171" y="91"/>
                  </a:lnTo>
                  <a:lnTo>
                    <a:pt x="173" y="91"/>
                  </a:lnTo>
                  <a:lnTo>
                    <a:pt x="178" y="91"/>
                  </a:lnTo>
                  <a:lnTo>
                    <a:pt x="184" y="91"/>
                  </a:lnTo>
                  <a:lnTo>
                    <a:pt x="190" y="91"/>
                  </a:lnTo>
                  <a:lnTo>
                    <a:pt x="195" y="91"/>
                  </a:lnTo>
                  <a:lnTo>
                    <a:pt x="201" y="91"/>
                  </a:lnTo>
                  <a:lnTo>
                    <a:pt x="207" y="90"/>
                  </a:lnTo>
                  <a:lnTo>
                    <a:pt x="212" y="91"/>
                  </a:lnTo>
                  <a:lnTo>
                    <a:pt x="219" y="91"/>
                  </a:lnTo>
                  <a:lnTo>
                    <a:pt x="225" y="91"/>
                  </a:lnTo>
                  <a:lnTo>
                    <a:pt x="230" y="91"/>
                  </a:lnTo>
                  <a:lnTo>
                    <a:pt x="236" y="89"/>
                  </a:lnTo>
                  <a:lnTo>
                    <a:pt x="242" y="91"/>
                  </a:lnTo>
                  <a:lnTo>
                    <a:pt x="247" y="91"/>
                  </a:lnTo>
                  <a:lnTo>
                    <a:pt x="253" y="91"/>
                  </a:lnTo>
                  <a:lnTo>
                    <a:pt x="259" y="91"/>
                  </a:lnTo>
                  <a:lnTo>
                    <a:pt x="261" y="91"/>
                  </a:lnTo>
                  <a:lnTo>
                    <a:pt x="266" y="91"/>
                  </a:lnTo>
                  <a:lnTo>
                    <a:pt x="272" y="91"/>
                  </a:lnTo>
                  <a:lnTo>
                    <a:pt x="279" y="91"/>
                  </a:lnTo>
                  <a:lnTo>
                    <a:pt x="283" y="91"/>
                  </a:lnTo>
                  <a:lnTo>
                    <a:pt x="289" y="91"/>
                  </a:lnTo>
                  <a:lnTo>
                    <a:pt x="296" y="91"/>
                  </a:lnTo>
                  <a:lnTo>
                    <a:pt x="301" y="91"/>
                  </a:lnTo>
                  <a:lnTo>
                    <a:pt x="307" y="91"/>
                  </a:lnTo>
                  <a:lnTo>
                    <a:pt x="313" y="91"/>
                  </a:lnTo>
                  <a:lnTo>
                    <a:pt x="318" y="91"/>
                  </a:lnTo>
                  <a:lnTo>
                    <a:pt x="325" y="91"/>
                  </a:lnTo>
                  <a:lnTo>
                    <a:pt x="331" y="91"/>
                  </a:lnTo>
                  <a:lnTo>
                    <a:pt x="336" y="91"/>
                  </a:lnTo>
                  <a:lnTo>
                    <a:pt x="342" y="91"/>
                  </a:lnTo>
                  <a:lnTo>
                    <a:pt x="349" y="91"/>
                  </a:lnTo>
                  <a:lnTo>
                    <a:pt x="354" y="91"/>
                  </a:lnTo>
                  <a:lnTo>
                    <a:pt x="360" y="91"/>
                  </a:lnTo>
                  <a:lnTo>
                    <a:pt x="366" y="90"/>
                  </a:lnTo>
                  <a:lnTo>
                    <a:pt x="371" y="91"/>
                  </a:lnTo>
                  <a:lnTo>
                    <a:pt x="377" y="91"/>
                  </a:lnTo>
                  <a:lnTo>
                    <a:pt x="383" y="91"/>
                  </a:lnTo>
                  <a:lnTo>
                    <a:pt x="388" y="91"/>
                  </a:lnTo>
                  <a:lnTo>
                    <a:pt x="394" y="91"/>
                  </a:lnTo>
                  <a:lnTo>
                    <a:pt x="400" y="91"/>
                  </a:lnTo>
                  <a:lnTo>
                    <a:pt x="405" y="91"/>
                  </a:lnTo>
                  <a:lnTo>
                    <a:pt x="412" y="91"/>
                  </a:lnTo>
                  <a:lnTo>
                    <a:pt x="417" y="91"/>
                  </a:lnTo>
                  <a:lnTo>
                    <a:pt x="422" y="91"/>
                  </a:lnTo>
                  <a:lnTo>
                    <a:pt x="424" y="91"/>
                  </a:lnTo>
                  <a:lnTo>
                    <a:pt x="431" y="91"/>
                  </a:lnTo>
                  <a:lnTo>
                    <a:pt x="436" y="91"/>
                  </a:lnTo>
                  <a:lnTo>
                    <a:pt x="441" y="91"/>
                  </a:lnTo>
                  <a:lnTo>
                    <a:pt x="448" y="91"/>
                  </a:lnTo>
                  <a:lnTo>
                    <a:pt x="454" y="91"/>
                  </a:lnTo>
                  <a:lnTo>
                    <a:pt x="459" y="91"/>
                  </a:lnTo>
                  <a:lnTo>
                    <a:pt x="465" y="91"/>
                  </a:lnTo>
                  <a:lnTo>
                    <a:pt x="472" y="91"/>
                  </a:lnTo>
                  <a:lnTo>
                    <a:pt x="477" y="91"/>
                  </a:lnTo>
                  <a:lnTo>
                    <a:pt x="483" y="91"/>
                  </a:lnTo>
                  <a:lnTo>
                    <a:pt x="489" y="91"/>
                  </a:lnTo>
                  <a:lnTo>
                    <a:pt x="494" y="91"/>
                  </a:lnTo>
                  <a:lnTo>
                    <a:pt x="500" y="91"/>
                  </a:lnTo>
                  <a:lnTo>
                    <a:pt x="507" y="91"/>
                  </a:lnTo>
                  <a:lnTo>
                    <a:pt x="512" y="91"/>
                  </a:lnTo>
                  <a:lnTo>
                    <a:pt x="513" y="91"/>
                  </a:lnTo>
                  <a:lnTo>
                    <a:pt x="519" y="91"/>
                  </a:lnTo>
                  <a:lnTo>
                    <a:pt x="525" y="91"/>
                  </a:lnTo>
                  <a:lnTo>
                    <a:pt x="531" y="91"/>
                  </a:lnTo>
                  <a:lnTo>
                    <a:pt x="536" y="91"/>
                  </a:lnTo>
                  <a:lnTo>
                    <a:pt x="543" y="91"/>
                  </a:lnTo>
                  <a:lnTo>
                    <a:pt x="549" y="91"/>
                  </a:lnTo>
                  <a:lnTo>
                    <a:pt x="555" y="89"/>
                  </a:lnTo>
                  <a:lnTo>
                    <a:pt x="561" y="91"/>
                  </a:lnTo>
                  <a:lnTo>
                    <a:pt x="567" y="91"/>
                  </a:lnTo>
                  <a:lnTo>
                    <a:pt x="573" y="91"/>
                  </a:lnTo>
                  <a:lnTo>
                    <a:pt x="579" y="91"/>
                  </a:lnTo>
                  <a:lnTo>
                    <a:pt x="584" y="91"/>
                  </a:lnTo>
                  <a:lnTo>
                    <a:pt x="591" y="91"/>
                  </a:lnTo>
                  <a:lnTo>
                    <a:pt x="596" y="91"/>
                  </a:lnTo>
                  <a:lnTo>
                    <a:pt x="603" y="91"/>
                  </a:lnTo>
                  <a:lnTo>
                    <a:pt x="610" y="91"/>
                  </a:lnTo>
                  <a:lnTo>
                    <a:pt x="615" y="91"/>
                  </a:lnTo>
                  <a:lnTo>
                    <a:pt x="621" y="91"/>
                  </a:lnTo>
                  <a:lnTo>
                    <a:pt x="627" y="91"/>
                  </a:lnTo>
                  <a:lnTo>
                    <a:pt x="633" y="91"/>
                  </a:lnTo>
                  <a:lnTo>
                    <a:pt x="640" y="91"/>
                  </a:lnTo>
                  <a:lnTo>
                    <a:pt x="646" y="91"/>
                  </a:lnTo>
                  <a:lnTo>
                    <a:pt x="652" y="91"/>
                  </a:lnTo>
                  <a:lnTo>
                    <a:pt x="659" y="91"/>
                  </a:lnTo>
                  <a:lnTo>
                    <a:pt x="665" y="91"/>
                  </a:lnTo>
                  <a:lnTo>
                    <a:pt x="671" y="90"/>
                  </a:lnTo>
                  <a:lnTo>
                    <a:pt x="678" y="91"/>
                  </a:lnTo>
                  <a:lnTo>
                    <a:pt x="684" y="91"/>
                  </a:lnTo>
                  <a:lnTo>
                    <a:pt x="689" y="91"/>
                  </a:lnTo>
                  <a:lnTo>
                    <a:pt x="695" y="91"/>
                  </a:lnTo>
                  <a:lnTo>
                    <a:pt x="702" y="91"/>
                  </a:lnTo>
                  <a:lnTo>
                    <a:pt x="708" y="91"/>
                  </a:lnTo>
                  <a:lnTo>
                    <a:pt x="715" y="91"/>
                  </a:lnTo>
                  <a:lnTo>
                    <a:pt x="721" y="91"/>
                  </a:lnTo>
                  <a:lnTo>
                    <a:pt x="728" y="91"/>
                  </a:lnTo>
                  <a:lnTo>
                    <a:pt x="734" y="91"/>
                  </a:lnTo>
                  <a:lnTo>
                    <a:pt x="740" y="91"/>
                  </a:lnTo>
                  <a:lnTo>
                    <a:pt x="747" y="91"/>
                  </a:lnTo>
                  <a:lnTo>
                    <a:pt x="753" y="91"/>
                  </a:lnTo>
                  <a:lnTo>
                    <a:pt x="759" y="91"/>
                  </a:lnTo>
                  <a:lnTo>
                    <a:pt x="765" y="91"/>
                  </a:lnTo>
                  <a:lnTo>
                    <a:pt x="771" y="91"/>
                  </a:lnTo>
                  <a:lnTo>
                    <a:pt x="777" y="91"/>
                  </a:lnTo>
                  <a:lnTo>
                    <a:pt x="783" y="91"/>
                  </a:lnTo>
                  <a:lnTo>
                    <a:pt x="789" y="91"/>
                  </a:lnTo>
                  <a:lnTo>
                    <a:pt x="795" y="91"/>
                  </a:lnTo>
                  <a:lnTo>
                    <a:pt x="802" y="91"/>
                  </a:lnTo>
                  <a:lnTo>
                    <a:pt x="808" y="91"/>
                  </a:lnTo>
                  <a:lnTo>
                    <a:pt x="814" y="91"/>
                  </a:lnTo>
                  <a:lnTo>
                    <a:pt x="821" y="91"/>
                  </a:lnTo>
                  <a:lnTo>
                    <a:pt x="827" y="91"/>
                  </a:lnTo>
                  <a:lnTo>
                    <a:pt x="831" y="91"/>
                  </a:lnTo>
                  <a:lnTo>
                    <a:pt x="838" y="91"/>
                  </a:lnTo>
                  <a:lnTo>
                    <a:pt x="843" y="91"/>
                  </a:lnTo>
                  <a:lnTo>
                    <a:pt x="850" y="91"/>
                  </a:lnTo>
                  <a:lnTo>
                    <a:pt x="856" y="91"/>
                  </a:lnTo>
                  <a:lnTo>
                    <a:pt x="862" y="89"/>
                  </a:lnTo>
                  <a:lnTo>
                    <a:pt x="867" y="91"/>
                  </a:lnTo>
                  <a:lnTo>
                    <a:pt x="872" y="91"/>
                  </a:lnTo>
                  <a:lnTo>
                    <a:pt x="879" y="91"/>
                  </a:lnTo>
                  <a:lnTo>
                    <a:pt x="884" y="91"/>
                  </a:lnTo>
                  <a:lnTo>
                    <a:pt x="890" y="91"/>
                  </a:lnTo>
                  <a:lnTo>
                    <a:pt x="896" y="91"/>
                  </a:lnTo>
                  <a:lnTo>
                    <a:pt x="902" y="91"/>
                  </a:lnTo>
                  <a:lnTo>
                    <a:pt x="908" y="91"/>
                  </a:lnTo>
                  <a:lnTo>
                    <a:pt x="913" y="91"/>
                  </a:lnTo>
                  <a:lnTo>
                    <a:pt x="920" y="91"/>
                  </a:lnTo>
                  <a:lnTo>
                    <a:pt x="926" y="91"/>
                  </a:lnTo>
                  <a:lnTo>
                    <a:pt x="932" y="91"/>
                  </a:lnTo>
                  <a:lnTo>
                    <a:pt x="938" y="91"/>
                  </a:lnTo>
                  <a:lnTo>
                    <a:pt x="944" y="91"/>
                  </a:lnTo>
                  <a:lnTo>
                    <a:pt x="950" y="91"/>
                  </a:lnTo>
                  <a:lnTo>
                    <a:pt x="956" y="91"/>
                  </a:lnTo>
                  <a:lnTo>
                    <a:pt x="962" y="91"/>
                  </a:lnTo>
                  <a:lnTo>
                    <a:pt x="968" y="91"/>
                  </a:lnTo>
                  <a:lnTo>
                    <a:pt x="974" y="91"/>
                  </a:lnTo>
                  <a:lnTo>
                    <a:pt x="980" y="89"/>
                  </a:lnTo>
                  <a:lnTo>
                    <a:pt x="986" y="91"/>
                  </a:lnTo>
                  <a:lnTo>
                    <a:pt x="992" y="91"/>
                  </a:lnTo>
                  <a:lnTo>
                    <a:pt x="998" y="91"/>
                  </a:lnTo>
                  <a:lnTo>
                    <a:pt x="1004" y="91"/>
                  </a:lnTo>
                  <a:lnTo>
                    <a:pt x="1010" y="90"/>
                  </a:lnTo>
                  <a:lnTo>
                    <a:pt x="1016" y="90"/>
                  </a:lnTo>
                  <a:lnTo>
                    <a:pt x="1022" y="91"/>
                  </a:lnTo>
                  <a:lnTo>
                    <a:pt x="1029" y="91"/>
                  </a:lnTo>
                  <a:lnTo>
                    <a:pt x="1034" y="91"/>
                  </a:lnTo>
                  <a:lnTo>
                    <a:pt x="1040" y="91"/>
                  </a:lnTo>
                  <a:lnTo>
                    <a:pt x="1046" y="90"/>
                  </a:lnTo>
                  <a:lnTo>
                    <a:pt x="1052" y="91"/>
                  </a:lnTo>
                  <a:lnTo>
                    <a:pt x="1058" y="91"/>
                  </a:lnTo>
                  <a:lnTo>
                    <a:pt x="1064" y="90"/>
                  </a:lnTo>
                  <a:lnTo>
                    <a:pt x="1070" y="91"/>
                  </a:lnTo>
                  <a:lnTo>
                    <a:pt x="1076" y="89"/>
                  </a:lnTo>
                  <a:lnTo>
                    <a:pt x="1082" y="91"/>
                  </a:lnTo>
                  <a:lnTo>
                    <a:pt x="1088" y="91"/>
                  </a:lnTo>
                  <a:lnTo>
                    <a:pt x="1094" y="91"/>
                  </a:lnTo>
                  <a:lnTo>
                    <a:pt x="1099" y="90"/>
                  </a:lnTo>
                  <a:lnTo>
                    <a:pt x="1105" y="91"/>
                  </a:lnTo>
                  <a:lnTo>
                    <a:pt x="1110" y="91"/>
                  </a:lnTo>
                  <a:lnTo>
                    <a:pt x="1117" y="91"/>
                  </a:lnTo>
                  <a:lnTo>
                    <a:pt x="1122" y="91"/>
                  </a:lnTo>
                  <a:lnTo>
                    <a:pt x="1128" y="91"/>
                  </a:lnTo>
                  <a:lnTo>
                    <a:pt x="1134" y="91"/>
                  </a:lnTo>
                  <a:lnTo>
                    <a:pt x="1139" y="91"/>
                  </a:lnTo>
                  <a:lnTo>
                    <a:pt x="1145" y="91"/>
                  </a:lnTo>
                  <a:lnTo>
                    <a:pt x="1151" y="91"/>
                  </a:lnTo>
                  <a:lnTo>
                    <a:pt x="1157" y="90"/>
                  </a:lnTo>
                  <a:lnTo>
                    <a:pt x="1163" y="91"/>
                  </a:lnTo>
                  <a:lnTo>
                    <a:pt x="1168" y="91"/>
                  </a:lnTo>
                  <a:lnTo>
                    <a:pt x="1174" y="91"/>
                  </a:lnTo>
                  <a:lnTo>
                    <a:pt x="1180" y="91"/>
                  </a:lnTo>
                  <a:lnTo>
                    <a:pt x="1187" y="91"/>
                  </a:lnTo>
                  <a:lnTo>
                    <a:pt x="1193" y="91"/>
                  </a:lnTo>
                  <a:lnTo>
                    <a:pt x="1199" y="91"/>
                  </a:lnTo>
                  <a:lnTo>
                    <a:pt x="1205" y="90"/>
                  </a:lnTo>
                  <a:lnTo>
                    <a:pt x="1211" y="91"/>
                  </a:lnTo>
                  <a:lnTo>
                    <a:pt x="1216" y="91"/>
                  </a:lnTo>
                  <a:lnTo>
                    <a:pt x="1222" y="91"/>
                  </a:lnTo>
                  <a:lnTo>
                    <a:pt x="1228" y="91"/>
                  </a:lnTo>
                  <a:lnTo>
                    <a:pt x="1234" y="91"/>
                  </a:lnTo>
                  <a:lnTo>
                    <a:pt x="1240" y="91"/>
                  </a:lnTo>
                  <a:lnTo>
                    <a:pt x="1246" y="91"/>
                  </a:lnTo>
                  <a:lnTo>
                    <a:pt x="1252" y="89"/>
                  </a:lnTo>
                  <a:lnTo>
                    <a:pt x="1258" y="91"/>
                  </a:lnTo>
                  <a:lnTo>
                    <a:pt x="1264" y="90"/>
                  </a:lnTo>
                  <a:lnTo>
                    <a:pt x="1270" y="91"/>
                  </a:lnTo>
                  <a:lnTo>
                    <a:pt x="1276" y="91"/>
                  </a:lnTo>
                  <a:lnTo>
                    <a:pt x="1282" y="91"/>
                  </a:lnTo>
                  <a:lnTo>
                    <a:pt x="1288" y="91"/>
                  </a:lnTo>
                  <a:lnTo>
                    <a:pt x="1294" y="91"/>
                  </a:lnTo>
                  <a:lnTo>
                    <a:pt x="1300" y="91"/>
                  </a:lnTo>
                  <a:lnTo>
                    <a:pt x="1306" y="91"/>
                  </a:lnTo>
                  <a:lnTo>
                    <a:pt x="1312" y="91"/>
                  </a:lnTo>
                  <a:lnTo>
                    <a:pt x="1318" y="91"/>
                  </a:lnTo>
                  <a:lnTo>
                    <a:pt x="1323" y="91"/>
                  </a:lnTo>
                  <a:lnTo>
                    <a:pt x="1330" y="91"/>
                  </a:lnTo>
                  <a:lnTo>
                    <a:pt x="1335" y="91"/>
                  </a:lnTo>
                  <a:lnTo>
                    <a:pt x="1341" y="91"/>
                  </a:lnTo>
                  <a:lnTo>
                    <a:pt x="1347" y="90"/>
                  </a:lnTo>
                  <a:lnTo>
                    <a:pt x="1353" y="91"/>
                  </a:lnTo>
                  <a:lnTo>
                    <a:pt x="1359" y="91"/>
                  </a:lnTo>
                  <a:lnTo>
                    <a:pt x="1365" y="91"/>
                  </a:lnTo>
                  <a:lnTo>
                    <a:pt x="1371" y="91"/>
                  </a:lnTo>
                  <a:lnTo>
                    <a:pt x="1377" y="91"/>
                  </a:lnTo>
                  <a:lnTo>
                    <a:pt x="1383" y="91"/>
                  </a:lnTo>
                  <a:lnTo>
                    <a:pt x="1389" y="91"/>
                  </a:lnTo>
                  <a:lnTo>
                    <a:pt x="1395" y="91"/>
                  </a:lnTo>
                  <a:lnTo>
                    <a:pt x="1402" y="91"/>
                  </a:lnTo>
                  <a:lnTo>
                    <a:pt x="1408" y="91"/>
                  </a:lnTo>
                  <a:lnTo>
                    <a:pt x="1414" y="91"/>
                  </a:lnTo>
                  <a:lnTo>
                    <a:pt x="1420" y="91"/>
                  </a:lnTo>
                  <a:lnTo>
                    <a:pt x="1426" y="90"/>
                  </a:lnTo>
                  <a:lnTo>
                    <a:pt x="1432" y="91"/>
                  </a:lnTo>
                  <a:lnTo>
                    <a:pt x="1438" y="91"/>
                  </a:lnTo>
                  <a:lnTo>
                    <a:pt x="1444" y="91"/>
                  </a:lnTo>
                  <a:lnTo>
                    <a:pt x="1450" y="91"/>
                  </a:lnTo>
                  <a:lnTo>
                    <a:pt x="1457" y="91"/>
                  </a:lnTo>
                  <a:lnTo>
                    <a:pt x="1463" y="90"/>
                  </a:lnTo>
                  <a:lnTo>
                    <a:pt x="1469" y="91"/>
                  </a:lnTo>
                  <a:lnTo>
                    <a:pt x="1475" y="91"/>
                  </a:lnTo>
                  <a:lnTo>
                    <a:pt x="1481" y="91"/>
                  </a:lnTo>
                  <a:lnTo>
                    <a:pt x="1487" y="91"/>
                  </a:lnTo>
                  <a:lnTo>
                    <a:pt x="1493" y="89"/>
                  </a:lnTo>
                  <a:lnTo>
                    <a:pt x="1499" y="91"/>
                  </a:lnTo>
                  <a:lnTo>
                    <a:pt x="1506" y="91"/>
                  </a:lnTo>
                  <a:lnTo>
                    <a:pt x="1511" y="91"/>
                  </a:lnTo>
                  <a:lnTo>
                    <a:pt x="1517" y="91"/>
                  </a:lnTo>
                  <a:lnTo>
                    <a:pt x="1524" y="91"/>
                  </a:lnTo>
                  <a:lnTo>
                    <a:pt x="1530" y="91"/>
                  </a:lnTo>
                  <a:lnTo>
                    <a:pt x="1535" y="91"/>
                  </a:lnTo>
                  <a:lnTo>
                    <a:pt x="1542" y="91"/>
                  </a:lnTo>
                  <a:lnTo>
                    <a:pt x="1548" y="91"/>
                  </a:lnTo>
                  <a:lnTo>
                    <a:pt x="1554" y="91"/>
                  </a:lnTo>
                  <a:lnTo>
                    <a:pt x="1561" y="89"/>
                  </a:lnTo>
                  <a:lnTo>
                    <a:pt x="1567" y="91"/>
                  </a:lnTo>
                  <a:lnTo>
                    <a:pt x="1573" y="91"/>
                  </a:lnTo>
                  <a:lnTo>
                    <a:pt x="1580" y="91"/>
                  </a:lnTo>
                  <a:lnTo>
                    <a:pt x="1586" y="91"/>
                  </a:lnTo>
                  <a:lnTo>
                    <a:pt x="1592" y="88"/>
                  </a:lnTo>
                  <a:lnTo>
                    <a:pt x="1598" y="91"/>
                  </a:lnTo>
                  <a:lnTo>
                    <a:pt x="1605" y="91"/>
                  </a:lnTo>
                  <a:lnTo>
                    <a:pt x="1610" y="91"/>
                  </a:lnTo>
                  <a:lnTo>
                    <a:pt x="1617" y="91"/>
                  </a:lnTo>
                  <a:lnTo>
                    <a:pt x="1623" y="91"/>
                  </a:lnTo>
                  <a:lnTo>
                    <a:pt x="1628" y="91"/>
                  </a:lnTo>
                  <a:lnTo>
                    <a:pt x="1635" y="91"/>
                  </a:lnTo>
                  <a:lnTo>
                    <a:pt x="1640" y="91"/>
                  </a:lnTo>
                  <a:lnTo>
                    <a:pt x="1646" y="90"/>
                  </a:lnTo>
                  <a:lnTo>
                    <a:pt x="1652" y="89"/>
                  </a:lnTo>
                  <a:lnTo>
                    <a:pt x="1658" y="91"/>
                  </a:lnTo>
                  <a:lnTo>
                    <a:pt x="1664" y="90"/>
                  </a:lnTo>
                  <a:lnTo>
                    <a:pt x="1670" y="91"/>
                  </a:lnTo>
                  <a:lnTo>
                    <a:pt x="1676" y="91"/>
                  </a:lnTo>
                  <a:lnTo>
                    <a:pt x="1682" y="89"/>
                  </a:lnTo>
                  <a:lnTo>
                    <a:pt x="1688" y="91"/>
                  </a:lnTo>
                  <a:lnTo>
                    <a:pt x="1694" y="91"/>
                  </a:lnTo>
                  <a:lnTo>
                    <a:pt x="1701" y="91"/>
                  </a:lnTo>
                  <a:lnTo>
                    <a:pt x="1707" y="91"/>
                  </a:lnTo>
                  <a:lnTo>
                    <a:pt x="1712" y="91"/>
                  </a:lnTo>
                  <a:lnTo>
                    <a:pt x="1719" y="89"/>
                  </a:lnTo>
                  <a:lnTo>
                    <a:pt x="1724" y="91"/>
                  </a:lnTo>
                  <a:lnTo>
                    <a:pt x="1730" y="91"/>
                  </a:lnTo>
                  <a:lnTo>
                    <a:pt x="1737" y="91"/>
                  </a:lnTo>
                  <a:lnTo>
                    <a:pt x="1743" y="89"/>
                  </a:lnTo>
                  <a:lnTo>
                    <a:pt x="1748" y="91"/>
                  </a:lnTo>
                  <a:lnTo>
                    <a:pt x="1755" y="91"/>
                  </a:lnTo>
                  <a:lnTo>
                    <a:pt x="1761" y="89"/>
                  </a:lnTo>
                  <a:lnTo>
                    <a:pt x="1766" y="91"/>
                  </a:lnTo>
                  <a:lnTo>
                    <a:pt x="1773" y="89"/>
                  </a:lnTo>
                  <a:lnTo>
                    <a:pt x="1779" y="91"/>
                  </a:lnTo>
                  <a:lnTo>
                    <a:pt x="1785" y="91"/>
                  </a:lnTo>
                  <a:lnTo>
                    <a:pt x="1792" y="91"/>
                  </a:lnTo>
                  <a:lnTo>
                    <a:pt x="1797" y="91"/>
                  </a:lnTo>
                  <a:lnTo>
                    <a:pt x="1803" y="91"/>
                  </a:lnTo>
                  <a:lnTo>
                    <a:pt x="1810" y="91"/>
                  </a:lnTo>
                  <a:lnTo>
                    <a:pt x="1816" y="91"/>
                  </a:lnTo>
                  <a:lnTo>
                    <a:pt x="1822" y="86"/>
                  </a:lnTo>
                  <a:lnTo>
                    <a:pt x="1828" y="77"/>
                  </a:lnTo>
                  <a:lnTo>
                    <a:pt x="1834" y="61"/>
                  </a:lnTo>
                  <a:lnTo>
                    <a:pt x="1840" y="29"/>
                  </a:lnTo>
                  <a:lnTo>
                    <a:pt x="1846" y="0"/>
                  </a:lnTo>
                  <a:lnTo>
                    <a:pt x="1852" y="16"/>
                  </a:lnTo>
                  <a:lnTo>
                    <a:pt x="1858" y="33"/>
                  </a:lnTo>
                  <a:lnTo>
                    <a:pt x="1864" y="55"/>
                  </a:lnTo>
                  <a:lnTo>
                    <a:pt x="1870" y="66"/>
                  </a:lnTo>
                  <a:lnTo>
                    <a:pt x="1876" y="77"/>
                  </a:lnTo>
                  <a:lnTo>
                    <a:pt x="1882" y="83"/>
                  </a:lnTo>
                  <a:lnTo>
                    <a:pt x="1888" y="86"/>
                  </a:lnTo>
                  <a:lnTo>
                    <a:pt x="1894" y="85"/>
                  </a:lnTo>
                  <a:lnTo>
                    <a:pt x="1900" y="86"/>
                  </a:lnTo>
                  <a:lnTo>
                    <a:pt x="1906" y="91"/>
                  </a:lnTo>
                  <a:lnTo>
                    <a:pt x="1911" y="87"/>
                  </a:lnTo>
                  <a:lnTo>
                    <a:pt x="1918" y="91"/>
                  </a:lnTo>
                  <a:lnTo>
                    <a:pt x="1923" y="89"/>
                  </a:lnTo>
                  <a:lnTo>
                    <a:pt x="1929" y="89"/>
                  </a:lnTo>
                  <a:lnTo>
                    <a:pt x="1936" y="90"/>
                  </a:lnTo>
                  <a:lnTo>
                    <a:pt x="1942" y="90"/>
                  </a:lnTo>
                  <a:lnTo>
                    <a:pt x="1947" y="91"/>
                  </a:lnTo>
                  <a:lnTo>
                    <a:pt x="1954" y="89"/>
                  </a:lnTo>
                  <a:lnTo>
                    <a:pt x="1960" y="89"/>
                  </a:lnTo>
                  <a:lnTo>
                    <a:pt x="1966" y="91"/>
                  </a:lnTo>
                  <a:lnTo>
                    <a:pt x="1971" y="90"/>
                  </a:lnTo>
                  <a:lnTo>
                    <a:pt x="1978" y="91"/>
                  </a:lnTo>
                  <a:lnTo>
                    <a:pt x="1984" y="91"/>
                  </a:lnTo>
                  <a:lnTo>
                    <a:pt x="1990" y="91"/>
                  </a:lnTo>
                  <a:lnTo>
                    <a:pt x="1996" y="91"/>
                  </a:lnTo>
                  <a:lnTo>
                    <a:pt x="2002" y="89"/>
                  </a:lnTo>
                  <a:lnTo>
                    <a:pt x="2008" y="89"/>
                  </a:lnTo>
                  <a:lnTo>
                    <a:pt x="2014" y="91"/>
                  </a:lnTo>
                  <a:lnTo>
                    <a:pt x="2021" y="91"/>
                  </a:lnTo>
                  <a:lnTo>
                    <a:pt x="2027" y="90"/>
                  </a:lnTo>
                  <a:lnTo>
                    <a:pt x="2032" y="91"/>
                  </a:lnTo>
                  <a:lnTo>
                    <a:pt x="2039" y="91"/>
                  </a:lnTo>
                  <a:lnTo>
                    <a:pt x="2045" y="91"/>
                  </a:lnTo>
                  <a:lnTo>
                    <a:pt x="2051" y="91"/>
                  </a:lnTo>
                  <a:lnTo>
                    <a:pt x="2058" y="89"/>
                  </a:lnTo>
                  <a:lnTo>
                    <a:pt x="2063" y="91"/>
                  </a:lnTo>
                  <a:lnTo>
                    <a:pt x="2070" y="91"/>
                  </a:lnTo>
                  <a:lnTo>
                    <a:pt x="2076" y="91"/>
                  </a:lnTo>
                  <a:lnTo>
                    <a:pt x="2082" y="90"/>
                  </a:lnTo>
                  <a:lnTo>
                    <a:pt x="2088" y="89"/>
                  </a:lnTo>
                  <a:lnTo>
                    <a:pt x="2095" y="91"/>
                  </a:lnTo>
                  <a:lnTo>
                    <a:pt x="2101" y="91"/>
                  </a:lnTo>
                  <a:lnTo>
                    <a:pt x="2107" y="91"/>
                  </a:lnTo>
                  <a:lnTo>
                    <a:pt x="2113" y="91"/>
                  </a:lnTo>
                  <a:lnTo>
                    <a:pt x="2119" y="91"/>
                  </a:lnTo>
                  <a:lnTo>
                    <a:pt x="2125" y="89"/>
                  </a:lnTo>
                  <a:lnTo>
                    <a:pt x="2131" y="91"/>
                  </a:lnTo>
                  <a:lnTo>
                    <a:pt x="2137" y="90"/>
                  </a:lnTo>
                  <a:lnTo>
                    <a:pt x="2144" y="91"/>
                  </a:lnTo>
                  <a:lnTo>
                    <a:pt x="2150" y="91"/>
                  </a:lnTo>
                  <a:lnTo>
                    <a:pt x="2155" y="91"/>
                  </a:lnTo>
                  <a:lnTo>
                    <a:pt x="2162" y="91"/>
                  </a:lnTo>
                  <a:lnTo>
                    <a:pt x="2168" y="91"/>
                  </a:lnTo>
                  <a:lnTo>
                    <a:pt x="2174" y="91"/>
                  </a:lnTo>
                  <a:lnTo>
                    <a:pt x="2180" y="91"/>
                  </a:lnTo>
                  <a:lnTo>
                    <a:pt x="2186" y="90"/>
                  </a:lnTo>
                  <a:lnTo>
                    <a:pt x="2192" y="91"/>
                  </a:lnTo>
                  <a:lnTo>
                    <a:pt x="2199" y="89"/>
                  </a:lnTo>
                  <a:lnTo>
                    <a:pt x="2204" y="89"/>
                  </a:lnTo>
                  <a:lnTo>
                    <a:pt x="2210" y="91"/>
                  </a:lnTo>
                  <a:lnTo>
                    <a:pt x="2216" y="91"/>
                  </a:lnTo>
                  <a:lnTo>
                    <a:pt x="2222" y="91"/>
                  </a:lnTo>
                  <a:lnTo>
                    <a:pt x="2228" y="91"/>
                  </a:lnTo>
                  <a:lnTo>
                    <a:pt x="2234" y="91"/>
                  </a:lnTo>
                  <a:lnTo>
                    <a:pt x="2240" y="91"/>
                  </a:lnTo>
                  <a:lnTo>
                    <a:pt x="2246" y="91"/>
                  </a:lnTo>
                  <a:lnTo>
                    <a:pt x="2253" y="91"/>
                  </a:lnTo>
                  <a:lnTo>
                    <a:pt x="2259" y="91"/>
                  </a:lnTo>
                  <a:lnTo>
                    <a:pt x="2264" y="91"/>
                  </a:lnTo>
                  <a:lnTo>
                    <a:pt x="2271" y="91"/>
                  </a:lnTo>
                  <a:lnTo>
                    <a:pt x="2277" y="91"/>
                  </a:lnTo>
                  <a:lnTo>
                    <a:pt x="2283" y="91"/>
                  </a:lnTo>
                  <a:lnTo>
                    <a:pt x="2289" y="89"/>
                  </a:lnTo>
                  <a:lnTo>
                    <a:pt x="2295" y="91"/>
                  </a:lnTo>
                  <a:lnTo>
                    <a:pt x="2301" y="91"/>
                  </a:lnTo>
                  <a:lnTo>
                    <a:pt x="2308" y="89"/>
                  </a:lnTo>
                  <a:lnTo>
                    <a:pt x="2308" y="90"/>
                  </a:lnTo>
                </a:path>
              </a:pathLst>
            </a:custGeom>
            <a:noFill/>
            <a:ln w="0" cap="flat">
              <a:solidFill>
                <a:srgbClr val="0000C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Rectangle 56">
              <a:extLst>
                <a:ext uri="{FF2B5EF4-FFF2-40B4-BE49-F238E27FC236}">
                  <a16:creationId xmlns:a16="http://schemas.microsoft.com/office/drawing/2014/main" id="{9751C382-2768-F6EF-492D-ECFBE9AFB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7" y="2748"/>
              <a:ext cx="226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CD"/>
                  </a:solidFill>
                  <a:effectLst/>
                  <a:latin typeface="Microsoft Sans Serif" panose="020B0604020202020204" pitchFamily="34" charset="0"/>
                </a:rPr>
                <a:t>11.889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Rectangle 62">
              <a:extLst>
                <a:ext uri="{FF2B5EF4-FFF2-40B4-BE49-F238E27FC236}">
                  <a16:creationId xmlns:a16="http://schemas.microsoft.com/office/drawing/2014/main" id="{83A4B6AE-FB4D-E866-39B4-4575E8FF11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9" y="3077"/>
              <a:ext cx="272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Time (min)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Line 63">
              <a:extLst>
                <a:ext uri="{FF2B5EF4-FFF2-40B4-BE49-F238E27FC236}">
                  <a16:creationId xmlns:a16="http://schemas.microsoft.com/office/drawing/2014/main" id="{1FF90BFB-330E-62A5-58A3-8964F106F1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6" y="2999"/>
              <a:ext cx="6408" cy="0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Line 64">
              <a:extLst>
                <a:ext uri="{FF2B5EF4-FFF2-40B4-BE49-F238E27FC236}">
                  <a16:creationId xmlns:a16="http://schemas.microsoft.com/office/drawing/2014/main" id="{1802982D-3A85-8BD6-FFFA-D5C0F5BF8F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1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Rectangle 65">
              <a:extLst>
                <a:ext uri="{FF2B5EF4-FFF2-40B4-BE49-F238E27FC236}">
                  <a16:creationId xmlns:a16="http://schemas.microsoft.com/office/drawing/2014/main" id="{59BBC6FC-2975-2DC7-E451-F6DE0CBE5F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" y="3011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Line 66">
              <a:extLst>
                <a:ext uri="{FF2B5EF4-FFF2-40B4-BE49-F238E27FC236}">
                  <a16:creationId xmlns:a16="http://schemas.microsoft.com/office/drawing/2014/main" id="{DF138CA0-0A04-4EF4-55BB-39C5B89029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7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Rectangle 67">
              <a:extLst>
                <a:ext uri="{FF2B5EF4-FFF2-40B4-BE49-F238E27FC236}">
                  <a16:creationId xmlns:a16="http://schemas.microsoft.com/office/drawing/2014/main" id="{3A3D2024-2A12-3347-8517-BADA9E7CFC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0" y="3011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Line 68">
              <a:extLst>
                <a:ext uri="{FF2B5EF4-FFF2-40B4-BE49-F238E27FC236}">
                  <a16:creationId xmlns:a16="http://schemas.microsoft.com/office/drawing/2014/main" id="{C50C584C-564A-3446-F9A1-46F519C5AB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13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Rectangle 69">
              <a:extLst>
                <a:ext uri="{FF2B5EF4-FFF2-40B4-BE49-F238E27FC236}">
                  <a16:creationId xmlns:a16="http://schemas.microsoft.com/office/drawing/2014/main" id="{2F74E5FA-8346-35B9-9E04-79B3B01C83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7" y="3011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Line 70">
              <a:extLst>
                <a:ext uri="{FF2B5EF4-FFF2-40B4-BE49-F238E27FC236}">
                  <a16:creationId xmlns:a16="http://schemas.microsoft.com/office/drawing/2014/main" id="{85D93E8F-3251-D0C0-C2D6-758D231DC5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79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Rectangle 71">
              <a:extLst>
                <a:ext uri="{FF2B5EF4-FFF2-40B4-BE49-F238E27FC236}">
                  <a16:creationId xmlns:a16="http://schemas.microsoft.com/office/drawing/2014/main" id="{3CEB5F96-B630-9BAF-B36B-66603CC57A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5" y="3011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2.5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Line 72">
              <a:extLst>
                <a:ext uri="{FF2B5EF4-FFF2-40B4-BE49-F238E27FC236}">
                  <a16:creationId xmlns:a16="http://schemas.microsoft.com/office/drawing/2014/main" id="{B66F611D-B0E1-7662-FEE4-4BF308E1C7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5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Rectangle 73">
              <a:extLst>
                <a:ext uri="{FF2B5EF4-FFF2-40B4-BE49-F238E27FC236}">
                  <a16:creationId xmlns:a16="http://schemas.microsoft.com/office/drawing/2014/main" id="{F54D9306-E661-2AF5-3F5B-BB2455F9C4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9" y="3011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Line 74">
              <a:extLst>
                <a:ext uri="{FF2B5EF4-FFF2-40B4-BE49-F238E27FC236}">
                  <a16:creationId xmlns:a16="http://schemas.microsoft.com/office/drawing/2014/main" id="{7E0F52B7-EA5E-B220-6C71-4FC0C0FD68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0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Rectangle 75">
              <a:extLst>
                <a:ext uri="{FF2B5EF4-FFF2-40B4-BE49-F238E27FC236}">
                  <a16:creationId xmlns:a16="http://schemas.microsoft.com/office/drawing/2014/main" id="{AC8ACECC-5A34-6DF0-589C-1472B0B69D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7" y="3011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3.5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Line 76">
              <a:extLst>
                <a:ext uri="{FF2B5EF4-FFF2-40B4-BE49-F238E27FC236}">
                  <a16:creationId xmlns:a16="http://schemas.microsoft.com/office/drawing/2014/main" id="{D693C571-8A78-38BD-4853-BCB8AC7FA8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6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Rectangle 77">
              <a:extLst>
                <a:ext uri="{FF2B5EF4-FFF2-40B4-BE49-F238E27FC236}">
                  <a16:creationId xmlns:a16="http://schemas.microsoft.com/office/drawing/2014/main" id="{0AB2781A-EE83-F1FF-00E4-2467623C4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1" y="3011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Line 78">
              <a:extLst>
                <a:ext uri="{FF2B5EF4-FFF2-40B4-BE49-F238E27FC236}">
                  <a16:creationId xmlns:a16="http://schemas.microsoft.com/office/drawing/2014/main" id="{472C1E82-FE86-3FC2-86CC-FB94E4072A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2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Rectangle 79">
              <a:extLst>
                <a:ext uri="{FF2B5EF4-FFF2-40B4-BE49-F238E27FC236}">
                  <a16:creationId xmlns:a16="http://schemas.microsoft.com/office/drawing/2014/main" id="{98C1BDFA-C076-DBB0-5FD2-FD3834CDF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9" y="3011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4.5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Line 80">
              <a:extLst>
                <a:ext uri="{FF2B5EF4-FFF2-40B4-BE49-F238E27FC236}">
                  <a16:creationId xmlns:a16="http://schemas.microsoft.com/office/drawing/2014/main" id="{14DE6831-D2FC-5D7C-391F-79D5D032C2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08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Rectangle 81">
              <a:extLst>
                <a:ext uri="{FF2B5EF4-FFF2-40B4-BE49-F238E27FC236}">
                  <a16:creationId xmlns:a16="http://schemas.microsoft.com/office/drawing/2014/main" id="{6678949F-2BA5-F02C-C4A8-943AA6946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3" y="3011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Line 82">
              <a:extLst>
                <a:ext uri="{FF2B5EF4-FFF2-40B4-BE49-F238E27FC236}">
                  <a16:creationId xmlns:a16="http://schemas.microsoft.com/office/drawing/2014/main" id="{B10B4F2F-9C72-C222-F017-1B89D84E151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74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Rectangle 83">
              <a:extLst>
                <a:ext uri="{FF2B5EF4-FFF2-40B4-BE49-F238E27FC236}">
                  <a16:creationId xmlns:a16="http://schemas.microsoft.com/office/drawing/2014/main" id="{7BA802AF-3667-1339-AF90-1B45C441AF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1" y="3011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5.5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Line 84">
              <a:extLst>
                <a:ext uri="{FF2B5EF4-FFF2-40B4-BE49-F238E27FC236}">
                  <a16:creationId xmlns:a16="http://schemas.microsoft.com/office/drawing/2014/main" id="{5DD98F04-72F1-B4B4-2F69-5AED342CAF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0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Rectangle 85">
              <a:extLst>
                <a:ext uri="{FF2B5EF4-FFF2-40B4-BE49-F238E27FC236}">
                  <a16:creationId xmlns:a16="http://schemas.microsoft.com/office/drawing/2014/main" id="{140A1CD1-9557-6BC1-AA26-1EB0988429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5" y="3011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8" name="Line 86">
              <a:extLst>
                <a:ext uri="{FF2B5EF4-FFF2-40B4-BE49-F238E27FC236}">
                  <a16:creationId xmlns:a16="http://schemas.microsoft.com/office/drawing/2014/main" id="{8E392AA8-366D-B1CE-44B4-D40CF049D8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6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Rectangle 87">
              <a:extLst>
                <a:ext uri="{FF2B5EF4-FFF2-40B4-BE49-F238E27FC236}">
                  <a16:creationId xmlns:a16="http://schemas.microsoft.com/office/drawing/2014/main" id="{595E9B63-589E-89F0-2E3B-3ACD2D6964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63" y="3011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6.5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Line 88">
              <a:extLst>
                <a:ext uri="{FF2B5EF4-FFF2-40B4-BE49-F238E27FC236}">
                  <a16:creationId xmlns:a16="http://schemas.microsoft.com/office/drawing/2014/main" id="{D44D6A46-5BCE-98D7-07F2-D2E515150E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2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1" name="Rectangle 89">
              <a:extLst>
                <a:ext uri="{FF2B5EF4-FFF2-40B4-BE49-F238E27FC236}">
                  <a16:creationId xmlns:a16="http://schemas.microsoft.com/office/drawing/2014/main" id="{D1624AFC-3E56-529C-4D8E-7350948A7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7" y="3011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Line 90">
              <a:extLst>
                <a:ext uri="{FF2B5EF4-FFF2-40B4-BE49-F238E27FC236}">
                  <a16:creationId xmlns:a16="http://schemas.microsoft.com/office/drawing/2014/main" id="{05306F18-8690-918E-5D44-202A1C31E0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38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Rectangle 91">
              <a:extLst>
                <a:ext uri="{FF2B5EF4-FFF2-40B4-BE49-F238E27FC236}">
                  <a16:creationId xmlns:a16="http://schemas.microsoft.com/office/drawing/2014/main" id="{D7254116-06AD-680B-5A97-6E7CB0DB0A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" y="3011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7.5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Line 92">
              <a:extLst>
                <a:ext uri="{FF2B5EF4-FFF2-40B4-BE49-F238E27FC236}">
                  <a16:creationId xmlns:a16="http://schemas.microsoft.com/office/drawing/2014/main" id="{265A73EB-F61C-A6A5-C6DB-E9E83DF9A0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04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Rectangle 93">
              <a:extLst>
                <a:ext uri="{FF2B5EF4-FFF2-40B4-BE49-F238E27FC236}">
                  <a16:creationId xmlns:a16="http://schemas.microsoft.com/office/drawing/2014/main" id="{170B43A3-C53E-AC97-1D46-201C70B007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9" y="3011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Line 94">
              <a:extLst>
                <a:ext uri="{FF2B5EF4-FFF2-40B4-BE49-F238E27FC236}">
                  <a16:creationId xmlns:a16="http://schemas.microsoft.com/office/drawing/2014/main" id="{9A542DC6-84DB-D980-3FB0-DD2D6737CA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70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Rectangle 95">
              <a:extLst>
                <a:ext uri="{FF2B5EF4-FFF2-40B4-BE49-F238E27FC236}">
                  <a16:creationId xmlns:a16="http://schemas.microsoft.com/office/drawing/2014/main" id="{45CB69FA-46A9-13D2-A78A-3ED3D5A209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7" y="3011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8.5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Line 96">
              <a:extLst>
                <a:ext uri="{FF2B5EF4-FFF2-40B4-BE49-F238E27FC236}">
                  <a16:creationId xmlns:a16="http://schemas.microsoft.com/office/drawing/2014/main" id="{68CC2B47-5952-E1D2-F069-4673FBF053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36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Rectangle 97">
              <a:extLst>
                <a:ext uri="{FF2B5EF4-FFF2-40B4-BE49-F238E27FC236}">
                  <a16:creationId xmlns:a16="http://schemas.microsoft.com/office/drawing/2014/main" id="{D1CAA1DE-99EA-C676-C31A-7A8FE4F849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0" y="3011"/>
              <a:ext cx="6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Line 98">
              <a:extLst>
                <a:ext uri="{FF2B5EF4-FFF2-40B4-BE49-F238E27FC236}">
                  <a16:creationId xmlns:a16="http://schemas.microsoft.com/office/drawing/2014/main" id="{AE4409A6-91AC-304B-1BBD-47D9551755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02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Rectangle 99">
              <a:extLst>
                <a:ext uri="{FF2B5EF4-FFF2-40B4-BE49-F238E27FC236}">
                  <a16:creationId xmlns:a16="http://schemas.microsoft.com/office/drawing/2014/main" id="{5C844362-134B-B41C-B961-EE4F764B83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9" y="3011"/>
              <a:ext cx="118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9.5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Line 100">
              <a:extLst>
                <a:ext uri="{FF2B5EF4-FFF2-40B4-BE49-F238E27FC236}">
                  <a16:creationId xmlns:a16="http://schemas.microsoft.com/office/drawing/2014/main" id="{6AB3742E-A4B2-2D68-A30D-E5C1B2BD8F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68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3" name="Rectangle 101">
              <a:extLst>
                <a:ext uri="{FF2B5EF4-FFF2-40B4-BE49-F238E27FC236}">
                  <a16:creationId xmlns:a16="http://schemas.microsoft.com/office/drawing/2014/main" id="{05A268F7-3059-B8A5-2F57-727B4D7556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1" y="3011"/>
              <a:ext cx="99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" name="Line 102">
              <a:extLst>
                <a:ext uri="{FF2B5EF4-FFF2-40B4-BE49-F238E27FC236}">
                  <a16:creationId xmlns:a16="http://schemas.microsoft.com/office/drawing/2014/main" id="{9FF43F29-AA32-6044-D8CF-60FF41CCF8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34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5" name="Rectangle 103">
              <a:extLst>
                <a:ext uri="{FF2B5EF4-FFF2-40B4-BE49-F238E27FC236}">
                  <a16:creationId xmlns:a16="http://schemas.microsoft.com/office/drawing/2014/main" id="{20C7C773-6636-3908-2443-D63AC65E5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2" y="3011"/>
              <a:ext cx="15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10.5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Line 104">
              <a:extLst>
                <a:ext uri="{FF2B5EF4-FFF2-40B4-BE49-F238E27FC236}">
                  <a16:creationId xmlns:a16="http://schemas.microsoft.com/office/drawing/2014/main" id="{94FC1374-3BF1-5EB8-8399-894A1A96B4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00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7" name="Rectangle 105">
              <a:extLst>
                <a:ext uri="{FF2B5EF4-FFF2-40B4-BE49-F238E27FC236}">
                  <a16:creationId xmlns:a16="http://schemas.microsoft.com/office/drawing/2014/main" id="{429EFE3F-8AC3-B432-8F2B-E2CC487D2D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3" y="3011"/>
              <a:ext cx="99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Line 106">
              <a:extLst>
                <a:ext uri="{FF2B5EF4-FFF2-40B4-BE49-F238E27FC236}">
                  <a16:creationId xmlns:a16="http://schemas.microsoft.com/office/drawing/2014/main" id="{F905A3C8-7E7C-49E3-B668-42B3D491BC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66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Rectangle 107">
              <a:extLst>
                <a:ext uri="{FF2B5EF4-FFF2-40B4-BE49-F238E27FC236}">
                  <a16:creationId xmlns:a16="http://schemas.microsoft.com/office/drawing/2014/main" id="{FE57104D-AF6F-2D2B-F5A9-CCFC4A175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4" y="3011"/>
              <a:ext cx="15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11.5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Line 108">
              <a:extLst>
                <a:ext uri="{FF2B5EF4-FFF2-40B4-BE49-F238E27FC236}">
                  <a16:creationId xmlns:a16="http://schemas.microsoft.com/office/drawing/2014/main" id="{AD92C33B-B23D-A9F3-15B1-24BE376862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32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Rectangle 109">
              <a:extLst>
                <a:ext uri="{FF2B5EF4-FFF2-40B4-BE49-F238E27FC236}">
                  <a16:creationId xmlns:a16="http://schemas.microsoft.com/office/drawing/2014/main" id="{01029BFD-61D0-2E2B-F64A-28AB953F3B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5" y="3011"/>
              <a:ext cx="99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2" name="Line 110">
              <a:extLst>
                <a:ext uri="{FF2B5EF4-FFF2-40B4-BE49-F238E27FC236}">
                  <a16:creationId xmlns:a16="http://schemas.microsoft.com/office/drawing/2014/main" id="{9428EB1F-4400-E641-3FE8-A02BE5D95F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98" y="2999"/>
              <a:ext cx="0" cy="12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Rectangle 111">
              <a:extLst>
                <a:ext uri="{FF2B5EF4-FFF2-40B4-BE49-F238E27FC236}">
                  <a16:creationId xmlns:a16="http://schemas.microsoft.com/office/drawing/2014/main" id="{E33A2BB9-B09E-14C5-5736-81831A8429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36" y="3011"/>
              <a:ext cx="155" cy="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12.5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14" name="Rectangle 123">
            <a:extLst>
              <a:ext uri="{FF2B5EF4-FFF2-40B4-BE49-F238E27FC236}">
                <a16:creationId xmlns:a16="http://schemas.microsoft.com/office/drawing/2014/main" id="{6F86B525-3112-4CE9-B390-95122FC703A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324063" y="3125011"/>
            <a:ext cx="63639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icrosoft Sans Serif" panose="020B0604020202020204" pitchFamily="34" charset="0"/>
              </a:rPr>
              <a:t>Abundance (au)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53">
            <a:extLst>
              <a:ext uri="{FF2B5EF4-FFF2-40B4-BE49-F238E27FC236}">
                <a16:creationId xmlns:a16="http://schemas.microsoft.com/office/drawing/2014/main" id="{0F9D223A-AED9-4934-6677-646A66D0F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0062" y="3824287"/>
            <a:ext cx="15388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H3</a:t>
            </a:r>
            <a:r>
              <a:rPr kumimoji="0" lang="en-US" altLang="en-US" sz="700" b="0" i="0" u="none" strike="noStrike" cap="none" normalizeH="0" baseline="-2500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A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Rectangle 53">
            <a:extLst>
              <a:ext uri="{FF2B5EF4-FFF2-40B4-BE49-F238E27FC236}">
                <a16:creationId xmlns:a16="http://schemas.microsoft.com/office/drawing/2014/main" id="{5FFF56AD-E8C3-B2E1-2AF0-54C6DAD1F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4849" y="4371975"/>
            <a:ext cx="15709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H3</a:t>
            </a:r>
            <a:r>
              <a:rPr lang="en-US" altLang="en-US" sz="700" baseline="-25000" dirty="0">
                <a:solidFill>
                  <a:srgbClr val="0000CD"/>
                </a:solidFill>
                <a:latin typeface="Microsoft Sans Serif" panose="020B0604020202020204" pitchFamily="34" charset="0"/>
              </a:rPr>
              <a:t>C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Rectangle 53">
            <a:extLst>
              <a:ext uri="{FF2B5EF4-FFF2-40B4-BE49-F238E27FC236}">
                <a16:creationId xmlns:a16="http://schemas.microsoft.com/office/drawing/2014/main" id="{E88E075D-9049-0CD1-A13A-4BF9CDA9E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2511" y="4062412"/>
            <a:ext cx="15709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H3</a:t>
            </a:r>
            <a:r>
              <a:rPr lang="en-US" altLang="en-US" sz="700" baseline="-25000" dirty="0">
                <a:solidFill>
                  <a:srgbClr val="0000CD"/>
                </a:solidFill>
                <a:latin typeface="Microsoft Sans Serif" panose="020B0604020202020204" pitchFamily="34" charset="0"/>
              </a:rPr>
              <a:t>C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53">
            <a:extLst>
              <a:ext uri="{FF2B5EF4-FFF2-40B4-BE49-F238E27FC236}">
                <a16:creationId xmlns:a16="http://schemas.microsoft.com/office/drawing/2014/main" id="{12B89DCD-1301-9432-0FE0-EB83BB94B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8762" y="4476750"/>
            <a:ext cx="15709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H1</a:t>
            </a:r>
            <a:r>
              <a:rPr lang="en-US" altLang="en-US" sz="700" baseline="-25000" dirty="0">
                <a:solidFill>
                  <a:srgbClr val="0000CD"/>
                </a:solidFill>
                <a:latin typeface="Microsoft Sans Serif" panose="020B0604020202020204" pitchFamily="34" charset="0"/>
              </a:rPr>
              <a:t>C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0" name="Rectangle 53">
            <a:extLst>
              <a:ext uri="{FF2B5EF4-FFF2-40B4-BE49-F238E27FC236}">
                <a16:creationId xmlns:a16="http://schemas.microsoft.com/office/drawing/2014/main" id="{FA2B3B3A-0EE3-19EF-18DF-31D3BCF52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83100" y="2138363"/>
            <a:ext cx="15388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H1</a:t>
            </a:r>
            <a:r>
              <a:rPr kumimoji="0" lang="en-US" altLang="en-US" sz="700" b="0" i="0" u="none" strike="noStrike" cap="none" normalizeH="0" baseline="-2500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A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Rectangle 53">
            <a:extLst>
              <a:ext uri="{FF2B5EF4-FFF2-40B4-BE49-F238E27FC236}">
                <a16:creationId xmlns:a16="http://schemas.microsoft.com/office/drawing/2014/main" id="{05D16E93-5AD6-900D-F8E3-0335A8BA13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3138" y="4329113"/>
            <a:ext cx="11381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H4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3" name="Rectangle 53">
            <a:extLst>
              <a:ext uri="{FF2B5EF4-FFF2-40B4-BE49-F238E27FC236}">
                <a16:creationId xmlns:a16="http://schemas.microsoft.com/office/drawing/2014/main" id="{D25B866B-E3C8-5712-6F34-32DD0913C8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963" y="3219450"/>
            <a:ext cx="153888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H1</a:t>
            </a:r>
            <a:r>
              <a:rPr kumimoji="0" lang="en-US" altLang="en-US" sz="700" b="0" i="0" u="none" strike="noStrike" cap="none" normalizeH="0" baseline="-2500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B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5" name="Rectangle 53">
            <a:extLst>
              <a:ext uri="{FF2B5EF4-FFF2-40B4-BE49-F238E27FC236}">
                <a16:creationId xmlns:a16="http://schemas.microsoft.com/office/drawing/2014/main" id="{88F86449-F483-C806-DEDA-F1F9B5EB3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4787" y="3462338"/>
            <a:ext cx="113814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H2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6" name="Rectangle 56">
            <a:extLst>
              <a:ext uri="{FF2B5EF4-FFF2-40B4-BE49-F238E27FC236}">
                <a16:creationId xmlns:a16="http://schemas.microsoft.com/office/drawing/2014/main" id="{A560F687-56D9-D5BB-ABB8-DC58D56422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2238" y="4235450"/>
            <a:ext cx="336631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9R-HHC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354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E00DF-F689-D231-2327-686CC8E22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(9R)-HHC RT 11.90 min</a:t>
            </a:r>
            <a:endParaRPr lang="LID4096" dirty="0"/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ABA7D0B7-1DDE-ECCB-5DE4-504777E6C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51833"/>
            <a:ext cx="9119051" cy="252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FDD1A4-7922-E2EC-84BC-C206ACDAA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611549"/>
            <a:ext cx="9183349" cy="233699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4C6B410-063B-9381-8F9C-3612C5DAA286}"/>
              </a:ext>
            </a:extLst>
          </p:cNvPr>
          <p:cNvSpPr txBox="1"/>
          <p:nvPr/>
        </p:nvSpPr>
        <p:spPr>
          <a:xfrm>
            <a:off x="9196448" y="159960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FD9CE6-D11A-AA25-FA3D-7D1398CEC639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7FCC3D-CE27-80E4-BADF-8C4DA546F76E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7ABD3D-EDD6-C7EA-C522-7B498A910202}"/>
              </a:ext>
            </a:extLst>
          </p:cNvPr>
          <p:cNvSpPr txBox="1"/>
          <p:nvPr/>
        </p:nvSpPr>
        <p:spPr>
          <a:xfrm>
            <a:off x="9528959" y="1872733"/>
            <a:ext cx="1107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317.2477</a:t>
            </a:r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B65DB82-188F-1DF6-FA4F-9B04365587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6692304"/>
              </p:ext>
            </p:extLst>
          </p:nvPr>
        </p:nvGraphicFramePr>
        <p:xfrm>
          <a:off x="9849335" y="2416848"/>
          <a:ext cx="14652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465200" imgH="921240" progId="ACD.ChemSketch.20">
                  <p:embed/>
                </p:oleObj>
              </mc:Choice>
              <mc:Fallback>
                <p:oleObj name="ChemSketch" r:id="rId4" imgW="1465200" imgH="921240" progId="ACD.ChemSketch.20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EB65DB82-188F-1DF6-FA4F-9B04365587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849335" y="2416848"/>
                        <a:ext cx="1465263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E420E1C-B2F6-FF84-6915-FFD572067D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5991781"/>
              </p:ext>
            </p:extLst>
          </p:nvPr>
        </p:nvGraphicFramePr>
        <p:xfrm>
          <a:off x="9862492" y="3430131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32520" imgH="818280" progId="ACD.ChemSketch.20">
                  <p:embed/>
                </p:oleObj>
              </mc:Choice>
              <mc:Fallback>
                <p:oleObj name="ChemSketch" r:id="rId6" imgW="1532520" imgH="818280" progId="ACD.ChemSketch.20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AE420E1C-B2F6-FF84-6915-FFD572067D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862492" y="3430131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79FE8EFA-7574-9EAE-C7FB-468401E57F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4589151"/>
              </p:ext>
            </p:extLst>
          </p:nvPr>
        </p:nvGraphicFramePr>
        <p:xfrm>
          <a:off x="9973321" y="4534520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465200" imgH="869760" progId="ACD.ChemSketch.20">
                  <p:embed/>
                </p:oleObj>
              </mc:Choice>
              <mc:Fallback>
                <p:oleObj name="ChemSketch" r:id="rId8" imgW="1465200" imgH="869760" progId="ACD.ChemSketch.20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79FE8EFA-7574-9EAE-C7FB-468401E57F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973321" y="4534520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82AC7386-6F1F-6426-389F-58B70112E46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17388" y="331341"/>
            <a:ext cx="2247900" cy="122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446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6B1AD09-991D-878D-975A-CFA26B4D0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v-SE" dirty="0" err="1"/>
              <a:t>MonoOH</a:t>
            </a:r>
            <a:r>
              <a:rPr lang="sv-SE" dirty="0"/>
              <a:t>+ GLUC </a:t>
            </a:r>
            <a:r>
              <a:rPr lang="sv-S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H1</a:t>
            </a:r>
            <a:r>
              <a:rPr lang="sv-SE" kern="100" baseline="-25000" dirty="0"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sv-SE" dirty="0"/>
              <a:t> RT4.89min</a:t>
            </a:r>
          </a:p>
        </p:txBody>
      </p:sp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33AB5BE7-E335-D0DC-5F77-8AC432557A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822327"/>
            <a:ext cx="9000000" cy="2290336"/>
          </a:xfr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E2C6036-6A0C-5A6A-6642-9EB5B227D8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54999"/>
            <a:ext cx="9000000" cy="2487101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80C5B50B-CF4A-6FAC-2CA4-276994990195}"/>
              </a:ext>
            </a:extLst>
          </p:cNvPr>
          <p:cNvSpPr txBox="1"/>
          <p:nvPr/>
        </p:nvSpPr>
        <p:spPr>
          <a:xfrm>
            <a:off x="8965870" y="1422957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1F674D0-9FA8-7B72-EBD0-5599685EE750}"/>
              </a:ext>
            </a:extLst>
          </p:cNvPr>
          <p:cNvSpPr txBox="1"/>
          <p:nvPr/>
        </p:nvSpPr>
        <p:spPr>
          <a:xfrm>
            <a:off x="10741231" y="1411080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51A206F-05E7-7CE1-52FD-7958C1ABD62A}"/>
              </a:ext>
            </a:extLst>
          </p:cNvPr>
          <p:cNvSpPr txBox="1"/>
          <p:nvPr/>
        </p:nvSpPr>
        <p:spPr>
          <a:xfrm>
            <a:off x="10754591" y="1629141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9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BC06BA8-F2CE-4360-6FC3-2E277E3DA7DF}"/>
              </a:ext>
            </a:extLst>
          </p:cNvPr>
          <p:cNvSpPr txBox="1"/>
          <p:nvPr/>
        </p:nvSpPr>
        <p:spPr>
          <a:xfrm>
            <a:off x="9240116" y="1654525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509.2747 </a:t>
            </a:r>
            <a:endParaRPr lang="LID4096" sz="1200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A6F9C46-466C-386C-E868-AC67EC57F402}"/>
              </a:ext>
            </a:extLst>
          </p:cNvPr>
          <p:cNvSpPr txBox="1"/>
          <p:nvPr/>
        </p:nvSpPr>
        <p:spPr>
          <a:xfrm>
            <a:off x="10436160" y="697867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8D918A15-B6EA-00B0-090C-C46B343C5620}"/>
              </a:ext>
            </a:extLst>
          </p:cNvPr>
          <p:cNvCxnSpPr>
            <a:cxnSpLocks/>
          </p:cNvCxnSpPr>
          <p:nvPr/>
        </p:nvCxnSpPr>
        <p:spPr>
          <a:xfrm>
            <a:off x="10110590" y="4276437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53431E8D-E8F2-78A0-F8D4-761E5F3CC43A}"/>
              </a:ext>
            </a:extLst>
          </p:cNvPr>
          <p:cNvSpPr txBox="1"/>
          <p:nvPr/>
        </p:nvSpPr>
        <p:spPr>
          <a:xfrm>
            <a:off x="10383743" y="4247112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3EC3146-8257-FDAA-1908-D409F330E30B}"/>
              </a:ext>
            </a:extLst>
          </p:cNvPr>
          <p:cNvSpPr txBox="1"/>
          <p:nvPr/>
        </p:nvSpPr>
        <p:spPr>
          <a:xfrm>
            <a:off x="9668238" y="4089545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5AEF694-1515-8DCB-DFA9-1A09224EA120}"/>
              </a:ext>
            </a:extLst>
          </p:cNvPr>
          <p:cNvSpPr txBox="1"/>
          <p:nvPr/>
        </p:nvSpPr>
        <p:spPr>
          <a:xfrm>
            <a:off x="9714733" y="450799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17C33A84-1784-9E32-1776-84E40E0482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5972200"/>
              </p:ext>
            </p:extLst>
          </p:nvPr>
        </p:nvGraphicFramePr>
        <p:xfrm>
          <a:off x="9398126" y="3041542"/>
          <a:ext cx="1579563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78960" imgH="1091160" progId="ACD.ChemSketch.20">
                  <p:embed/>
                </p:oleObj>
              </mc:Choice>
              <mc:Fallback>
                <p:oleObj name="ChemSketch" r:id="rId4" imgW="1578960" imgH="1091160" progId="ACD.ChemSketch.20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17C33A84-1784-9E32-1776-84E40E0482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398126" y="3041542"/>
                        <a:ext cx="1579563" cy="1090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76">
            <a:extLst>
              <a:ext uri="{FF2B5EF4-FFF2-40B4-BE49-F238E27FC236}">
                <a16:creationId xmlns:a16="http://schemas.microsoft.com/office/drawing/2014/main" id="{FB8D919B-10A5-5C4C-F05A-E477323AD61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8727625"/>
              </p:ext>
            </p:extLst>
          </p:nvPr>
        </p:nvGraphicFramePr>
        <p:xfrm>
          <a:off x="9484004" y="4951834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32520" imgH="818280" progId="ACD.ChemSketch.20">
                  <p:embed/>
                </p:oleObj>
              </mc:Choice>
              <mc:Fallback>
                <p:oleObj name="ChemSketch" r:id="rId6" imgW="1532520" imgH="818280" progId="ACD.ChemSketch.20">
                  <p:embed/>
                  <p:pic>
                    <p:nvPicPr>
                      <p:cNvPr id="77" name="Object 76">
                        <a:extLst>
                          <a:ext uri="{FF2B5EF4-FFF2-40B4-BE49-F238E27FC236}">
                            <a16:creationId xmlns:a16="http://schemas.microsoft.com/office/drawing/2014/main" id="{FB8D919B-10A5-5C4C-F05A-E477323AD61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484004" y="4951834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" name="Object 77">
            <a:extLst>
              <a:ext uri="{FF2B5EF4-FFF2-40B4-BE49-F238E27FC236}">
                <a16:creationId xmlns:a16="http://schemas.microsoft.com/office/drawing/2014/main" id="{87A85792-1920-CAAB-5AC4-3ABDC5B7A2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497939"/>
              </p:ext>
            </p:extLst>
          </p:nvPr>
        </p:nvGraphicFramePr>
        <p:xfrm>
          <a:off x="9572948" y="5857902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465200" imgH="869760" progId="ACD.ChemSketch.20">
                  <p:embed/>
                </p:oleObj>
              </mc:Choice>
              <mc:Fallback>
                <p:oleObj name="ChemSketch" r:id="rId8" imgW="1465200" imgH="869760" progId="ACD.ChemSketch.20">
                  <p:embed/>
                  <p:pic>
                    <p:nvPicPr>
                      <p:cNvPr id="78" name="Object 77">
                        <a:extLst>
                          <a:ext uri="{FF2B5EF4-FFF2-40B4-BE49-F238E27FC236}">
                            <a16:creationId xmlns:a16="http://schemas.microsoft.com/office/drawing/2014/main" id="{87A85792-1920-CAAB-5AC4-3ABDC5B7A2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572948" y="5857902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79D3CC9-8116-42EA-5EF7-0B34ED293E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765633"/>
              </p:ext>
            </p:extLst>
          </p:nvPr>
        </p:nvGraphicFramePr>
        <p:xfrm>
          <a:off x="9342994" y="1902543"/>
          <a:ext cx="1538287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1537560" imgH="1070640" progId="ACD.ChemSketch.20">
                  <p:embed/>
                </p:oleObj>
              </mc:Choice>
              <mc:Fallback>
                <p:oleObj name="ChemSketch" r:id="rId10" imgW="1537560" imgH="1070640" progId="ACD.ChemSketch.20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979D3CC9-8116-42EA-5EF7-0B34ED293E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342994" y="1902543"/>
                        <a:ext cx="1538287" cy="1069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1" name="Picture 80">
            <a:extLst>
              <a:ext uri="{FF2B5EF4-FFF2-40B4-BE49-F238E27FC236}">
                <a16:creationId xmlns:a16="http://schemas.microsoft.com/office/drawing/2014/main" id="{A6D5DE6C-66C5-8A92-D74F-8D588CD29EE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009024" y="156895"/>
            <a:ext cx="2278380" cy="128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957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CA25AA7-CC9C-4795-C283-8BA48ED7FC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309" y="1697648"/>
            <a:ext cx="8937523" cy="2274437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899C99-AE9F-050E-ED31-C1CACE6B1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21691"/>
            <a:ext cx="9000000" cy="248710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6B9E8A5-8157-B0A6-3633-19B8154BA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v-SE" dirty="0" err="1"/>
              <a:t>MonoOH</a:t>
            </a:r>
            <a:r>
              <a:rPr lang="sv-SE" dirty="0"/>
              <a:t>+ GLUC </a:t>
            </a:r>
            <a:r>
              <a:rPr lang="sv-S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H1</a:t>
            </a:r>
            <a:r>
              <a:rPr lang="sv-SE" kern="100" baseline="-25000" dirty="0">
                <a:ea typeface="Aptos" panose="020B0004020202020204" pitchFamily="34" charset="0"/>
                <a:cs typeface="Times New Roman" panose="02020603050405020304" pitchFamily="18" charset="0"/>
              </a:rPr>
              <a:t>B</a:t>
            </a:r>
            <a:r>
              <a:rPr lang="sv-SE" dirty="0"/>
              <a:t> RT5.40min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61307FB-5A46-74BB-55DD-5E12161403BA}"/>
              </a:ext>
            </a:extLst>
          </p:cNvPr>
          <p:cNvSpPr txBox="1"/>
          <p:nvPr/>
        </p:nvSpPr>
        <p:spPr>
          <a:xfrm>
            <a:off x="8997043" y="1506085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6C52BE7-3631-0F19-0840-718F33804133}"/>
              </a:ext>
            </a:extLst>
          </p:cNvPr>
          <p:cNvSpPr txBox="1"/>
          <p:nvPr/>
        </p:nvSpPr>
        <p:spPr>
          <a:xfrm>
            <a:off x="10772404" y="1494208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CA00421-BD77-D52B-24E8-111863133FB3}"/>
              </a:ext>
            </a:extLst>
          </p:cNvPr>
          <p:cNvSpPr txBox="1"/>
          <p:nvPr/>
        </p:nvSpPr>
        <p:spPr>
          <a:xfrm>
            <a:off x="10785764" y="1712269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9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71BE149-79E7-D72F-651F-A19345FFF0D2}"/>
              </a:ext>
            </a:extLst>
          </p:cNvPr>
          <p:cNvSpPr txBox="1"/>
          <p:nvPr/>
        </p:nvSpPr>
        <p:spPr>
          <a:xfrm>
            <a:off x="9271289" y="1737653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509.2748 </a:t>
            </a:r>
            <a:endParaRPr lang="LID4096" sz="12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0DA07C8-4A44-B758-B4AE-767F96DEC9A7}"/>
              </a:ext>
            </a:extLst>
          </p:cNvPr>
          <p:cNvSpPr txBox="1"/>
          <p:nvPr/>
        </p:nvSpPr>
        <p:spPr>
          <a:xfrm>
            <a:off x="10436160" y="697867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3D57E23-A469-86F0-C62D-EAE4378034A3}"/>
              </a:ext>
            </a:extLst>
          </p:cNvPr>
          <p:cNvCxnSpPr>
            <a:cxnSpLocks/>
          </p:cNvCxnSpPr>
          <p:nvPr/>
        </p:nvCxnSpPr>
        <p:spPr>
          <a:xfrm>
            <a:off x="10362219" y="4214969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A5AA37B-3726-0E12-59AF-AE3415330879}"/>
              </a:ext>
            </a:extLst>
          </p:cNvPr>
          <p:cNvSpPr txBox="1"/>
          <p:nvPr/>
        </p:nvSpPr>
        <p:spPr>
          <a:xfrm>
            <a:off x="10635372" y="4185644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A1C4F7-BBCF-1E79-3C76-30D80F7FED54}"/>
              </a:ext>
            </a:extLst>
          </p:cNvPr>
          <p:cNvSpPr txBox="1"/>
          <p:nvPr/>
        </p:nvSpPr>
        <p:spPr>
          <a:xfrm>
            <a:off x="9919867" y="4028077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EF7BD7D-E28E-B488-6E3F-4EC333B2D7E3}"/>
              </a:ext>
            </a:extLst>
          </p:cNvPr>
          <p:cNvSpPr txBox="1"/>
          <p:nvPr/>
        </p:nvSpPr>
        <p:spPr>
          <a:xfrm>
            <a:off x="9966362" y="444653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E97DB07F-61A2-CF72-518A-D67F21BBF3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106042"/>
              </p:ext>
            </p:extLst>
          </p:nvPr>
        </p:nvGraphicFramePr>
        <p:xfrm>
          <a:off x="9766327" y="1970276"/>
          <a:ext cx="1538287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37560" imgH="1070640" progId="ACD.ChemSketch.20">
                  <p:embed/>
                </p:oleObj>
              </mc:Choice>
              <mc:Fallback>
                <p:oleObj name="ChemSketch" r:id="rId4" imgW="1537560" imgH="1070640" progId="ACD.ChemSketch.20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E97DB07F-61A2-CF72-518A-D67F21BBF3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66327" y="1970276"/>
                        <a:ext cx="1538287" cy="1069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" name="Object 71">
            <a:extLst>
              <a:ext uri="{FF2B5EF4-FFF2-40B4-BE49-F238E27FC236}">
                <a16:creationId xmlns:a16="http://schemas.microsoft.com/office/drawing/2014/main" id="{52FC6EF7-7A73-C671-7D8F-B6B567D0B4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6144175"/>
              </p:ext>
            </p:extLst>
          </p:nvPr>
        </p:nvGraphicFramePr>
        <p:xfrm>
          <a:off x="9606205" y="3014636"/>
          <a:ext cx="1579563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78960" imgH="1091160" progId="ACD.ChemSketch.20">
                  <p:embed/>
                </p:oleObj>
              </mc:Choice>
              <mc:Fallback>
                <p:oleObj name="ChemSketch" r:id="rId6" imgW="1578960" imgH="1091160" progId="ACD.ChemSketch.20">
                  <p:embed/>
                  <p:pic>
                    <p:nvPicPr>
                      <p:cNvPr id="72" name="Object 71">
                        <a:extLst>
                          <a:ext uri="{FF2B5EF4-FFF2-40B4-BE49-F238E27FC236}">
                            <a16:creationId xmlns:a16="http://schemas.microsoft.com/office/drawing/2014/main" id="{52FC6EF7-7A73-C671-7D8F-B6B567D0B4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606205" y="3014636"/>
                        <a:ext cx="1579563" cy="1090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Object 72">
            <a:extLst>
              <a:ext uri="{FF2B5EF4-FFF2-40B4-BE49-F238E27FC236}">
                <a16:creationId xmlns:a16="http://schemas.microsoft.com/office/drawing/2014/main" id="{DE6157EE-CC58-EB9B-CCB2-D34A860A20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3963286"/>
              </p:ext>
            </p:extLst>
          </p:nvPr>
        </p:nvGraphicFramePr>
        <p:xfrm>
          <a:off x="9769502" y="4778483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532520" imgH="818280" progId="ACD.ChemSketch.20">
                  <p:embed/>
                </p:oleObj>
              </mc:Choice>
              <mc:Fallback>
                <p:oleObj name="ChemSketch" r:id="rId8" imgW="1532520" imgH="818280" progId="ACD.ChemSketch.20">
                  <p:embed/>
                  <p:pic>
                    <p:nvPicPr>
                      <p:cNvPr id="73" name="Object 72">
                        <a:extLst>
                          <a:ext uri="{FF2B5EF4-FFF2-40B4-BE49-F238E27FC236}">
                            <a16:creationId xmlns:a16="http://schemas.microsoft.com/office/drawing/2014/main" id="{DE6157EE-CC58-EB9B-CCB2-D34A860A20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769502" y="4778483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Object 73">
            <a:extLst>
              <a:ext uri="{FF2B5EF4-FFF2-40B4-BE49-F238E27FC236}">
                <a16:creationId xmlns:a16="http://schemas.microsoft.com/office/drawing/2014/main" id="{2A061514-2B4E-C1DD-25EB-622DEFE31B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8499978"/>
              </p:ext>
            </p:extLst>
          </p:nvPr>
        </p:nvGraphicFramePr>
        <p:xfrm>
          <a:off x="9802840" y="5743387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1465200" imgH="869760" progId="ACD.ChemSketch.20">
                  <p:embed/>
                </p:oleObj>
              </mc:Choice>
              <mc:Fallback>
                <p:oleObj name="ChemSketch" r:id="rId10" imgW="1465200" imgH="869760" progId="ACD.ChemSketch.20">
                  <p:embed/>
                  <p:pic>
                    <p:nvPicPr>
                      <p:cNvPr id="74" name="Object 73">
                        <a:extLst>
                          <a:ext uri="{FF2B5EF4-FFF2-40B4-BE49-F238E27FC236}">
                            <a16:creationId xmlns:a16="http://schemas.microsoft.com/office/drawing/2014/main" id="{2A061514-2B4E-C1DD-25EB-622DEFE31B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802840" y="5743387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13FA6F87-553E-717D-2625-2EDE90B57A6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63135" y="239088"/>
            <a:ext cx="2278380" cy="128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612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54783-BA61-A29B-7C6A-D166E1588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9R-Carboxylic </a:t>
            </a:r>
            <a:r>
              <a:rPr lang="sv-SE" dirty="0" err="1"/>
              <a:t>acid</a:t>
            </a:r>
            <a:r>
              <a:rPr lang="sv-SE" dirty="0"/>
              <a:t> </a:t>
            </a:r>
            <a:r>
              <a:rPr lang="sv-S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H2</a:t>
            </a:r>
            <a:r>
              <a:rPr lang="sv-SE" dirty="0"/>
              <a:t>, RT 7.33min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06D732-E59D-EC57-0624-0A4ED9FDB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51" y="1469131"/>
            <a:ext cx="9000000" cy="26177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657AF8-866F-008C-9BE7-E0773C69F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19084"/>
            <a:ext cx="9000000" cy="2558030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1C54D64E-8F78-B89A-21BD-6CA82A70F516}"/>
              </a:ext>
            </a:extLst>
          </p:cNvPr>
          <p:cNvSpPr txBox="1"/>
          <p:nvPr/>
        </p:nvSpPr>
        <p:spPr>
          <a:xfrm>
            <a:off x="9121733" y="1765857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7D9E390-1CDC-7D48-9D72-0EF747348017}"/>
              </a:ext>
            </a:extLst>
          </p:cNvPr>
          <p:cNvSpPr txBox="1"/>
          <p:nvPr/>
        </p:nvSpPr>
        <p:spPr>
          <a:xfrm>
            <a:off x="10897094" y="1753980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06C50F3-DA27-0AF9-85E8-03AEFCCCB566}"/>
              </a:ext>
            </a:extLst>
          </p:cNvPr>
          <p:cNvSpPr txBox="1"/>
          <p:nvPr/>
        </p:nvSpPr>
        <p:spPr>
          <a:xfrm>
            <a:off x="10910454" y="1972041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9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C15AE88-3B47-554B-A5CB-C81B2DF32913}"/>
              </a:ext>
            </a:extLst>
          </p:cNvPr>
          <p:cNvSpPr txBox="1"/>
          <p:nvPr/>
        </p:nvSpPr>
        <p:spPr>
          <a:xfrm>
            <a:off x="9395979" y="1997425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347.2218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graphicFrame>
        <p:nvGraphicFramePr>
          <p:cNvPr id="62" name="Object 61">
            <a:extLst>
              <a:ext uri="{FF2B5EF4-FFF2-40B4-BE49-F238E27FC236}">
                <a16:creationId xmlns:a16="http://schemas.microsoft.com/office/drawing/2014/main" id="{5042324C-8444-9966-D84D-446FDD451C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821874"/>
              </p:ext>
            </p:extLst>
          </p:nvPr>
        </p:nvGraphicFramePr>
        <p:xfrm>
          <a:off x="9435759" y="2472142"/>
          <a:ext cx="1465263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465200" imgH="1008720" progId="ACD.ChemSketch.20">
                  <p:embed/>
                </p:oleObj>
              </mc:Choice>
              <mc:Fallback>
                <p:oleObj name="ChemSketch" r:id="rId4" imgW="1465200" imgH="1008720" progId="ACD.ChemSketch.20">
                  <p:embed/>
                  <p:pic>
                    <p:nvPicPr>
                      <p:cNvPr id="62" name="Object 61">
                        <a:extLst>
                          <a:ext uri="{FF2B5EF4-FFF2-40B4-BE49-F238E27FC236}">
                            <a16:creationId xmlns:a16="http://schemas.microsoft.com/office/drawing/2014/main" id="{5042324C-8444-9966-D84D-446FDD451C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435759" y="2472142"/>
                        <a:ext cx="1465263" cy="1008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>
            <a:extLst>
              <a:ext uri="{FF2B5EF4-FFF2-40B4-BE49-F238E27FC236}">
                <a16:creationId xmlns:a16="http://schemas.microsoft.com/office/drawing/2014/main" id="{FCD363EC-357D-057C-F842-BEE3DC9C80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227776"/>
              </p:ext>
            </p:extLst>
          </p:nvPr>
        </p:nvGraphicFramePr>
        <p:xfrm>
          <a:off x="9537028" y="3546368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32520" imgH="818280" progId="ACD.ChemSketch.20">
                  <p:embed/>
                </p:oleObj>
              </mc:Choice>
              <mc:Fallback>
                <p:oleObj name="ChemSketch" r:id="rId6" imgW="1532520" imgH="818280" progId="ACD.ChemSketch.20">
                  <p:embed/>
                  <p:pic>
                    <p:nvPicPr>
                      <p:cNvPr id="63" name="Object 62">
                        <a:extLst>
                          <a:ext uri="{FF2B5EF4-FFF2-40B4-BE49-F238E27FC236}">
                            <a16:creationId xmlns:a16="http://schemas.microsoft.com/office/drawing/2014/main" id="{FCD363EC-357D-057C-F842-BEE3DC9C80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537028" y="3546368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>
            <a:extLst>
              <a:ext uri="{FF2B5EF4-FFF2-40B4-BE49-F238E27FC236}">
                <a16:creationId xmlns:a16="http://schemas.microsoft.com/office/drawing/2014/main" id="{8D7CC7C6-DAD4-6D43-A097-31B591E6155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2350837"/>
              </p:ext>
            </p:extLst>
          </p:nvPr>
        </p:nvGraphicFramePr>
        <p:xfrm>
          <a:off x="9647067" y="4532151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465200" imgH="869760" progId="ACD.ChemSketch.20">
                  <p:embed/>
                </p:oleObj>
              </mc:Choice>
              <mc:Fallback>
                <p:oleObj name="ChemSketch" r:id="rId8" imgW="1465200" imgH="869760" progId="ACD.ChemSketch.20">
                  <p:embed/>
                  <p:pic>
                    <p:nvPicPr>
                      <p:cNvPr id="64" name="Object 63">
                        <a:extLst>
                          <a:ext uri="{FF2B5EF4-FFF2-40B4-BE49-F238E27FC236}">
                            <a16:creationId xmlns:a16="http://schemas.microsoft.com/office/drawing/2014/main" id="{8D7CC7C6-DAD4-6D43-A097-31B591E615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647067" y="4532151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E5B87FD9-9A34-9531-01E4-6E831B570E5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43809" y="334202"/>
            <a:ext cx="2255716" cy="1414395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EDD0AFEB-C427-53AD-1A17-93040EE3AD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857909"/>
              </p:ext>
            </p:extLst>
          </p:nvPr>
        </p:nvGraphicFramePr>
        <p:xfrm>
          <a:off x="9545108" y="5505450"/>
          <a:ext cx="1465263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1465200" imgH="900720" progId="ACD.ChemSketch.20">
                  <p:embed/>
                </p:oleObj>
              </mc:Choice>
              <mc:Fallback>
                <p:oleObj name="ChemSketch" r:id="rId11" imgW="1465200" imgH="90072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EDD0AFEB-C427-53AD-1A17-93040EE3AD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545108" y="5505450"/>
                        <a:ext cx="1465263" cy="90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72739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7EA2C-32A1-0E56-6D19-5B48D84BF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DiOH</a:t>
            </a:r>
            <a:r>
              <a:rPr lang="sv-SE" dirty="0"/>
              <a:t>+ GLUC </a:t>
            </a:r>
            <a:r>
              <a:rPr lang="sv-S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H3</a:t>
            </a:r>
            <a:r>
              <a:rPr lang="sv-SE" kern="100" baseline="-25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sv-SE" dirty="0"/>
              <a:t> RT 3.21MIN</a:t>
            </a:r>
            <a:endParaRPr lang="LID4096" dirty="0"/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D1B81C6F-66D5-6B9C-0C4C-C0DFC38D22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8991" y="1625601"/>
            <a:ext cx="9000000" cy="2617717"/>
          </a:xfr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AE83FC9-8856-B100-DE6F-1A27BB761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99971"/>
            <a:ext cx="9000000" cy="255802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8AC5244-43B2-FD3E-CEEE-1C5874845798}"/>
              </a:ext>
            </a:extLst>
          </p:cNvPr>
          <p:cNvSpPr txBox="1"/>
          <p:nvPr/>
        </p:nvSpPr>
        <p:spPr>
          <a:xfrm>
            <a:off x="9121733" y="1765857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971BA0B-E432-7EDF-9AD4-700955F7E775}"/>
              </a:ext>
            </a:extLst>
          </p:cNvPr>
          <p:cNvSpPr txBox="1"/>
          <p:nvPr/>
        </p:nvSpPr>
        <p:spPr>
          <a:xfrm>
            <a:off x="10897094" y="1753980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CCB3DCF-D0CB-F56E-FAD7-D47BE046AAD6}"/>
              </a:ext>
            </a:extLst>
          </p:cNvPr>
          <p:cNvSpPr txBox="1"/>
          <p:nvPr/>
        </p:nvSpPr>
        <p:spPr>
          <a:xfrm>
            <a:off x="10884478" y="1945470"/>
            <a:ext cx="11585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</a:t>
            </a:r>
            <a:endParaRPr lang="LID4096" sz="12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31DCBEF-ACFC-4DAC-ED73-2C747414E445}"/>
              </a:ext>
            </a:extLst>
          </p:cNvPr>
          <p:cNvSpPr txBox="1"/>
          <p:nvPr/>
        </p:nvSpPr>
        <p:spPr>
          <a:xfrm>
            <a:off x="9336232" y="1997425"/>
            <a:ext cx="857250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525.2692</a:t>
            </a:r>
            <a:endParaRPr lang="LID4096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ADF690-0967-626A-0531-BF5F934812CE}"/>
              </a:ext>
            </a:extLst>
          </p:cNvPr>
          <p:cNvSpPr txBox="1"/>
          <p:nvPr/>
        </p:nvSpPr>
        <p:spPr>
          <a:xfrm>
            <a:off x="10669261" y="4775769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217696-8AA7-2FE5-2201-0CDD325C0418}"/>
              </a:ext>
            </a:extLst>
          </p:cNvPr>
          <p:cNvSpPr txBox="1"/>
          <p:nvPr/>
        </p:nvSpPr>
        <p:spPr>
          <a:xfrm>
            <a:off x="10000251" y="503665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191.1067</a:t>
            </a:r>
            <a:endParaRPr lang="LID4096" sz="1200" dirty="0"/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73A0EC3D-CD83-18AC-923F-92460126EDC1}"/>
              </a:ext>
            </a:extLst>
          </p:cNvPr>
          <p:cNvCxnSpPr>
            <a:cxnSpLocks/>
          </p:cNvCxnSpPr>
          <p:nvPr/>
        </p:nvCxnSpPr>
        <p:spPr>
          <a:xfrm>
            <a:off x="10319547" y="4790836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9390BB26-D776-09B8-0521-42FDA3C610FA}"/>
              </a:ext>
            </a:extLst>
          </p:cNvPr>
          <p:cNvCxnSpPr>
            <a:cxnSpLocks/>
          </p:cNvCxnSpPr>
          <p:nvPr/>
        </p:nvCxnSpPr>
        <p:spPr>
          <a:xfrm>
            <a:off x="10547216" y="3550041"/>
            <a:ext cx="27896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40F41FDF-5BE8-0A41-94DB-D2CC2F5D82EA}"/>
              </a:ext>
            </a:extLst>
          </p:cNvPr>
          <p:cNvSpPr txBox="1"/>
          <p:nvPr/>
        </p:nvSpPr>
        <p:spPr>
          <a:xfrm>
            <a:off x="9632167" y="3409644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15B7AAF-A014-3B66-F710-35405251E48C}"/>
              </a:ext>
            </a:extLst>
          </p:cNvPr>
          <p:cNvSpPr txBox="1"/>
          <p:nvPr/>
        </p:nvSpPr>
        <p:spPr>
          <a:xfrm>
            <a:off x="10425163" y="3512967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B3111127-FE4E-D750-4257-5F2435BA08CF}"/>
              </a:ext>
            </a:extLst>
          </p:cNvPr>
          <p:cNvSpPr txBox="1"/>
          <p:nvPr/>
        </p:nvSpPr>
        <p:spPr>
          <a:xfrm>
            <a:off x="10872031" y="340964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275.1642</a:t>
            </a:r>
            <a:endParaRPr lang="LID4096" sz="1200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7A04590C-A6DE-6F8E-F24B-DA4E913F15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8362954"/>
              </p:ext>
            </p:extLst>
          </p:nvPr>
        </p:nvGraphicFramePr>
        <p:xfrm>
          <a:off x="9413875" y="2541212"/>
          <a:ext cx="159385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94440" imgH="890640" progId="ACD.ChemSketch.20">
                  <p:embed/>
                </p:oleObj>
              </mc:Choice>
              <mc:Fallback>
                <p:oleObj name="ChemSketch" r:id="rId4" imgW="1594440" imgH="890640" progId="ACD.ChemSketch.20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7A04590C-A6DE-6F8E-F24B-DA4E913F15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413875" y="2541212"/>
                        <a:ext cx="1593850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2CA778F5-0A58-50DF-AB9E-EA9019F78D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4126954"/>
              </p:ext>
            </p:extLst>
          </p:nvPr>
        </p:nvGraphicFramePr>
        <p:xfrm>
          <a:off x="9669140" y="3835507"/>
          <a:ext cx="15017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01560" imgH="874800" progId="ACD.ChemSketch.20">
                  <p:embed/>
                </p:oleObj>
              </mc:Choice>
              <mc:Fallback>
                <p:oleObj name="ChemSketch" r:id="rId6" imgW="1501560" imgH="87480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2CA778F5-0A58-50DF-AB9E-EA9019F78D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669140" y="3835507"/>
                        <a:ext cx="150177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5DA03F9-7C9D-3001-07EE-8BB46F5B87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0987223"/>
              </p:ext>
            </p:extLst>
          </p:nvPr>
        </p:nvGraphicFramePr>
        <p:xfrm>
          <a:off x="9638242" y="5486930"/>
          <a:ext cx="1465263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465200" imgH="776880" progId="ACD.ChemSketch.20">
                  <p:embed/>
                </p:oleObj>
              </mc:Choice>
              <mc:Fallback>
                <p:oleObj name="ChemSketch" r:id="rId8" imgW="1465200" imgH="776880" progId="ACD.ChemSketch.20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B5DA03F9-7C9D-3001-07EE-8BB46F5B87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638242" y="5486930"/>
                        <a:ext cx="1465263" cy="776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6AED6A4E-9578-20D1-E5C7-8C48D6CF13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11378" y="266529"/>
            <a:ext cx="234696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240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316C62-DB81-544B-A6B5-9BFA0E7D8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413" y="315963"/>
            <a:ext cx="8832496" cy="1325563"/>
          </a:xfrm>
        </p:spPr>
        <p:txBody>
          <a:bodyPr/>
          <a:lstStyle/>
          <a:p>
            <a:r>
              <a:rPr lang="sv-SE" dirty="0" err="1"/>
              <a:t>Dehyd+DiOH+GLUC</a:t>
            </a:r>
            <a:r>
              <a:rPr lang="sv-SE" dirty="0"/>
              <a:t> </a:t>
            </a:r>
            <a:r>
              <a:rPr lang="sv-S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H4</a:t>
            </a:r>
            <a:r>
              <a:rPr lang="sv-SE" dirty="0"/>
              <a:t> RT 5.29min</a:t>
            </a:r>
            <a:endParaRPr lang="LID4096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EA9D35C5-CC36-0E68-6651-F4DE1EBAA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05" y="1493616"/>
            <a:ext cx="9000000" cy="26177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03A59D-2598-6BDE-28B8-53E53A510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03653"/>
            <a:ext cx="9000000" cy="2558029"/>
          </a:xfrm>
          <a:prstGeom prst="rect">
            <a:avLst/>
          </a:prstGeom>
        </p:spPr>
      </p:pic>
      <p:sp>
        <p:nvSpPr>
          <p:cNvPr id="180" name="TextBox 179">
            <a:extLst>
              <a:ext uri="{FF2B5EF4-FFF2-40B4-BE49-F238E27FC236}">
                <a16:creationId xmlns:a16="http://schemas.microsoft.com/office/drawing/2014/main" id="{68392049-3DE9-6812-1252-DC59D373A4B7}"/>
              </a:ext>
            </a:extLst>
          </p:cNvPr>
          <p:cNvSpPr txBox="1"/>
          <p:nvPr/>
        </p:nvSpPr>
        <p:spPr>
          <a:xfrm>
            <a:off x="11090787" y="884903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056B6EE-139E-6525-BA69-4AC9A40581B4}"/>
              </a:ext>
            </a:extLst>
          </p:cNvPr>
          <p:cNvSpPr txBox="1"/>
          <p:nvPr/>
        </p:nvSpPr>
        <p:spPr>
          <a:xfrm>
            <a:off x="9121733" y="1765857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9F4D704-41F9-8A04-4B83-18C22A0839FD}"/>
              </a:ext>
            </a:extLst>
          </p:cNvPr>
          <p:cNvSpPr txBox="1"/>
          <p:nvPr/>
        </p:nvSpPr>
        <p:spPr>
          <a:xfrm>
            <a:off x="10897094" y="1753980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C342A27-86E8-F45A-A90D-1BD6DC606EA6}"/>
              </a:ext>
            </a:extLst>
          </p:cNvPr>
          <p:cNvSpPr txBox="1"/>
          <p:nvPr/>
        </p:nvSpPr>
        <p:spPr>
          <a:xfrm>
            <a:off x="9354416" y="1970857"/>
            <a:ext cx="103649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C</a:t>
            </a:r>
            <a:r>
              <a:rPr kumimoji="0" lang="sv-SE" sz="1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27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H</a:t>
            </a:r>
            <a:r>
              <a:rPr kumimoji="0" lang="sv-SE" sz="1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38</a:t>
            </a: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O</a:t>
            </a:r>
            <a:r>
              <a:rPr kumimoji="0" lang="sv-SE" sz="1200" b="0" i="0" u="none" strike="noStrike" kern="12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10</a:t>
            </a:r>
            <a:endParaRPr lang="LID4096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02B3EAD-AEF2-DE00-BA0E-005B49BC4743}"/>
              </a:ext>
            </a:extLst>
          </p:cNvPr>
          <p:cNvSpPr txBox="1"/>
          <p:nvPr/>
        </p:nvSpPr>
        <p:spPr>
          <a:xfrm>
            <a:off x="10902661" y="1981248"/>
            <a:ext cx="8598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523.2534</a:t>
            </a:r>
            <a:endParaRPr lang="LID4096" dirty="0"/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B38C0C56-D31E-72B1-CAA4-6F2A9020D3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7623614"/>
              </p:ext>
            </p:extLst>
          </p:nvPr>
        </p:nvGraphicFramePr>
        <p:xfrm>
          <a:off x="9634592" y="2745299"/>
          <a:ext cx="1538287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37560" imgH="931680" progId="ACD.ChemSketch.20">
                  <p:embed/>
                </p:oleObj>
              </mc:Choice>
              <mc:Fallback>
                <p:oleObj name="ChemSketch" r:id="rId4" imgW="1537560" imgH="931680" progId="ACD.ChemSketch.20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B38C0C56-D31E-72B1-CAA4-6F2A9020D33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634592" y="2745299"/>
                        <a:ext cx="1538287" cy="931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57">
            <a:extLst>
              <a:ext uri="{FF2B5EF4-FFF2-40B4-BE49-F238E27FC236}">
                <a16:creationId xmlns:a16="http://schemas.microsoft.com/office/drawing/2014/main" id="{2CB73F13-480F-2955-300A-5FAC7E4E9F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8496232"/>
              </p:ext>
            </p:extLst>
          </p:nvPr>
        </p:nvGraphicFramePr>
        <p:xfrm>
          <a:off x="9571387" y="3754195"/>
          <a:ext cx="1511300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12000" imgH="802800" progId="ACD.ChemSketch.20">
                  <p:embed/>
                </p:oleObj>
              </mc:Choice>
              <mc:Fallback>
                <p:oleObj name="ChemSketch" r:id="rId6" imgW="1512000" imgH="802800" progId="ACD.ChemSketch.20">
                  <p:embed/>
                  <p:pic>
                    <p:nvPicPr>
                      <p:cNvPr id="58" name="Object 57">
                        <a:extLst>
                          <a:ext uri="{FF2B5EF4-FFF2-40B4-BE49-F238E27FC236}">
                            <a16:creationId xmlns:a16="http://schemas.microsoft.com/office/drawing/2014/main" id="{2CB73F13-480F-2955-300A-5FAC7E4E9F6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571387" y="3754195"/>
                        <a:ext cx="1511300" cy="803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59">
            <a:extLst>
              <a:ext uri="{FF2B5EF4-FFF2-40B4-BE49-F238E27FC236}">
                <a16:creationId xmlns:a16="http://schemas.microsoft.com/office/drawing/2014/main" id="{180A65A0-8D5B-A486-DB60-9C1DB9231A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3608480"/>
              </p:ext>
            </p:extLst>
          </p:nvPr>
        </p:nvGraphicFramePr>
        <p:xfrm>
          <a:off x="9599020" y="4716489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532520" imgH="818280" progId="ACD.ChemSketch.20">
                  <p:embed/>
                </p:oleObj>
              </mc:Choice>
              <mc:Fallback>
                <p:oleObj name="ChemSketch" r:id="rId8" imgW="1532520" imgH="818280" progId="ACD.ChemSketch.20">
                  <p:embed/>
                  <p:pic>
                    <p:nvPicPr>
                      <p:cNvPr id="60" name="Object 59">
                        <a:extLst>
                          <a:ext uri="{FF2B5EF4-FFF2-40B4-BE49-F238E27FC236}">
                            <a16:creationId xmlns:a16="http://schemas.microsoft.com/office/drawing/2014/main" id="{180A65A0-8D5B-A486-DB60-9C1DB9231A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599020" y="4716489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61">
            <a:extLst>
              <a:ext uri="{FF2B5EF4-FFF2-40B4-BE49-F238E27FC236}">
                <a16:creationId xmlns:a16="http://schemas.microsoft.com/office/drawing/2014/main" id="{2F2A97F8-58A5-191D-7DC3-E6DF1E4219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8192326"/>
              </p:ext>
            </p:extLst>
          </p:nvPr>
        </p:nvGraphicFramePr>
        <p:xfrm>
          <a:off x="9787342" y="5673644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1465200" imgH="869760" progId="ACD.ChemSketch.20">
                  <p:embed/>
                </p:oleObj>
              </mc:Choice>
              <mc:Fallback>
                <p:oleObj name="ChemSketch" r:id="rId10" imgW="1465200" imgH="869760" progId="ACD.ChemSketch.20">
                  <p:embed/>
                  <p:pic>
                    <p:nvPicPr>
                      <p:cNvPr id="62" name="Object 61">
                        <a:extLst>
                          <a:ext uri="{FF2B5EF4-FFF2-40B4-BE49-F238E27FC236}">
                            <a16:creationId xmlns:a16="http://schemas.microsoft.com/office/drawing/2014/main" id="{2F2A97F8-58A5-191D-7DC3-E6DF1E4219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787342" y="5673644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9" name="Picture 128">
            <a:extLst>
              <a:ext uri="{FF2B5EF4-FFF2-40B4-BE49-F238E27FC236}">
                <a16:creationId xmlns:a16="http://schemas.microsoft.com/office/drawing/2014/main" id="{5734B545-180E-DC48-72F3-BB4971E192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01531" y="294855"/>
            <a:ext cx="2346960" cy="141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458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24499AD-2819-6E6A-A064-64839F176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v-SE" dirty="0" err="1"/>
              <a:t>DiOH</a:t>
            </a:r>
            <a:r>
              <a:rPr lang="sv-SE" dirty="0"/>
              <a:t>+ GLUC </a:t>
            </a:r>
            <a:r>
              <a:rPr lang="sv-S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H3</a:t>
            </a:r>
            <a:r>
              <a:rPr lang="sv-SE" kern="100" baseline="-25000" dirty="0">
                <a:ea typeface="Aptos" panose="020B0004020202020204" pitchFamily="34" charset="0"/>
                <a:cs typeface="Times New Roman" panose="02020603050405020304" pitchFamily="18" charset="0"/>
              </a:rPr>
              <a:t>B</a:t>
            </a:r>
            <a:r>
              <a:rPr lang="sv-SE" dirty="0"/>
              <a:t> RT 3.83min</a:t>
            </a:r>
            <a:endParaRPr lang="LID4096" dirty="0"/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227A85B4-E183-E6B6-BF6D-33ABB5275B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7119"/>
            <a:ext cx="9000000" cy="26177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537F51-6907-CE13-8F6F-7064C73CD0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22973"/>
            <a:ext cx="9000000" cy="2558029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FDC8D2C9-6CCB-8FD2-E996-B2DEB3883EA4}"/>
              </a:ext>
            </a:extLst>
          </p:cNvPr>
          <p:cNvSpPr txBox="1"/>
          <p:nvPr/>
        </p:nvSpPr>
        <p:spPr>
          <a:xfrm>
            <a:off x="10456941" y="801776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D3328CA-5A3C-9D0B-065C-E492A4C7BA4C}"/>
              </a:ext>
            </a:extLst>
          </p:cNvPr>
          <p:cNvSpPr txBox="1"/>
          <p:nvPr/>
        </p:nvSpPr>
        <p:spPr>
          <a:xfrm>
            <a:off x="9121733" y="1765857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396F43D-E96A-119C-E925-D796ED342EEA}"/>
              </a:ext>
            </a:extLst>
          </p:cNvPr>
          <p:cNvSpPr txBox="1"/>
          <p:nvPr/>
        </p:nvSpPr>
        <p:spPr>
          <a:xfrm>
            <a:off x="10897094" y="1753980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D6D62D2-39D2-62CA-1C89-BF4EC5A0D309}"/>
              </a:ext>
            </a:extLst>
          </p:cNvPr>
          <p:cNvSpPr txBox="1"/>
          <p:nvPr/>
        </p:nvSpPr>
        <p:spPr>
          <a:xfrm>
            <a:off x="10884478" y="1945470"/>
            <a:ext cx="11585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</a:t>
            </a:r>
            <a:endParaRPr lang="LID4096" sz="12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92B6D07-AE9E-059A-9D9B-8F8136B636D2}"/>
              </a:ext>
            </a:extLst>
          </p:cNvPr>
          <p:cNvSpPr txBox="1"/>
          <p:nvPr/>
        </p:nvSpPr>
        <p:spPr>
          <a:xfrm>
            <a:off x="9344025" y="1984664"/>
            <a:ext cx="77672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525.2692</a:t>
            </a:r>
            <a:endParaRPr lang="LID4096" dirty="0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CD99E7FF-D2FD-14E4-ECE3-87769535AD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6644466"/>
              </p:ext>
            </p:extLst>
          </p:nvPr>
        </p:nvGraphicFramePr>
        <p:xfrm>
          <a:off x="9560840" y="2437861"/>
          <a:ext cx="1485900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486080" imgH="849240" progId="ACD.ChemSketch.20">
                  <p:embed/>
                </p:oleObj>
              </mc:Choice>
              <mc:Fallback>
                <p:oleObj name="ChemSketch" r:id="rId4" imgW="1486080" imgH="84924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CD99E7FF-D2FD-14E4-ECE3-87769535AD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560840" y="2437861"/>
                        <a:ext cx="1485900" cy="849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32ADF90F-C760-BA55-5D68-4810A33246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9446419"/>
              </p:ext>
            </p:extLst>
          </p:nvPr>
        </p:nvGraphicFramePr>
        <p:xfrm>
          <a:off x="9622646" y="3541039"/>
          <a:ext cx="15017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01560" imgH="874800" progId="ACD.ChemSketch.20">
                  <p:embed/>
                </p:oleObj>
              </mc:Choice>
              <mc:Fallback>
                <p:oleObj name="ChemSketch" r:id="rId6" imgW="1501560" imgH="874800" progId="ACD.ChemSketch.20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32ADF90F-C760-BA55-5D68-4810A33246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622646" y="3541039"/>
                        <a:ext cx="150177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3882022-BB85-D149-AC05-23D6F97345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799844"/>
              </p:ext>
            </p:extLst>
          </p:nvPr>
        </p:nvGraphicFramePr>
        <p:xfrm>
          <a:off x="9646709" y="4724930"/>
          <a:ext cx="1465263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465200" imgH="776880" progId="ACD.ChemSketch.20">
                  <p:embed/>
                </p:oleObj>
              </mc:Choice>
              <mc:Fallback>
                <p:oleObj name="ChemSketch" r:id="rId8" imgW="1465200" imgH="776880" progId="ACD.ChemSketch.20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73882022-BB85-D149-AC05-23D6F97345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646709" y="4724930"/>
                        <a:ext cx="1465263" cy="776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9320CA9-24C6-E36F-836F-D99D6DC1CFA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65490" y="348723"/>
            <a:ext cx="234696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371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8B6DDFF-FE00-6B36-A9DB-B46815982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v-SE" dirty="0" err="1"/>
              <a:t>DiOH</a:t>
            </a:r>
            <a:r>
              <a:rPr lang="sv-SE" dirty="0"/>
              <a:t>+ GLUC </a:t>
            </a:r>
            <a:r>
              <a:rPr lang="sv-S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H3</a:t>
            </a:r>
            <a:r>
              <a:rPr lang="sv-SE" kern="100" baseline="-25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sv-SE" dirty="0"/>
              <a:t> RT 3.42min</a:t>
            </a:r>
            <a:endParaRPr lang="LID4096" dirty="0"/>
          </a:p>
        </p:txBody>
      </p:sp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49D30BE8-925C-CEB7-31EA-C81360B63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77036"/>
            <a:ext cx="9000000" cy="26177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C386F4-45D0-6EB4-10CD-54D80BC30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4313247"/>
            <a:ext cx="9000000" cy="2558029"/>
          </a:xfrm>
          <a:prstGeom prst="rect">
            <a:avLst/>
          </a:prstGeom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38F65E74-8B47-2B61-1086-A2264F1C8090}"/>
              </a:ext>
            </a:extLst>
          </p:cNvPr>
          <p:cNvSpPr txBox="1"/>
          <p:nvPr/>
        </p:nvSpPr>
        <p:spPr>
          <a:xfrm>
            <a:off x="10456941" y="801776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3F55EF7-4BBA-87E8-34E9-A864A424D8ED}"/>
              </a:ext>
            </a:extLst>
          </p:cNvPr>
          <p:cNvSpPr txBox="1"/>
          <p:nvPr/>
        </p:nvSpPr>
        <p:spPr>
          <a:xfrm>
            <a:off x="9038605" y="1734685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0BD04B1-AE91-169F-386F-C5CDAA7777A9}"/>
              </a:ext>
            </a:extLst>
          </p:cNvPr>
          <p:cNvSpPr txBox="1"/>
          <p:nvPr/>
        </p:nvSpPr>
        <p:spPr>
          <a:xfrm>
            <a:off x="10813966" y="1722808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08CB877-CF7C-8FC2-D352-DA17B8B7A066}"/>
              </a:ext>
            </a:extLst>
          </p:cNvPr>
          <p:cNvSpPr txBox="1"/>
          <p:nvPr/>
        </p:nvSpPr>
        <p:spPr>
          <a:xfrm>
            <a:off x="10801350" y="1914298"/>
            <a:ext cx="11585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</a:t>
            </a:r>
            <a:endParaRPr lang="LID4096" sz="12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B739B2C-19DD-A0F8-B71A-CA94CE96DD24}"/>
              </a:ext>
            </a:extLst>
          </p:cNvPr>
          <p:cNvSpPr txBox="1"/>
          <p:nvPr/>
        </p:nvSpPr>
        <p:spPr>
          <a:xfrm>
            <a:off x="9250506" y="1955269"/>
            <a:ext cx="9741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525.2694</a:t>
            </a:r>
            <a:endParaRPr lang="LID4096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BD1A749-1570-B9D5-04BB-709446BBF1AE}"/>
              </a:ext>
            </a:extLst>
          </p:cNvPr>
          <p:cNvCxnSpPr>
            <a:cxnSpLocks/>
          </p:cNvCxnSpPr>
          <p:nvPr/>
        </p:nvCxnSpPr>
        <p:spPr>
          <a:xfrm>
            <a:off x="10411296" y="5496938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FFC2B153-F818-96F9-D251-0CB1719E5027}"/>
              </a:ext>
            </a:extLst>
          </p:cNvPr>
          <p:cNvSpPr txBox="1"/>
          <p:nvPr/>
        </p:nvSpPr>
        <p:spPr>
          <a:xfrm>
            <a:off x="10684449" y="5467613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FE65756-8F84-EBC9-D25E-1F9CB5B0E25C}"/>
              </a:ext>
            </a:extLst>
          </p:cNvPr>
          <p:cNvSpPr txBox="1"/>
          <p:nvPr/>
        </p:nvSpPr>
        <p:spPr>
          <a:xfrm>
            <a:off x="10015439" y="572850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191.1067</a:t>
            </a:r>
            <a:endParaRPr lang="LID4096" sz="12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306FD5B-7C3C-F2D2-719A-CB156A4197CB}"/>
              </a:ext>
            </a:extLst>
          </p:cNvPr>
          <p:cNvSpPr txBox="1"/>
          <p:nvPr/>
        </p:nvSpPr>
        <p:spPr>
          <a:xfrm>
            <a:off x="10458639" y="3502428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DFABE97-D5DB-8015-4F1E-1639C89DC557}"/>
              </a:ext>
            </a:extLst>
          </p:cNvPr>
          <p:cNvSpPr txBox="1"/>
          <p:nvPr/>
        </p:nvSpPr>
        <p:spPr>
          <a:xfrm>
            <a:off x="9944612" y="3313864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4DB64BF5-ED00-5470-44A4-2C39BD8AE4F4}"/>
              </a:ext>
            </a:extLst>
          </p:cNvPr>
          <p:cNvCxnSpPr>
            <a:cxnSpLocks/>
          </p:cNvCxnSpPr>
          <p:nvPr/>
        </p:nvCxnSpPr>
        <p:spPr>
          <a:xfrm>
            <a:off x="10441208" y="3531753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86CD0F8E-6F04-47D0-85F6-0A110A9F9599}"/>
              </a:ext>
            </a:extLst>
          </p:cNvPr>
          <p:cNvSpPr txBox="1"/>
          <p:nvPr/>
        </p:nvSpPr>
        <p:spPr>
          <a:xfrm>
            <a:off x="10067137" y="375351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275.1642</a:t>
            </a:r>
            <a:endParaRPr lang="LID4096" sz="12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DB3F867C-9253-2026-48B3-B8C0579D5996}"/>
              </a:ext>
            </a:extLst>
          </p:cNvPr>
          <p:cNvSpPr txBox="1"/>
          <p:nvPr/>
        </p:nvSpPr>
        <p:spPr>
          <a:xfrm>
            <a:off x="10781520" y="3879552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F6881360-DB63-E6FD-A32D-6BA1F6EAA6A1}"/>
              </a:ext>
            </a:extLst>
          </p:cNvPr>
          <p:cNvCxnSpPr>
            <a:cxnSpLocks/>
          </p:cNvCxnSpPr>
          <p:nvPr/>
        </p:nvCxnSpPr>
        <p:spPr>
          <a:xfrm>
            <a:off x="10818335" y="3877882"/>
            <a:ext cx="3177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8728DF15-B133-A63D-6D01-148F38F8AC52}"/>
              </a:ext>
            </a:extLst>
          </p:cNvPr>
          <p:cNvSpPr txBox="1"/>
          <p:nvPr/>
        </p:nvSpPr>
        <p:spPr>
          <a:xfrm>
            <a:off x="11096653" y="372198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257.1536</a:t>
            </a:r>
            <a:endParaRPr lang="LID4096" sz="1200" dirty="0"/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7CEEF99-EC41-6428-AE00-C50B2C2F19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0427393"/>
              </p:ext>
            </p:extLst>
          </p:nvPr>
        </p:nvGraphicFramePr>
        <p:xfrm>
          <a:off x="9638600" y="2448221"/>
          <a:ext cx="159385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94440" imgH="890640" progId="ACD.ChemSketch.20">
                  <p:embed/>
                </p:oleObj>
              </mc:Choice>
              <mc:Fallback>
                <p:oleObj name="ChemSketch" r:id="rId4" imgW="1594440" imgH="89064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B7CEEF99-EC41-6428-AE00-C50B2C2F19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638600" y="2448221"/>
                        <a:ext cx="1593850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" name="Object 97">
            <a:extLst>
              <a:ext uri="{FF2B5EF4-FFF2-40B4-BE49-F238E27FC236}">
                <a16:creationId xmlns:a16="http://schemas.microsoft.com/office/drawing/2014/main" id="{64223689-4F1C-109B-9E7B-110099CE36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4925846"/>
              </p:ext>
            </p:extLst>
          </p:nvPr>
        </p:nvGraphicFramePr>
        <p:xfrm>
          <a:off x="9901614" y="4594924"/>
          <a:ext cx="15017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01560" imgH="874800" progId="ACD.ChemSketch.20">
                  <p:embed/>
                </p:oleObj>
              </mc:Choice>
              <mc:Fallback>
                <p:oleObj name="ChemSketch" r:id="rId6" imgW="1501560" imgH="874800" progId="ACD.ChemSketch.20">
                  <p:embed/>
                  <p:pic>
                    <p:nvPicPr>
                      <p:cNvPr id="98" name="Object 97">
                        <a:extLst>
                          <a:ext uri="{FF2B5EF4-FFF2-40B4-BE49-F238E27FC236}">
                            <a16:creationId xmlns:a16="http://schemas.microsoft.com/office/drawing/2014/main" id="{64223689-4F1C-109B-9E7B-110099CE36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901614" y="4594924"/>
                        <a:ext cx="150177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44479EDA-F76E-3E8E-253A-7AE4277932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86038" y="369271"/>
            <a:ext cx="234696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56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DAF25-6ED9-AFCF-5548-A6EEB16D5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09387" cy="1325563"/>
          </a:xfrm>
        </p:spPr>
        <p:txBody>
          <a:bodyPr/>
          <a:lstStyle/>
          <a:p>
            <a:r>
              <a:rPr lang="sv-SE" dirty="0" err="1"/>
              <a:t>MonoOH</a:t>
            </a:r>
            <a:r>
              <a:rPr lang="sv-SE" dirty="0"/>
              <a:t>+ GLUC </a:t>
            </a:r>
            <a:r>
              <a:rPr lang="sv-S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H1</a:t>
            </a:r>
            <a:r>
              <a:rPr lang="sv-SE" kern="100" baseline="-25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C </a:t>
            </a:r>
            <a:r>
              <a:rPr lang="sv-SE" dirty="0"/>
              <a:t>RT4.39min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DAB60AB-66B4-0562-E029-23690D1398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260" y="1581777"/>
            <a:ext cx="9000000" cy="2290336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7EDD76-6C64-F7CE-7C2B-F421E8DE8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28208"/>
            <a:ext cx="9000000" cy="24871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042E29-BE91-89A5-FBE4-46C8BE4ACBFF}"/>
              </a:ext>
            </a:extLst>
          </p:cNvPr>
          <p:cNvSpPr txBox="1"/>
          <p:nvPr/>
        </p:nvSpPr>
        <p:spPr>
          <a:xfrm>
            <a:off x="9208324" y="1828203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D0BE37-9CF9-88DC-6216-088B4E455B50}"/>
              </a:ext>
            </a:extLst>
          </p:cNvPr>
          <p:cNvSpPr txBox="1"/>
          <p:nvPr/>
        </p:nvSpPr>
        <p:spPr>
          <a:xfrm>
            <a:off x="10983685" y="1816326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9CA2D2-5467-B12B-3820-ADCCE16D89AB}"/>
              </a:ext>
            </a:extLst>
          </p:cNvPr>
          <p:cNvSpPr txBox="1"/>
          <p:nvPr/>
        </p:nvSpPr>
        <p:spPr>
          <a:xfrm>
            <a:off x="10997045" y="2034387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9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742650-43CB-3495-85C6-E877CD1B2D78}"/>
              </a:ext>
            </a:extLst>
          </p:cNvPr>
          <p:cNvSpPr txBox="1"/>
          <p:nvPr/>
        </p:nvSpPr>
        <p:spPr>
          <a:xfrm>
            <a:off x="10768668" y="770603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830E62-F3D6-203A-C0FF-2CF661D82712}"/>
              </a:ext>
            </a:extLst>
          </p:cNvPr>
          <p:cNvSpPr txBox="1"/>
          <p:nvPr/>
        </p:nvSpPr>
        <p:spPr>
          <a:xfrm>
            <a:off x="9437543" y="2085156"/>
            <a:ext cx="103649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SE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509.2739</a:t>
            </a:r>
            <a:endParaRPr lang="LID4096" dirty="0"/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B0F5FAD1-75C6-7CC0-8858-ACEF3898CB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1608899"/>
              </p:ext>
            </p:extLst>
          </p:nvPr>
        </p:nvGraphicFramePr>
        <p:xfrm>
          <a:off x="9687624" y="2839795"/>
          <a:ext cx="1511300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12000" imgH="802800" progId="ACD.ChemSketch.20">
                  <p:embed/>
                </p:oleObj>
              </mc:Choice>
              <mc:Fallback>
                <p:oleObj name="ChemSketch" r:id="rId4" imgW="1512000" imgH="80280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B0F5FAD1-75C6-7CC0-8858-ACEF3898CB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687624" y="2839795"/>
                        <a:ext cx="1511300" cy="803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BA11DEDB-004F-FA4D-AC81-0434B679FF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3679376"/>
              </p:ext>
            </p:extLst>
          </p:nvPr>
        </p:nvGraphicFramePr>
        <p:xfrm>
          <a:off x="9717599" y="3976580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465200" imgH="869760" progId="ACD.ChemSketch.20">
                  <p:embed/>
                </p:oleObj>
              </mc:Choice>
              <mc:Fallback>
                <p:oleObj name="ChemSketch" r:id="rId6" imgW="1465200" imgH="869760" progId="ACD.ChemSketch.20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BA11DEDB-004F-FA4D-AC81-0434B679FF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717599" y="3976580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3CF09CF-19C5-F0D1-FA85-4BB385CE4A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65877" y="434297"/>
            <a:ext cx="2278380" cy="128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931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B7D8A-A8E3-4600-79BB-8F28AC00D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227013" cy="1936286"/>
          </a:xfrm>
        </p:spPr>
        <p:txBody>
          <a:bodyPr/>
          <a:lstStyle/>
          <a:p>
            <a:r>
              <a:rPr lang="sv-SE" dirty="0"/>
              <a:t>9R-HHC </a:t>
            </a:r>
            <a:r>
              <a:rPr lang="sv-SE" dirty="0" err="1"/>
              <a:t>Reference</a:t>
            </a:r>
            <a:r>
              <a:rPr lang="sv-SE" dirty="0"/>
              <a:t> Standard RT 11.63min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9F0AC1-8D84-D061-1A3A-6DD4CFF11BB8}"/>
              </a:ext>
            </a:extLst>
          </p:cNvPr>
          <p:cNvSpPr txBox="1"/>
          <p:nvPr/>
        </p:nvSpPr>
        <p:spPr>
          <a:xfrm>
            <a:off x="9301223" y="209490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AB8448-6F51-0962-0255-4E6B7025A48E}"/>
              </a:ext>
            </a:extLst>
          </p:cNvPr>
          <p:cNvSpPr txBox="1"/>
          <p:nvPr/>
        </p:nvSpPr>
        <p:spPr>
          <a:xfrm>
            <a:off x="11058773" y="23574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606C88-53FE-FC2C-D63B-586770368E40}"/>
              </a:ext>
            </a:extLst>
          </p:cNvPr>
          <p:cNvSpPr txBox="1"/>
          <p:nvPr/>
        </p:nvSpPr>
        <p:spPr>
          <a:xfrm>
            <a:off x="11076584" y="20830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7A5D359-743B-DB3C-3BF1-86BA32D16866}"/>
              </a:ext>
            </a:extLst>
          </p:cNvPr>
          <p:cNvSpPr txBox="1"/>
          <p:nvPr/>
        </p:nvSpPr>
        <p:spPr>
          <a:xfrm>
            <a:off x="9633734" y="2368033"/>
            <a:ext cx="1107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317.2459</a:t>
            </a:r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Object 20">
            <a:extLst>
              <a:ext uri="{FF2B5EF4-FFF2-40B4-BE49-F238E27FC236}">
                <a16:creationId xmlns:a16="http://schemas.microsoft.com/office/drawing/2014/main" id="{9A828505-AC09-FB67-1702-75AF94FEC0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4945170"/>
              </p:ext>
            </p:extLst>
          </p:nvPr>
        </p:nvGraphicFramePr>
        <p:xfrm>
          <a:off x="9954110" y="2912148"/>
          <a:ext cx="1465263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1465200" imgH="921240" progId="ACD.ChemSketch.20">
                  <p:embed/>
                </p:oleObj>
              </mc:Choice>
              <mc:Fallback>
                <p:oleObj name="ChemSketch" r:id="rId2" imgW="1465200" imgH="921240" progId="ACD.ChemSketch.20">
                  <p:embed/>
                  <p:pic>
                    <p:nvPicPr>
                      <p:cNvPr id="21" name="Object 20">
                        <a:extLst>
                          <a:ext uri="{FF2B5EF4-FFF2-40B4-BE49-F238E27FC236}">
                            <a16:creationId xmlns:a16="http://schemas.microsoft.com/office/drawing/2014/main" id="{9A828505-AC09-FB67-1702-75AF94FEC0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954110" y="2912148"/>
                        <a:ext cx="1465263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1DA8C255-F8E7-3DE5-DA2E-479ADC6C91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3213319"/>
              </p:ext>
            </p:extLst>
          </p:nvPr>
        </p:nvGraphicFramePr>
        <p:xfrm>
          <a:off x="9967267" y="3925431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32520" imgH="818280" progId="ACD.ChemSketch.20">
                  <p:embed/>
                </p:oleObj>
              </mc:Choice>
              <mc:Fallback>
                <p:oleObj name="ChemSketch" r:id="rId4" imgW="1532520" imgH="818280" progId="ACD.ChemSketch.20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1DA8C255-F8E7-3DE5-DA2E-479ADC6C91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967267" y="3925431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" name="Picture 23">
            <a:extLst>
              <a:ext uri="{FF2B5EF4-FFF2-40B4-BE49-F238E27FC236}">
                <a16:creationId xmlns:a16="http://schemas.microsoft.com/office/drawing/2014/main" id="{4529AB86-4BC1-580C-0836-C597255302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2163" y="826641"/>
            <a:ext cx="2247900" cy="1226820"/>
          </a:xfrm>
          <a:prstGeom prst="rect">
            <a:avLst/>
          </a:prstGeom>
        </p:spPr>
      </p:pic>
      <p:pic>
        <p:nvPicPr>
          <p:cNvPr id="27" name="Content Placeholder 6">
            <a:extLst>
              <a:ext uri="{FF2B5EF4-FFF2-40B4-BE49-F238E27FC236}">
                <a16:creationId xmlns:a16="http://schemas.microsoft.com/office/drawing/2014/main" id="{E4E45A4C-2B44-1584-F22B-45A3CC990A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0" y="4321147"/>
            <a:ext cx="8460188" cy="2536853"/>
          </a:xfr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3FB8F08-616B-2CAD-6446-CFCBB62457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910423"/>
            <a:ext cx="8460188" cy="230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824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" name="Object 91">
            <a:extLst>
              <a:ext uri="{FF2B5EF4-FFF2-40B4-BE49-F238E27FC236}">
                <a16:creationId xmlns:a16="http://schemas.microsoft.com/office/drawing/2014/main" id="{EE781BF6-403D-B04E-13C6-127D26893B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1360653"/>
              </p:ext>
            </p:extLst>
          </p:nvPr>
        </p:nvGraphicFramePr>
        <p:xfrm>
          <a:off x="9191276" y="1725155"/>
          <a:ext cx="1538287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2" imgW="1537560" imgH="1044720" progId="ACD.ChemSketch.20">
                  <p:embed/>
                </p:oleObj>
              </mc:Choice>
              <mc:Fallback>
                <p:oleObj name="ChemSketch" r:id="rId2" imgW="1537560" imgH="1044720" progId="ACD.ChemSketch.20">
                  <p:embed/>
                  <p:pic>
                    <p:nvPicPr>
                      <p:cNvPr id="92" name="Object 91">
                        <a:extLst>
                          <a:ext uri="{FF2B5EF4-FFF2-40B4-BE49-F238E27FC236}">
                            <a16:creationId xmlns:a16="http://schemas.microsoft.com/office/drawing/2014/main" id="{EE781BF6-403D-B04E-13C6-127D26893B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191276" y="1725155"/>
                        <a:ext cx="1538287" cy="1044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4734508-7B4B-F4BE-DAC6-41CDE0E12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67" y="0"/>
            <a:ext cx="7997575" cy="1864367"/>
          </a:xfrm>
        </p:spPr>
        <p:txBody>
          <a:bodyPr/>
          <a:lstStyle/>
          <a:p>
            <a:r>
              <a:rPr lang="sv-SE" dirty="0"/>
              <a:t>9R-8OH </a:t>
            </a:r>
            <a:r>
              <a:rPr lang="sv-SE" dirty="0" err="1"/>
              <a:t>Reference</a:t>
            </a:r>
            <a:r>
              <a:rPr lang="sv-SE" dirty="0"/>
              <a:t> Standard RT 6.78 min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32DCDE9-75EE-C483-09A7-BA7C408AEC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77190" y="4027716"/>
            <a:ext cx="9093599" cy="2726787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F6DD50-C56C-2210-6BE6-C6666CD605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77835"/>
            <a:ext cx="9008539" cy="2459569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82C41419-00F0-115A-B4B3-58CFEC08E71E}"/>
              </a:ext>
            </a:extLst>
          </p:cNvPr>
          <p:cNvSpPr txBox="1"/>
          <p:nvPr/>
        </p:nvSpPr>
        <p:spPr>
          <a:xfrm>
            <a:off x="9499270" y="1384857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A24B471-4AE5-996D-6761-7C8A94BEB8E5}"/>
              </a:ext>
            </a:extLst>
          </p:cNvPr>
          <p:cNvSpPr txBox="1"/>
          <p:nvPr/>
        </p:nvSpPr>
        <p:spPr>
          <a:xfrm>
            <a:off x="11274631" y="1372980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0C75C01-7823-2029-6851-53133ADFDEE9}"/>
              </a:ext>
            </a:extLst>
          </p:cNvPr>
          <p:cNvSpPr txBox="1"/>
          <p:nvPr/>
        </p:nvSpPr>
        <p:spPr>
          <a:xfrm>
            <a:off x="11287991" y="1591041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491DF95-4A55-25A0-8C31-36619ECDE7AD}"/>
              </a:ext>
            </a:extLst>
          </p:cNvPr>
          <p:cNvSpPr txBox="1"/>
          <p:nvPr/>
        </p:nvSpPr>
        <p:spPr>
          <a:xfrm>
            <a:off x="9773516" y="1616425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rgbClr val="000000"/>
                </a:solidFill>
                <a:latin typeface="Times New Roman" panose="02020603050405020304" pitchFamily="18" charset="0"/>
              </a:rPr>
              <a:t>333.2424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389FC7F-A12D-9CD3-E24D-1F3CDB792091}"/>
              </a:ext>
            </a:extLst>
          </p:cNvPr>
          <p:cNvSpPr txBox="1"/>
          <p:nvPr/>
        </p:nvSpPr>
        <p:spPr>
          <a:xfrm>
            <a:off x="10969560" y="659767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E5E3ABA8-36F5-52DD-40C2-88EEB5F7AEF1}"/>
              </a:ext>
            </a:extLst>
          </p:cNvPr>
          <p:cNvCxnSpPr>
            <a:cxnSpLocks/>
          </p:cNvCxnSpPr>
          <p:nvPr/>
        </p:nvCxnSpPr>
        <p:spPr>
          <a:xfrm>
            <a:off x="10643990" y="4238337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128D2161-9A3D-B14E-3C48-BE7B1C1278C0}"/>
              </a:ext>
            </a:extLst>
          </p:cNvPr>
          <p:cNvSpPr txBox="1"/>
          <p:nvPr/>
        </p:nvSpPr>
        <p:spPr>
          <a:xfrm>
            <a:off x="10917143" y="4209012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5DFCD0B-E14A-FBE0-3994-D45DC90A88D9}"/>
              </a:ext>
            </a:extLst>
          </p:cNvPr>
          <p:cNvSpPr txBox="1"/>
          <p:nvPr/>
        </p:nvSpPr>
        <p:spPr>
          <a:xfrm>
            <a:off x="10201638" y="4051445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FA44F52-A431-359B-BEB9-06061C015938}"/>
              </a:ext>
            </a:extLst>
          </p:cNvPr>
          <p:cNvSpPr txBox="1"/>
          <p:nvPr/>
        </p:nvSpPr>
        <p:spPr>
          <a:xfrm>
            <a:off x="10248133" y="446989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graphicFrame>
        <p:nvGraphicFramePr>
          <p:cNvPr id="87" name="Object 86">
            <a:extLst>
              <a:ext uri="{FF2B5EF4-FFF2-40B4-BE49-F238E27FC236}">
                <a16:creationId xmlns:a16="http://schemas.microsoft.com/office/drawing/2014/main" id="{FAFACAFD-A1BB-BBA2-414F-0EA46F21E9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9689752"/>
              </p:ext>
            </p:extLst>
          </p:nvPr>
        </p:nvGraphicFramePr>
        <p:xfrm>
          <a:off x="9931526" y="3003442"/>
          <a:ext cx="1579563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78960" imgH="1091160" progId="ACD.ChemSketch.20">
                  <p:embed/>
                </p:oleObj>
              </mc:Choice>
              <mc:Fallback>
                <p:oleObj name="ChemSketch" r:id="rId6" imgW="1578960" imgH="1091160" progId="ACD.ChemSketch.20">
                  <p:embed/>
                  <p:pic>
                    <p:nvPicPr>
                      <p:cNvPr id="87" name="Object 86">
                        <a:extLst>
                          <a:ext uri="{FF2B5EF4-FFF2-40B4-BE49-F238E27FC236}">
                            <a16:creationId xmlns:a16="http://schemas.microsoft.com/office/drawing/2014/main" id="{FAFACAFD-A1BB-BBA2-414F-0EA46F21E98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931526" y="3003442"/>
                        <a:ext cx="1579563" cy="1090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" name="Object 87">
            <a:extLst>
              <a:ext uri="{FF2B5EF4-FFF2-40B4-BE49-F238E27FC236}">
                <a16:creationId xmlns:a16="http://schemas.microsoft.com/office/drawing/2014/main" id="{E5787FFB-8C81-5145-86C2-C09EAE90C7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7896015"/>
              </p:ext>
            </p:extLst>
          </p:nvPr>
        </p:nvGraphicFramePr>
        <p:xfrm>
          <a:off x="10017404" y="4913734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532520" imgH="818280" progId="ACD.ChemSketch.20">
                  <p:embed/>
                </p:oleObj>
              </mc:Choice>
              <mc:Fallback>
                <p:oleObj name="ChemSketch" r:id="rId8" imgW="1532520" imgH="818280" progId="ACD.ChemSketch.20">
                  <p:embed/>
                  <p:pic>
                    <p:nvPicPr>
                      <p:cNvPr id="88" name="Object 87">
                        <a:extLst>
                          <a:ext uri="{FF2B5EF4-FFF2-40B4-BE49-F238E27FC236}">
                            <a16:creationId xmlns:a16="http://schemas.microsoft.com/office/drawing/2014/main" id="{E5787FFB-8C81-5145-86C2-C09EAE90C7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017404" y="4913734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" name="Object 88">
            <a:extLst>
              <a:ext uri="{FF2B5EF4-FFF2-40B4-BE49-F238E27FC236}">
                <a16:creationId xmlns:a16="http://schemas.microsoft.com/office/drawing/2014/main" id="{7098B470-F2EE-E0CB-6B15-B671BE6ACE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533045"/>
              </p:ext>
            </p:extLst>
          </p:nvPr>
        </p:nvGraphicFramePr>
        <p:xfrm>
          <a:off x="10106348" y="5819802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0" imgW="1465200" imgH="869760" progId="ACD.ChemSketch.20">
                  <p:embed/>
                </p:oleObj>
              </mc:Choice>
              <mc:Fallback>
                <p:oleObj name="ChemSketch" r:id="rId10" imgW="1465200" imgH="869760" progId="ACD.ChemSketch.20">
                  <p:embed/>
                  <p:pic>
                    <p:nvPicPr>
                      <p:cNvPr id="89" name="Object 88">
                        <a:extLst>
                          <a:ext uri="{FF2B5EF4-FFF2-40B4-BE49-F238E27FC236}">
                            <a16:creationId xmlns:a16="http://schemas.microsoft.com/office/drawing/2014/main" id="{7098B470-F2EE-E0CB-6B15-B671BE6ACE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0106348" y="5819802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6039658B-9981-954F-B606-487C67D441DD}"/>
              </a:ext>
            </a:extLst>
          </p:cNvPr>
          <p:cNvCxnSpPr>
            <a:cxnSpLocks/>
          </p:cNvCxnSpPr>
          <p:nvPr/>
        </p:nvCxnSpPr>
        <p:spPr>
          <a:xfrm>
            <a:off x="10603908" y="2753048"/>
            <a:ext cx="483192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A9584513-1629-B5A9-4ED3-18D84AA4B041}"/>
              </a:ext>
            </a:extLst>
          </p:cNvPr>
          <p:cNvSpPr txBox="1"/>
          <p:nvPr/>
        </p:nvSpPr>
        <p:spPr>
          <a:xfrm>
            <a:off x="10581786" y="2704673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6F567B0-17C5-8A5C-ADD2-DA5B43EFF8CC}"/>
              </a:ext>
            </a:extLst>
          </p:cNvPr>
          <p:cNvSpPr txBox="1"/>
          <p:nvPr/>
        </p:nvSpPr>
        <p:spPr>
          <a:xfrm>
            <a:off x="9228106" y="2680456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4F8743D-D2BB-8E01-CC81-CA1F859A9A81}"/>
              </a:ext>
            </a:extLst>
          </p:cNvPr>
          <p:cNvSpPr txBox="1"/>
          <p:nvPr/>
        </p:nvSpPr>
        <p:spPr>
          <a:xfrm>
            <a:off x="11055776" y="264171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315.2319</a:t>
            </a:r>
            <a:endParaRPr lang="LID4096" sz="1200" dirty="0"/>
          </a:p>
        </p:txBody>
      </p:sp>
      <p:sp>
        <p:nvSpPr>
          <p:cNvPr id="99" name="Rectangle 53">
            <a:extLst>
              <a:ext uri="{FF2B5EF4-FFF2-40B4-BE49-F238E27FC236}">
                <a16:creationId xmlns:a16="http://schemas.microsoft.com/office/drawing/2014/main" id="{E8C4C204-816C-BC32-69FD-0765EC5A9D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3387" y="6167438"/>
            <a:ext cx="323807" cy="92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207.1376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0" name="Picture 99">
            <a:extLst>
              <a:ext uri="{FF2B5EF4-FFF2-40B4-BE49-F238E27FC236}">
                <a16:creationId xmlns:a16="http://schemas.microsoft.com/office/drawing/2014/main" id="{3F0FBFA0-F46D-3768-3F37-6262EECE058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07847" y="215758"/>
            <a:ext cx="2567940" cy="1211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452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C5A4DB7-E7BA-D218-6B74-C179FB749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81" y="1683471"/>
            <a:ext cx="9000000" cy="24770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42A9E6-6BEF-2794-925E-9AA099866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31" y="4159279"/>
            <a:ext cx="9000000" cy="26987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94EB683-D7B2-B343-2D00-8FEAE6DE24C5}"/>
              </a:ext>
            </a:extLst>
          </p:cNvPr>
          <p:cNvSpPr txBox="1">
            <a:spLocks/>
          </p:cNvSpPr>
          <p:nvPr/>
        </p:nvSpPr>
        <p:spPr>
          <a:xfrm>
            <a:off x="246579" y="75736"/>
            <a:ext cx="8825501" cy="19482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 err="1"/>
              <a:t>Reference</a:t>
            </a:r>
            <a:r>
              <a:rPr lang="sv-SE" dirty="0"/>
              <a:t> standard 9R-Carboxylic </a:t>
            </a:r>
            <a:r>
              <a:rPr lang="sv-SE" dirty="0" err="1"/>
              <a:t>acid</a:t>
            </a:r>
            <a:r>
              <a:rPr lang="sv-SE" dirty="0"/>
              <a:t> RT 7.26min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A436DF-702C-9ADA-97A1-D67919FA345F}"/>
              </a:ext>
            </a:extLst>
          </p:cNvPr>
          <p:cNvSpPr txBox="1"/>
          <p:nvPr/>
        </p:nvSpPr>
        <p:spPr>
          <a:xfrm>
            <a:off x="9121733" y="1765857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92BCA9-B8E2-7D9E-FB2E-7E0AEC00BBB5}"/>
              </a:ext>
            </a:extLst>
          </p:cNvPr>
          <p:cNvSpPr txBox="1"/>
          <p:nvPr/>
        </p:nvSpPr>
        <p:spPr>
          <a:xfrm>
            <a:off x="10897094" y="1753980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C569F0-F0BD-1D61-B034-C50952759766}"/>
              </a:ext>
            </a:extLst>
          </p:cNvPr>
          <p:cNvSpPr txBox="1"/>
          <p:nvPr/>
        </p:nvSpPr>
        <p:spPr>
          <a:xfrm>
            <a:off x="10910454" y="1972041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9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466202-1AD9-8837-1F71-1A0D4AC8E0E3}"/>
              </a:ext>
            </a:extLst>
          </p:cNvPr>
          <p:cNvSpPr txBox="1"/>
          <p:nvPr/>
        </p:nvSpPr>
        <p:spPr>
          <a:xfrm>
            <a:off x="9395979" y="1997425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347.221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7CF6778-DA41-C0E8-2427-24B44B4502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809" y="334202"/>
            <a:ext cx="2255716" cy="1414395"/>
          </a:xfrm>
          <a:prstGeom prst="rect">
            <a:avLst/>
          </a:prstGeom>
        </p:spPr>
      </p:pic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D6860B88-51EF-BE50-69B4-62490117F26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1015149"/>
              </p:ext>
            </p:extLst>
          </p:nvPr>
        </p:nvGraphicFramePr>
        <p:xfrm>
          <a:off x="9881171" y="2745299"/>
          <a:ext cx="1538287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37560" imgH="931680" progId="ACD.ChemSketch.20">
                  <p:embed/>
                </p:oleObj>
              </mc:Choice>
              <mc:Fallback>
                <p:oleObj name="ChemSketch" r:id="rId5" imgW="1537560" imgH="931680" progId="ACD.ChemSketch.20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D6860B88-51EF-BE50-69B4-62490117F26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881171" y="2745299"/>
                        <a:ext cx="1538287" cy="931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723FEB5D-8CA4-6159-F829-675B659C9F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5374838"/>
              </p:ext>
            </p:extLst>
          </p:nvPr>
        </p:nvGraphicFramePr>
        <p:xfrm>
          <a:off x="9845599" y="4716489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32520" imgH="818280" progId="ACD.ChemSketch.20">
                  <p:embed/>
                </p:oleObj>
              </mc:Choice>
              <mc:Fallback>
                <p:oleObj name="ChemSketch" r:id="rId7" imgW="1532520" imgH="818280" progId="ACD.ChemSketch.20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723FEB5D-8CA4-6159-F829-675B659C9F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845599" y="4716489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23B9A557-F296-5DEC-F4F8-DB2674C8A0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8604934"/>
              </p:ext>
            </p:extLst>
          </p:nvPr>
        </p:nvGraphicFramePr>
        <p:xfrm>
          <a:off x="10033921" y="5673644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65200" imgH="869760" progId="ACD.ChemSketch.20">
                  <p:embed/>
                </p:oleObj>
              </mc:Choice>
              <mc:Fallback>
                <p:oleObj name="ChemSketch" r:id="rId9" imgW="1465200" imgH="869760" progId="ACD.ChemSketch.2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23B9A557-F296-5DEC-F4F8-DB2674C8A0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033921" y="5673644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F427D535-BEE5-B4A1-B651-C5A9FF3789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8198327"/>
              </p:ext>
            </p:extLst>
          </p:nvPr>
        </p:nvGraphicFramePr>
        <p:xfrm>
          <a:off x="9846725" y="3653670"/>
          <a:ext cx="1465263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1465200" imgH="1008720" progId="ACD.ChemSketch.20">
                  <p:embed/>
                </p:oleObj>
              </mc:Choice>
              <mc:Fallback>
                <p:oleObj name="ChemSketch" r:id="rId11" imgW="1465200" imgH="1008720" progId="ACD.ChemSketch.20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F427D535-BEE5-B4A1-B651-C5A9FF3789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846725" y="3653670"/>
                        <a:ext cx="1465263" cy="1008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5532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19943</TotalTime>
  <Words>545</Words>
  <Application>Microsoft Office PowerPoint</Application>
  <PresentationFormat>Widescreen</PresentationFormat>
  <Paragraphs>157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Human metabolism of the semi-synthetic cannabinoids hexahydrocannabinol, hexahydrocannabiphorol and their acetates using hepatocytes and urine samples  </vt:lpstr>
      <vt:lpstr>Overlaid chromatogram of metabolites from 9R-HHC in human hepatocytes</vt:lpstr>
      <vt:lpstr>(9R)-HHC RT 11.90 min</vt:lpstr>
      <vt:lpstr>MonoOH+ GLUC H1A RT4.89min</vt:lpstr>
      <vt:lpstr>MonoOH+ GLUC H1B RT5.40min</vt:lpstr>
      <vt:lpstr>9R-Carboxylic acid H2, RT 7.33min</vt:lpstr>
      <vt:lpstr>DiOH+ GLUC H3A RT 3.21MIN</vt:lpstr>
      <vt:lpstr>Dehyd+DiOH+GLUC H4 RT 5.29min</vt:lpstr>
      <vt:lpstr>DiOH+ GLUC H3B RT 3.83min</vt:lpstr>
      <vt:lpstr>DiOH+ GLUC H3C RT 3.42min</vt:lpstr>
      <vt:lpstr>MonoOH+ GLUC H1C RT4.39min</vt:lpstr>
      <vt:lpstr>9R-HHC Reference Standard RT 11.63min</vt:lpstr>
      <vt:lpstr>9R-8OH Reference Standard RT 6.78 min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HHC</dc:title>
  <dc:creator>Karin Lindbom</dc:creator>
  <cp:lastModifiedBy>Caitlyn Norman</cp:lastModifiedBy>
  <cp:revision>40</cp:revision>
  <dcterms:created xsi:type="dcterms:W3CDTF">2023-06-30T07:37:55Z</dcterms:created>
  <dcterms:modified xsi:type="dcterms:W3CDTF">2024-02-27T11:50:22Z</dcterms:modified>
</cp:coreProperties>
</file>