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97" r:id="rId3"/>
    <p:sldId id="261" r:id="rId4"/>
    <p:sldId id="269" r:id="rId5"/>
    <p:sldId id="270" r:id="rId6"/>
    <p:sldId id="272" r:id="rId7"/>
    <p:sldId id="271" r:id="rId8"/>
    <p:sldId id="275" r:id="rId9"/>
    <p:sldId id="279" r:id="rId10"/>
    <p:sldId id="285" r:id="rId11"/>
    <p:sldId id="274" r:id="rId12"/>
    <p:sldId id="291" r:id="rId13"/>
    <p:sldId id="286" r:id="rId14"/>
    <p:sldId id="278" r:id="rId15"/>
    <p:sldId id="277" r:id="rId16"/>
    <p:sldId id="292" r:id="rId17"/>
    <p:sldId id="288" r:id="rId18"/>
    <p:sldId id="283" r:id="rId19"/>
    <p:sldId id="295" r:id="rId20"/>
    <p:sldId id="282" r:id="rId21"/>
    <p:sldId id="284" r:id="rId22"/>
    <p:sldId id="293" r:id="rId23"/>
    <p:sldId id="27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6F2A82-FC86-4E81-78F9-F6837B205285}" v="4" dt="2024-02-27T11:52:59.6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35" autoAdjust="0"/>
    <p:restoredTop sz="94660"/>
  </p:normalViewPr>
  <p:slideViewPr>
    <p:cSldViewPr snapToGrid="0">
      <p:cViewPr varScale="1">
        <p:scale>
          <a:sx n="99" d="100"/>
          <a:sy n="99" d="100"/>
        </p:scale>
        <p:origin x="51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itlyn Norman" userId="5bf7424e-b4a8-4aaf-b500-fc902320a08b" providerId="ADAL" clId="{AC2DD838-DEEF-4DB5-A9EA-8308534C4446}"/>
    <pc:docChg chg="modSld">
      <pc:chgData name="Caitlyn Norman" userId="5bf7424e-b4a8-4aaf-b500-fc902320a08b" providerId="ADAL" clId="{AC2DD838-DEEF-4DB5-A9EA-8308534C4446}" dt="2024-02-20T13:27:13.208" v="34" actId="20577"/>
      <pc:docMkLst>
        <pc:docMk/>
      </pc:docMkLst>
      <pc:sldChg chg="modSp mod">
        <pc:chgData name="Caitlyn Norman" userId="5bf7424e-b4a8-4aaf-b500-fc902320a08b" providerId="ADAL" clId="{AC2DD838-DEEF-4DB5-A9EA-8308534C4446}" dt="2024-02-20T13:27:13.208" v="34" actId="20577"/>
        <pc:sldMkLst>
          <pc:docMk/>
          <pc:sldMk cId="584878247" sldId="298"/>
        </pc:sldMkLst>
        <pc:spChg chg="mod">
          <ac:chgData name="Caitlyn Norman" userId="5bf7424e-b4a8-4aaf-b500-fc902320a08b" providerId="ADAL" clId="{AC2DD838-DEEF-4DB5-A9EA-8308534C4446}" dt="2024-02-20T13:26:39.607" v="0"/>
          <ac:spMkLst>
            <pc:docMk/>
            <pc:sldMk cId="584878247" sldId="298"/>
            <ac:spMk id="7" creationId="{4C79E8D7-467B-A6AA-7335-33224D3EA554}"/>
          </ac:spMkLst>
        </pc:spChg>
        <pc:spChg chg="mod">
          <ac:chgData name="Caitlyn Norman" userId="5bf7424e-b4a8-4aaf-b500-fc902320a08b" providerId="ADAL" clId="{AC2DD838-DEEF-4DB5-A9EA-8308534C4446}" dt="2024-02-20T13:27:13.208" v="34" actId="20577"/>
          <ac:spMkLst>
            <pc:docMk/>
            <pc:sldMk cId="584878247" sldId="298"/>
            <ac:spMk id="8" creationId="{5C6CA0C6-9444-E3EF-150C-3CF873CFA97A}"/>
          </ac:spMkLst>
        </pc:spChg>
      </pc:sldChg>
    </pc:docChg>
  </pc:docChgLst>
  <pc:docChgLst>
    <pc:chgData name="Caitlyn Norman" userId="S::caino49@liu.se::5bf7424e-b4a8-4aaf-b500-fc902320a08b" providerId="AD" clId="Web-{506F2A82-FC86-4E81-78F9-F6837B205285}"/>
    <pc:docChg chg="modSld">
      <pc:chgData name="Caitlyn Norman" userId="S::caino49@liu.se::5bf7424e-b4a8-4aaf-b500-fc902320a08b" providerId="AD" clId="Web-{506F2A82-FC86-4E81-78F9-F6837B205285}" dt="2024-02-27T11:52:59.657" v="3"/>
      <pc:docMkLst>
        <pc:docMk/>
      </pc:docMkLst>
      <pc:sldChg chg="addSp delSp modSp">
        <pc:chgData name="Caitlyn Norman" userId="S::caino49@liu.se::5bf7424e-b4a8-4aaf-b500-fc902320a08b" providerId="AD" clId="Web-{506F2A82-FC86-4E81-78F9-F6837B205285}" dt="2024-02-27T11:52:59.657" v="3"/>
        <pc:sldMkLst>
          <pc:docMk/>
          <pc:sldMk cId="584878247" sldId="298"/>
        </pc:sldMkLst>
        <pc:spChg chg="mod">
          <ac:chgData name="Caitlyn Norman" userId="S::caino49@liu.se::5bf7424e-b4a8-4aaf-b500-fc902320a08b" providerId="AD" clId="Web-{506F2A82-FC86-4E81-78F9-F6837B205285}" dt="2024-02-27T11:52:54.829" v="0" actId="20577"/>
          <ac:spMkLst>
            <pc:docMk/>
            <pc:sldMk cId="584878247" sldId="298"/>
            <ac:spMk id="2" creationId="{CBC68E7A-4E46-B74F-7F71-04A643A72B2F}"/>
          </ac:spMkLst>
        </pc:spChg>
        <pc:spChg chg="add">
          <ac:chgData name="Caitlyn Norman" userId="S::caino49@liu.se::5bf7424e-b4a8-4aaf-b500-fc902320a08b" providerId="AD" clId="Web-{506F2A82-FC86-4E81-78F9-F6837B205285}" dt="2024-02-27T11:52:55.016" v="1"/>
          <ac:spMkLst>
            <pc:docMk/>
            <pc:sldMk cId="584878247" sldId="298"/>
            <ac:spMk id="3" creationId="{CBC68E7A-4E46-B74F-7F71-04A643A72B2F}"/>
          </ac:spMkLst>
        </pc:spChg>
        <pc:spChg chg="add del">
          <ac:chgData name="Caitlyn Norman" userId="S::caino49@liu.se::5bf7424e-b4a8-4aaf-b500-fc902320a08b" providerId="AD" clId="Web-{506F2A82-FC86-4E81-78F9-F6837B205285}" dt="2024-02-27T11:52:59.657" v="3"/>
          <ac:spMkLst>
            <pc:docMk/>
            <pc:sldMk cId="584878247" sldId="298"/>
            <ac:spMk id="4" creationId="{CBC68E7A-4E46-B74F-7F71-04A643A72B2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3504A-511B-EBF8-163B-121E54AF78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51DA53-6430-0329-C862-97778B3FB9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C32FA0-395F-D150-8A3F-A4B273D2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4F50-8C2D-4936-B47B-265CC9D48342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3A022-01BE-5A4E-B890-8AE8CCB89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9D71E-EC8C-D937-A706-88E45CA89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FE885-F6E3-4004-BB87-B3BC2CE0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7957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848BF-81D7-A708-1756-42EA1F493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CFA54-C855-3CCA-1AD0-EA16A27AB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894D95-09F4-F83B-7083-56BAECA1F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4F50-8C2D-4936-B47B-265CC9D48342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4C40B-9D75-390E-C465-E4765D5EE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325E7-0012-1471-AA4F-46798C57C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FE885-F6E3-4004-BB87-B3BC2CE0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171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A3A2D-EC47-F4F1-AE92-C7C30A4A6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8850B-9EA8-F148-49BE-702D08C498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C6E96C-6F2E-0227-96B8-7F4CBE482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4F50-8C2D-4936-B47B-265CC9D48342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7CE87-CC8E-B4FD-D062-6A9348127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83CE8-20F8-ACE5-50DC-2B1A8A8EF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FE885-F6E3-4004-BB87-B3BC2CE0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852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0946D-836A-CD02-E6E7-DCD7055BC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DF986-A38C-A36E-276D-9764D18846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9D1F8E-9899-D073-630E-C68221833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0C77A8-E8D1-CC34-0046-3621EE2A2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4F50-8C2D-4936-B47B-265CC9D48342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4FFE5-7F76-6387-6BA5-8756D30BE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3E8E1F-2C86-BE2E-9413-26BF3C303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FE885-F6E3-4004-BB87-B3BC2CE0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3564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16864-A8DA-F37D-A697-E63D6A9FD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B6189C-4149-42CB-39AB-E23EE851A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6CDB52-DEAC-093A-4154-2B97E0D52C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00211E-4E21-1C86-6569-77070867D4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535474-1790-5AEC-9AE6-052D8E3146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52DB4E-C447-962A-58AB-1723F3774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4F50-8C2D-4936-B47B-265CC9D48342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1B4F9AB-571C-562B-C1AB-582C247C7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A4ACA4-C143-DC5D-8F4F-582D71169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FE885-F6E3-4004-BB87-B3BC2CE0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369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20E50-AFCC-D841-AE56-DE06BCAA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30787D-9D59-CF06-5102-C38B99C4A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4F50-8C2D-4936-B47B-265CC9D48342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48011-E744-D2B2-81BA-75B25A2A0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D6C191-1E0C-141C-9401-AC9A2F8CC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FE885-F6E3-4004-BB87-B3BC2CE0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5883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4DC448-B238-3B14-58BE-5BEA4DE2E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4F50-8C2D-4936-B47B-265CC9D48342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498D8A-72E2-2D58-67DE-7D90968B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95A58-A907-EDD3-2C41-4CC763E55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FE885-F6E3-4004-BB87-B3BC2CE0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260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88515-D7D8-C50A-6AF3-B9D3A58F0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FF6D1-35C4-F534-D1F8-BA1C6E693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53CAF-1883-7C73-A6E7-D526BF8B53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2D60ED-D782-CD0E-6ABE-3C671CD0E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4F50-8C2D-4936-B47B-265CC9D48342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991DA3-2FD0-C12E-6434-77D813F8C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37A8D1-C1E1-CB86-3D2B-CC841C432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FE885-F6E3-4004-BB87-B3BC2CE0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86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4E800-4D1C-46B5-0AAB-B6CD8BDCC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5DFB9C-0ADC-A6CA-33AD-9D3197A55F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E28C8-CB75-4D53-6646-8C35CB8C3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6BB90C-C8F0-250D-8CAA-27528B125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4F50-8C2D-4936-B47B-265CC9D48342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A56ABF-64BC-9501-AF93-4995BFCE4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EF47F2-35F9-30F6-1199-239D3D6BA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FE885-F6E3-4004-BB87-B3BC2CE0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653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F4407-A1A9-1735-1E6C-B8FFB6D30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C0C4B3-69D3-C8DD-E5DF-3EBE93FA5F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51512-8A89-4447-6E6C-81D440DF9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4F50-8C2D-4936-B47B-265CC9D48342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CD9EC-6D80-53B1-E8BB-6A0E9BDEE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7B593-7B0A-C3B6-CFCB-510D607CD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FE885-F6E3-4004-BB87-B3BC2CE0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154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C34B86-1CF4-3671-D9FB-7F265ECB17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CC3AE6-2C9A-5A1E-F604-395CDF7801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01A7D3-AAA9-8C80-52F2-1311607D1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D4F50-8C2D-4936-B47B-265CC9D48342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C2756-3285-3701-6FF5-2EFD03FD3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629829-97A7-99E2-A4DE-9A09E4EB01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0FE885-F6E3-4004-BB87-B3BC2CE0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254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61AB87-2951-5AE7-A295-EF55193EB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D3D0B-7792-E315-5495-3CCEC01946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BC58A-625F-E06A-18D0-50DE20CBC4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D4F50-8C2D-4936-B47B-265CC9D48342}" type="datetimeFigureOut">
              <a:rPr lang="en-GB" smtClean="0"/>
              <a:t>27/02/2024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63CF9-CFC6-FFB5-35FB-DF9E343EB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5450FA-83CF-B1EC-9467-8C999AC4CE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0FE885-F6E3-4004-BB87-B3BC2CE0CB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762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2.emf"/><Relationship Id="rId7" Type="http://schemas.openxmlformats.org/officeDocument/2006/relationships/oleObject" Target="../embeddings/oleObject2.bin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7.emf"/><Relationship Id="rId7" Type="http://schemas.openxmlformats.org/officeDocument/2006/relationships/oleObject" Target="../embeddings/oleObject2.bin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9.emf"/><Relationship Id="rId7" Type="http://schemas.openxmlformats.org/officeDocument/2006/relationships/image" Target="../media/image11.w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4.emf"/><Relationship Id="rId7" Type="http://schemas.openxmlformats.org/officeDocument/2006/relationships/oleObject" Target="../embeddings/oleObject7.bin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5.wmf"/><Relationship Id="rId4" Type="http://schemas.openxmlformats.org/officeDocument/2006/relationships/image" Target="../media/image15.emf"/><Relationship Id="rId9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19.emf"/><Relationship Id="rId7" Type="http://schemas.openxmlformats.org/officeDocument/2006/relationships/oleObject" Target="../embeddings/oleObject10.bin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9.bin"/><Relationship Id="rId10" Type="http://schemas.openxmlformats.org/officeDocument/2006/relationships/image" Target="../media/image5.wmf"/><Relationship Id="rId4" Type="http://schemas.openxmlformats.org/officeDocument/2006/relationships/image" Target="../media/image20.emf"/><Relationship Id="rId9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24.emf"/><Relationship Id="rId7" Type="http://schemas.openxmlformats.org/officeDocument/2006/relationships/oleObject" Target="../embeddings/oleObject10.bin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5.wmf"/><Relationship Id="rId4" Type="http://schemas.openxmlformats.org/officeDocument/2006/relationships/image" Target="../media/image20.emf"/><Relationship Id="rId9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26.emf"/><Relationship Id="rId7" Type="http://schemas.openxmlformats.org/officeDocument/2006/relationships/image" Target="../media/image28.wmf"/><Relationship Id="rId12" Type="http://schemas.openxmlformats.org/officeDocument/2006/relationships/image" Target="../media/image31.w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3.bin"/><Relationship Id="rId11" Type="http://schemas.openxmlformats.org/officeDocument/2006/relationships/oleObject" Target="../embeddings/oleObject15.bin"/><Relationship Id="rId5" Type="http://schemas.openxmlformats.org/officeDocument/2006/relationships/image" Target="../media/image27.wmf"/><Relationship Id="rId10" Type="http://schemas.openxmlformats.org/officeDocument/2006/relationships/image" Target="../media/image30.e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wmf"/><Relationship Id="rId3" Type="http://schemas.openxmlformats.org/officeDocument/2006/relationships/image" Target="../media/image33.emf"/><Relationship Id="rId7" Type="http://schemas.openxmlformats.org/officeDocument/2006/relationships/oleObject" Target="../embeddings/oleObject17.bin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38.emf"/><Relationship Id="rId7" Type="http://schemas.openxmlformats.org/officeDocument/2006/relationships/image" Target="../media/image39.wmf"/><Relationship Id="rId12" Type="http://schemas.openxmlformats.org/officeDocument/2006/relationships/image" Target="../media/image16.w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8.bin"/><Relationship Id="rId11" Type="http://schemas.openxmlformats.org/officeDocument/2006/relationships/oleObject" Target="../embeddings/oleObject6.bin"/><Relationship Id="rId5" Type="http://schemas.openxmlformats.org/officeDocument/2006/relationships/image" Target="../media/image17.wmf"/><Relationship Id="rId10" Type="http://schemas.openxmlformats.org/officeDocument/2006/relationships/image" Target="../media/image15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5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image" Target="../media/image41.emf"/><Relationship Id="rId7" Type="http://schemas.openxmlformats.org/officeDocument/2006/relationships/oleObject" Target="../embeddings/oleObject20.bin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19.bin"/><Relationship Id="rId10" Type="http://schemas.openxmlformats.org/officeDocument/2006/relationships/image" Target="../media/image5.wmf"/><Relationship Id="rId4" Type="http://schemas.openxmlformats.org/officeDocument/2006/relationships/image" Target="../media/image42.emf"/><Relationship Id="rId9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image" Target="../media/image46.emf"/><Relationship Id="rId7" Type="http://schemas.openxmlformats.org/officeDocument/2006/relationships/oleObject" Target="../embeddings/oleObject22.bin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21.bin"/><Relationship Id="rId10" Type="http://schemas.openxmlformats.org/officeDocument/2006/relationships/image" Target="../media/image50.wmf"/><Relationship Id="rId4" Type="http://schemas.openxmlformats.org/officeDocument/2006/relationships/image" Target="../media/image47.emf"/><Relationship Id="rId9" Type="http://schemas.openxmlformats.org/officeDocument/2006/relationships/oleObject" Target="../embeddings/oleObject2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52.emf"/><Relationship Id="rId7" Type="http://schemas.openxmlformats.org/officeDocument/2006/relationships/oleObject" Target="../embeddings/oleObject5.bin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53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image" Target="../media/image56.emf"/><Relationship Id="rId7" Type="http://schemas.openxmlformats.org/officeDocument/2006/relationships/oleObject" Target="../embeddings/oleObject24.bin"/><Relationship Id="rId12" Type="http://schemas.openxmlformats.org/officeDocument/2006/relationships/image" Target="../media/image12.wmf"/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5.bin"/><Relationship Id="rId10" Type="http://schemas.openxmlformats.org/officeDocument/2006/relationships/image" Target="../media/image58.wmf"/><Relationship Id="rId4" Type="http://schemas.openxmlformats.org/officeDocument/2006/relationships/image" Target="../media/image53.emf"/><Relationship Id="rId9" Type="http://schemas.openxmlformats.org/officeDocument/2006/relationships/oleObject" Target="../embeddings/oleObject26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60.emf"/><Relationship Id="rId7" Type="http://schemas.openxmlformats.org/officeDocument/2006/relationships/oleObject" Target="../embeddings/oleObject8.bin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61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63.emf"/><Relationship Id="rId7" Type="http://schemas.openxmlformats.org/officeDocument/2006/relationships/oleObject" Target="../embeddings/oleObject8.bin"/><Relationship Id="rId12" Type="http://schemas.openxmlformats.org/officeDocument/2006/relationships/image" Target="../media/image22.wmf"/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65.wmf"/><Relationship Id="rId4" Type="http://schemas.openxmlformats.org/officeDocument/2006/relationships/image" Target="../media/image64.emf"/><Relationship Id="rId9" Type="http://schemas.openxmlformats.org/officeDocument/2006/relationships/oleObject" Target="../embeddings/oleObject27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67.emf"/><Relationship Id="rId7" Type="http://schemas.openxmlformats.org/officeDocument/2006/relationships/oleObject" Target="../embeddings/oleObject5.bin"/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58.wmf"/><Relationship Id="rId4" Type="http://schemas.openxmlformats.org/officeDocument/2006/relationships/image" Target="../media/image53.emf"/><Relationship Id="rId9" Type="http://schemas.openxmlformats.org/officeDocument/2006/relationships/oleObject" Target="../embeddings/oleObject28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3" Type="http://schemas.openxmlformats.org/officeDocument/2006/relationships/image" Target="../media/image69.emf"/><Relationship Id="rId7" Type="http://schemas.openxmlformats.org/officeDocument/2006/relationships/oleObject" Target="../embeddings/oleObject30.bin"/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70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image" Target="../media/image74.emf"/><Relationship Id="rId7" Type="http://schemas.openxmlformats.org/officeDocument/2006/relationships/oleObject" Target="../embeddings/oleObject5.bin"/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53.e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image" Target="../media/image76.emf"/><Relationship Id="rId7" Type="http://schemas.openxmlformats.org/officeDocument/2006/relationships/oleObject" Target="../embeddings/oleObject24.bin"/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31.bin"/><Relationship Id="rId10" Type="http://schemas.openxmlformats.org/officeDocument/2006/relationships/image" Target="../media/image12.wmf"/><Relationship Id="rId4" Type="http://schemas.openxmlformats.org/officeDocument/2006/relationships/image" Target="../media/image53.emf"/><Relationship Id="rId9" Type="http://schemas.openxmlformats.org/officeDocument/2006/relationships/oleObject" Target="../embeddings/oleObject5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image" Target="../media/image78.emf"/><Relationship Id="rId7" Type="http://schemas.openxmlformats.org/officeDocument/2006/relationships/oleObject" Target="../embeddings/oleObject10.bin"/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wmf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5.wmf"/><Relationship Id="rId4" Type="http://schemas.openxmlformats.org/officeDocument/2006/relationships/image" Target="../media/image79.emf"/><Relationship Id="rId9" Type="http://schemas.openxmlformats.org/officeDocument/2006/relationships/oleObject" Target="../embeddings/oleObject8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82.emf"/><Relationship Id="rId7" Type="http://schemas.openxmlformats.org/officeDocument/2006/relationships/oleObject" Target="../embeddings/oleObject8.bin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emf"/><Relationship Id="rId5" Type="http://schemas.openxmlformats.org/officeDocument/2006/relationships/image" Target="../media/image83.wmf"/><Relationship Id="rId4" Type="http://schemas.openxmlformats.org/officeDocument/2006/relationships/oleObject" Target="../embeddings/oleObject3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68E7A-4E46-B74F-7F71-04A643A72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br>
              <a:rPr lang="en-GB" sz="2800" b="0" i="0" dirty="0">
                <a:effectLst/>
                <a:latin typeface="Segoe UI" panose="020B0502040204020203" pitchFamily="34" charset="0"/>
              </a:rPr>
            </a:br>
            <a:endParaRPr lang="LID4096" sz="28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C79E8D7-467B-A6AA-7335-33224D3EA5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715" y="4181368"/>
            <a:ext cx="10515600" cy="2498402"/>
          </a:xfrm>
        </p:spPr>
        <p:txBody>
          <a:bodyPr>
            <a:normAutofit fontScale="92500" lnSpcReduction="10000"/>
          </a:bodyPr>
          <a:lstStyle/>
          <a:p>
            <a:pPr marL="0" indent="0" algn="l" rtl="0" fontAlgn="base">
              <a:buNone/>
            </a:pP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Karin Lindbom</a:t>
            </a:r>
            <a:r>
              <a:rPr lang="en-GB" sz="1100" b="0" i="0" u="none" strike="noStrike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1,=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Caitlyn Norman</a:t>
            </a:r>
            <a:r>
              <a:rPr lang="en-GB" sz="1100" b="0" i="0" u="none" strike="noStrike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1,=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Steven Baginski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1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Lucas Krebs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Darta Stalberga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Tobias Rautio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Xiongyu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Wu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Robert Kronstrand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1,5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and </a:t>
            </a:r>
            <a:r>
              <a:rPr lang="en-GB" sz="1100" b="0" i="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Henrik Green</a:t>
            </a:r>
            <a:r>
              <a:rPr lang="en-GB" sz="1100" b="0" i="0" u="sng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,5*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Division of Clinical Chemistry and Pharmacology, Department of Biomedical and Clinical Sciences, Linköping University, Linköping, Sweden 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Leverhulme Research Centre for Forensic Science, School of Science and Engineering, University of Dundee, Dundee, UK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Institute for Chemistry and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Bioanalytics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School of Life Sciences, University of Applied Sciences Northwestern Switzerland, </a:t>
            </a:r>
            <a:r>
              <a:rPr lang="en-GB" sz="1100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Muttenz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Switzerland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Department of Physics, Chemistry and Biology, Linköping university, Linköping, Sweden.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Department of Forensic Genetics and Forensic Toxicology, National Board of Forensic Medicine, Linköping, Sweden 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*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Corresponding author: henrik.green@liu.se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 algn="l" rtl="0" fontAlgn="base">
              <a:buNone/>
            </a:pPr>
            <a:r>
              <a:rPr lang="en-GB" sz="1100" b="0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=</a:t>
            </a:r>
            <a:r>
              <a:rPr lang="en-GB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 These authors contributed equally to this work.</a:t>
            </a:r>
            <a:r>
              <a:rPr lang="en-GB" sz="11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en-GB" sz="1600" b="1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LID4096" sz="16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C6CA0C6-9444-E3EF-150C-3CF873CFA97A}"/>
              </a:ext>
            </a:extLst>
          </p:cNvPr>
          <p:cNvSpPr txBox="1">
            <a:spLocks/>
          </p:cNvSpPr>
          <p:nvPr/>
        </p:nvSpPr>
        <p:spPr>
          <a:xfrm>
            <a:off x="1350838" y="1785301"/>
            <a:ext cx="9889992" cy="5368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Supplementary Information 5:</a:t>
            </a:r>
          </a:p>
          <a:p>
            <a:pPr algn="ctr"/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Mass Spectra and Chromatograms for HHC </a:t>
            </a:r>
            <a:r>
              <a:rPr lang="en-GB" sz="2000" i="1">
                <a:solidFill>
                  <a:srgbClr val="2F5496"/>
                </a:solidFill>
                <a:latin typeface="Calibri Light" panose="020F0302020204030204" pitchFamily="34" charset="0"/>
              </a:rPr>
              <a:t>in Non-Hydrolysed </a:t>
            </a:r>
            <a:r>
              <a:rPr lang="en-GB" sz="2000" i="1" dirty="0">
                <a:solidFill>
                  <a:srgbClr val="2F5496"/>
                </a:solidFill>
                <a:latin typeface="Calibri Light" panose="020F0302020204030204" pitchFamily="34" charset="0"/>
              </a:rPr>
              <a:t>Urine Samples</a:t>
            </a:r>
            <a:endParaRPr lang="LID4096" sz="20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BC68E7A-4E46-B74F-7F71-04A643A72B2F}"/>
              </a:ext>
            </a:extLst>
          </p:cNvPr>
          <p:cNvSpPr>
            <a:spLocks noGrp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dirty="0">
                <a:solidFill>
                  <a:srgbClr val="2F5496"/>
                </a:solidFill>
                <a:ea typeface="+mj-lt"/>
                <a:cs typeface="+mj-lt"/>
              </a:rPr>
              <a:t>Human </a:t>
            </a:r>
            <a:r>
              <a:rPr lang="en-GB" sz="2800" b="0" i="0" dirty="0">
                <a:solidFill>
                  <a:srgbClr val="2F5496"/>
                </a:solidFill>
                <a:effectLst/>
                <a:ea typeface="+mj-lt"/>
                <a:cs typeface="+mj-lt"/>
              </a:rPr>
              <a:t>metabolism of the semi-synthetic cannabinoids</a:t>
            </a:r>
            <a:r>
              <a:rPr lang="en-GB" sz="2800" dirty="0">
                <a:solidFill>
                  <a:srgbClr val="2F5496"/>
                </a:solidFill>
                <a:ea typeface="+mj-lt"/>
                <a:cs typeface="+mj-lt"/>
              </a:rPr>
              <a:t> </a:t>
            </a:r>
            <a:r>
              <a:rPr lang="en-GB" sz="2800" b="0" i="0" dirty="0" err="1">
                <a:solidFill>
                  <a:srgbClr val="2F5496"/>
                </a:solidFill>
                <a:effectLst/>
                <a:ea typeface="+mj-lt"/>
                <a:cs typeface="+mj-lt"/>
              </a:rPr>
              <a:t>hexahydrocannabinol</a:t>
            </a:r>
            <a:r>
              <a:rPr lang="en-GB" sz="2800" b="0" i="0" dirty="0">
                <a:solidFill>
                  <a:srgbClr val="2F5496"/>
                </a:solidFill>
                <a:effectLst/>
                <a:ea typeface="+mj-lt"/>
                <a:cs typeface="+mj-lt"/>
              </a:rPr>
              <a:t>,</a:t>
            </a:r>
            <a:r>
              <a:rPr lang="en-GB" sz="2800" dirty="0">
                <a:solidFill>
                  <a:srgbClr val="2F5496"/>
                </a:solidFill>
                <a:ea typeface="+mj-lt"/>
                <a:cs typeface="+mj-lt"/>
              </a:rPr>
              <a:t> </a:t>
            </a:r>
            <a:r>
              <a:rPr lang="en-GB" sz="2800" b="0" i="0" dirty="0" err="1">
                <a:solidFill>
                  <a:srgbClr val="2F5496"/>
                </a:solidFill>
                <a:effectLst/>
                <a:ea typeface="+mj-lt"/>
                <a:cs typeface="+mj-lt"/>
              </a:rPr>
              <a:t>hexahydrocannabiphorol</a:t>
            </a:r>
            <a:r>
              <a:rPr lang="en-GB" sz="2800" dirty="0">
                <a:solidFill>
                  <a:srgbClr val="2F5496"/>
                </a:solidFill>
                <a:ea typeface="+mj-lt"/>
                <a:cs typeface="+mj-lt"/>
              </a:rPr>
              <a:t> </a:t>
            </a:r>
            <a:r>
              <a:rPr lang="en-GB" sz="2800" b="0" i="0" dirty="0">
                <a:solidFill>
                  <a:srgbClr val="2F5496"/>
                </a:solidFill>
                <a:effectLst/>
                <a:ea typeface="+mj-lt"/>
                <a:cs typeface="+mj-lt"/>
              </a:rPr>
              <a:t>and their acetates </a:t>
            </a:r>
            <a:r>
              <a:rPr lang="en-GB" sz="2800" dirty="0">
                <a:solidFill>
                  <a:srgbClr val="2F5496"/>
                </a:solidFill>
                <a:ea typeface="+mj-lt"/>
                <a:cs typeface="+mj-lt"/>
              </a:rPr>
              <a:t>using hepatocytes </a:t>
            </a:r>
            <a:r>
              <a:rPr lang="en-GB" sz="2800" b="0" i="0" dirty="0">
                <a:solidFill>
                  <a:srgbClr val="2F5496"/>
                </a:solidFill>
                <a:effectLst/>
                <a:ea typeface="+mj-lt"/>
                <a:cs typeface="+mj-lt"/>
              </a:rPr>
              <a:t>and urine samples</a:t>
            </a:r>
            <a:br>
              <a:rPr lang="en-GB" sz="2800" b="0" i="0" dirty="0">
                <a:effectLst/>
                <a:latin typeface="Segoe UI" panose="020B0502040204020203" pitchFamily="34" charset="0"/>
              </a:rPr>
            </a:br>
            <a:endParaRPr lang="en-US" sz="2800"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584878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4B36-302D-0074-2081-33CA9DAC4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Overlaid</a:t>
            </a:r>
            <a:r>
              <a:rPr lang="sv-SE" dirty="0"/>
              <a:t> </a:t>
            </a:r>
            <a:r>
              <a:rPr lang="sv-SE" dirty="0" err="1"/>
              <a:t>Chromatogram</a:t>
            </a: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60F2CDD-E7E7-BDFD-62CD-D4315CF0077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14350" y="1458913"/>
            <a:ext cx="10536238" cy="3098800"/>
            <a:chOff x="324" y="919"/>
            <a:chExt cx="6637" cy="1952"/>
          </a:xfrm>
        </p:grpSpPr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CF5C80C9-7DFC-AB5E-3F22-9AF7267D4B0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24" y="919"/>
              <a:ext cx="6624" cy="1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grpSp>
          <p:nvGrpSpPr>
            <p:cNvPr id="7" name="Group 205">
              <a:extLst>
                <a:ext uri="{FF2B5EF4-FFF2-40B4-BE49-F238E27FC236}">
                  <a16:creationId xmlns:a16="http://schemas.microsoft.com/office/drawing/2014/main" id="{1E07484E-0CC0-FBEE-D875-9FA361C597C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" y="919"/>
              <a:ext cx="6587" cy="1952"/>
              <a:chOff x="358" y="919"/>
              <a:chExt cx="6587" cy="1952"/>
            </a:xfrm>
          </p:grpSpPr>
          <p:sp>
            <p:nvSpPr>
              <p:cNvPr id="28" name="Line 5">
                <a:extLst>
                  <a:ext uri="{FF2B5EF4-FFF2-40B4-BE49-F238E27FC236}">
                    <a16:creationId xmlns:a16="http://schemas.microsoft.com/office/drawing/2014/main" id="{A42E594F-9827-05AD-5382-799B598BC8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8" y="1027"/>
                <a:ext cx="0" cy="167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9" name="Rectangle 6">
                <a:extLst>
                  <a:ext uri="{FF2B5EF4-FFF2-40B4-BE49-F238E27FC236}">
                    <a16:creationId xmlns:a16="http://schemas.microsoft.com/office/drawing/2014/main" id="{0F903A14-058C-1FD0-C28C-7E373E4E6F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2" y="962"/>
                <a:ext cx="55" cy="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6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0" name="Rectangle 7">
                <a:extLst>
                  <a:ext uri="{FF2B5EF4-FFF2-40B4-BE49-F238E27FC236}">
                    <a16:creationId xmlns:a16="http://schemas.microsoft.com/office/drawing/2014/main" id="{054ABD19-9DAA-BDE6-15AF-C98118883F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" y="972"/>
                <a:ext cx="133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x10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1" name="Line 8">
                <a:extLst>
                  <a:ext uri="{FF2B5EF4-FFF2-40B4-BE49-F238E27FC236}">
                    <a16:creationId xmlns:a16="http://schemas.microsoft.com/office/drawing/2014/main" id="{1BB6C324-DAEC-EBCC-AD31-756E6CED62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" y="2700"/>
                <a:ext cx="12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2" name="Rectangle 9">
                <a:extLst>
                  <a:ext uri="{FF2B5EF4-FFF2-40B4-BE49-F238E27FC236}">
                    <a16:creationId xmlns:a16="http://schemas.microsoft.com/office/drawing/2014/main" id="{554BDA08-FC3B-CA52-82D6-EFC32E0EE2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" y="2663"/>
                <a:ext cx="6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3" name="Line 10">
                <a:extLst>
                  <a:ext uri="{FF2B5EF4-FFF2-40B4-BE49-F238E27FC236}">
                    <a16:creationId xmlns:a16="http://schemas.microsoft.com/office/drawing/2014/main" id="{1F18893B-D866-B874-0A57-C8E490B1E5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" y="2595"/>
                <a:ext cx="12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4" name="Rectangle 11">
                <a:extLst>
                  <a:ext uri="{FF2B5EF4-FFF2-40B4-BE49-F238E27FC236}">
                    <a16:creationId xmlns:a16="http://schemas.microsoft.com/office/drawing/2014/main" id="{D37A6984-E11B-AD8E-8A18-32B2C6B015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" y="2558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0.5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5" name="Line 12">
                <a:extLst>
                  <a:ext uri="{FF2B5EF4-FFF2-40B4-BE49-F238E27FC236}">
                    <a16:creationId xmlns:a16="http://schemas.microsoft.com/office/drawing/2014/main" id="{2F5D6FB6-07F8-42B9-C01E-924C57660F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" y="2493"/>
                <a:ext cx="12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6" name="Rectangle 13">
                <a:extLst>
                  <a:ext uri="{FF2B5EF4-FFF2-40B4-BE49-F238E27FC236}">
                    <a16:creationId xmlns:a16="http://schemas.microsoft.com/office/drawing/2014/main" id="{47B14EF1-49A7-8062-0AFF-C20FC2F6FC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" y="2456"/>
                <a:ext cx="6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7" name="Line 14">
                <a:extLst>
                  <a:ext uri="{FF2B5EF4-FFF2-40B4-BE49-F238E27FC236}">
                    <a16:creationId xmlns:a16="http://schemas.microsoft.com/office/drawing/2014/main" id="{86D03F42-72E3-ED0F-06BF-68F5EE2488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" y="2388"/>
                <a:ext cx="12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" name="Rectangle 15">
                <a:extLst>
                  <a:ext uri="{FF2B5EF4-FFF2-40B4-BE49-F238E27FC236}">
                    <a16:creationId xmlns:a16="http://schemas.microsoft.com/office/drawing/2014/main" id="{D24F1EBA-17B1-A50C-22A0-DB3BBD25A5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" y="2351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1.5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39" name="Line 16">
                <a:extLst>
                  <a:ext uri="{FF2B5EF4-FFF2-40B4-BE49-F238E27FC236}">
                    <a16:creationId xmlns:a16="http://schemas.microsoft.com/office/drawing/2014/main" id="{92031CB6-B03F-12FE-3E03-0A5255449A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" y="2283"/>
                <a:ext cx="12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" name="Rectangle 17">
                <a:extLst>
                  <a:ext uri="{FF2B5EF4-FFF2-40B4-BE49-F238E27FC236}">
                    <a16:creationId xmlns:a16="http://schemas.microsoft.com/office/drawing/2014/main" id="{767B0823-F16C-F52C-8516-71CDFAD5DB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" y="2247"/>
                <a:ext cx="6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1" name="Line 18">
                <a:extLst>
                  <a:ext uri="{FF2B5EF4-FFF2-40B4-BE49-F238E27FC236}">
                    <a16:creationId xmlns:a16="http://schemas.microsoft.com/office/drawing/2014/main" id="{7BC1FD62-E8EC-9A99-95D2-10F23DD065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" y="2181"/>
                <a:ext cx="12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" name="Rectangle 19">
                <a:extLst>
                  <a:ext uri="{FF2B5EF4-FFF2-40B4-BE49-F238E27FC236}">
                    <a16:creationId xmlns:a16="http://schemas.microsoft.com/office/drawing/2014/main" id="{D2DAAC74-B68F-DDE0-C1C3-CC3FC7B169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" y="2145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2.5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" name="Line 20">
                <a:extLst>
                  <a:ext uri="{FF2B5EF4-FFF2-40B4-BE49-F238E27FC236}">
                    <a16:creationId xmlns:a16="http://schemas.microsoft.com/office/drawing/2014/main" id="{D0102300-EDB4-4165-37BD-123EED8AC9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" y="2076"/>
                <a:ext cx="12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" name="Rectangle 21">
                <a:extLst>
                  <a:ext uri="{FF2B5EF4-FFF2-40B4-BE49-F238E27FC236}">
                    <a16:creationId xmlns:a16="http://schemas.microsoft.com/office/drawing/2014/main" id="{331E53A5-262B-A350-6B62-33F45BFCE4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" y="2040"/>
                <a:ext cx="6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" name="Line 22">
                <a:extLst>
                  <a:ext uri="{FF2B5EF4-FFF2-40B4-BE49-F238E27FC236}">
                    <a16:creationId xmlns:a16="http://schemas.microsoft.com/office/drawing/2014/main" id="{630B29C4-6EA5-E167-5621-C6D0F5036D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" y="1971"/>
                <a:ext cx="12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" name="Rectangle 23">
                <a:extLst>
                  <a:ext uri="{FF2B5EF4-FFF2-40B4-BE49-F238E27FC236}">
                    <a16:creationId xmlns:a16="http://schemas.microsoft.com/office/drawing/2014/main" id="{C48D9E1E-28E3-E865-1625-6D0208CBB2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" y="1935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3.5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" name="Line 24">
                <a:extLst>
                  <a:ext uri="{FF2B5EF4-FFF2-40B4-BE49-F238E27FC236}">
                    <a16:creationId xmlns:a16="http://schemas.microsoft.com/office/drawing/2014/main" id="{FEAE607D-45C6-5F67-EAF5-6B55442F2D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" y="1870"/>
                <a:ext cx="12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" name="Rectangle 25">
                <a:extLst>
                  <a:ext uri="{FF2B5EF4-FFF2-40B4-BE49-F238E27FC236}">
                    <a16:creationId xmlns:a16="http://schemas.microsoft.com/office/drawing/2014/main" id="{593FA869-B4B4-67D0-D756-DDB666B5A0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" y="1833"/>
                <a:ext cx="6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" name="Line 26">
                <a:extLst>
                  <a:ext uri="{FF2B5EF4-FFF2-40B4-BE49-F238E27FC236}">
                    <a16:creationId xmlns:a16="http://schemas.microsoft.com/office/drawing/2014/main" id="{BC205BC0-4443-D690-5AD8-19D555127C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" y="1765"/>
                <a:ext cx="12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" name="Rectangle 27">
                <a:extLst>
                  <a:ext uri="{FF2B5EF4-FFF2-40B4-BE49-F238E27FC236}">
                    <a16:creationId xmlns:a16="http://schemas.microsoft.com/office/drawing/2014/main" id="{D04E1795-473D-E5D7-BCA0-BD217D2BBA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" y="1728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4.5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" name="Line 28">
                <a:extLst>
                  <a:ext uri="{FF2B5EF4-FFF2-40B4-BE49-F238E27FC236}">
                    <a16:creationId xmlns:a16="http://schemas.microsoft.com/office/drawing/2014/main" id="{AFF5C826-7A11-B1DB-A76A-AC37B3CDAD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" y="1660"/>
                <a:ext cx="12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" name="Rectangle 29">
                <a:extLst>
                  <a:ext uri="{FF2B5EF4-FFF2-40B4-BE49-F238E27FC236}">
                    <a16:creationId xmlns:a16="http://schemas.microsoft.com/office/drawing/2014/main" id="{50EDEEAB-565A-689A-0A38-60CFBC6272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" y="1623"/>
                <a:ext cx="6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" name="Line 30">
                <a:extLst>
                  <a:ext uri="{FF2B5EF4-FFF2-40B4-BE49-F238E27FC236}">
                    <a16:creationId xmlns:a16="http://schemas.microsoft.com/office/drawing/2014/main" id="{2AE90A0C-FF5E-84DC-C3BE-54C2AD4363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" y="1558"/>
                <a:ext cx="12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" name="Rectangle 31">
                <a:extLst>
                  <a:ext uri="{FF2B5EF4-FFF2-40B4-BE49-F238E27FC236}">
                    <a16:creationId xmlns:a16="http://schemas.microsoft.com/office/drawing/2014/main" id="{A4E132D8-C06A-2089-29CC-FCB3CF2F8B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" y="1521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5.5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5" name="Line 32">
                <a:extLst>
                  <a:ext uri="{FF2B5EF4-FFF2-40B4-BE49-F238E27FC236}">
                    <a16:creationId xmlns:a16="http://schemas.microsoft.com/office/drawing/2014/main" id="{11C85E51-7ED3-27C3-AEA6-7087733B62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" y="1453"/>
                <a:ext cx="12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" name="Rectangle 33">
                <a:extLst>
                  <a:ext uri="{FF2B5EF4-FFF2-40B4-BE49-F238E27FC236}">
                    <a16:creationId xmlns:a16="http://schemas.microsoft.com/office/drawing/2014/main" id="{41117FEA-B6ED-E936-7CC8-CF6286F94D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" y="1416"/>
                <a:ext cx="6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7" name="Line 34">
                <a:extLst>
                  <a:ext uri="{FF2B5EF4-FFF2-40B4-BE49-F238E27FC236}">
                    <a16:creationId xmlns:a16="http://schemas.microsoft.com/office/drawing/2014/main" id="{B7D257A6-CCD0-7A57-2821-B623333DD2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" y="1348"/>
                <a:ext cx="12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8" name="Rectangle 35">
                <a:extLst>
                  <a:ext uri="{FF2B5EF4-FFF2-40B4-BE49-F238E27FC236}">
                    <a16:creationId xmlns:a16="http://schemas.microsoft.com/office/drawing/2014/main" id="{71E2C4B8-90B8-07D1-0B21-841191D837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" y="1311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6.5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9" name="Line 36">
                <a:extLst>
                  <a:ext uri="{FF2B5EF4-FFF2-40B4-BE49-F238E27FC236}">
                    <a16:creationId xmlns:a16="http://schemas.microsoft.com/office/drawing/2014/main" id="{2CF2EA7C-1A66-0386-24D8-615F57F7AA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" y="1246"/>
                <a:ext cx="12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0" name="Rectangle 37">
                <a:extLst>
                  <a:ext uri="{FF2B5EF4-FFF2-40B4-BE49-F238E27FC236}">
                    <a16:creationId xmlns:a16="http://schemas.microsoft.com/office/drawing/2014/main" id="{97524B17-4A2F-C57C-5223-A088DD1178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3" y="1210"/>
                <a:ext cx="6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1" name="Line 38">
                <a:extLst>
                  <a:ext uri="{FF2B5EF4-FFF2-40B4-BE49-F238E27FC236}">
                    <a16:creationId xmlns:a16="http://schemas.microsoft.com/office/drawing/2014/main" id="{53181777-DA88-1E3D-3DF7-C23FDF6C28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" y="1141"/>
                <a:ext cx="12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2" name="Rectangle 39">
                <a:extLst>
                  <a:ext uri="{FF2B5EF4-FFF2-40B4-BE49-F238E27FC236}">
                    <a16:creationId xmlns:a16="http://schemas.microsoft.com/office/drawing/2014/main" id="{9F97AEF4-7C2F-8D4C-746B-0F30B0B4BE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" y="1105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7.5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3" name="Line 40">
                <a:extLst>
                  <a:ext uri="{FF2B5EF4-FFF2-40B4-BE49-F238E27FC236}">
                    <a16:creationId xmlns:a16="http://schemas.microsoft.com/office/drawing/2014/main" id="{2FD85286-B008-74D8-2DE4-AB273E134E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6" y="1036"/>
                <a:ext cx="12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4" name="Rectangle 41">
                <a:extLst>
                  <a:ext uri="{FF2B5EF4-FFF2-40B4-BE49-F238E27FC236}">
                    <a16:creationId xmlns:a16="http://schemas.microsoft.com/office/drawing/2014/main" id="{996C14E2-EA9D-5906-26D7-988DAD179E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1" y="919"/>
                <a:ext cx="6424" cy="17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7" name="Freeform 44">
                <a:extLst>
                  <a:ext uri="{FF2B5EF4-FFF2-40B4-BE49-F238E27FC236}">
                    <a16:creationId xmlns:a16="http://schemas.microsoft.com/office/drawing/2014/main" id="{32343F37-8E03-0A98-6571-F43819D712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0" y="2699"/>
                <a:ext cx="111" cy="0"/>
              </a:xfrm>
              <a:custGeom>
                <a:avLst/>
                <a:gdLst>
                  <a:gd name="T0" fmla="*/ 0 w 111"/>
                  <a:gd name="T1" fmla="*/ 0 w 111"/>
                  <a:gd name="T2" fmla="*/ 111 w 111"/>
                  <a:gd name="T3" fmla="*/ 111 w 11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11">
                    <a:moveTo>
                      <a:pt x="0" y="0"/>
                    </a:moveTo>
                    <a:lnTo>
                      <a:pt x="0" y="0"/>
                    </a:lnTo>
                    <a:lnTo>
                      <a:pt x="111" y="0"/>
                    </a:lnTo>
                    <a:lnTo>
                      <a:pt x="111" y="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8" name="Freeform 45">
                <a:extLst>
                  <a:ext uri="{FF2B5EF4-FFF2-40B4-BE49-F238E27FC236}">
                    <a16:creationId xmlns:a16="http://schemas.microsoft.com/office/drawing/2014/main" id="{7ACD5E0C-9206-CDBC-462F-C4D190613A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1735"/>
                <a:ext cx="6409" cy="965"/>
              </a:xfrm>
              <a:custGeom>
                <a:avLst/>
                <a:gdLst>
                  <a:gd name="T0" fmla="*/ 80 w 6409"/>
                  <a:gd name="T1" fmla="*/ 871 h 965"/>
                  <a:gd name="T2" fmla="*/ 177 w 6409"/>
                  <a:gd name="T3" fmla="*/ 886 h 965"/>
                  <a:gd name="T4" fmla="*/ 275 w 6409"/>
                  <a:gd name="T5" fmla="*/ 818 h 965"/>
                  <a:gd name="T6" fmla="*/ 372 w 6409"/>
                  <a:gd name="T7" fmla="*/ 965 h 965"/>
                  <a:gd name="T8" fmla="*/ 470 w 6409"/>
                  <a:gd name="T9" fmla="*/ 579 h 965"/>
                  <a:gd name="T10" fmla="*/ 567 w 6409"/>
                  <a:gd name="T11" fmla="*/ 889 h 965"/>
                  <a:gd name="T12" fmla="*/ 665 w 6409"/>
                  <a:gd name="T13" fmla="*/ 965 h 965"/>
                  <a:gd name="T14" fmla="*/ 762 w 6409"/>
                  <a:gd name="T15" fmla="*/ 851 h 965"/>
                  <a:gd name="T16" fmla="*/ 860 w 6409"/>
                  <a:gd name="T17" fmla="*/ 965 h 965"/>
                  <a:gd name="T18" fmla="*/ 957 w 6409"/>
                  <a:gd name="T19" fmla="*/ 965 h 965"/>
                  <a:gd name="T20" fmla="*/ 1055 w 6409"/>
                  <a:gd name="T21" fmla="*/ 965 h 965"/>
                  <a:gd name="T22" fmla="*/ 1152 w 6409"/>
                  <a:gd name="T23" fmla="*/ 925 h 965"/>
                  <a:gd name="T24" fmla="*/ 1250 w 6409"/>
                  <a:gd name="T25" fmla="*/ 965 h 965"/>
                  <a:gd name="T26" fmla="*/ 1348 w 6409"/>
                  <a:gd name="T27" fmla="*/ 965 h 965"/>
                  <a:gd name="T28" fmla="*/ 1446 w 6409"/>
                  <a:gd name="T29" fmla="*/ 965 h 965"/>
                  <a:gd name="T30" fmla="*/ 1544 w 6409"/>
                  <a:gd name="T31" fmla="*/ 965 h 965"/>
                  <a:gd name="T32" fmla="*/ 1641 w 6409"/>
                  <a:gd name="T33" fmla="*/ 965 h 965"/>
                  <a:gd name="T34" fmla="*/ 1740 w 6409"/>
                  <a:gd name="T35" fmla="*/ 965 h 965"/>
                  <a:gd name="T36" fmla="*/ 1839 w 6409"/>
                  <a:gd name="T37" fmla="*/ 965 h 965"/>
                  <a:gd name="T38" fmla="*/ 1939 w 6409"/>
                  <a:gd name="T39" fmla="*/ 146 h 965"/>
                  <a:gd name="T40" fmla="*/ 2040 w 6409"/>
                  <a:gd name="T41" fmla="*/ 965 h 965"/>
                  <a:gd name="T42" fmla="*/ 2141 w 6409"/>
                  <a:gd name="T43" fmla="*/ 965 h 965"/>
                  <a:gd name="T44" fmla="*/ 2242 w 6409"/>
                  <a:gd name="T45" fmla="*/ 739 h 965"/>
                  <a:gd name="T46" fmla="*/ 2345 w 6409"/>
                  <a:gd name="T47" fmla="*/ 965 h 965"/>
                  <a:gd name="T48" fmla="*/ 2449 w 6409"/>
                  <a:gd name="T49" fmla="*/ 965 h 965"/>
                  <a:gd name="T50" fmla="*/ 2553 w 6409"/>
                  <a:gd name="T51" fmla="*/ 965 h 965"/>
                  <a:gd name="T52" fmla="*/ 2659 w 6409"/>
                  <a:gd name="T53" fmla="*/ 965 h 965"/>
                  <a:gd name="T54" fmla="*/ 2768 w 6409"/>
                  <a:gd name="T55" fmla="*/ 965 h 965"/>
                  <a:gd name="T56" fmla="*/ 2873 w 6409"/>
                  <a:gd name="T57" fmla="*/ 965 h 965"/>
                  <a:gd name="T58" fmla="*/ 2975 w 6409"/>
                  <a:gd name="T59" fmla="*/ 965 h 965"/>
                  <a:gd name="T60" fmla="*/ 3082 w 6409"/>
                  <a:gd name="T61" fmla="*/ 965 h 965"/>
                  <a:gd name="T62" fmla="*/ 3183 w 6409"/>
                  <a:gd name="T63" fmla="*/ 965 h 965"/>
                  <a:gd name="T64" fmla="*/ 3291 w 6409"/>
                  <a:gd name="T65" fmla="*/ 965 h 965"/>
                  <a:gd name="T66" fmla="*/ 3396 w 6409"/>
                  <a:gd name="T67" fmla="*/ 965 h 965"/>
                  <a:gd name="T68" fmla="*/ 3503 w 6409"/>
                  <a:gd name="T69" fmla="*/ 965 h 965"/>
                  <a:gd name="T70" fmla="*/ 3616 w 6409"/>
                  <a:gd name="T71" fmla="*/ 965 h 965"/>
                  <a:gd name="T72" fmla="*/ 3723 w 6409"/>
                  <a:gd name="T73" fmla="*/ 965 h 965"/>
                  <a:gd name="T74" fmla="*/ 3836 w 6409"/>
                  <a:gd name="T75" fmla="*/ 965 h 965"/>
                  <a:gd name="T76" fmla="*/ 3949 w 6409"/>
                  <a:gd name="T77" fmla="*/ 965 h 965"/>
                  <a:gd name="T78" fmla="*/ 4060 w 6409"/>
                  <a:gd name="T79" fmla="*/ 965 h 965"/>
                  <a:gd name="T80" fmla="*/ 4171 w 6409"/>
                  <a:gd name="T81" fmla="*/ 965 h 965"/>
                  <a:gd name="T82" fmla="*/ 4280 w 6409"/>
                  <a:gd name="T83" fmla="*/ 965 h 965"/>
                  <a:gd name="T84" fmla="*/ 4393 w 6409"/>
                  <a:gd name="T85" fmla="*/ 965 h 965"/>
                  <a:gd name="T86" fmla="*/ 4508 w 6409"/>
                  <a:gd name="T87" fmla="*/ 965 h 965"/>
                  <a:gd name="T88" fmla="*/ 4619 w 6409"/>
                  <a:gd name="T89" fmla="*/ 965 h 965"/>
                  <a:gd name="T90" fmla="*/ 4730 w 6409"/>
                  <a:gd name="T91" fmla="*/ 965 h 965"/>
                  <a:gd name="T92" fmla="*/ 4843 w 6409"/>
                  <a:gd name="T93" fmla="*/ 965 h 965"/>
                  <a:gd name="T94" fmla="*/ 4957 w 6409"/>
                  <a:gd name="T95" fmla="*/ 965 h 965"/>
                  <a:gd name="T96" fmla="*/ 5069 w 6409"/>
                  <a:gd name="T97" fmla="*/ 965 h 965"/>
                  <a:gd name="T98" fmla="*/ 5181 w 6409"/>
                  <a:gd name="T99" fmla="*/ 965 h 965"/>
                  <a:gd name="T100" fmla="*/ 5294 w 6409"/>
                  <a:gd name="T101" fmla="*/ 965 h 965"/>
                  <a:gd name="T102" fmla="*/ 5406 w 6409"/>
                  <a:gd name="T103" fmla="*/ 846 h 965"/>
                  <a:gd name="T104" fmla="*/ 5512 w 6409"/>
                  <a:gd name="T105" fmla="*/ 930 h 965"/>
                  <a:gd name="T106" fmla="*/ 5617 w 6409"/>
                  <a:gd name="T107" fmla="*/ 965 h 965"/>
                  <a:gd name="T108" fmla="*/ 5728 w 6409"/>
                  <a:gd name="T109" fmla="*/ 965 h 965"/>
                  <a:gd name="T110" fmla="*/ 5840 w 6409"/>
                  <a:gd name="T111" fmla="*/ 948 h 965"/>
                  <a:gd name="T112" fmla="*/ 5956 w 6409"/>
                  <a:gd name="T113" fmla="*/ 965 h 965"/>
                  <a:gd name="T114" fmla="*/ 6069 w 6409"/>
                  <a:gd name="T115" fmla="*/ 965 h 965"/>
                  <a:gd name="T116" fmla="*/ 6185 w 6409"/>
                  <a:gd name="T117" fmla="*/ 965 h 965"/>
                  <a:gd name="T118" fmla="*/ 6302 w 6409"/>
                  <a:gd name="T119" fmla="*/ 965 h 965"/>
                  <a:gd name="T120" fmla="*/ 6409 w 6409"/>
                  <a:gd name="T121" fmla="*/ 965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409" h="965">
                    <a:moveTo>
                      <a:pt x="0" y="887"/>
                    </a:moveTo>
                    <a:lnTo>
                      <a:pt x="7" y="879"/>
                    </a:lnTo>
                    <a:lnTo>
                      <a:pt x="19" y="833"/>
                    </a:lnTo>
                    <a:lnTo>
                      <a:pt x="31" y="801"/>
                    </a:lnTo>
                    <a:lnTo>
                      <a:pt x="43" y="781"/>
                    </a:lnTo>
                    <a:lnTo>
                      <a:pt x="55" y="797"/>
                    </a:lnTo>
                    <a:lnTo>
                      <a:pt x="67" y="828"/>
                    </a:lnTo>
                    <a:lnTo>
                      <a:pt x="80" y="871"/>
                    </a:lnTo>
                    <a:lnTo>
                      <a:pt x="92" y="903"/>
                    </a:lnTo>
                    <a:lnTo>
                      <a:pt x="104" y="919"/>
                    </a:lnTo>
                    <a:lnTo>
                      <a:pt x="116" y="928"/>
                    </a:lnTo>
                    <a:lnTo>
                      <a:pt x="128" y="930"/>
                    </a:lnTo>
                    <a:lnTo>
                      <a:pt x="141" y="899"/>
                    </a:lnTo>
                    <a:lnTo>
                      <a:pt x="153" y="867"/>
                    </a:lnTo>
                    <a:lnTo>
                      <a:pt x="165" y="864"/>
                    </a:lnTo>
                    <a:lnTo>
                      <a:pt x="177" y="886"/>
                    </a:lnTo>
                    <a:lnTo>
                      <a:pt x="189" y="906"/>
                    </a:lnTo>
                    <a:lnTo>
                      <a:pt x="202" y="965"/>
                    </a:lnTo>
                    <a:lnTo>
                      <a:pt x="214" y="965"/>
                    </a:lnTo>
                    <a:lnTo>
                      <a:pt x="226" y="965"/>
                    </a:lnTo>
                    <a:lnTo>
                      <a:pt x="238" y="965"/>
                    </a:lnTo>
                    <a:lnTo>
                      <a:pt x="250" y="965"/>
                    </a:lnTo>
                    <a:lnTo>
                      <a:pt x="262" y="965"/>
                    </a:lnTo>
                    <a:lnTo>
                      <a:pt x="275" y="818"/>
                    </a:lnTo>
                    <a:lnTo>
                      <a:pt x="287" y="780"/>
                    </a:lnTo>
                    <a:lnTo>
                      <a:pt x="299" y="766"/>
                    </a:lnTo>
                    <a:lnTo>
                      <a:pt x="311" y="797"/>
                    </a:lnTo>
                    <a:lnTo>
                      <a:pt x="323" y="823"/>
                    </a:lnTo>
                    <a:lnTo>
                      <a:pt x="336" y="965"/>
                    </a:lnTo>
                    <a:lnTo>
                      <a:pt x="348" y="965"/>
                    </a:lnTo>
                    <a:lnTo>
                      <a:pt x="360" y="965"/>
                    </a:lnTo>
                    <a:lnTo>
                      <a:pt x="372" y="965"/>
                    </a:lnTo>
                    <a:lnTo>
                      <a:pt x="384" y="965"/>
                    </a:lnTo>
                    <a:lnTo>
                      <a:pt x="397" y="924"/>
                    </a:lnTo>
                    <a:lnTo>
                      <a:pt x="408" y="918"/>
                    </a:lnTo>
                    <a:lnTo>
                      <a:pt x="421" y="917"/>
                    </a:lnTo>
                    <a:lnTo>
                      <a:pt x="433" y="923"/>
                    </a:lnTo>
                    <a:lnTo>
                      <a:pt x="445" y="927"/>
                    </a:lnTo>
                    <a:lnTo>
                      <a:pt x="457" y="862"/>
                    </a:lnTo>
                    <a:lnTo>
                      <a:pt x="470" y="579"/>
                    </a:lnTo>
                    <a:lnTo>
                      <a:pt x="482" y="277"/>
                    </a:lnTo>
                    <a:lnTo>
                      <a:pt x="494" y="247"/>
                    </a:lnTo>
                    <a:lnTo>
                      <a:pt x="506" y="385"/>
                    </a:lnTo>
                    <a:lnTo>
                      <a:pt x="518" y="508"/>
                    </a:lnTo>
                    <a:lnTo>
                      <a:pt x="531" y="587"/>
                    </a:lnTo>
                    <a:lnTo>
                      <a:pt x="543" y="734"/>
                    </a:lnTo>
                    <a:lnTo>
                      <a:pt x="555" y="837"/>
                    </a:lnTo>
                    <a:lnTo>
                      <a:pt x="567" y="889"/>
                    </a:lnTo>
                    <a:lnTo>
                      <a:pt x="579" y="906"/>
                    </a:lnTo>
                    <a:lnTo>
                      <a:pt x="591" y="920"/>
                    </a:lnTo>
                    <a:lnTo>
                      <a:pt x="604" y="965"/>
                    </a:lnTo>
                    <a:lnTo>
                      <a:pt x="616" y="936"/>
                    </a:lnTo>
                    <a:lnTo>
                      <a:pt x="628" y="965"/>
                    </a:lnTo>
                    <a:lnTo>
                      <a:pt x="640" y="940"/>
                    </a:lnTo>
                    <a:lnTo>
                      <a:pt x="652" y="965"/>
                    </a:lnTo>
                    <a:lnTo>
                      <a:pt x="665" y="965"/>
                    </a:lnTo>
                    <a:lnTo>
                      <a:pt x="677" y="965"/>
                    </a:lnTo>
                    <a:lnTo>
                      <a:pt x="689" y="965"/>
                    </a:lnTo>
                    <a:lnTo>
                      <a:pt x="701" y="896"/>
                    </a:lnTo>
                    <a:lnTo>
                      <a:pt x="713" y="882"/>
                    </a:lnTo>
                    <a:lnTo>
                      <a:pt x="726" y="877"/>
                    </a:lnTo>
                    <a:lnTo>
                      <a:pt x="738" y="872"/>
                    </a:lnTo>
                    <a:lnTo>
                      <a:pt x="750" y="852"/>
                    </a:lnTo>
                    <a:lnTo>
                      <a:pt x="762" y="851"/>
                    </a:lnTo>
                    <a:lnTo>
                      <a:pt x="774" y="865"/>
                    </a:lnTo>
                    <a:lnTo>
                      <a:pt x="786" y="895"/>
                    </a:lnTo>
                    <a:lnTo>
                      <a:pt x="799" y="904"/>
                    </a:lnTo>
                    <a:lnTo>
                      <a:pt x="811" y="965"/>
                    </a:lnTo>
                    <a:lnTo>
                      <a:pt x="823" y="965"/>
                    </a:lnTo>
                    <a:lnTo>
                      <a:pt x="835" y="965"/>
                    </a:lnTo>
                    <a:lnTo>
                      <a:pt x="847" y="965"/>
                    </a:lnTo>
                    <a:lnTo>
                      <a:pt x="860" y="965"/>
                    </a:lnTo>
                    <a:lnTo>
                      <a:pt x="872" y="965"/>
                    </a:lnTo>
                    <a:lnTo>
                      <a:pt x="884" y="965"/>
                    </a:lnTo>
                    <a:lnTo>
                      <a:pt x="896" y="965"/>
                    </a:lnTo>
                    <a:lnTo>
                      <a:pt x="909" y="965"/>
                    </a:lnTo>
                    <a:lnTo>
                      <a:pt x="921" y="965"/>
                    </a:lnTo>
                    <a:lnTo>
                      <a:pt x="933" y="965"/>
                    </a:lnTo>
                    <a:lnTo>
                      <a:pt x="945" y="965"/>
                    </a:lnTo>
                    <a:lnTo>
                      <a:pt x="957" y="965"/>
                    </a:lnTo>
                    <a:lnTo>
                      <a:pt x="969" y="965"/>
                    </a:lnTo>
                    <a:lnTo>
                      <a:pt x="982" y="965"/>
                    </a:lnTo>
                    <a:lnTo>
                      <a:pt x="994" y="965"/>
                    </a:lnTo>
                    <a:lnTo>
                      <a:pt x="1006" y="965"/>
                    </a:lnTo>
                    <a:lnTo>
                      <a:pt x="1018" y="965"/>
                    </a:lnTo>
                    <a:lnTo>
                      <a:pt x="1030" y="965"/>
                    </a:lnTo>
                    <a:lnTo>
                      <a:pt x="1043" y="965"/>
                    </a:lnTo>
                    <a:lnTo>
                      <a:pt x="1055" y="965"/>
                    </a:lnTo>
                    <a:lnTo>
                      <a:pt x="1067" y="965"/>
                    </a:lnTo>
                    <a:lnTo>
                      <a:pt x="1079" y="965"/>
                    </a:lnTo>
                    <a:lnTo>
                      <a:pt x="1092" y="965"/>
                    </a:lnTo>
                    <a:lnTo>
                      <a:pt x="1104" y="919"/>
                    </a:lnTo>
                    <a:lnTo>
                      <a:pt x="1116" y="965"/>
                    </a:lnTo>
                    <a:lnTo>
                      <a:pt x="1128" y="965"/>
                    </a:lnTo>
                    <a:lnTo>
                      <a:pt x="1140" y="922"/>
                    </a:lnTo>
                    <a:lnTo>
                      <a:pt x="1152" y="925"/>
                    </a:lnTo>
                    <a:lnTo>
                      <a:pt x="1165" y="933"/>
                    </a:lnTo>
                    <a:lnTo>
                      <a:pt x="1177" y="965"/>
                    </a:lnTo>
                    <a:lnTo>
                      <a:pt x="1189" y="965"/>
                    </a:lnTo>
                    <a:lnTo>
                      <a:pt x="1201" y="965"/>
                    </a:lnTo>
                    <a:lnTo>
                      <a:pt x="1213" y="965"/>
                    </a:lnTo>
                    <a:lnTo>
                      <a:pt x="1226" y="965"/>
                    </a:lnTo>
                    <a:lnTo>
                      <a:pt x="1238" y="965"/>
                    </a:lnTo>
                    <a:lnTo>
                      <a:pt x="1250" y="965"/>
                    </a:lnTo>
                    <a:lnTo>
                      <a:pt x="1262" y="965"/>
                    </a:lnTo>
                    <a:lnTo>
                      <a:pt x="1275" y="965"/>
                    </a:lnTo>
                    <a:lnTo>
                      <a:pt x="1287" y="965"/>
                    </a:lnTo>
                    <a:lnTo>
                      <a:pt x="1299" y="965"/>
                    </a:lnTo>
                    <a:lnTo>
                      <a:pt x="1311" y="965"/>
                    </a:lnTo>
                    <a:lnTo>
                      <a:pt x="1324" y="965"/>
                    </a:lnTo>
                    <a:lnTo>
                      <a:pt x="1335" y="965"/>
                    </a:lnTo>
                    <a:lnTo>
                      <a:pt x="1348" y="965"/>
                    </a:lnTo>
                    <a:lnTo>
                      <a:pt x="1360" y="965"/>
                    </a:lnTo>
                    <a:lnTo>
                      <a:pt x="1372" y="965"/>
                    </a:lnTo>
                    <a:lnTo>
                      <a:pt x="1384" y="965"/>
                    </a:lnTo>
                    <a:lnTo>
                      <a:pt x="1397" y="965"/>
                    </a:lnTo>
                    <a:lnTo>
                      <a:pt x="1409" y="965"/>
                    </a:lnTo>
                    <a:lnTo>
                      <a:pt x="1421" y="965"/>
                    </a:lnTo>
                    <a:lnTo>
                      <a:pt x="1433" y="965"/>
                    </a:lnTo>
                    <a:lnTo>
                      <a:pt x="1446" y="965"/>
                    </a:lnTo>
                    <a:lnTo>
                      <a:pt x="1458" y="965"/>
                    </a:lnTo>
                    <a:lnTo>
                      <a:pt x="1470" y="965"/>
                    </a:lnTo>
                    <a:lnTo>
                      <a:pt x="1483" y="965"/>
                    </a:lnTo>
                    <a:lnTo>
                      <a:pt x="1495" y="965"/>
                    </a:lnTo>
                    <a:lnTo>
                      <a:pt x="1507" y="965"/>
                    </a:lnTo>
                    <a:lnTo>
                      <a:pt x="1519" y="965"/>
                    </a:lnTo>
                    <a:lnTo>
                      <a:pt x="1531" y="965"/>
                    </a:lnTo>
                    <a:lnTo>
                      <a:pt x="1544" y="965"/>
                    </a:lnTo>
                    <a:lnTo>
                      <a:pt x="1556" y="965"/>
                    </a:lnTo>
                    <a:lnTo>
                      <a:pt x="1568" y="965"/>
                    </a:lnTo>
                    <a:lnTo>
                      <a:pt x="1580" y="965"/>
                    </a:lnTo>
                    <a:lnTo>
                      <a:pt x="1592" y="965"/>
                    </a:lnTo>
                    <a:lnTo>
                      <a:pt x="1604" y="965"/>
                    </a:lnTo>
                    <a:lnTo>
                      <a:pt x="1617" y="965"/>
                    </a:lnTo>
                    <a:lnTo>
                      <a:pt x="1629" y="965"/>
                    </a:lnTo>
                    <a:lnTo>
                      <a:pt x="1641" y="965"/>
                    </a:lnTo>
                    <a:lnTo>
                      <a:pt x="1654" y="965"/>
                    </a:lnTo>
                    <a:lnTo>
                      <a:pt x="1666" y="965"/>
                    </a:lnTo>
                    <a:lnTo>
                      <a:pt x="1679" y="965"/>
                    </a:lnTo>
                    <a:lnTo>
                      <a:pt x="1691" y="965"/>
                    </a:lnTo>
                    <a:lnTo>
                      <a:pt x="1703" y="965"/>
                    </a:lnTo>
                    <a:lnTo>
                      <a:pt x="1716" y="965"/>
                    </a:lnTo>
                    <a:lnTo>
                      <a:pt x="1728" y="965"/>
                    </a:lnTo>
                    <a:lnTo>
                      <a:pt x="1740" y="965"/>
                    </a:lnTo>
                    <a:lnTo>
                      <a:pt x="1753" y="965"/>
                    </a:lnTo>
                    <a:lnTo>
                      <a:pt x="1765" y="965"/>
                    </a:lnTo>
                    <a:lnTo>
                      <a:pt x="1777" y="965"/>
                    </a:lnTo>
                    <a:lnTo>
                      <a:pt x="1789" y="965"/>
                    </a:lnTo>
                    <a:lnTo>
                      <a:pt x="1802" y="965"/>
                    </a:lnTo>
                    <a:lnTo>
                      <a:pt x="1814" y="965"/>
                    </a:lnTo>
                    <a:lnTo>
                      <a:pt x="1826" y="965"/>
                    </a:lnTo>
                    <a:lnTo>
                      <a:pt x="1839" y="965"/>
                    </a:lnTo>
                    <a:lnTo>
                      <a:pt x="1852" y="965"/>
                    </a:lnTo>
                    <a:lnTo>
                      <a:pt x="1864" y="965"/>
                    </a:lnTo>
                    <a:lnTo>
                      <a:pt x="1876" y="965"/>
                    </a:lnTo>
                    <a:lnTo>
                      <a:pt x="1889" y="810"/>
                    </a:lnTo>
                    <a:lnTo>
                      <a:pt x="1901" y="525"/>
                    </a:lnTo>
                    <a:lnTo>
                      <a:pt x="1915" y="130"/>
                    </a:lnTo>
                    <a:lnTo>
                      <a:pt x="1927" y="0"/>
                    </a:lnTo>
                    <a:lnTo>
                      <a:pt x="1939" y="146"/>
                    </a:lnTo>
                    <a:lnTo>
                      <a:pt x="1952" y="351"/>
                    </a:lnTo>
                    <a:lnTo>
                      <a:pt x="1964" y="534"/>
                    </a:lnTo>
                    <a:lnTo>
                      <a:pt x="1977" y="702"/>
                    </a:lnTo>
                    <a:lnTo>
                      <a:pt x="1990" y="811"/>
                    </a:lnTo>
                    <a:lnTo>
                      <a:pt x="2003" y="884"/>
                    </a:lnTo>
                    <a:lnTo>
                      <a:pt x="2015" y="965"/>
                    </a:lnTo>
                    <a:lnTo>
                      <a:pt x="2027" y="965"/>
                    </a:lnTo>
                    <a:lnTo>
                      <a:pt x="2040" y="965"/>
                    </a:lnTo>
                    <a:lnTo>
                      <a:pt x="2052" y="965"/>
                    </a:lnTo>
                    <a:lnTo>
                      <a:pt x="2065" y="965"/>
                    </a:lnTo>
                    <a:lnTo>
                      <a:pt x="2078" y="965"/>
                    </a:lnTo>
                    <a:lnTo>
                      <a:pt x="2090" y="965"/>
                    </a:lnTo>
                    <a:lnTo>
                      <a:pt x="2103" y="965"/>
                    </a:lnTo>
                    <a:lnTo>
                      <a:pt x="2115" y="965"/>
                    </a:lnTo>
                    <a:lnTo>
                      <a:pt x="2128" y="965"/>
                    </a:lnTo>
                    <a:lnTo>
                      <a:pt x="2141" y="965"/>
                    </a:lnTo>
                    <a:lnTo>
                      <a:pt x="2153" y="965"/>
                    </a:lnTo>
                    <a:lnTo>
                      <a:pt x="2167" y="965"/>
                    </a:lnTo>
                    <a:lnTo>
                      <a:pt x="2180" y="965"/>
                    </a:lnTo>
                    <a:lnTo>
                      <a:pt x="2193" y="965"/>
                    </a:lnTo>
                    <a:lnTo>
                      <a:pt x="2205" y="965"/>
                    </a:lnTo>
                    <a:lnTo>
                      <a:pt x="2217" y="965"/>
                    </a:lnTo>
                    <a:lnTo>
                      <a:pt x="2230" y="806"/>
                    </a:lnTo>
                    <a:lnTo>
                      <a:pt x="2242" y="739"/>
                    </a:lnTo>
                    <a:lnTo>
                      <a:pt x="2256" y="717"/>
                    </a:lnTo>
                    <a:lnTo>
                      <a:pt x="2269" y="751"/>
                    </a:lnTo>
                    <a:lnTo>
                      <a:pt x="2281" y="802"/>
                    </a:lnTo>
                    <a:lnTo>
                      <a:pt x="2294" y="848"/>
                    </a:lnTo>
                    <a:lnTo>
                      <a:pt x="2307" y="883"/>
                    </a:lnTo>
                    <a:lnTo>
                      <a:pt x="2321" y="965"/>
                    </a:lnTo>
                    <a:lnTo>
                      <a:pt x="2333" y="965"/>
                    </a:lnTo>
                    <a:lnTo>
                      <a:pt x="2345" y="965"/>
                    </a:lnTo>
                    <a:lnTo>
                      <a:pt x="2358" y="965"/>
                    </a:lnTo>
                    <a:lnTo>
                      <a:pt x="2371" y="965"/>
                    </a:lnTo>
                    <a:lnTo>
                      <a:pt x="2384" y="965"/>
                    </a:lnTo>
                    <a:lnTo>
                      <a:pt x="2397" y="965"/>
                    </a:lnTo>
                    <a:lnTo>
                      <a:pt x="2409" y="965"/>
                    </a:lnTo>
                    <a:lnTo>
                      <a:pt x="2422" y="965"/>
                    </a:lnTo>
                    <a:lnTo>
                      <a:pt x="2435" y="965"/>
                    </a:lnTo>
                    <a:lnTo>
                      <a:pt x="2449" y="965"/>
                    </a:lnTo>
                    <a:lnTo>
                      <a:pt x="2461" y="965"/>
                    </a:lnTo>
                    <a:lnTo>
                      <a:pt x="2474" y="965"/>
                    </a:lnTo>
                    <a:lnTo>
                      <a:pt x="2488" y="965"/>
                    </a:lnTo>
                    <a:lnTo>
                      <a:pt x="2501" y="965"/>
                    </a:lnTo>
                    <a:lnTo>
                      <a:pt x="2515" y="965"/>
                    </a:lnTo>
                    <a:lnTo>
                      <a:pt x="2528" y="965"/>
                    </a:lnTo>
                    <a:lnTo>
                      <a:pt x="2540" y="965"/>
                    </a:lnTo>
                    <a:lnTo>
                      <a:pt x="2553" y="965"/>
                    </a:lnTo>
                    <a:lnTo>
                      <a:pt x="2566" y="965"/>
                    </a:lnTo>
                    <a:lnTo>
                      <a:pt x="2580" y="965"/>
                    </a:lnTo>
                    <a:lnTo>
                      <a:pt x="2593" y="965"/>
                    </a:lnTo>
                    <a:lnTo>
                      <a:pt x="2605" y="965"/>
                    </a:lnTo>
                    <a:lnTo>
                      <a:pt x="2619" y="965"/>
                    </a:lnTo>
                    <a:lnTo>
                      <a:pt x="2632" y="965"/>
                    </a:lnTo>
                    <a:lnTo>
                      <a:pt x="2646" y="965"/>
                    </a:lnTo>
                    <a:lnTo>
                      <a:pt x="2659" y="965"/>
                    </a:lnTo>
                    <a:lnTo>
                      <a:pt x="2673" y="965"/>
                    </a:lnTo>
                    <a:lnTo>
                      <a:pt x="2687" y="965"/>
                    </a:lnTo>
                    <a:lnTo>
                      <a:pt x="2700" y="965"/>
                    </a:lnTo>
                    <a:lnTo>
                      <a:pt x="2713" y="965"/>
                    </a:lnTo>
                    <a:lnTo>
                      <a:pt x="2727" y="965"/>
                    </a:lnTo>
                    <a:lnTo>
                      <a:pt x="2741" y="965"/>
                    </a:lnTo>
                    <a:lnTo>
                      <a:pt x="2754" y="965"/>
                    </a:lnTo>
                    <a:lnTo>
                      <a:pt x="2768" y="965"/>
                    </a:lnTo>
                    <a:lnTo>
                      <a:pt x="2781" y="965"/>
                    </a:lnTo>
                    <a:lnTo>
                      <a:pt x="2795" y="965"/>
                    </a:lnTo>
                    <a:lnTo>
                      <a:pt x="2808" y="965"/>
                    </a:lnTo>
                    <a:lnTo>
                      <a:pt x="2821" y="965"/>
                    </a:lnTo>
                    <a:lnTo>
                      <a:pt x="2834" y="965"/>
                    </a:lnTo>
                    <a:lnTo>
                      <a:pt x="2847" y="965"/>
                    </a:lnTo>
                    <a:lnTo>
                      <a:pt x="2859" y="965"/>
                    </a:lnTo>
                    <a:lnTo>
                      <a:pt x="2873" y="965"/>
                    </a:lnTo>
                    <a:lnTo>
                      <a:pt x="2885" y="965"/>
                    </a:lnTo>
                    <a:lnTo>
                      <a:pt x="2899" y="965"/>
                    </a:lnTo>
                    <a:lnTo>
                      <a:pt x="2911" y="965"/>
                    </a:lnTo>
                    <a:lnTo>
                      <a:pt x="2924" y="965"/>
                    </a:lnTo>
                    <a:lnTo>
                      <a:pt x="2937" y="965"/>
                    </a:lnTo>
                    <a:lnTo>
                      <a:pt x="2949" y="965"/>
                    </a:lnTo>
                    <a:lnTo>
                      <a:pt x="2963" y="965"/>
                    </a:lnTo>
                    <a:lnTo>
                      <a:pt x="2975" y="965"/>
                    </a:lnTo>
                    <a:lnTo>
                      <a:pt x="2988" y="965"/>
                    </a:lnTo>
                    <a:lnTo>
                      <a:pt x="3001" y="965"/>
                    </a:lnTo>
                    <a:lnTo>
                      <a:pt x="3013" y="965"/>
                    </a:lnTo>
                    <a:lnTo>
                      <a:pt x="3028" y="965"/>
                    </a:lnTo>
                    <a:lnTo>
                      <a:pt x="3042" y="965"/>
                    </a:lnTo>
                    <a:lnTo>
                      <a:pt x="3055" y="965"/>
                    </a:lnTo>
                    <a:lnTo>
                      <a:pt x="3068" y="965"/>
                    </a:lnTo>
                    <a:lnTo>
                      <a:pt x="3082" y="965"/>
                    </a:lnTo>
                    <a:lnTo>
                      <a:pt x="3094" y="965"/>
                    </a:lnTo>
                    <a:lnTo>
                      <a:pt x="3107" y="965"/>
                    </a:lnTo>
                    <a:lnTo>
                      <a:pt x="3120" y="965"/>
                    </a:lnTo>
                    <a:lnTo>
                      <a:pt x="3134" y="965"/>
                    </a:lnTo>
                    <a:lnTo>
                      <a:pt x="3146" y="965"/>
                    </a:lnTo>
                    <a:lnTo>
                      <a:pt x="3158" y="965"/>
                    </a:lnTo>
                    <a:lnTo>
                      <a:pt x="3171" y="965"/>
                    </a:lnTo>
                    <a:lnTo>
                      <a:pt x="3183" y="965"/>
                    </a:lnTo>
                    <a:lnTo>
                      <a:pt x="3197" y="965"/>
                    </a:lnTo>
                    <a:lnTo>
                      <a:pt x="3209" y="965"/>
                    </a:lnTo>
                    <a:lnTo>
                      <a:pt x="3223" y="965"/>
                    </a:lnTo>
                    <a:lnTo>
                      <a:pt x="3236" y="965"/>
                    </a:lnTo>
                    <a:lnTo>
                      <a:pt x="3250" y="965"/>
                    </a:lnTo>
                    <a:lnTo>
                      <a:pt x="3264" y="965"/>
                    </a:lnTo>
                    <a:lnTo>
                      <a:pt x="3277" y="965"/>
                    </a:lnTo>
                    <a:lnTo>
                      <a:pt x="3291" y="965"/>
                    </a:lnTo>
                    <a:lnTo>
                      <a:pt x="3305" y="965"/>
                    </a:lnTo>
                    <a:lnTo>
                      <a:pt x="3319" y="965"/>
                    </a:lnTo>
                    <a:lnTo>
                      <a:pt x="3331" y="965"/>
                    </a:lnTo>
                    <a:lnTo>
                      <a:pt x="3345" y="965"/>
                    </a:lnTo>
                    <a:lnTo>
                      <a:pt x="3357" y="965"/>
                    </a:lnTo>
                    <a:lnTo>
                      <a:pt x="3371" y="965"/>
                    </a:lnTo>
                    <a:lnTo>
                      <a:pt x="3384" y="965"/>
                    </a:lnTo>
                    <a:lnTo>
                      <a:pt x="3396" y="965"/>
                    </a:lnTo>
                    <a:lnTo>
                      <a:pt x="3409" y="965"/>
                    </a:lnTo>
                    <a:lnTo>
                      <a:pt x="3422" y="965"/>
                    </a:lnTo>
                    <a:lnTo>
                      <a:pt x="3436" y="965"/>
                    </a:lnTo>
                    <a:lnTo>
                      <a:pt x="3449" y="965"/>
                    </a:lnTo>
                    <a:lnTo>
                      <a:pt x="3462" y="965"/>
                    </a:lnTo>
                    <a:lnTo>
                      <a:pt x="3476" y="965"/>
                    </a:lnTo>
                    <a:lnTo>
                      <a:pt x="3490" y="965"/>
                    </a:lnTo>
                    <a:lnTo>
                      <a:pt x="3503" y="965"/>
                    </a:lnTo>
                    <a:lnTo>
                      <a:pt x="3517" y="965"/>
                    </a:lnTo>
                    <a:lnTo>
                      <a:pt x="3531" y="965"/>
                    </a:lnTo>
                    <a:lnTo>
                      <a:pt x="3544" y="965"/>
                    </a:lnTo>
                    <a:lnTo>
                      <a:pt x="3558" y="965"/>
                    </a:lnTo>
                    <a:lnTo>
                      <a:pt x="3572" y="965"/>
                    </a:lnTo>
                    <a:lnTo>
                      <a:pt x="3588" y="965"/>
                    </a:lnTo>
                    <a:lnTo>
                      <a:pt x="3602" y="965"/>
                    </a:lnTo>
                    <a:lnTo>
                      <a:pt x="3616" y="965"/>
                    </a:lnTo>
                    <a:lnTo>
                      <a:pt x="3630" y="965"/>
                    </a:lnTo>
                    <a:lnTo>
                      <a:pt x="3644" y="965"/>
                    </a:lnTo>
                    <a:lnTo>
                      <a:pt x="3657" y="965"/>
                    </a:lnTo>
                    <a:lnTo>
                      <a:pt x="3672" y="965"/>
                    </a:lnTo>
                    <a:lnTo>
                      <a:pt x="3684" y="965"/>
                    </a:lnTo>
                    <a:lnTo>
                      <a:pt x="3696" y="965"/>
                    </a:lnTo>
                    <a:lnTo>
                      <a:pt x="3710" y="965"/>
                    </a:lnTo>
                    <a:lnTo>
                      <a:pt x="3723" y="965"/>
                    </a:lnTo>
                    <a:lnTo>
                      <a:pt x="3737" y="965"/>
                    </a:lnTo>
                    <a:lnTo>
                      <a:pt x="3751" y="965"/>
                    </a:lnTo>
                    <a:lnTo>
                      <a:pt x="3764" y="965"/>
                    </a:lnTo>
                    <a:lnTo>
                      <a:pt x="3779" y="965"/>
                    </a:lnTo>
                    <a:lnTo>
                      <a:pt x="3793" y="965"/>
                    </a:lnTo>
                    <a:lnTo>
                      <a:pt x="3807" y="965"/>
                    </a:lnTo>
                    <a:lnTo>
                      <a:pt x="3822" y="965"/>
                    </a:lnTo>
                    <a:lnTo>
                      <a:pt x="3836" y="965"/>
                    </a:lnTo>
                    <a:lnTo>
                      <a:pt x="3850" y="965"/>
                    </a:lnTo>
                    <a:lnTo>
                      <a:pt x="3865" y="965"/>
                    </a:lnTo>
                    <a:lnTo>
                      <a:pt x="3879" y="965"/>
                    </a:lnTo>
                    <a:lnTo>
                      <a:pt x="3893" y="965"/>
                    </a:lnTo>
                    <a:lnTo>
                      <a:pt x="3907" y="965"/>
                    </a:lnTo>
                    <a:lnTo>
                      <a:pt x="3921" y="965"/>
                    </a:lnTo>
                    <a:lnTo>
                      <a:pt x="3934" y="965"/>
                    </a:lnTo>
                    <a:lnTo>
                      <a:pt x="3949" y="965"/>
                    </a:lnTo>
                    <a:lnTo>
                      <a:pt x="3963" y="965"/>
                    </a:lnTo>
                    <a:lnTo>
                      <a:pt x="3976" y="965"/>
                    </a:lnTo>
                    <a:lnTo>
                      <a:pt x="3991" y="965"/>
                    </a:lnTo>
                    <a:lnTo>
                      <a:pt x="4005" y="965"/>
                    </a:lnTo>
                    <a:lnTo>
                      <a:pt x="4018" y="965"/>
                    </a:lnTo>
                    <a:lnTo>
                      <a:pt x="4033" y="965"/>
                    </a:lnTo>
                    <a:lnTo>
                      <a:pt x="4046" y="965"/>
                    </a:lnTo>
                    <a:lnTo>
                      <a:pt x="4060" y="965"/>
                    </a:lnTo>
                    <a:lnTo>
                      <a:pt x="4074" y="965"/>
                    </a:lnTo>
                    <a:lnTo>
                      <a:pt x="4088" y="965"/>
                    </a:lnTo>
                    <a:lnTo>
                      <a:pt x="4101" y="965"/>
                    </a:lnTo>
                    <a:lnTo>
                      <a:pt x="4115" y="965"/>
                    </a:lnTo>
                    <a:lnTo>
                      <a:pt x="4129" y="965"/>
                    </a:lnTo>
                    <a:lnTo>
                      <a:pt x="4145" y="965"/>
                    </a:lnTo>
                    <a:lnTo>
                      <a:pt x="4158" y="965"/>
                    </a:lnTo>
                    <a:lnTo>
                      <a:pt x="4171" y="965"/>
                    </a:lnTo>
                    <a:lnTo>
                      <a:pt x="4184" y="965"/>
                    </a:lnTo>
                    <a:lnTo>
                      <a:pt x="4197" y="965"/>
                    </a:lnTo>
                    <a:lnTo>
                      <a:pt x="4210" y="965"/>
                    </a:lnTo>
                    <a:lnTo>
                      <a:pt x="4224" y="965"/>
                    </a:lnTo>
                    <a:lnTo>
                      <a:pt x="4238" y="965"/>
                    </a:lnTo>
                    <a:lnTo>
                      <a:pt x="4251" y="965"/>
                    </a:lnTo>
                    <a:lnTo>
                      <a:pt x="4266" y="965"/>
                    </a:lnTo>
                    <a:lnTo>
                      <a:pt x="4280" y="965"/>
                    </a:lnTo>
                    <a:lnTo>
                      <a:pt x="4294" y="965"/>
                    </a:lnTo>
                    <a:lnTo>
                      <a:pt x="4308" y="965"/>
                    </a:lnTo>
                    <a:lnTo>
                      <a:pt x="4322" y="965"/>
                    </a:lnTo>
                    <a:lnTo>
                      <a:pt x="4337" y="965"/>
                    </a:lnTo>
                    <a:lnTo>
                      <a:pt x="4351" y="965"/>
                    </a:lnTo>
                    <a:lnTo>
                      <a:pt x="4364" y="965"/>
                    </a:lnTo>
                    <a:lnTo>
                      <a:pt x="4379" y="965"/>
                    </a:lnTo>
                    <a:lnTo>
                      <a:pt x="4393" y="965"/>
                    </a:lnTo>
                    <a:lnTo>
                      <a:pt x="4407" y="965"/>
                    </a:lnTo>
                    <a:lnTo>
                      <a:pt x="4422" y="965"/>
                    </a:lnTo>
                    <a:lnTo>
                      <a:pt x="4436" y="965"/>
                    </a:lnTo>
                    <a:lnTo>
                      <a:pt x="4449" y="965"/>
                    </a:lnTo>
                    <a:lnTo>
                      <a:pt x="4464" y="965"/>
                    </a:lnTo>
                    <a:lnTo>
                      <a:pt x="4478" y="965"/>
                    </a:lnTo>
                    <a:lnTo>
                      <a:pt x="4492" y="965"/>
                    </a:lnTo>
                    <a:lnTo>
                      <a:pt x="4508" y="965"/>
                    </a:lnTo>
                    <a:lnTo>
                      <a:pt x="4522" y="965"/>
                    </a:lnTo>
                    <a:lnTo>
                      <a:pt x="4535" y="965"/>
                    </a:lnTo>
                    <a:lnTo>
                      <a:pt x="4551" y="965"/>
                    </a:lnTo>
                    <a:lnTo>
                      <a:pt x="4564" y="965"/>
                    </a:lnTo>
                    <a:lnTo>
                      <a:pt x="4578" y="965"/>
                    </a:lnTo>
                    <a:lnTo>
                      <a:pt x="4592" y="965"/>
                    </a:lnTo>
                    <a:lnTo>
                      <a:pt x="4606" y="965"/>
                    </a:lnTo>
                    <a:lnTo>
                      <a:pt x="4619" y="965"/>
                    </a:lnTo>
                    <a:lnTo>
                      <a:pt x="4634" y="965"/>
                    </a:lnTo>
                    <a:lnTo>
                      <a:pt x="4648" y="965"/>
                    </a:lnTo>
                    <a:lnTo>
                      <a:pt x="4661" y="965"/>
                    </a:lnTo>
                    <a:lnTo>
                      <a:pt x="4676" y="965"/>
                    </a:lnTo>
                    <a:lnTo>
                      <a:pt x="4689" y="965"/>
                    </a:lnTo>
                    <a:lnTo>
                      <a:pt x="4702" y="965"/>
                    </a:lnTo>
                    <a:lnTo>
                      <a:pt x="4717" y="965"/>
                    </a:lnTo>
                    <a:lnTo>
                      <a:pt x="4730" y="965"/>
                    </a:lnTo>
                    <a:lnTo>
                      <a:pt x="4743" y="965"/>
                    </a:lnTo>
                    <a:lnTo>
                      <a:pt x="4758" y="965"/>
                    </a:lnTo>
                    <a:lnTo>
                      <a:pt x="4772" y="965"/>
                    </a:lnTo>
                    <a:lnTo>
                      <a:pt x="4785" y="965"/>
                    </a:lnTo>
                    <a:lnTo>
                      <a:pt x="4800" y="965"/>
                    </a:lnTo>
                    <a:lnTo>
                      <a:pt x="4814" y="965"/>
                    </a:lnTo>
                    <a:lnTo>
                      <a:pt x="4828" y="965"/>
                    </a:lnTo>
                    <a:lnTo>
                      <a:pt x="4843" y="965"/>
                    </a:lnTo>
                    <a:lnTo>
                      <a:pt x="4857" y="965"/>
                    </a:lnTo>
                    <a:lnTo>
                      <a:pt x="4871" y="965"/>
                    </a:lnTo>
                    <a:lnTo>
                      <a:pt x="4886" y="965"/>
                    </a:lnTo>
                    <a:lnTo>
                      <a:pt x="4900" y="965"/>
                    </a:lnTo>
                    <a:lnTo>
                      <a:pt x="4913" y="965"/>
                    </a:lnTo>
                    <a:lnTo>
                      <a:pt x="4929" y="965"/>
                    </a:lnTo>
                    <a:lnTo>
                      <a:pt x="4942" y="965"/>
                    </a:lnTo>
                    <a:lnTo>
                      <a:pt x="4957" y="965"/>
                    </a:lnTo>
                    <a:lnTo>
                      <a:pt x="4970" y="965"/>
                    </a:lnTo>
                    <a:lnTo>
                      <a:pt x="4983" y="965"/>
                    </a:lnTo>
                    <a:lnTo>
                      <a:pt x="4998" y="965"/>
                    </a:lnTo>
                    <a:lnTo>
                      <a:pt x="5012" y="965"/>
                    </a:lnTo>
                    <a:lnTo>
                      <a:pt x="5025" y="965"/>
                    </a:lnTo>
                    <a:lnTo>
                      <a:pt x="5041" y="965"/>
                    </a:lnTo>
                    <a:lnTo>
                      <a:pt x="5055" y="965"/>
                    </a:lnTo>
                    <a:lnTo>
                      <a:pt x="5069" y="965"/>
                    </a:lnTo>
                    <a:lnTo>
                      <a:pt x="5084" y="965"/>
                    </a:lnTo>
                    <a:lnTo>
                      <a:pt x="5098" y="965"/>
                    </a:lnTo>
                    <a:lnTo>
                      <a:pt x="5112" y="965"/>
                    </a:lnTo>
                    <a:lnTo>
                      <a:pt x="5127" y="965"/>
                    </a:lnTo>
                    <a:lnTo>
                      <a:pt x="5140" y="965"/>
                    </a:lnTo>
                    <a:lnTo>
                      <a:pt x="5153" y="965"/>
                    </a:lnTo>
                    <a:lnTo>
                      <a:pt x="5168" y="965"/>
                    </a:lnTo>
                    <a:lnTo>
                      <a:pt x="5181" y="965"/>
                    </a:lnTo>
                    <a:lnTo>
                      <a:pt x="5194" y="965"/>
                    </a:lnTo>
                    <a:lnTo>
                      <a:pt x="5209" y="965"/>
                    </a:lnTo>
                    <a:lnTo>
                      <a:pt x="5223" y="965"/>
                    </a:lnTo>
                    <a:lnTo>
                      <a:pt x="5237" y="965"/>
                    </a:lnTo>
                    <a:lnTo>
                      <a:pt x="5252" y="965"/>
                    </a:lnTo>
                    <a:lnTo>
                      <a:pt x="5266" y="965"/>
                    </a:lnTo>
                    <a:lnTo>
                      <a:pt x="5279" y="965"/>
                    </a:lnTo>
                    <a:lnTo>
                      <a:pt x="5294" y="965"/>
                    </a:lnTo>
                    <a:lnTo>
                      <a:pt x="5308" y="965"/>
                    </a:lnTo>
                    <a:lnTo>
                      <a:pt x="5321" y="965"/>
                    </a:lnTo>
                    <a:lnTo>
                      <a:pt x="5336" y="965"/>
                    </a:lnTo>
                    <a:lnTo>
                      <a:pt x="5350" y="965"/>
                    </a:lnTo>
                    <a:lnTo>
                      <a:pt x="5363" y="965"/>
                    </a:lnTo>
                    <a:lnTo>
                      <a:pt x="5378" y="945"/>
                    </a:lnTo>
                    <a:lnTo>
                      <a:pt x="5392" y="911"/>
                    </a:lnTo>
                    <a:lnTo>
                      <a:pt x="5406" y="846"/>
                    </a:lnTo>
                    <a:lnTo>
                      <a:pt x="5420" y="775"/>
                    </a:lnTo>
                    <a:lnTo>
                      <a:pt x="5433" y="723"/>
                    </a:lnTo>
                    <a:lnTo>
                      <a:pt x="5448" y="724"/>
                    </a:lnTo>
                    <a:lnTo>
                      <a:pt x="5460" y="767"/>
                    </a:lnTo>
                    <a:lnTo>
                      <a:pt x="5473" y="816"/>
                    </a:lnTo>
                    <a:lnTo>
                      <a:pt x="5486" y="865"/>
                    </a:lnTo>
                    <a:lnTo>
                      <a:pt x="5498" y="907"/>
                    </a:lnTo>
                    <a:lnTo>
                      <a:pt x="5512" y="930"/>
                    </a:lnTo>
                    <a:lnTo>
                      <a:pt x="5524" y="944"/>
                    </a:lnTo>
                    <a:lnTo>
                      <a:pt x="5537" y="965"/>
                    </a:lnTo>
                    <a:lnTo>
                      <a:pt x="5550" y="965"/>
                    </a:lnTo>
                    <a:lnTo>
                      <a:pt x="5562" y="955"/>
                    </a:lnTo>
                    <a:lnTo>
                      <a:pt x="5577" y="965"/>
                    </a:lnTo>
                    <a:lnTo>
                      <a:pt x="5590" y="965"/>
                    </a:lnTo>
                    <a:lnTo>
                      <a:pt x="5602" y="965"/>
                    </a:lnTo>
                    <a:lnTo>
                      <a:pt x="5617" y="965"/>
                    </a:lnTo>
                    <a:lnTo>
                      <a:pt x="5630" y="965"/>
                    </a:lnTo>
                    <a:lnTo>
                      <a:pt x="5644" y="965"/>
                    </a:lnTo>
                    <a:lnTo>
                      <a:pt x="5658" y="965"/>
                    </a:lnTo>
                    <a:lnTo>
                      <a:pt x="5671" y="965"/>
                    </a:lnTo>
                    <a:lnTo>
                      <a:pt x="5684" y="965"/>
                    </a:lnTo>
                    <a:lnTo>
                      <a:pt x="5699" y="965"/>
                    </a:lnTo>
                    <a:lnTo>
                      <a:pt x="5712" y="962"/>
                    </a:lnTo>
                    <a:lnTo>
                      <a:pt x="5728" y="965"/>
                    </a:lnTo>
                    <a:lnTo>
                      <a:pt x="5741" y="965"/>
                    </a:lnTo>
                    <a:lnTo>
                      <a:pt x="5754" y="965"/>
                    </a:lnTo>
                    <a:lnTo>
                      <a:pt x="5769" y="965"/>
                    </a:lnTo>
                    <a:lnTo>
                      <a:pt x="5783" y="965"/>
                    </a:lnTo>
                    <a:lnTo>
                      <a:pt x="5796" y="965"/>
                    </a:lnTo>
                    <a:lnTo>
                      <a:pt x="5812" y="965"/>
                    </a:lnTo>
                    <a:lnTo>
                      <a:pt x="5825" y="951"/>
                    </a:lnTo>
                    <a:lnTo>
                      <a:pt x="5840" y="948"/>
                    </a:lnTo>
                    <a:lnTo>
                      <a:pt x="5855" y="942"/>
                    </a:lnTo>
                    <a:lnTo>
                      <a:pt x="5869" y="944"/>
                    </a:lnTo>
                    <a:lnTo>
                      <a:pt x="5884" y="948"/>
                    </a:lnTo>
                    <a:lnTo>
                      <a:pt x="5899" y="955"/>
                    </a:lnTo>
                    <a:lnTo>
                      <a:pt x="5913" y="959"/>
                    </a:lnTo>
                    <a:lnTo>
                      <a:pt x="5927" y="965"/>
                    </a:lnTo>
                    <a:lnTo>
                      <a:pt x="5942" y="965"/>
                    </a:lnTo>
                    <a:lnTo>
                      <a:pt x="5956" y="965"/>
                    </a:lnTo>
                    <a:lnTo>
                      <a:pt x="5970" y="962"/>
                    </a:lnTo>
                    <a:lnTo>
                      <a:pt x="5984" y="965"/>
                    </a:lnTo>
                    <a:lnTo>
                      <a:pt x="5999" y="965"/>
                    </a:lnTo>
                    <a:lnTo>
                      <a:pt x="6012" y="965"/>
                    </a:lnTo>
                    <a:lnTo>
                      <a:pt x="6028" y="965"/>
                    </a:lnTo>
                    <a:lnTo>
                      <a:pt x="6042" y="965"/>
                    </a:lnTo>
                    <a:lnTo>
                      <a:pt x="6055" y="965"/>
                    </a:lnTo>
                    <a:lnTo>
                      <a:pt x="6069" y="965"/>
                    </a:lnTo>
                    <a:lnTo>
                      <a:pt x="6084" y="965"/>
                    </a:lnTo>
                    <a:lnTo>
                      <a:pt x="6098" y="965"/>
                    </a:lnTo>
                    <a:lnTo>
                      <a:pt x="6112" y="965"/>
                    </a:lnTo>
                    <a:lnTo>
                      <a:pt x="6127" y="963"/>
                    </a:lnTo>
                    <a:lnTo>
                      <a:pt x="6142" y="965"/>
                    </a:lnTo>
                    <a:lnTo>
                      <a:pt x="6156" y="965"/>
                    </a:lnTo>
                    <a:lnTo>
                      <a:pt x="6171" y="965"/>
                    </a:lnTo>
                    <a:lnTo>
                      <a:pt x="6185" y="965"/>
                    </a:lnTo>
                    <a:lnTo>
                      <a:pt x="6199" y="965"/>
                    </a:lnTo>
                    <a:lnTo>
                      <a:pt x="6214" y="965"/>
                    </a:lnTo>
                    <a:lnTo>
                      <a:pt x="6228" y="963"/>
                    </a:lnTo>
                    <a:lnTo>
                      <a:pt x="6242" y="965"/>
                    </a:lnTo>
                    <a:lnTo>
                      <a:pt x="6257" y="965"/>
                    </a:lnTo>
                    <a:lnTo>
                      <a:pt x="6272" y="965"/>
                    </a:lnTo>
                    <a:lnTo>
                      <a:pt x="6286" y="965"/>
                    </a:lnTo>
                    <a:lnTo>
                      <a:pt x="6302" y="965"/>
                    </a:lnTo>
                    <a:lnTo>
                      <a:pt x="6316" y="965"/>
                    </a:lnTo>
                    <a:lnTo>
                      <a:pt x="6330" y="965"/>
                    </a:lnTo>
                    <a:lnTo>
                      <a:pt x="6345" y="965"/>
                    </a:lnTo>
                    <a:lnTo>
                      <a:pt x="6359" y="963"/>
                    </a:lnTo>
                    <a:lnTo>
                      <a:pt x="6374" y="965"/>
                    </a:lnTo>
                    <a:lnTo>
                      <a:pt x="6389" y="965"/>
                    </a:lnTo>
                    <a:lnTo>
                      <a:pt x="6404" y="965"/>
                    </a:lnTo>
                    <a:lnTo>
                      <a:pt x="6409" y="965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69" name="Freeform 46">
                <a:extLst>
                  <a:ext uri="{FF2B5EF4-FFF2-40B4-BE49-F238E27FC236}">
                    <a16:creationId xmlns:a16="http://schemas.microsoft.com/office/drawing/2014/main" id="{21348683-EECF-7510-5E6F-9BB400487C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1" y="2699"/>
                <a:ext cx="172" cy="0"/>
              </a:xfrm>
              <a:custGeom>
                <a:avLst/>
                <a:gdLst>
                  <a:gd name="T0" fmla="*/ 0 w 172"/>
                  <a:gd name="T1" fmla="*/ 0 w 172"/>
                  <a:gd name="T2" fmla="*/ 172 w 172"/>
                  <a:gd name="T3" fmla="*/ 172 w 17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72">
                    <a:moveTo>
                      <a:pt x="0" y="0"/>
                    </a:moveTo>
                    <a:lnTo>
                      <a:pt x="0" y="0"/>
                    </a:lnTo>
                    <a:lnTo>
                      <a:pt x="172" y="0"/>
                    </a:lnTo>
                    <a:lnTo>
                      <a:pt x="172" y="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0" name="Freeform 47">
                <a:extLst>
                  <a:ext uri="{FF2B5EF4-FFF2-40B4-BE49-F238E27FC236}">
                    <a16:creationId xmlns:a16="http://schemas.microsoft.com/office/drawing/2014/main" id="{F3424ECB-6DB3-F42B-9E65-34EA771BEE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1735"/>
                <a:ext cx="6409" cy="965"/>
              </a:xfrm>
              <a:custGeom>
                <a:avLst/>
                <a:gdLst>
                  <a:gd name="T0" fmla="*/ 80 w 6409"/>
                  <a:gd name="T1" fmla="*/ 871 h 965"/>
                  <a:gd name="T2" fmla="*/ 177 w 6409"/>
                  <a:gd name="T3" fmla="*/ 886 h 965"/>
                  <a:gd name="T4" fmla="*/ 275 w 6409"/>
                  <a:gd name="T5" fmla="*/ 818 h 965"/>
                  <a:gd name="T6" fmla="*/ 372 w 6409"/>
                  <a:gd name="T7" fmla="*/ 965 h 965"/>
                  <a:gd name="T8" fmla="*/ 470 w 6409"/>
                  <a:gd name="T9" fmla="*/ 579 h 965"/>
                  <a:gd name="T10" fmla="*/ 567 w 6409"/>
                  <a:gd name="T11" fmla="*/ 889 h 965"/>
                  <a:gd name="T12" fmla="*/ 665 w 6409"/>
                  <a:gd name="T13" fmla="*/ 965 h 965"/>
                  <a:gd name="T14" fmla="*/ 762 w 6409"/>
                  <a:gd name="T15" fmla="*/ 851 h 965"/>
                  <a:gd name="T16" fmla="*/ 860 w 6409"/>
                  <a:gd name="T17" fmla="*/ 965 h 965"/>
                  <a:gd name="T18" fmla="*/ 957 w 6409"/>
                  <a:gd name="T19" fmla="*/ 965 h 965"/>
                  <a:gd name="T20" fmla="*/ 1055 w 6409"/>
                  <a:gd name="T21" fmla="*/ 965 h 965"/>
                  <a:gd name="T22" fmla="*/ 1152 w 6409"/>
                  <a:gd name="T23" fmla="*/ 925 h 965"/>
                  <a:gd name="T24" fmla="*/ 1250 w 6409"/>
                  <a:gd name="T25" fmla="*/ 965 h 965"/>
                  <a:gd name="T26" fmla="*/ 1348 w 6409"/>
                  <a:gd name="T27" fmla="*/ 965 h 965"/>
                  <a:gd name="T28" fmla="*/ 1446 w 6409"/>
                  <a:gd name="T29" fmla="*/ 965 h 965"/>
                  <a:gd name="T30" fmla="*/ 1544 w 6409"/>
                  <a:gd name="T31" fmla="*/ 965 h 965"/>
                  <a:gd name="T32" fmla="*/ 1641 w 6409"/>
                  <a:gd name="T33" fmla="*/ 965 h 965"/>
                  <a:gd name="T34" fmla="*/ 1740 w 6409"/>
                  <a:gd name="T35" fmla="*/ 965 h 965"/>
                  <a:gd name="T36" fmla="*/ 1839 w 6409"/>
                  <a:gd name="T37" fmla="*/ 965 h 965"/>
                  <a:gd name="T38" fmla="*/ 1939 w 6409"/>
                  <a:gd name="T39" fmla="*/ 146 h 965"/>
                  <a:gd name="T40" fmla="*/ 2040 w 6409"/>
                  <a:gd name="T41" fmla="*/ 965 h 965"/>
                  <a:gd name="T42" fmla="*/ 2141 w 6409"/>
                  <a:gd name="T43" fmla="*/ 965 h 965"/>
                  <a:gd name="T44" fmla="*/ 2242 w 6409"/>
                  <a:gd name="T45" fmla="*/ 739 h 965"/>
                  <a:gd name="T46" fmla="*/ 2345 w 6409"/>
                  <a:gd name="T47" fmla="*/ 965 h 965"/>
                  <a:gd name="T48" fmla="*/ 2449 w 6409"/>
                  <a:gd name="T49" fmla="*/ 965 h 965"/>
                  <a:gd name="T50" fmla="*/ 2553 w 6409"/>
                  <a:gd name="T51" fmla="*/ 965 h 965"/>
                  <a:gd name="T52" fmla="*/ 2659 w 6409"/>
                  <a:gd name="T53" fmla="*/ 965 h 965"/>
                  <a:gd name="T54" fmla="*/ 2768 w 6409"/>
                  <a:gd name="T55" fmla="*/ 965 h 965"/>
                  <a:gd name="T56" fmla="*/ 2873 w 6409"/>
                  <a:gd name="T57" fmla="*/ 965 h 965"/>
                  <a:gd name="T58" fmla="*/ 2975 w 6409"/>
                  <a:gd name="T59" fmla="*/ 965 h 965"/>
                  <a:gd name="T60" fmla="*/ 3082 w 6409"/>
                  <a:gd name="T61" fmla="*/ 965 h 965"/>
                  <a:gd name="T62" fmla="*/ 3183 w 6409"/>
                  <a:gd name="T63" fmla="*/ 965 h 965"/>
                  <a:gd name="T64" fmla="*/ 3291 w 6409"/>
                  <a:gd name="T65" fmla="*/ 965 h 965"/>
                  <a:gd name="T66" fmla="*/ 3396 w 6409"/>
                  <a:gd name="T67" fmla="*/ 965 h 965"/>
                  <a:gd name="T68" fmla="*/ 3503 w 6409"/>
                  <a:gd name="T69" fmla="*/ 965 h 965"/>
                  <a:gd name="T70" fmla="*/ 3616 w 6409"/>
                  <a:gd name="T71" fmla="*/ 965 h 965"/>
                  <a:gd name="T72" fmla="*/ 3723 w 6409"/>
                  <a:gd name="T73" fmla="*/ 965 h 965"/>
                  <a:gd name="T74" fmla="*/ 3836 w 6409"/>
                  <a:gd name="T75" fmla="*/ 965 h 965"/>
                  <a:gd name="T76" fmla="*/ 3949 w 6409"/>
                  <a:gd name="T77" fmla="*/ 965 h 965"/>
                  <a:gd name="T78" fmla="*/ 4060 w 6409"/>
                  <a:gd name="T79" fmla="*/ 965 h 965"/>
                  <a:gd name="T80" fmla="*/ 4171 w 6409"/>
                  <a:gd name="T81" fmla="*/ 965 h 965"/>
                  <a:gd name="T82" fmla="*/ 4280 w 6409"/>
                  <a:gd name="T83" fmla="*/ 965 h 965"/>
                  <a:gd name="T84" fmla="*/ 4393 w 6409"/>
                  <a:gd name="T85" fmla="*/ 965 h 965"/>
                  <a:gd name="T86" fmla="*/ 4508 w 6409"/>
                  <a:gd name="T87" fmla="*/ 965 h 965"/>
                  <a:gd name="T88" fmla="*/ 4619 w 6409"/>
                  <a:gd name="T89" fmla="*/ 965 h 965"/>
                  <a:gd name="T90" fmla="*/ 4730 w 6409"/>
                  <a:gd name="T91" fmla="*/ 965 h 965"/>
                  <a:gd name="T92" fmla="*/ 4843 w 6409"/>
                  <a:gd name="T93" fmla="*/ 965 h 965"/>
                  <a:gd name="T94" fmla="*/ 4957 w 6409"/>
                  <a:gd name="T95" fmla="*/ 965 h 965"/>
                  <a:gd name="T96" fmla="*/ 5069 w 6409"/>
                  <a:gd name="T97" fmla="*/ 965 h 965"/>
                  <a:gd name="T98" fmla="*/ 5181 w 6409"/>
                  <a:gd name="T99" fmla="*/ 965 h 965"/>
                  <a:gd name="T100" fmla="*/ 5294 w 6409"/>
                  <a:gd name="T101" fmla="*/ 965 h 965"/>
                  <a:gd name="T102" fmla="*/ 5406 w 6409"/>
                  <a:gd name="T103" fmla="*/ 846 h 965"/>
                  <a:gd name="T104" fmla="*/ 5512 w 6409"/>
                  <a:gd name="T105" fmla="*/ 930 h 965"/>
                  <a:gd name="T106" fmla="*/ 5617 w 6409"/>
                  <a:gd name="T107" fmla="*/ 965 h 965"/>
                  <a:gd name="T108" fmla="*/ 5728 w 6409"/>
                  <a:gd name="T109" fmla="*/ 965 h 965"/>
                  <a:gd name="T110" fmla="*/ 5840 w 6409"/>
                  <a:gd name="T111" fmla="*/ 948 h 965"/>
                  <a:gd name="T112" fmla="*/ 5956 w 6409"/>
                  <a:gd name="T113" fmla="*/ 965 h 965"/>
                  <a:gd name="T114" fmla="*/ 6069 w 6409"/>
                  <a:gd name="T115" fmla="*/ 965 h 965"/>
                  <a:gd name="T116" fmla="*/ 6185 w 6409"/>
                  <a:gd name="T117" fmla="*/ 965 h 965"/>
                  <a:gd name="T118" fmla="*/ 6302 w 6409"/>
                  <a:gd name="T119" fmla="*/ 965 h 965"/>
                  <a:gd name="T120" fmla="*/ 6409 w 6409"/>
                  <a:gd name="T121" fmla="*/ 965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409" h="965">
                    <a:moveTo>
                      <a:pt x="0" y="887"/>
                    </a:moveTo>
                    <a:lnTo>
                      <a:pt x="7" y="879"/>
                    </a:lnTo>
                    <a:lnTo>
                      <a:pt x="19" y="833"/>
                    </a:lnTo>
                    <a:lnTo>
                      <a:pt x="31" y="801"/>
                    </a:lnTo>
                    <a:lnTo>
                      <a:pt x="43" y="781"/>
                    </a:lnTo>
                    <a:lnTo>
                      <a:pt x="55" y="797"/>
                    </a:lnTo>
                    <a:lnTo>
                      <a:pt x="67" y="828"/>
                    </a:lnTo>
                    <a:lnTo>
                      <a:pt x="80" y="871"/>
                    </a:lnTo>
                    <a:lnTo>
                      <a:pt x="92" y="903"/>
                    </a:lnTo>
                    <a:lnTo>
                      <a:pt x="104" y="919"/>
                    </a:lnTo>
                    <a:lnTo>
                      <a:pt x="116" y="928"/>
                    </a:lnTo>
                    <a:lnTo>
                      <a:pt x="128" y="930"/>
                    </a:lnTo>
                    <a:lnTo>
                      <a:pt x="141" y="899"/>
                    </a:lnTo>
                    <a:lnTo>
                      <a:pt x="153" y="867"/>
                    </a:lnTo>
                    <a:lnTo>
                      <a:pt x="165" y="864"/>
                    </a:lnTo>
                    <a:lnTo>
                      <a:pt x="177" y="886"/>
                    </a:lnTo>
                    <a:lnTo>
                      <a:pt x="189" y="906"/>
                    </a:lnTo>
                    <a:lnTo>
                      <a:pt x="202" y="965"/>
                    </a:lnTo>
                    <a:lnTo>
                      <a:pt x="214" y="965"/>
                    </a:lnTo>
                    <a:lnTo>
                      <a:pt x="226" y="965"/>
                    </a:lnTo>
                    <a:lnTo>
                      <a:pt x="238" y="965"/>
                    </a:lnTo>
                    <a:lnTo>
                      <a:pt x="250" y="965"/>
                    </a:lnTo>
                    <a:lnTo>
                      <a:pt x="262" y="965"/>
                    </a:lnTo>
                    <a:lnTo>
                      <a:pt x="275" y="818"/>
                    </a:lnTo>
                    <a:lnTo>
                      <a:pt x="287" y="780"/>
                    </a:lnTo>
                    <a:lnTo>
                      <a:pt x="299" y="766"/>
                    </a:lnTo>
                    <a:lnTo>
                      <a:pt x="311" y="797"/>
                    </a:lnTo>
                    <a:lnTo>
                      <a:pt x="323" y="823"/>
                    </a:lnTo>
                    <a:lnTo>
                      <a:pt x="336" y="965"/>
                    </a:lnTo>
                    <a:lnTo>
                      <a:pt x="348" y="965"/>
                    </a:lnTo>
                    <a:lnTo>
                      <a:pt x="360" y="965"/>
                    </a:lnTo>
                    <a:lnTo>
                      <a:pt x="372" y="965"/>
                    </a:lnTo>
                    <a:lnTo>
                      <a:pt x="384" y="965"/>
                    </a:lnTo>
                    <a:lnTo>
                      <a:pt x="397" y="924"/>
                    </a:lnTo>
                    <a:lnTo>
                      <a:pt x="408" y="918"/>
                    </a:lnTo>
                    <a:lnTo>
                      <a:pt x="421" y="917"/>
                    </a:lnTo>
                    <a:lnTo>
                      <a:pt x="433" y="923"/>
                    </a:lnTo>
                    <a:lnTo>
                      <a:pt x="445" y="927"/>
                    </a:lnTo>
                    <a:lnTo>
                      <a:pt x="457" y="862"/>
                    </a:lnTo>
                    <a:lnTo>
                      <a:pt x="470" y="579"/>
                    </a:lnTo>
                    <a:lnTo>
                      <a:pt x="482" y="277"/>
                    </a:lnTo>
                    <a:lnTo>
                      <a:pt x="494" y="247"/>
                    </a:lnTo>
                    <a:lnTo>
                      <a:pt x="506" y="385"/>
                    </a:lnTo>
                    <a:lnTo>
                      <a:pt x="518" y="508"/>
                    </a:lnTo>
                    <a:lnTo>
                      <a:pt x="531" y="587"/>
                    </a:lnTo>
                    <a:lnTo>
                      <a:pt x="543" y="734"/>
                    </a:lnTo>
                    <a:lnTo>
                      <a:pt x="555" y="837"/>
                    </a:lnTo>
                    <a:lnTo>
                      <a:pt x="567" y="889"/>
                    </a:lnTo>
                    <a:lnTo>
                      <a:pt x="579" y="906"/>
                    </a:lnTo>
                    <a:lnTo>
                      <a:pt x="591" y="920"/>
                    </a:lnTo>
                    <a:lnTo>
                      <a:pt x="604" y="965"/>
                    </a:lnTo>
                    <a:lnTo>
                      <a:pt x="616" y="936"/>
                    </a:lnTo>
                    <a:lnTo>
                      <a:pt x="628" y="965"/>
                    </a:lnTo>
                    <a:lnTo>
                      <a:pt x="640" y="940"/>
                    </a:lnTo>
                    <a:lnTo>
                      <a:pt x="652" y="965"/>
                    </a:lnTo>
                    <a:lnTo>
                      <a:pt x="665" y="965"/>
                    </a:lnTo>
                    <a:lnTo>
                      <a:pt x="677" y="965"/>
                    </a:lnTo>
                    <a:lnTo>
                      <a:pt x="689" y="965"/>
                    </a:lnTo>
                    <a:lnTo>
                      <a:pt x="701" y="896"/>
                    </a:lnTo>
                    <a:lnTo>
                      <a:pt x="713" y="882"/>
                    </a:lnTo>
                    <a:lnTo>
                      <a:pt x="726" y="877"/>
                    </a:lnTo>
                    <a:lnTo>
                      <a:pt x="738" y="872"/>
                    </a:lnTo>
                    <a:lnTo>
                      <a:pt x="750" y="852"/>
                    </a:lnTo>
                    <a:lnTo>
                      <a:pt x="762" y="851"/>
                    </a:lnTo>
                    <a:lnTo>
                      <a:pt x="774" y="865"/>
                    </a:lnTo>
                    <a:lnTo>
                      <a:pt x="786" y="895"/>
                    </a:lnTo>
                    <a:lnTo>
                      <a:pt x="799" y="904"/>
                    </a:lnTo>
                    <a:lnTo>
                      <a:pt x="811" y="965"/>
                    </a:lnTo>
                    <a:lnTo>
                      <a:pt x="823" y="965"/>
                    </a:lnTo>
                    <a:lnTo>
                      <a:pt x="835" y="965"/>
                    </a:lnTo>
                    <a:lnTo>
                      <a:pt x="847" y="965"/>
                    </a:lnTo>
                    <a:lnTo>
                      <a:pt x="860" y="965"/>
                    </a:lnTo>
                    <a:lnTo>
                      <a:pt x="872" y="965"/>
                    </a:lnTo>
                    <a:lnTo>
                      <a:pt x="884" y="965"/>
                    </a:lnTo>
                    <a:lnTo>
                      <a:pt x="896" y="965"/>
                    </a:lnTo>
                    <a:lnTo>
                      <a:pt x="909" y="965"/>
                    </a:lnTo>
                    <a:lnTo>
                      <a:pt x="921" y="965"/>
                    </a:lnTo>
                    <a:lnTo>
                      <a:pt x="933" y="965"/>
                    </a:lnTo>
                    <a:lnTo>
                      <a:pt x="945" y="965"/>
                    </a:lnTo>
                    <a:lnTo>
                      <a:pt x="957" y="965"/>
                    </a:lnTo>
                    <a:lnTo>
                      <a:pt x="969" y="965"/>
                    </a:lnTo>
                    <a:lnTo>
                      <a:pt x="982" y="965"/>
                    </a:lnTo>
                    <a:lnTo>
                      <a:pt x="994" y="965"/>
                    </a:lnTo>
                    <a:lnTo>
                      <a:pt x="1006" y="965"/>
                    </a:lnTo>
                    <a:lnTo>
                      <a:pt x="1018" y="965"/>
                    </a:lnTo>
                    <a:lnTo>
                      <a:pt x="1030" y="965"/>
                    </a:lnTo>
                    <a:lnTo>
                      <a:pt x="1043" y="965"/>
                    </a:lnTo>
                    <a:lnTo>
                      <a:pt x="1055" y="965"/>
                    </a:lnTo>
                    <a:lnTo>
                      <a:pt x="1067" y="965"/>
                    </a:lnTo>
                    <a:lnTo>
                      <a:pt x="1079" y="965"/>
                    </a:lnTo>
                    <a:lnTo>
                      <a:pt x="1092" y="965"/>
                    </a:lnTo>
                    <a:lnTo>
                      <a:pt x="1104" y="919"/>
                    </a:lnTo>
                    <a:lnTo>
                      <a:pt x="1116" y="965"/>
                    </a:lnTo>
                    <a:lnTo>
                      <a:pt x="1128" y="965"/>
                    </a:lnTo>
                    <a:lnTo>
                      <a:pt x="1140" y="922"/>
                    </a:lnTo>
                    <a:lnTo>
                      <a:pt x="1152" y="925"/>
                    </a:lnTo>
                    <a:lnTo>
                      <a:pt x="1165" y="933"/>
                    </a:lnTo>
                    <a:lnTo>
                      <a:pt x="1177" y="965"/>
                    </a:lnTo>
                    <a:lnTo>
                      <a:pt x="1189" y="965"/>
                    </a:lnTo>
                    <a:lnTo>
                      <a:pt x="1201" y="965"/>
                    </a:lnTo>
                    <a:lnTo>
                      <a:pt x="1213" y="965"/>
                    </a:lnTo>
                    <a:lnTo>
                      <a:pt x="1226" y="965"/>
                    </a:lnTo>
                    <a:lnTo>
                      <a:pt x="1238" y="965"/>
                    </a:lnTo>
                    <a:lnTo>
                      <a:pt x="1250" y="965"/>
                    </a:lnTo>
                    <a:lnTo>
                      <a:pt x="1262" y="965"/>
                    </a:lnTo>
                    <a:lnTo>
                      <a:pt x="1275" y="965"/>
                    </a:lnTo>
                    <a:lnTo>
                      <a:pt x="1287" y="965"/>
                    </a:lnTo>
                    <a:lnTo>
                      <a:pt x="1299" y="965"/>
                    </a:lnTo>
                    <a:lnTo>
                      <a:pt x="1311" y="965"/>
                    </a:lnTo>
                    <a:lnTo>
                      <a:pt x="1324" y="965"/>
                    </a:lnTo>
                    <a:lnTo>
                      <a:pt x="1335" y="965"/>
                    </a:lnTo>
                    <a:lnTo>
                      <a:pt x="1348" y="965"/>
                    </a:lnTo>
                    <a:lnTo>
                      <a:pt x="1360" y="965"/>
                    </a:lnTo>
                    <a:lnTo>
                      <a:pt x="1372" y="965"/>
                    </a:lnTo>
                    <a:lnTo>
                      <a:pt x="1384" y="965"/>
                    </a:lnTo>
                    <a:lnTo>
                      <a:pt x="1397" y="965"/>
                    </a:lnTo>
                    <a:lnTo>
                      <a:pt x="1409" y="965"/>
                    </a:lnTo>
                    <a:lnTo>
                      <a:pt x="1421" y="965"/>
                    </a:lnTo>
                    <a:lnTo>
                      <a:pt x="1433" y="965"/>
                    </a:lnTo>
                    <a:lnTo>
                      <a:pt x="1446" y="965"/>
                    </a:lnTo>
                    <a:lnTo>
                      <a:pt x="1458" y="965"/>
                    </a:lnTo>
                    <a:lnTo>
                      <a:pt x="1470" y="965"/>
                    </a:lnTo>
                    <a:lnTo>
                      <a:pt x="1483" y="965"/>
                    </a:lnTo>
                    <a:lnTo>
                      <a:pt x="1495" y="965"/>
                    </a:lnTo>
                    <a:lnTo>
                      <a:pt x="1507" y="965"/>
                    </a:lnTo>
                    <a:lnTo>
                      <a:pt x="1519" y="965"/>
                    </a:lnTo>
                    <a:lnTo>
                      <a:pt x="1531" y="965"/>
                    </a:lnTo>
                    <a:lnTo>
                      <a:pt x="1544" y="965"/>
                    </a:lnTo>
                    <a:lnTo>
                      <a:pt x="1556" y="965"/>
                    </a:lnTo>
                    <a:lnTo>
                      <a:pt x="1568" y="965"/>
                    </a:lnTo>
                    <a:lnTo>
                      <a:pt x="1580" y="965"/>
                    </a:lnTo>
                    <a:lnTo>
                      <a:pt x="1592" y="965"/>
                    </a:lnTo>
                    <a:lnTo>
                      <a:pt x="1604" y="965"/>
                    </a:lnTo>
                    <a:lnTo>
                      <a:pt x="1617" y="965"/>
                    </a:lnTo>
                    <a:lnTo>
                      <a:pt x="1629" y="965"/>
                    </a:lnTo>
                    <a:lnTo>
                      <a:pt x="1641" y="965"/>
                    </a:lnTo>
                    <a:lnTo>
                      <a:pt x="1654" y="965"/>
                    </a:lnTo>
                    <a:lnTo>
                      <a:pt x="1666" y="965"/>
                    </a:lnTo>
                    <a:lnTo>
                      <a:pt x="1679" y="965"/>
                    </a:lnTo>
                    <a:lnTo>
                      <a:pt x="1691" y="965"/>
                    </a:lnTo>
                    <a:lnTo>
                      <a:pt x="1703" y="965"/>
                    </a:lnTo>
                    <a:lnTo>
                      <a:pt x="1716" y="965"/>
                    </a:lnTo>
                    <a:lnTo>
                      <a:pt x="1728" y="965"/>
                    </a:lnTo>
                    <a:lnTo>
                      <a:pt x="1740" y="965"/>
                    </a:lnTo>
                    <a:lnTo>
                      <a:pt x="1753" y="965"/>
                    </a:lnTo>
                    <a:lnTo>
                      <a:pt x="1765" y="965"/>
                    </a:lnTo>
                    <a:lnTo>
                      <a:pt x="1777" y="965"/>
                    </a:lnTo>
                    <a:lnTo>
                      <a:pt x="1789" y="965"/>
                    </a:lnTo>
                    <a:lnTo>
                      <a:pt x="1802" y="965"/>
                    </a:lnTo>
                    <a:lnTo>
                      <a:pt x="1814" y="965"/>
                    </a:lnTo>
                    <a:lnTo>
                      <a:pt x="1826" y="965"/>
                    </a:lnTo>
                    <a:lnTo>
                      <a:pt x="1839" y="965"/>
                    </a:lnTo>
                    <a:lnTo>
                      <a:pt x="1852" y="965"/>
                    </a:lnTo>
                    <a:lnTo>
                      <a:pt x="1864" y="965"/>
                    </a:lnTo>
                    <a:lnTo>
                      <a:pt x="1876" y="965"/>
                    </a:lnTo>
                    <a:lnTo>
                      <a:pt x="1889" y="810"/>
                    </a:lnTo>
                    <a:lnTo>
                      <a:pt x="1901" y="525"/>
                    </a:lnTo>
                    <a:lnTo>
                      <a:pt x="1915" y="130"/>
                    </a:lnTo>
                    <a:lnTo>
                      <a:pt x="1927" y="0"/>
                    </a:lnTo>
                    <a:lnTo>
                      <a:pt x="1939" y="146"/>
                    </a:lnTo>
                    <a:lnTo>
                      <a:pt x="1952" y="351"/>
                    </a:lnTo>
                    <a:lnTo>
                      <a:pt x="1964" y="534"/>
                    </a:lnTo>
                    <a:lnTo>
                      <a:pt x="1977" y="702"/>
                    </a:lnTo>
                    <a:lnTo>
                      <a:pt x="1990" y="811"/>
                    </a:lnTo>
                    <a:lnTo>
                      <a:pt x="2003" y="884"/>
                    </a:lnTo>
                    <a:lnTo>
                      <a:pt x="2015" y="965"/>
                    </a:lnTo>
                    <a:lnTo>
                      <a:pt x="2027" y="965"/>
                    </a:lnTo>
                    <a:lnTo>
                      <a:pt x="2040" y="965"/>
                    </a:lnTo>
                    <a:lnTo>
                      <a:pt x="2052" y="965"/>
                    </a:lnTo>
                    <a:lnTo>
                      <a:pt x="2065" y="965"/>
                    </a:lnTo>
                    <a:lnTo>
                      <a:pt x="2078" y="965"/>
                    </a:lnTo>
                    <a:lnTo>
                      <a:pt x="2090" y="965"/>
                    </a:lnTo>
                    <a:lnTo>
                      <a:pt x="2103" y="965"/>
                    </a:lnTo>
                    <a:lnTo>
                      <a:pt x="2115" y="965"/>
                    </a:lnTo>
                    <a:lnTo>
                      <a:pt x="2128" y="965"/>
                    </a:lnTo>
                    <a:lnTo>
                      <a:pt x="2141" y="965"/>
                    </a:lnTo>
                    <a:lnTo>
                      <a:pt x="2153" y="965"/>
                    </a:lnTo>
                    <a:lnTo>
                      <a:pt x="2167" y="965"/>
                    </a:lnTo>
                    <a:lnTo>
                      <a:pt x="2180" y="965"/>
                    </a:lnTo>
                    <a:lnTo>
                      <a:pt x="2193" y="965"/>
                    </a:lnTo>
                    <a:lnTo>
                      <a:pt x="2205" y="965"/>
                    </a:lnTo>
                    <a:lnTo>
                      <a:pt x="2217" y="965"/>
                    </a:lnTo>
                    <a:lnTo>
                      <a:pt x="2230" y="806"/>
                    </a:lnTo>
                    <a:lnTo>
                      <a:pt x="2242" y="739"/>
                    </a:lnTo>
                    <a:lnTo>
                      <a:pt x="2256" y="717"/>
                    </a:lnTo>
                    <a:lnTo>
                      <a:pt x="2269" y="751"/>
                    </a:lnTo>
                    <a:lnTo>
                      <a:pt x="2281" y="802"/>
                    </a:lnTo>
                    <a:lnTo>
                      <a:pt x="2294" y="848"/>
                    </a:lnTo>
                    <a:lnTo>
                      <a:pt x="2307" y="883"/>
                    </a:lnTo>
                    <a:lnTo>
                      <a:pt x="2321" y="965"/>
                    </a:lnTo>
                    <a:lnTo>
                      <a:pt x="2333" y="965"/>
                    </a:lnTo>
                    <a:lnTo>
                      <a:pt x="2345" y="965"/>
                    </a:lnTo>
                    <a:lnTo>
                      <a:pt x="2358" y="965"/>
                    </a:lnTo>
                    <a:lnTo>
                      <a:pt x="2371" y="965"/>
                    </a:lnTo>
                    <a:lnTo>
                      <a:pt x="2384" y="965"/>
                    </a:lnTo>
                    <a:lnTo>
                      <a:pt x="2397" y="965"/>
                    </a:lnTo>
                    <a:lnTo>
                      <a:pt x="2409" y="965"/>
                    </a:lnTo>
                    <a:lnTo>
                      <a:pt x="2422" y="965"/>
                    </a:lnTo>
                    <a:lnTo>
                      <a:pt x="2435" y="965"/>
                    </a:lnTo>
                    <a:lnTo>
                      <a:pt x="2449" y="965"/>
                    </a:lnTo>
                    <a:lnTo>
                      <a:pt x="2461" y="965"/>
                    </a:lnTo>
                    <a:lnTo>
                      <a:pt x="2474" y="965"/>
                    </a:lnTo>
                    <a:lnTo>
                      <a:pt x="2488" y="965"/>
                    </a:lnTo>
                    <a:lnTo>
                      <a:pt x="2501" y="965"/>
                    </a:lnTo>
                    <a:lnTo>
                      <a:pt x="2515" y="965"/>
                    </a:lnTo>
                    <a:lnTo>
                      <a:pt x="2528" y="965"/>
                    </a:lnTo>
                    <a:lnTo>
                      <a:pt x="2540" y="965"/>
                    </a:lnTo>
                    <a:lnTo>
                      <a:pt x="2553" y="965"/>
                    </a:lnTo>
                    <a:lnTo>
                      <a:pt x="2566" y="965"/>
                    </a:lnTo>
                    <a:lnTo>
                      <a:pt x="2580" y="965"/>
                    </a:lnTo>
                    <a:lnTo>
                      <a:pt x="2593" y="965"/>
                    </a:lnTo>
                    <a:lnTo>
                      <a:pt x="2605" y="965"/>
                    </a:lnTo>
                    <a:lnTo>
                      <a:pt x="2619" y="965"/>
                    </a:lnTo>
                    <a:lnTo>
                      <a:pt x="2632" y="965"/>
                    </a:lnTo>
                    <a:lnTo>
                      <a:pt x="2646" y="965"/>
                    </a:lnTo>
                    <a:lnTo>
                      <a:pt x="2659" y="965"/>
                    </a:lnTo>
                    <a:lnTo>
                      <a:pt x="2673" y="965"/>
                    </a:lnTo>
                    <a:lnTo>
                      <a:pt x="2687" y="965"/>
                    </a:lnTo>
                    <a:lnTo>
                      <a:pt x="2700" y="965"/>
                    </a:lnTo>
                    <a:lnTo>
                      <a:pt x="2713" y="965"/>
                    </a:lnTo>
                    <a:lnTo>
                      <a:pt x="2727" y="965"/>
                    </a:lnTo>
                    <a:lnTo>
                      <a:pt x="2741" y="965"/>
                    </a:lnTo>
                    <a:lnTo>
                      <a:pt x="2754" y="965"/>
                    </a:lnTo>
                    <a:lnTo>
                      <a:pt x="2768" y="965"/>
                    </a:lnTo>
                    <a:lnTo>
                      <a:pt x="2781" y="965"/>
                    </a:lnTo>
                    <a:lnTo>
                      <a:pt x="2795" y="965"/>
                    </a:lnTo>
                    <a:lnTo>
                      <a:pt x="2808" y="965"/>
                    </a:lnTo>
                    <a:lnTo>
                      <a:pt x="2821" y="965"/>
                    </a:lnTo>
                    <a:lnTo>
                      <a:pt x="2834" y="965"/>
                    </a:lnTo>
                    <a:lnTo>
                      <a:pt x="2847" y="965"/>
                    </a:lnTo>
                    <a:lnTo>
                      <a:pt x="2859" y="965"/>
                    </a:lnTo>
                    <a:lnTo>
                      <a:pt x="2873" y="965"/>
                    </a:lnTo>
                    <a:lnTo>
                      <a:pt x="2885" y="965"/>
                    </a:lnTo>
                    <a:lnTo>
                      <a:pt x="2899" y="965"/>
                    </a:lnTo>
                    <a:lnTo>
                      <a:pt x="2911" y="965"/>
                    </a:lnTo>
                    <a:lnTo>
                      <a:pt x="2924" y="965"/>
                    </a:lnTo>
                    <a:lnTo>
                      <a:pt x="2937" y="965"/>
                    </a:lnTo>
                    <a:lnTo>
                      <a:pt x="2949" y="965"/>
                    </a:lnTo>
                    <a:lnTo>
                      <a:pt x="2963" y="965"/>
                    </a:lnTo>
                    <a:lnTo>
                      <a:pt x="2975" y="965"/>
                    </a:lnTo>
                    <a:lnTo>
                      <a:pt x="2988" y="965"/>
                    </a:lnTo>
                    <a:lnTo>
                      <a:pt x="3001" y="965"/>
                    </a:lnTo>
                    <a:lnTo>
                      <a:pt x="3013" y="965"/>
                    </a:lnTo>
                    <a:lnTo>
                      <a:pt x="3028" y="965"/>
                    </a:lnTo>
                    <a:lnTo>
                      <a:pt x="3042" y="965"/>
                    </a:lnTo>
                    <a:lnTo>
                      <a:pt x="3055" y="965"/>
                    </a:lnTo>
                    <a:lnTo>
                      <a:pt x="3068" y="965"/>
                    </a:lnTo>
                    <a:lnTo>
                      <a:pt x="3082" y="965"/>
                    </a:lnTo>
                    <a:lnTo>
                      <a:pt x="3094" y="965"/>
                    </a:lnTo>
                    <a:lnTo>
                      <a:pt x="3107" y="965"/>
                    </a:lnTo>
                    <a:lnTo>
                      <a:pt x="3120" y="965"/>
                    </a:lnTo>
                    <a:lnTo>
                      <a:pt x="3134" y="965"/>
                    </a:lnTo>
                    <a:lnTo>
                      <a:pt x="3146" y="965"/>
                    </a:lnTo>
                    <a:lnTo>
                      <a:pt x="3158" y="965"/>
                    </a:lnTo>
                    <a:lnTo>
                      <a:pt x="3171" y="965"/>
                    </a:lnTo>
                    <a:lnTo>
                      <a:pt x="3183" y="965"/>
                    </a:lnTo>
                    <a:lnTo>
                      <a:pt x="3197" y="965"/>
                    </a:lnTo>
                    <a:lnTo>
                      <a:pt x="3209" y="965"/>
                    </a:lnTo>
                    <a:lnTo>
                      <a:pt x="3223" y="965"/>
                    </a:lnTo>
                    <a:lnTo>
                      <a:pt x="3236" y="965"/>
                    </a:lnTo>
                    <a:lnTo>
                      <a:pt x="3250" y="965"/>
                    </a:lnTo>
                    <a:lnTo>
                      <a:pt x="3264" y="965"/>
                    </a:lnTo>
                    <a:lnTo>
                      <a:pt x="3277" y="965"/>
                    </a:lnTo>
                    <a:lnTo>
                      <a:pt x="3291" y="965"/>
                    </a:lnTo>
                    <a:lnTo>
                      <a:pt x="3305" y="965"/>
                    </a:lnTo>
                    <a:lnTo>
                      <a:pt x="3319" y="965"/>
                    </a:lnTo>
                    <a:lnTo>
                      <a:pt x="3331" y="965"/>
                    </a:lnTo>
                    <a:lnTo>
                      <a:pt x="3345" y="965"/>
                    </a:lnTo>
                    <a:lnTo>
                      <a:pt x="3357" y="965"/>
                    </a:lnTo>
                    <a:lnTo>
                      <a:pt x="3371" y="965"/>
                    </a:lnTo>
                    <a:lnTo>
                      <a:pt x="3384" y="965"/>
                    </a:lnTo>
                    <a:lnTo>
                      <a:pt x="3396" y="965"/>
                    </a:lnTo>
                    <a:lnTo>
                      <a:pt x="3409" y="965"/>
                    </a:lnTo>
                    <a:lnTo>
                      <a:pt x="3422" y="965"/>
                    </a:lnTo>
                    <a:lnTo>
                      <a:pt x="3436" y="965"/>
                    </a:lnTo>
                    <a:lnTo>
                      <a:pt x="3449" y="965"/>
                    </a:lnTo>
                    <a:lnTo>
                      <a:pt x="3462" y="965"/>
                    </a:lnTo>
                    <a:lnTo>
                      <a:pt x="3476" y="965"/>
                    </a:lnTo>
                    <a:lnTo>
                      <a:pt x="3490" y="965"/>
                    </a:lnTo>
                    <a:lnTo>
                      <a:pt x="3503" y="965"/>
                    </a:lnTo>
                    <a:lnTo>
                      <a:pt x="3517" y="965"/>
                    </a:lnTo>
                    <a:lnTo>
                      <a:pt x="3531" y="965"/>
                    </a:lnTo>
                    <a:lnTo>
                      <a:pt x="3544" y="965"/>
                    </a:lnTo>
                    <a:lnTo>
                      <a:pt x="3558" y="965"/>
                    </a:lnTo>
                    <a:lnTo>
                      <a:pt x="3572" y="965"/>
                    </a:lnTo>
                    <a:lnTo>
                      <a:pt x="3588" y="965"/>
                    </a:lnTo>
                    <a:lnTo>
                      <a:pt x="3602" y="965"/>
                    </a:lnTo>
                    <a:lnTo>
                      <a:pt x="3616" y="965"/>
                    </a:lnTo>
                    <a:lnTo>
                      <a:pt x="3630" y="965"/>
                    </a:lnTo>
                    <a:lnTo>
                      <a:pt x="3644" y="965"/>
                    </a:lnTo>
                    <a:lnTo>
                      <a:pt x="3657" y="965"/>
                    </a:lnTo>
                    <a:lnTo>
                      <a:pt x="3672" y="965"/>
                    </a:lnTo>
                    <a:lnTo>
                      <a:pt x="3684" y="965"/>
                    </a:lnTo>
                    <a:lnTo>
                      <a:pt x="3696" y="965"/>
                    </a:lnTo>
                    <a:lnTo>
                      <a:pt x="3710" y="965"/>
                    </a:lnTo>
                    <a:lnTo>
                      <a:pt x="3723" y="965"/>
                    </a:lnTo>
                    <a:lnTo>
                      <a:pt x="3737" y="965"/>
                    </a:lnTo>
                    <a:lnTo>
                      <a:pt x="3751" y="965"/>
                    </a:lnTo>
                    <a:lnTo>
                      <a:pt x="3764" y="965"/>
                    </a:lnTo>
                    <a:lnTo>
                      <a:pt x="3779" y="965"/>
                    </a:lnTo>
                    <a:lnTo>
                      <a:pt x="3793" y="965"/>
                    </a:lnTo>
                    <a:lnTo>
                      <a:pt x="3807" y="965"/>
                    </a:lnTo>
                    <a:lnTo>
                      <a:pt x="3822" y="965"/>
                    </a:lnTo>
                    <a:lnTo>
                      <a:pt x="3836" y="965"/>
                    </a:lnTo>
                    <a:lnTo>
                      <a:pt x="3850" y="965"/>
                    </a:lnTo>
                    <a:lnTo>
                      <a:pt x="3865" y="965"/>
                    </a:lnTo>
                    <a:lnTo>
                      <a:pt x="3879" y="965"/>
                    </a:lnTo>
                    <a:lnTo>
                      <a:pt x="3893" y="965"/>
                    </a:lnTo>
                    <a:lnTo>
                      <a:pt x="3907" y="965"/>
                    </a:lnTo>
                    <a:lnTo>
                      <a:pt x="3921" y="965"/>
                    </a:lnTo>
                    <a:lnTo>
                      <a:pt x="3934" y="965"/>
                    </a:lnTo>
                    <a:lnTo>
                      <a:pt x="3949" y="965"/>
                    </a:lnTo>
                    <a:lnTo>
                      <a:pt x="3963" y="965"/>
                    </a:lnTo>
                    <a:lnTo>
                      <a:pt x="3976" y="965"/>
                    </a:lnTo>
                    <a:lnTo>
                      <a:pt x="3991" y="965"/>
                    </a:lnTo>
                    <a:lnTo>
                      <a:pt x="4005" y="965"/>
                    </a:lnTo>
                    <a:lnTo>
                      <a:pt x="4018" y="965"/>
                    </a:lnTo>
                    <a:lnTo>
                      <a:pt x="4033" y="965"/>
                    </a:lnTo>
                    <a:lnTo>
                      <a:pt x="4046" y="965"/>
                    </a:lnTo>
                    <a:lnTo>
                      <a:pt x="4060" y="965"/>
                    </a:lnTo>
                    <a:lnTo>
                      <a:pt x="4074" y="965"/>
                    </a:lnTo>
                    <a:lnTo>
                      <a:pt x="4088" y="965"/>
                    </a:lnTo>
                    <a:lnTo>
                      <a:pt x="4101" y="965"/>
                    </a:lnTo>
                    <a:lnTo>
                      <a:pt x="4115" y="965"/>
                    </a:lnTo>
                    <a:lnTo>
                      <a:pt x="4129" y="965"/>
                    </a:lnTo>
                    <a:lnTo>
                      <a:pt x="4145" y="965"/>
                    </a:lnTo>
                    <a:lnTo>
                      <a:pt x="4158" y="965"/>
                    </a:lnTo>
                    <a:lnTo>
                      <a:pt x="4171" y="965"/>
                    </a:lnTo>
                    <a:lnTo>
                      <a:pt x="4184" y="965"/>
                    </a:lnTo>
                    <a:lnTo>
                      <a:pt x="4197" y="965"/>
                    </a:lnTo>
                    <a:lnTo>
                      <a:pt x="4210" y="965"/>
                    </a:lnTo>
                    <a:lnTo>
                      <a:pt x="4224" y="965"/>
                    </a:lnTo>
                    <a:lnTo>
                      <a:pt x="4238" y="965"/>
                    </a:lnTo>
                    <a:lnTo>
                      <a:pt x="4251" y="965"/>
                    </a:lnTo>
                    <a:lnTo>
                      <a:pt x="4266" y="965"/>
                    </a:lnTo>
                    <a:lnTo>
                      <a:pt x="4280" y="965"/>
                    </a:lnTo>
                    <a:lnTo>
                      <a:pt x="4294" y="965"/>
                    </a:lnTo>
                    <a:lnTo>
                      <a:pt x="4308" y="965"/>
                    </a:lnTo>
                    <a:lnTo>
                      <a:pt x="4322" y="965"/>
                    </a:lnTo>
                    <a:lnTo>
                      <a:pt x="4337" y="965"/>
                    </a:lnTo>
                    <a:lnTo>
                      <a:pt x="4351" y="965"/>
                    </a:lnTo>
                    <a:lnTo>
                      <a:pt x="4364" y="965"/>
                    </a:lnTo>
                    <a:lnTo>
                      <a:pt x="4379" y="965"/>
                    </a:lnTo>
                    <a:lnTo>
                      <a:pt x="4393" y="965"/>
                    </a:lnTo>
                    <a:lnTo>
                      <a:pt x="4407" y="965"/>
                    </a:lnTo>
                    <a:lnTo>
                      <a:pt x="4422" y="965"/>
                    </a:lnTo>
                    <a:lnTo>
                      <a:pt x="4436" y="965"/>
                    </a:lnTo>
                    <a:lnTo>
                      <a:pt x="4449" y="965"/>
                    </a:lnTo>
                    <a:lnTo>
                      <a:pt x="4464" y="965"/>
                    </a:lnTo>
                    <a:lnTo>
                      <a:pt x="4478" y="965"/>
                    </a:lnTo>
                    <a:lnTo>
                      <a:pt x="4492" y="965"/>
                    </a:lnTo>
                    <a:lnTo>
                      <a:pt x="4508" y="965"/>
                    </a:lnTo>
                    <a:lnTo>
                      <a:pt x="4522" y="965"/>
                    </a:lnTo>
                    <a:lnTo>
                      <a:pt x="4535" y="965"/>
                    </a:lnTo>
                    <a:lnTo>
                      <a:pt x="4551" y="965"/>
                    </a:lnTo>
                    <a:lnTo>
                      <a:pt x="4564" y="965"/>
                    </a:lnTo>
                    <a:lnTo>
                      <a:pt x="4578" y="965"/>
                    </a:lnTo>
                    <a:lnTo>
                      <a:pt x="4592" y="965"/>
                    </a:lnTo>
                    <a:lnTo>
                      <a:pt x="4606" y="965"/>
                    </a:lnTo>
                    <a:lnTo>
                      <a:pt x="4619" y="965"/>
                    </a:lnTo>
                    <a:lnTo>
                      <a:pt x="4634" y="965"/>
                    </a:lnTo>
                    <a:lnTo>
                      <a:pt x="4648" y="965"/>
                    </a:lnTo>
                    <a:lnTo>
                      <a:pt x="4661" y="965"/>
                    </a:lnTo>
                    <a:lnTo>
                      <a:pt x="4676" y="965"/>
                    </a:lnTo>
                    <a:lnTo>
                      <a:pt x="4689" y="965"/>
                    </a:lnTo>
                    <a:lnTo>
                      <a:pt x="4702" y="965"/>
                    </a:lnTo>
                    <a:lnTo>
                      <a:pt x="4717" y="965"/>
                    </a:lnTo>
                    <a:lnTo>
                      <a:pt x="4730" y="965"/>
                    </a:lnTo>
                    <a:lnTo>
                      <a:pt x="4743" y="965"/>
                    </a:lnTo>
                    <a:lnTo>
                      <a:pt x="4758" y="965"/>
                    </a:lnTo>
                    <a:lnTo>
                      <a:pt x="4772" y="965"/>
                    </a:lnTo>
                    <a:lnTo>
                      <a:pt x="4785" y="965"/>
                    </a:lnTo>
                    <a:lnTo>
                      <a:pt x="4800" y="965"/>
                    </a:lnTo>
                    <a:lnTo>
                      <a:pt x="4814" y="965"/>
                    </a:lnTo>
                    <a:lnTo>
                      <a:pt x="4828" y="965"/>
                    </a:lnTo>
                    <a:lnTo>
                      <a:pt x="4843" y="965"/>
                    </a:lnTo>
                    <a:lnTo>
                      <a:pt x="4857" y="965"/>
                    </a:lnTo>
                    <a:lnTo>
                      <a:pt x="4871" y="965"/>
                    </a:lnTo>
                    <a:lnTo>
                      <a:pt x="4886" y="965"/>
                    </a:lnTo>
                    <a:lnTo>
                      <a:pt x="4900" y="965"/>
                    </a:lnTo>
                    <a:lnTo>
                      <a:pt x="4913" y="965"/>
                    </a:lnTo>
                    <a:lnTo>
                      <a:pt x="4929" y="965"/>
                    </a:lnTo>
                    <a:lnTo>
                      <a:pt x="4942" y="965"/>
                    </a:lnTo>
                    <a:lnTo>
                      <a:pt x="4957" y="965"/>
                    </a:lnTo>
                    <a:lnTo>
                      <a:pt x="4970" y="965"/>
                    </a:lnTo>
                    <a:lnTo>
                      <a:pt x="4983" y="965"/>
                    </a:lnTo>
                    <a:lnTo>
                      <a:pt x="4998" y="965"/>
                    </a:lnTo>
                    <a:lnTo>
                      <a:pt x="5012" y="965"/>
                    </a:lnTo>
                    <a:lnTo>
                      <a:pt x="5025" y="965"/>
                    </a:lnTo>
                    <a:lnTo>
                      <a:pt x="5041" y="965"/>
                    </a:lnTo>
                    <a:lnTo>
                      <a:pt x="5055" y="965"/>
                    </a:lnTo>
                    <a:lnTo>
                      <a:pt x="5069" y="965"/>
                    </a:lnTo>
                    <a:lnTo>
                      <a:pt x="5084" y="965"/>
                    </a:lnTo>
                    <a:lnTo>
                      <a:pt x="5098" y="965"/>
                    </a:lnTo>
                    <a:lnTo>
                      <a:pt x="5112" y="965"/>
                    </a:lnTo>
                    <a:lnTo>
                      <a:pt x="5127" y="965"/>
                    </a:lnTo>
                    <a:lnTo>
                      <a:pt x="5140" y="965"/>
                    </a:lnTo>
                    <a:lnTo>
                      <a:pt x="5153" y="965"/>
                    </a:lnTo>
                    <a:lnTo>
                      <a:pt x="5168" y="965"/>
                    </a:lnTo>
                    <a:lnTo>
                      <a:pt x="5181" y="965"/>
                    </a:lnTo>
                    <a:lnTo>
                      <a:pt x="5194" y="965"/>
                    </a:lnTo>
                    <a:lnTo>
                      <a:pt x="5209" y="965"/>
                    </a:lnTo>
                    <a:lnTo>
                      <a:pt x="5223" y="965"/>
                    </a:lnTo>
                    <a:lnTo>
                      <a:pt x="5237" y="965"/>
                    </a:lnTo>
                    <a:lnTo>
                      <a:pt x="5252" y="965"/>
                    </a:lnTo>
                    <a:lnTo>
                      <a:pt x="5266" y="965"/>
                    </a:lnTo>
                    <a:lnTo>
                      <a:pt x="5279" y="965"/>
                    </a:lnTo>
                    <a:lnTo>
                      <a:pt x="5294" y="965"/>
                    </a:lnTo>
                    <a:lnTo>
                      <a:pt x="5308" y="965"/>
                    </a:lnTo>
                    <a:lnTo>
                      <a:pt x="5321" y="965"/>
                    </a:lnTo>
                    <a:lnTo>
                      <a:pt x="5336" y="965"/>
                    </a:lnTo>
                    <a:lnTo>
                      <a:pt x="5350" y="965"/>
                    </a:lnTo>
                    <a:lnTo>
                      <a:pt x="5363" y="965"/>
                    </a:lnTo>
                    <a:lnTo>
                      <a:pt x="5378" y="945"/>
                    </a:lnTo>
                    <a:lnTo>
                      <a:pt x="5392" y="911"/>
                    </a:lnTo>
                    <a:lnTo>
                      <a:pt x="5406" y="846"/>
                    </a:lnTo>
                    <a:lnTo>
                      <a:pt x="5420" y="775"/>
                    </a:lnTo>
                    <a:lnTo>
                      <a:pt x="5433" y="723"/>
                    </a:lnTo>
                    <a:lnTo>
                      <a:pt x="5448" y="724"/>
                    </a:lnTo>
                    <a:lnTo>
                      <a:pt x="5460" y="767"/>
                    </a:lnTo>
                    <a:lnTo>
                      <a:pt x="5473" y="816"/>
                    </a:lnTo>
                    <a:lnTo>
                      <a:pt x="5486" y="865"/>
                    </a:lnTo>
                    <a:lnTo>
                      <a:pt x="5498" y="907"/>
                    </a:lnTo>
                    <a:lnTo>
                      <a:pt x="5512" y="930"/>
                    </a:lnTo>
                    <a:lnTo>
                      <a:pt x="5524" y="944"/>
                    </a:lnTo>
                    <a:lnTo>
                      <a:pt x="5537" y="965"/>
                    </a:lnTo>
                    <a:lnTo>
                      <a:pt x="5550" y="965"/>
                    </a:lnTo>
                    <a:lnTo>
                      <a:pt x="5562" y="955"/>
                    </a:lnTo>
                    <a:lnTo>
                      <a:pt x="5577" y="965"/>
                    </a:lnTo>
                    <a:lnTo>
                      <a:pt x="5590" y="965"/>
                    </a:lnTo>
                    <a:lnTo>
                      <a:pt x="5602" y="965"/>
                    </a:lnTo>
                    <a:lnTo>
                      <a:pt x="5617" y="965"/>
                    </a:lnTo>
                    <a:lnTo>
                      <a:pt x="5630" y="965"/>
                    </a:lnTo>
                    <a:lnTo>
                      <a:pt x="5644" y="965"/>
                    </a:lnTo>
                    <a:lnTo>
                      <a:pt x="5658" y="965"/>
                    </a:lnTo>
                    <a:lnTo>
                      <a:pt x="5671" y="965"/>
                    </a:lnTo>
                    <a:lnTo>
                      <a:pt x="5684" y="965"/>
                    </a:lnTo>
                    <a:lnTo>
                      <a:pt x="5699" y="965"/>
                    </a:lnTo>
                    <a:lnTo>
                      <a:pt x="5712" y="962"/>
                    </a:lnTo>
                    <a:lnTo>
                      <a:pt x="5728" y="965"/>
                    </a:lnTo>
                    <a:lnTo>
                      <a:pt x="5741" y="965"/>
                    </a:lnTo>
                    <a:lnTo>
                      <a:pt x="5754" y="965"/>
                    </a:lnTo>
                    <a:lnTo>
                      <a:pt x="5769" y="965"/>
                    </a:lnTo>
                    <a:lnTo>
                      <a:pt x="5783" y="965"/>
                    </a:lnTo>
                    <a:lnTo>
                      <a:pt x="5796" y="965"/>
                    </a:lnTo>
                    <a:lnTo>
                      <a:pt x="5812" y="965"/>
                    </a:lnTo>
                    <a:lnTo>
                      <a:pt x="5825" y="951"/>
                    </a:lnTo>
                    <a:lnTo>
                      <a:pt x="5840" y="948"/>
                    </a:lnTo>
                    <a:lnTo>
                      <a:pt x="5855" y="942"/>
                    </a:lnTo>
                    <a:lnTo>
                      <a:pt x="5869" y="944"/>
                    </a:lnTo>
                    <a:lnTo>
                      <a:pt x="5884" y="948"/>
                    </a:lnTo>
                    <a:lnTo>
                      <a:pt x="5899" y="955"/>
                    </a:lnTo>
                    <a:lnTo>
                      <a:pt x="5913" y="959"/>
                    </a:lnTo>
                    <a:lnTo>
                      <a:pt x="5927" y="965"/>
                    </a:lnTo>
                    <a:lnTo>
                      <a:pt x="5942" y="965"/>
                    </a:lnTo>
                    <a:lnTo>
                      <a:pt x="5956" y="965"/>
                    </a:lnTo>
                    <a:lnTo>
                      <a:pt x="5970" y="962"/>
                    </a:lnTo>
                    <a:lnTo>
                      <a:pt x="5984" y="965"/>
                    </a:lnTo>
                    <a:lnTo>
                      <a:pt x="5999" y="965"/>
                    </a:lnTo>
                    <a:lnTo>
                      <a:pt x="6012" y="965"/>
                    </a:lnTo>
                    <a:lnTo>
                      <a:pt x="6028" y="965"/>
                    </a:lnTo>
                    <a:lnTo>
                      <a:pt x="6042" y="965"/>
                    </a:lnTo>
                    <a:lnTo>
                      <a:pt x="6055" y="965"/>
                    </a:lnTo>
                    <a:lnTo>
                      <a:pt x="6069" y="965"/>
                    </a:lnTo>
                    <a:lnTo>
                      <a:pt x="6084" y="965"/>
                    </a:lnTo>
                    <a:lnTo>
                      <a:pt x="6098" y="965"/>
                    </a:lnTo>
                    <a:lnTo>
                      <a:pt x="6112" y="965"/>
                    </a:lnTo>
                    <a:lnTo>
                      <a:pt x="6127" y="963"/>
                    </a:lnTo>
                    <a:lnTo>
                      <a:pt x="6142" y="965"/>
                    </a:lnTo>
                    <a:lnTo>
                      <a:pt x="6156" y="965"/>
                    </a:lnTo>
                    <a:lnTo>
                      <a:pt x="6171" y="965"/>
                    </a:lnTo>
                    <a:lnTo>
                      <a:pt x="6185" y="965"/>
                    </a:lnTo>
                    <a:lnTo>
                      <a:pt x="6199" y="965"/>
                    </a:lnTo>
                    <a:lnTo>
                      <a:pt x="6214" y="965"/>
                    </a:lnTo>
                    <a:lnTo>
                      <a:pt x="6228" y="963"/>
                    </a:lnTo>
                    <a:lnTo>
                      <a:pt x="6242" y="965"/>
                    </a:lnTo>
                    <a:lnTo>
                      <a:pt x="6257" y="965"/>
                    </a:lnTo>
                    <a:lnTo>
                      <a:pt x="6272" y="965"/>
                    </a:lnTo>
                    <a:lnTo>
                      <a:pt x="6286" y="965"/>
                    </a:lnTo>
                    <a:lnTo>
                      <a:pt x="6302" y="965"/>
                    </a:lnTo>
                    <a:lnTo>
                      <a:pt x="6316" y="965"/>
                    </a:lnTo>
                    <a:lnTo>
                      <a:pt x="6330" y="965"/>
                    </a:lnTo>
                    <a:lnTo>
                      <a:pt x="6345" y="965"/>
                    </a:lnTo>
                    <a:lnTo>
                      <a:pt x="6359" y="963"/>
                    </a:lnTo>
                    <a:lnTo>
                      <a:pt x="6374" y="965"/>
                    </a:lnTo>
                    <a:lnTo>
                      <a:pt x="6389" y="965"/>
                    </a:lnTo>
                    <a:lnTo>
                      <a:pt x="6404" y="965"/>
                    </a:lnTo>
                    <a:lnTo>
                      <a:pt x="6409" y="965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1" name="Freeform 48">
                <a:extLst>
                  <a:ext uri="{FF2B5EF4-FFF2-40B4-BE49-F238E27FC236}">
                    <a16:creationId xmlns:a16="http://schemas.microsoft.com/office/drawing/2014/main" id="{63E14B08-973D-1506-C4BF-038ECB1C03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3" y="2699"/>
                <a:ext cx="139" cy="0"/>
              </a:xfrm>
              <a:custGeom>
                <a:avLst/>
                <a:gdLst>
                  <a:gd name="T0" fmla="*/ 0 w 139"/>
                  <a:gd name="T1" fmla="*/ 0 w 139"/>
                  <a:gd name="T2" fmla="*/ 139 w 139"/>
                  <a:gd name="T3" fmla="*/ 139 w 13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39">
                    <a:moveTo>
                      <a:pt x="0" y="0"/>
                    </a:moveTo>
                    <a:lnTo>
                      <a:pt x="0" y="0"/>
                    </a:lnTo>
                    <a:lnTo>
                      <a:pt x="139" y="0"/>
                    </a:lnTo>
                    <a:lnTo>
                      <a:pt x="139" y="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2" name="Freeform 49">
                <a:extLst>
                  <a:ext uri="{FF2B5EF4-FFF2-40B4-BE49-F238E27FC236}">
                    <a16:creationId xmlns:a16="http://schemas.microsoft.com/office/drawing/2014/main" id="{FCB581CE-E530-C8B8-75F5-B7858C9B71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1735"/>
                <a:ext cx="6409" cy="965"/>
              </a:xfrm>
              <a:custGeom>
                <a:avLst/>
                <a:gdLst>
                  <a:gd name="T0" fmla="*/ 80 w 6409"/>
                  <a:gd name="T1" fmla="*/ 871 h 965"/>
                  <a:gd name="T2" fmla="*/ 177 w 6409"/>
                  <a:gd name="T3" fmla="*/ 886 h 965"/>
                  <a:gd name="T4" fmla="*/ 275 w 6409"/>
                  <a:gd name="T5" fmla="*/ 818 h 965"/>
                  <a:gd name="T6" fmla="*/ 372 w 6409"/>
                  <a:gd name="T7" fmla="*/ 965 h 965"/>
                  <a:gd name="T8" fmla="*/ 470 w 6409"/>
                  <a:gd name="T9" fmla="*/ 579 h 965"/>
                  <a:gd name="T10" fmla="*/ 567 w 6409"/>
                  <a:gd name="T11" fmla="*/ 889 h 965"/>
                  <a:gd name="T12" fmla="*/ 665 w 6409"/>
                  <a:gd name="T13" fmla="*/ 965 h 965"/>
                  <a:gd name="T14" fmla="*/ 762 w 6409"/>
                  <a:gd name="T15" fmla="*/ 851 h 965"/>
                  <a:gd name="T16" fmla="*/ 860 w 6409"/>
                  <a:gd name="T17" fmla="*/ 965 h 965"/>
                  <a:gd name="T18" fmla="*/ 957 w 6409"/>
                  <a:gd name="T19" fmla="*/ 965 h 965"/>
                  <a:gd name="T20" fmla="*/ 1055 w 6409"/>
                  <a:gd name="T21" fmla="*/ 965 h 965"/>
                  <a:gd name="T22" fmla="*/ 1152 w 6409"/>
                  <a:gd name="T23" fmla="*/ 925 h 965"/>
                  <a:gd name="T24" fmla="*/ 1250 w 6409"/>
                  <a:gd name="T25" fmla="*/ 965 h 965"/>
                  <a:gd name="T26" fmla="*/ 1348 w 6409"/>
                  <a:gd name="T27" fmla="*/ 965 h 965"/>
                  <a:gd name="T28" fmla="*/ 1446 w 6409"/>
                  <a:gd name="T29" fmla="*/ 965 h 965"/>
                  <a:gd name="T30" fmla="*/ 1544 w 6409"/>
                  <a:gd name="T31" fmla="*/ 965 h 965"/>
                  <a:gd name="T32" fmla="*/ 1641 w 6409"/>
                  <a:gd name="T33" fmla="*/ 965 h 965"/>
                  <a:gd name="T34" fmla="*/ 1740 w 6409"/>
                  <a:gd name="T35" fmla="*/ 965 h 965"/>
                  <a:gd name="T36" fmla="*/ 1839 w 6409"/>
                  <a:gd name="T37" fmla="*/ 965 h 965"/>
                  <a:gd name="T38" fmla="*/ 1939 w 6409"/>
                  <a:gd name="T39" fmla="*/ 146 h 965"/>
                  <a:gd name="T40" fmla="*/ 2040 w 6409"/>
                  <a:gd name="T41" fmla="*/ 965 h 965"/>
                  <a:gd name="T42" fmla="*/ 2141 w 6409"/>
                  <a:gd name="T43" fmla="*/ 965 h 965"/>
                  <a:gd name="T44" fmla="*/ 2242 w 6409"/>
                  <a:gd name="T45" fmla="*/ 739 h 965"/>
                  <a:gd name="T46" fmla="*/ 2345 w 6409"/>
                  <a:gd name="T47" fmla="*/ 965 h 965"/>
                  <a:gd name="T48" fmla="*/ 2449 w 6409"/>
                  <a:gd name="T49" fmla="*/ 965 h 965"/>
                  <a:gd name="T50" fmla="*/ 2553 w 6409"/>
                  <a:gd name="T51" fmla="*/ 965 h 965"/>
                  <a:gd name="T52" fmla="*/ 2659 w 6409"/>
                  <a:gd name="T53" fmla="*/ 965 h 965"/>
                  <a:gd name="T54" fmla="*/ 2768 w 6409"/>
                  <a:gd name="T55" fmla="*/ 965 h 965"/>
                  <a:gd name="T56" fmla="*/ 2873 w 6409"/>
                  <a:gd name="T57" fmla="*/ 965 h 965"/>
                  <a:gd name="T58" fmla="*/ 2975 w 6409"/>
                  <a:gd name="T59" fmla="*/ 965 h 965"/>
                  <a:gd name="T60" fmla="*/ 3082 w 6409"/>
                  <a:gd name="T61" fmla="*/ 965 h 965"/>
                  <a:gd name="T62" fmla="*/ 3183 w 6409"/>
                  <a:gd name="T63" fmla="*/ 965 h 965"/>
                  <a:gd name="T64" fmla="*/ 3291 w 6409"/>
                  <a:gd name="T65" fmla="*/ 965 h 965"/>
                  <a:gd name="T66" fmla="*/ 3396 w 6409"/>
                  <a:gd name="T67" fmla="*/ 965 h 965"/>
                  <a:gd name="T68" fmla="*/ 3503 w 6409"/>
                  <a:gd name="T69" fmla="*/ 965 h 965"/>
                  <a:gd name="T70" fmla="*/ 3616 w 6409"/>
                  <a:gd name="T71" fmla="*/ 965 h 965"/>
                  <a:gd name="T72" fmla="*/ 3723 w 6409"/>
                  <a:gd name="T73" fmla="*/ 965 h 965"/>
                  <a:gd name="T74" fmla="*/ 3836 w 6409"/>
                  <a:gd name="T75" fmla="*/ 965 h 965"/>
                  <a:gd name="T76" fmla="*/ 3949 w 6409"/>
                  <a:gd name="T77" fmla="*/ 965 h 965"/>
                  <a:gd name="T78" fmla="*/ 4060 w 6409"/>
                  <a:gd name="T79" fmla="*/ 965 h 965"/>
                  <a:gd name="T80" fmla="*/ 4171 w 6409"/>
                  <a:gd name="T81" fmla="*/ 965 h 965"/>
                  <a:gd name="T82" fmla="*/ 4280 w 6409"/>
                  <a:gd name="T83" fmla="*/ 965 h 965"/>
                  <a:gd name="T84" fmla="*/ 4393 w 6409"/>
                  <a:gd name="T85" fmla="*/ 965 h 965"/>
                  <a:gd name="T86" fmla="*/ 4508 w 6409"/>
                  <a:gd name="T87" fmla="*/ 965 h 965"/>
                  <a:gd name="T88" fmla="*/ 4619 w 6409"/>
                  <a:gd name="T89" fmla="*/ 965 h 965"/>
                  <a:gd name="T90" fmla="*/ 4730 w 6409"/>
                  <a:gd name="T91" fmla="*/ 965 h 965"/>
                  <a:gd name="T92" fmla="*/ 4843 w 6409"/>
                  <a:gd name="T93" fmla="*/ 965 h 965"/>
                  <a:gd name="T94" fmla="*/ 4957 w 6409"/>
                  <a:gd name="T95" fmla="*/ 965 h 965"/>
                  <a:gd name="T96" fmla="*/ 5069 w 6409"/>
                  <a:gd name="T97" fmla="*/ 965 h 965"/>
                  <a:gd name="T98" fmla="*/ 5181 w 6409"/>
                  <a:gd name="T99" fmla="*/ 965 h 965"/>
                  <a:gd name="T100" fmla="*/ 5294 w 6409"/>
                  <a:gd name="T101" fmla="*/ 965 h 965"/>
                  <a:gd name="T102" fmla="*/ 5406 w 6409"/>
                  <a:gd name="T103" fmla="*/ 846 h 965"/>
                  <a:gd name="T104" fmla="*/ 5512 w 6409"/>
                  <a:gd name="T105" fmla="*/ 930 h 965"/>
                  <a:gd name="T106" fmla="*/ 5617 w 6409"/>
                  <a:gd name="T107" fmla="*/ 965 h 965"/>
                  <a:gd name="T108" fmla="*/ 5728 w 6409"/>
                  <a:gd name="T109" fmla="*/ 965 h 965"/>
                  <a:gd name="T110" fmla="*/ 5840 w 6409"/>
                  <a:gd name="T111" fmla="*/ 948 h 965"/>
                  <a:gd name="T112" fmla="*/ 5956 w 6409"/>
                  <a:gd name="T113" fmla="*/ 965 h 965"/>
                  <a:gd name="T114" fmla="*/ 6069 w 6409"/>
                  <a:gd name="T115" fmla="*/ 965 h 965"/>
                  <a:gd name="T116" fmla="*/ 6185 w 6409"/>
                  <a:gd name="T117" fmla="*/ 965 h 965"/>
                  <a:gd name="T118" fmla="*/ 6302 w 6409"/>
                  <a:gd name="T119" fmla="*/ 965 h 965"/>
                  <a:gd name="T120" fmla="*/ 6409 w 6409"/>
                  <a:gd name="T121" fmla="*/ 965 h 9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409" h="965">
                    <a:moveTo>
                      <a:pt x="0" y="887"/>
                    </a:moveTo>
                    <a:lnTo>
                      <a:pt x="7" y="879"/>
                    </a:lnTo>
                    <a:lnTo>
                      <a:pt x="19" y="833"/>
                    </a:lnTo>
                    <a:lnTo>
                      <a:pt x="31" y="801"/>
                    </a:lnTo>
                    <a:lnTo>
                      <a:pt x="43" y="781"/>
                    </a:lnTo>
                    <a:lnTo>
                      <a:pt x="55" y="797"/>
                    </a:lnTo>
                    <a:lnTo>
                      <a:pt x="67" y="828"/>
                    </a:lnTo>
                    <a:lnTo>
                      <a:pt x="80" y="871"/>
                    </a:lnTo>
                    <a:lnTo>
                      <a:pt x="92" y="903"/>
                    </a:lnTo>
                    <a:lnTo>
                      <a:pt x="104" y="919"/>
                    </a:lnTo>
                    <a:lnTo>
                      <a:pt x="116" y="928"/>
                    </a:lnTo>
                    <a:lnTo>
                      <a:pt x="128" y="930"/>
                    </a:lnTo>
                    <a:lnTo>
                      <a:pt x="141" y="899"/>
                    </a:lnTo>
                    <a:lnTo>
                      <a:pt x="153" y="867"/>
                    </a:lnTo>
                    <a:lnTo>
                      <a:pt x="165" y="864"/>
                    </a:lnTo>
                    <a:lnTo>
                      <a:pt x="177" y="886"/>
                    </a:lnTo>
                    <a:lnTo>
                      <a:pt x="189" y="906"/>
                    </a:lnTo>
                    <a:lnTo>
                      <a:pt x="202" y="965"/>
                    </a:lnTo>
                    <a:lnTo>
                      <a:pt x="214" y="965"/>
                    </a:lnTo>
                    <a:lnTo>
                      <a:pt x="226" y="965"/>
                    </a:lnTo>
                    <a:lnTo>
                      <a:pt x="238" y="965"/>
                    </a:lnTo>
                    <a:lnTo>
                      <a:pt x="250" y="965"/>
                    </a:lnTo>
                    <a:lnTo>
                      <a:pt x="262" y="965"/>
                    </a:lnTo>
                    <a:lnTo>
                      <a:pt x="275" y="818"/>
                    </a:lnTo>
                    <a:lnTo>
                      <a:pt x="287" y="780"/>
                    </a:lnTo>
                    <a:lnTo>
                      <a:pt x="299" y="766"/>
                    </a:lnTo>
                    <a:lnTo>
                      <a:pt x="311" y="797"/>
                    </a:lnTo>
                    <a:lnTo>
                      <a:pt x="323" y="823"/>
                    </a:lnTo>
                    <a:lnTo>
                      <a:pt x="336" y="965"/>
                    </a:lnTo>
                    <a:lnTo>
                      <a:pt x="348" y="965"/>
                    </a:lnTo>
                    <a:lnTo>
                      <a:pt x="360" y="965"/>
                    </a:lnTo>
                    <a:lnTo>
                      <a:pt x="372" y="965"/>
                    </a:lnTo>
                    <a:lnTo>
                      <a:pt x="384" y="965"/>
                    </a:lnTo>
                    <a:lnTo>
                      <a:pt x="397" y="924"/>
                    </a:lnTo>
                    <a:lnTo>
                      <a:pt x="408" y="918"/>
                    </a:lnTo>
                    <a:lnTo>
                      <a:pt x="421" y="917"/>
                    </a:lnTo>
                    <a:lnTo>
                      <a:pt x="433" y="923"/>
                    </a:lnTo>
                    <a:lnTo>
                      <a:pt x="445" y="927"/>
                    </a:lnTo>
                    <a:lnTo>
                      <a:pt x="457" y="862"/>
                    </a:lnTo>
                    <a:lnTo>
                      <a:pt x="470" y="579"/>
                    </a:lnTo>
                    <a:lnTo>
                      <a:pt x="482" y="277"/>
                    </a:lnTo>
                    <a:lnTo>
                      <a:pt x="494" y="247"/>
                    </a:lnTo>
                    <a:lnTo>
                      <a:pt x="506" y="385"/>
                    </a:lnTo>
                    <a:lnTo>
                      <a:pt x="518" y="508"/>
                    </a:lnTo>
                    <a:lnTo>
                      <a:pt x="531" y="587"/>
                    </a:lnTo>
                    <a:lnTo>
                      <a:pt x="543" y="734"/>
                    </a:lnTo>
                    <a:lnTo>
                      <a:pt x="555" y="837"/>
                    </a:lnTo>
                    <a:lnTo>
                      <a:pt x="567" y="889"/>
                    </a:lnTo>
                    <a:lnTo>
                      <a:pt x="579" y="906"/>
                    </a:lnTo>
                    <a:lnTo>
                      <a:pt x="591" y="920"/>
                    </a:lnTo>
                    <a:lnTo>
                      <a:pt x="604" y="965"/>
                    </a:lnTo>
                    <a:lnTo>
                      <a:pt x="616" y="936"/>
                    </a:lnTo>
                    <a:lnTo>
                      <a:pt x="628" y="965"/>
                    </a:lnTo>
                    <a:lnTo>
                      <a:pt x="640" y="940"/>
                    </a:lnTo>
                    <a:lnTo>
                      <a:pt x="652" y="965"/>
                    </a:lnTo>
                    <a:lnTo>
                      <a:pt x="665" y="965"/>
                    </a:lnTo>
                    <a:lnTo>
                      <a:pt x="677" y="965"/>
                    </a:lnTo>
                    <a:lnTo>
                      <a:pt x="689" y="965"/>
                    </a:lnTo>
                    <a:lnTo>
                      <a:pt x="701" y="896"/>
                    </a:lnTo>
                    <a:lnTo>
                      <a:pt x="713" y="882"/>
                    </a:lnTo>
                    <a:lnTo>
                      <a:pt x="726" y="877"/>
                    </a:lnTo>
                    <a:lnTo>
                      <a:pt x="738" y="872"/>
                    </a:lnTo>
                    <a:lnTo>
                      <a:pt x="750" y="852"/>
                    </a:lnTo>
                    <a:lnTo>
                      <a:pt x="762" y="851"/>
                    </a:lnTo>
                    <a:lnTo>
                      <a:pt x="774" y="865"/>
                    </a:lnTo>
                    <a:lnTo>
                      <a:pt x="786" y="895"/>
                    </a:lnTo>
                    <a:lnTo>
                      <a:pt x="799" y="904"/>
                    </a:lnTo>
                    <a:lnTo>
                      <a:pt x="811" y="965"/>
                    </a:lnTo>
                    <a:lnTo>
                      <a:pt x="823" y="965"/>
                    </a:lnTo>
                    <a:lnTo>
                      <a:pt x="835" y="965"/>
                    </a:lnTo>
                    <a:lnTo>
                      <a:pt x="847" y="965"/>
                    </a:lnTo>
                    <a:lnTo>
                      <a:pt x="860" y="965"/>
                    </a:lnTo>
                    <a:lnTo>
                      <a:pt x="872" y="965"/>
                    </a:lnTo>
                    <a:lnTo>
                      <a:pt x="884" y="965"/>
                    </a:lnTo>
                    <a:lnTo>
                      <a:pt x="896" y="965"/>
                    </a:lnTo>
                    <a:lnTo>
                      <a:pt x="909" y="965"/>
                    </a:lnTo>
                    <a:lnTo>
                      <a:pt x="921" y="965"/>
                    </a:lnTo>
                    <a:lnTo>
                      <a:pt x="933" y="965"/>
                    </a:lnTo>
                    <a:lnTo>
                      <a:pt x="945" y="965"/>
                    </a:lnTo>
                    <a:lnTo>
                      <a:pt x="957" y="965"/>
                    </a:lnTo>
                    <a:lnTo>
                      <a:pt x="969" y="965"/>
                    </a:lnTo>
                    <a:lnTo>
                      <a:pt x="982" y="965"/>
                    </a:lnTo>
                    <a:lnTo>
                      <a:pt x="994" y="965"/>
                    </a:lnTo>
                    <a:lnTo>
                      <a:pt x="1006" y="965"/>
                    </a:lnTo>
                    <a:lnTo>
                      <a:pt x="1018" y="965"/>
                    </a:lnTo>
                    <a:lnTo>
                      <a:pt x="1030" y="965"/>
                    </a:lnTo>
                    <a:lnTo>
                      <a:pt x="1043" y="965"/>
                    </a:lnTo>
                    <a:lnTo>
                      <a:pt x="1055" y="965"/>
                    </a:lnTo>
                    <a:lnTo>
                      <a:pt x="1067" y="965"/>
                    </a:lnTo>
                    <a:lnTo>
                      <a:pt x="1079" y="965"/>
                    </a:lnTo>
                    <a:lnTo>
                      <a:pt x="1092" y="965"/>
                    </a:lnTo>
                    <a:lnTo>
                      <a:pt x="1104" y="919"/>
                    </a:lnTo>
                    <a:lnTo>
                      <a:pt x="1116" y="965"/>
                    </a:lnTo>
                    <a:lnTo>
                      <a:pt x="1128" y="965"/>
                    </a:lnTo>
                    <a:lnTo>
                      <a:pt x="1140" y="922"/>
                    </a:lnTo>
                    <a:lnTo>
                      <a:pt x="1152" y="925"/>
                    </a:lnTo>
                    <a:lnTo>
                      <a:pt x="1165" y="933"/>
                    </a:lnTo>
                    <a:lnTo>
                      <a:pt x="1177" y="965"/>
                    </a:lnTo>
                    <a:lnTo>
                      <a:pt x="1189" y="965"/>
                    </a:lnTo>
                    <a:lnTo>
                      <a:pt x="1201" y="965"/>
                    </a:lnTo>
                    <a:lnTo>
                      <a:pt x="1213" y="965"/>
                    </a:lnTo>
                    <a:lnTo>
                      <a:pt x="1226" y="965"/>
                    </a:lnTo>
                    <a:lnTo>
                      <a:pt x="1238" y="965"/>
                    </a:lnTo>
                    <a:lnTo>
                      <a:pt x="1250" y="965"/>
                    </a:lnTo>
                    <a:lnTo>
                      <a:pt x="1262" y="965"/>
                    </a:lnTo>
                    <a:lnTo>
                      <a:pt x="1275" y="965"/>
                    </a:lnTo>
                    <a:lnTo>
                      <a:pt x="1287" y="965"/>
                    </a:lnTo>
                    <a:lnTo>
                      <a:pt x="1299" y="965"/>
                    </a:lnTo>
                    <a:lnTo>
                      <a:pt x="1311" y="965"/>
                    </a:lnTo>
                    <a:lnTo>
                      <a:pt x="1324" y="965"/>
                    </a:lnTo>
                    <a:lnTo>
                      <a:pt x="1335" y="965"/>
                    </a:lnTo>
                    <a:lnTo>
                      <a:pt x="1348" y="965"/>
                    </a:lnTo>
                    <a:lnTo>
                      <a:pt x="1360" y="965"/>
                    </a:lnTo>
                    <a:lnTo>
                      <a:pt x="1372" y="965"/>
                    </a:lnTo>
                    <a:lnTo>
                      <a:pt x="1384" y="965"/>
                    </a:lnTo>
                    <a:lnTo>
                      <a:pt x="1397" y="965"/>
                    </a:lnTo>
                    <a:lnTo>
                      <a:pt x="1409" y="965"/>
                    </a:lnTo>
                    <a:lnTo>
                      <a:pt x="1421" y="965"/>
                    </a:lnTo>
                    <a:lnTo>
                      <a:pt x="1433" y="965"/>
                    </a:lnTo>
                    <a:lnTo>
                      <a:pt x="1446" y="965"/>
                    </a:lnTo>
                    <a:lnTo>
                      <a:pt x="1458" y="965"/>
                    </a:lnTo>
                    <a:lnTo>
                      <a:pt x="1470" y="965"/>
                    </a:lnTo>
                    <a:lnTo>
                      <a:pt x="1483" y="965"/>
                    </a:lnTo>
                    <a:lnTo>
                      <a:pt x="1495" y="965"/>
                    </a:lnTo>
                    <a:lnTo>
                      <a:pt x="1507" y="965"/>
                    </a:lnTo>
                    <a:lnTo>
                      <a:pt x="1519" y="965"/>
                    </a:lnTo>
                    <a:lnTo>
                      <a:pt x="1531" y="965"/>
                    </a:lnTo>
                    <a:lnTo>
                      <a:pt x="1544" y="965"/>
                    </a:lnTo>
                    <a:lnTo>
                      <a:pt x="1556" y="965"/>
                    </a:lnTo>
                    <a:lnTo>
                      <a:pt x="1568" y="965"/>
                    </a:lnTo>
                    <a:lnTo>
                      <a:pt x="1580" y="965"/>
                    </a:lnTo>
                    <a:lnTo>
                      <a:pt x="1592" y="965"/>
                    </a:lnTo>
                    <a:lnTo>
                      <a:pt x="1604" y="965"/>
                    </a:lnTo>
                    <a:lnTo>
                      <a:pt x="1617" y="965"/>
                    </a:lnTo>
                    <a:lnTo>
                      <a:pt x="1629" y="965"/>
                    </a:lnTo>
                    <a:lnTo>
                      <a:pt x="1641" y="965"/>
                    </a:lnTo>
                    <a:lnTo>
                      <a:pt x="1654" y="965"/>
                    </a:lnTo>
                    <a:lnTo>
                      <a:pt x="1666" y="965"/>
                    </a:lnTo>
                    <a:lnTo>
                      <a:pt x="1679" y="965"/>
                    </a:lnTo>
                    <a:lnTo>
                      <a:pt x="1691" y="965"/>
                    </a:lnTo>
                    <a:lnTo>
                      <a:pt x="1703" y="965"/>
                    </a:lnTo>
                    <a:lnTo>
                      <a:pt x="1716" y="965"/>
                    </a:lnTo>
                    <a:lnTo>
                      <a:pt x="1728" y="965"/>
                    </a:lnTo>
                    <a:lnTo>
                      <a:pt x="1740" y="965"/>
                    </a:lnTo>
                    <a:lnTo>
                      <a:pt x="1753" y="965"/>
                    </a:lnTo>
                    <a:lnTo>
                      <a:pt x="1765" y="965"/>
                    </a:lnTo>
                    <a:lnTo>
                      <a:pt x="1777" y="965"/>
                    </a:lnTo>
                    <a:lnTo>
                      <a:pt x="1789" y="965"/>
                    </a:lnTo>
                    <a:lnTo>
                      <a:pt x="1802" y="965"/>
                    </a:lnTo>
                    <a:lnTo>
                      <a:pt x="1814" y="965"/>
                    </a:lnTo>
                    <a:lnTo>
                      <a:pt x="1826" y="965"/>
                    </a:lnTo>
                    <a:lnTo>
                      <a:pt x="1839" y="965"/>
                    </a:lnTo>
                    <a:lnTo>
                      <a:pt x="1852" y="965"/>
                    </a:lnTo>
                    <a:lnTo>
                      <a:pt x="1864" y="965"/>
                    </a:lnTo>
                    <a:lnTo>
                      <a:pt x="1876" y="965"/>
                    </a:lnTo>
                    <a:lnTo>
                      <a:pt x="1889" y="810"/>
                    </a:lnTo>
                    <a:lnTo>
                      <a:pt x="1901" y="525"/>
                    </a:lnTo>
                    <a:lnTo>
                      <a:pt x="1915" y="130"/>
                    </a:lnTo>
                    <a:lnTo>
                      <a:pt x="1927" y="0"/>
                    </a:lnTo>
                    <a:lnTo>
                      <a:pt x="1939" y="146"/>
                    </a:lnTo>
                    <a:lnTo>
                      <a:pt x="1952" y="351"/>
                    </a:lnTo>
                    <a:lnTo>
                      <a:pt x="1964" y="534"/>
                    </a:lnTo>
                    <a:lnTo>
                      <a:pt x="1977" y="702"/>
                    </a:lnTo>
                    <a:lnTo>
                      <a:pt x="1990" y="811"/>
                    </a:lnTo>
                    <a:lnTo>
                      <a:pt x="2003" y="884"/>
                    </a:lnTo>
                    <a:lnTo>
                      <a:pt x="2015" y="965"/>
                    </a:lnTo>
                    <a:lnTo>
                      <a:pt x="2027" y="965"/>
                    </a:lnTo>
                    <a:lnTo>
                      <a:pt x="2040" y="965"/>
                    </a:lnTo>
                    <a:lnTo>
                      <a:pt x="2052" y="965"/>
                    </a:lnTo>
                    <a:lnTo>
                      <a:pt x="2065" y="965"/>
                    </a:lnTo>
                    <a:lnTo>
                      <a:pt x="2078" y="965"/>
                    </a:lnTo>
                    <a:lnTo>
                      <a:pt x="2090" y="965"/>
                    </a:lnTo>
                    <a:lnTo>
                      <a:pt x="2103" y="965"/>
                    </a:lnTo>
                    <a:lnTo>
                      <a:pt x="2115" y="965"/>
                    </a:lnTo>
                    <a:lnTo>
                      <a:pt x="2128" y="965"/>
                    </a:lnTo>
                    <a:lnTo>
                      <a:pt x="2141" y="965"/>
                    </a:lnTo>
                    <a:lnTo>
                      <a:pt x="2153" y="965"/>
                    </a:lnTo>
                    <a:lnTo>
                      <a:pt x="2167" y="965"/>
                    </a:lnTo>
                    <a:lnTo>
                      <a:pt x="2180" y="965"/>
                    </a:lnTo>
                    <a:lnTo>
                      <a:pt x="2193" y="965"/>
                    </a:lnTo>
                    <a:lnTo>
                      <a:pt x="2205" y="965"/>
                    </a:lnTo>
                    <a:lnTo>
                      <a:pt x="2217" y="965"/>
                    </a:lnTo>
                    <a:lnTo>
                      <a:pt x="2230" y="806"/>
                    </a:lnTo>
                    <a:lnTo>
                      <a:pt x="2242" y="739"/>
                    </a:lnTo>
                    <a:lnTo>
                      <a:pt x="2256" y="717"/>
                    </a:lnTo>
                    <a:lnTo>
                      <a:pt x="2269" y="751"/>
                    </a:lnTo>
                    <a:lnTo>
                      <a:pt x="2281" y="802"/>
                    </a:lnTo>
                    <a:lnTo>
                      <a:pt x="2294" y="848"/>
                    </a:lnTo>
                    <a:lnTo>
                      <a:pt x="2307" y="883"/>
                    </a:lnTo>
                    <a:lnTo>
                      <a:pt x="2321" y="965"/>
                    </a:lnTo>
                    <a:lnTo>
                      <a:pt x="2333" y="965"/>
                    </a:lnTo>
                    <a:lnTo>
                      <a:pt x="2345" y="965"/>
                    </a:lnTo>
                    <a:lnTo>
                      <a:pt x="2358" y="965"/>
                    </a:lnTo>
                    <a:lnTo>
                      <a:pt x="2371" y="965"/>
                    </a:lnTo>
                    <a:lnTo>
                      <a:pt x="2384" y="965"/>
                    </a:lnTo>
                    <a:lnTo>
                      <a:pt x="2397" y="965"/>
                    </a:lnTo>
                    <a:lnTo>
                      <a:pt x="2409" y="965"/>
                    </a:lnTo>
                    <a:lnTo>
                      <a:pt x="2422" y="965"/>
                    </a:lnTo>
                    <a:lnTo>
                      <a:pt x="2435" y="965"/>
                    </a:lnTo>
                    <a:lnTo>
                      <a:pt x="2449" y="965"/>
                    </a:lnTo>
                    <a:lnTo>
                      <a:pt x="2461" y="965"/>
                    </a:lnTo>
                    <a:lnTo>
                      <a:pt x="2474" y="965"/>
                    </a:lnTo>
                    <a:lnTo>
                      <a:pt x="2488" y="965"/>
                    </a:lnTo>
                    <a:lnTo>
                      <a:pt x="2501" y="965"/>
                    </a:lnTo>
                    <a:lnTo>
                      <a:pt x="2515" y="965"/>
                    </a:lnTo>
                    <a:lnTo>
                      <a:pt x="2528" y="965"/>
                    </a:lnTo>
                    <a:lnTo>
                      <a:pt x="2540" y="965"/>
                    </a:lnTo>
                    <a:lnTo>
                      <a:pt x="2553" y="965"/>
                    </a:lnTo>
                    <a:lnTo>
                      <a:pt x="2566" y="965"/>
                    </a:lnTo>
                    <a:lnTo>
                      <a:pt x="2580" y="965"/>
                    </a:lnTo>
                    <a:lnTo>
                      <a:pt x="2593" y="965"/>
                    </a:lnTo>
                    <a:lnTo>
                      <a:pt x="2605" y="965"/>
                    </a:lnTo>
                    <a:lnTo>
                      <a:pt x="2619" y="965"/>
                    </a:lnTo>
                    <a:lnTo>
                      <a:pt x="2632" y="965"/>
                    </a:lnTo>
                    <a:lnTo>
                      <a:pt x="2646" y="965"/>
                    </a:lnTo>
                    <a:lnTo>
                      <a:pt x="2659" y="965"/>
                    </a:lnTo>
                    <a:lnTo>
                      <a:pt x="2673" y="965"/>
                    </a:lnTo>
                    <a:lnTo>
                      <a:pt x="2687" y="965"/>
                    </a:lnTo>
                    <a:lnTo>
                      <a:pt x="2700" y="965"/>
                    </a:lnTo>
                    <a:lnTo>
                      <a:pt x="2713" y="965"/>
                    </a:lnTo>
                    <a:lnTo>
                      <a:pt x="2727" y="965"/>
                    </a:lnTo>
                    <a:lnTo>
                      <a:pt x="2741" y="965"/>
                    </a:lnTo>
                    <a:lnTo>
                      <a:pt x="2754" y="965"/>
                    </a:lnTo>
                    <a:lnTo>
                      <a:pt x="2768" y="965"/>
                    </a:lnTo>
                    <a:lnTo>
                      <a:pt x="2781" y="965"/>
                    </a:lnTo>
                    <a:lnTo>
                      <a:pt x="2795" y="965"/>
                    </a:lnTo>
                    <a:lnTo>
                      <a:pt x="2808" y="965"/>
                    </a:lnTo>
                    <a:lnTo>
                      <a:pt x="2821" y="965"/>
                    </a:lnTo>
                    <a:lnTo>
                      <a:pt x="2834" y="965"/>
                    </a:lnTo>
                    <a:lnTo>
                      <a:pt x="2847" y="965"/>
                    </a:lnTo>
                    <a:lnTo>
                      <a:pt x="2859" y="965"/>
                    </a:lnTo>
                    <a:lnTo>
                      <a:pt x="2873" y="965"/>
                    </a:lnTo>
                    <a:lnTo>
                      <a:pt x="2885" y="965"/>
                    </a:lnTo>
                    <a:lnTo>
                      <a:pt x="2899" y="965"/>
                    </a:lnTo>
                    <a:lnTo>
                      <a:pt x="2911" y="965"/>
                    </a:lnTo>
                    <a:lnTo>
                      <a:pt x="2924" y="965"/>
                    </a:lnTo>
                    <a:lnTo>
                      <a:pt x="2937" y="965"/>
                    </a:lnTo>
                    <a:lnTo>
                      <a:pt x="2949" y="965"/>
                    </a:lnTo>
                    <a:lnTo>
                      <a:pt x="2963" y="965"/>
                    </a:lnTo>
                    <a:lnTo>
                      <a:pt x="2975" y="965"/>
                    </a:lnTo>
                    <a:lnTo>
                      <a:pt x="2988" y="965"/>
                    </a:lnTo>
                    <a:lnTo>
                      <a:pt x="3001" y="965"/>
                    </a:lnTo>
                    <a:lnTo>
                      <a:pt x="3013" y="965"/>
                    </a:lnTo>
                    <a:lnTo>
                      <a:pt x="3028" y="965"/>
                    </a:lnTo>
                    <a:lnTo>
                      <a:pt x="3042" y="965"/>
                    </a:lnTo>
                    <a:lnTo>
                      <a:pt x="3055" y="965"/>
                    </a:lnTo>
                    <a:lnTo>
                      <a:pt x="3068" y="965"/>
                    </a:lnTo>
                    <a:lnTo>
                      <a:pt x="3082" y="965"/>
                    </a:lnTo>
                    <a:lnTo>
                      <a:pt x="3094" y="965"/>
                    </a:lnTo>
                    <a:lnTo>
                      <a:pt x="3107" y="965"/>
                    </a:lnTo>
                    <a:lnTo>
                      <a:pt x="3120" y="965"/>
                    </a:lnTo>
                    <a:lnTo>
                      <a:pt x="3134" y="965"/>
                    </a:lnTo>
                    <a:lnTo>
                      <a:pt x="3146" y="965"/>
                    </a:lnTo>
                    <a:lnTo>
                      <a:pt x="3158" y="965"/>
                    </a:lnTo>
                    <a:lnTo>
                      <a:pt x="3171" y="965"/>
                    </a:lnTo>
                    <a:lnTo>
                      <a:pt x="3183" y="965"/>
                    </a:lnTo>
                    <a:lnTo>
                      <a:pt x="3197" y="965"/>
                    </a:lnTo>
                    <a:lnTo>
                      <a:pt x="3209" y="965"/>
                    </a:lnTo>
                    <a:lnTo>
                      <a:pt x="3223" y="965"/>
                    </a:lnTo>
                    <a:lnTo>
                      <a:pt x="3236" y="965"/>
                    </a:lnTo>
                    <a:lnTo>
                      <a:pt x="3250" y="965"/>
                    </a:lnTo>
                    <a:lnTo>
                      <a:pt x="3264" y="965"/>
                    </a:lnTo>
                    <a:lnTo>
                      <a:pt x="3277" y="965"/>
                    </a:lnTo>
                    <a:lnTo>
                      <a:pt x="3291" y="965"/>
                    </a:lnTo>
                    <a:lnTo>
                      <a:pt x="3305" y="965"/>
                    </a:lnTo>
                    <a:lnTo>
                      <a:pt x="3319" y="965"/>
                    </a:lnTo>
                    <a:lnTo>
                      <a:pt x="3331" y="965"/>
                    </a:lnTo>
                    <a:lnTo>
                      <a:pt x="3345" y="965"/>
                    </a:lnTo>
                    <a:lnTo>
                      <a:pt x="3357" y="965"/>
                    </a:lnTo>
                    <a:lnTo>
                      <a:pt x="3371" y="965"/>
                    </a:lnTo>
                    <a:lnTo>
                      <a:pt x="3384" y="965"/>
                    </a:lnTo>
                    <a:lnTo>
                      <a:pt x="3396" y="965"/>
                    </a:lnTo>
                    <a:lnTo>
                      <a:pt x="3409" y="965"/>
                    </a:lnTo>
                    <a:lnTo>
                      <a:pt x="3422" y="965"/>
                    </a:lnTo>
                    <a:lnTo>
                      <a:pt x="3436" y="965"/>
                    </a:lnTo>
                    <a:lnTo>
                      <a:pt x="3449" y="965"/>
                    </a:lnTo>
                    <a:lnTo>
                      <a:pt x="3462" y="965"/>
                    </a:lnTo>
                    <a:lnTo>
                      <a:pt x="3476" y="965"/>
                    </a:lnTo>
                    <a:lnTo>
                      <a:pt x="3490" y="965"/>
                    </a:lnTo>
                    <a:lnTo>
                      <a:pt x="3503" y="965"/>
                    </a:lnTo>
                    <a:lnTo>
                      <a:pt x="3517" y="965"/>
                    </a:lnTo>
                    <a:lnTo>
                      <a:pt x="3531" y="965"/>
                    </a:lnTo>
                    <a:lnTo>
                      <a:pt x="3544" y="965"/>
                    </a:lnTo>
                    <a:lnTo>
                      <a:pt x="3558" y="965"/>
                    </a:lnTo>
                    <a:lnTo>
                      <a:pt x="3572" y="965"/>
                    </a:lnTo>
                    <a:lnTo>
                      <a:pt x="3588" y="965"/>
                    </a:lnTo>
                    <a:lnTo>
                      <a:pt x="3602" y="965"/>
                    </a:lnTo>
                    <a:lnTo>
                      <a:pt x="3616" y="965"/>
                    </a:lnTo>
                    <a:lnTo>
                      <a:pt x="3630" y="965"/>
                    </a:lnTo>
                    <a:lnTo>
                      <a:pt x="3644" y="965"/>
                    </a:lnTo>
                    <a:lnTo>
                      <a:pt x="3657" y="965"/>
                    </a:lnTo>
                    <a:lnTo>
                      <a:pt x="3672" y="965"/>
                    </a:lnTo>
                    <a:lnTo>
                      <a:pt x="3684" y="965"/>
                    </a:lnTo>
                    <a:lnTo>
                      <a:pt x="3696" y="965"/>
                    </a:lnTo>
                    <a:lnTo>
                      <a:pt x="3710" y="965"/>
                    </a:lnTo>
                    <a:lnTo>
                      <a:pt x="3723" y="965"/>
                    </a:lnTo>
                    <a:lnTo>
                      <a:pt x="3737" y="965"/>
                    </a:lnTo>
                    <a:lnTo>
                      <a:pt x="3751" y="965"/>
                    </a:lnTo>
                    <a:lnTo>
                      <a:pt x="3764" y="965"/>
                    </a:lnTo>
                    <a:lnTo>
                      <a:pt x="3779" y="965"/>
                    </a:lnTo>
                    <a:lnTo>
                      <a:pt x="3793" y="965"/>
                    </a:lnTo>
                    <a:lnTo>
                      <a:pt x="3807" y="965"/>
                    </a:lnTo>
                    <a:lnTo>
                      <a:pt x="3822" y="965"/>
                    </a:lnTo>
                    <a:lnTo>
                      <a:pt x="3836" y="965"/>
                    </a:lnTo>
                    <a:lnTo>
                      <a:pt x="3850" y="965"/>
                    </a:lnTo>
                    <a:lnTo>
                      <a:pt x="3865" y="965"/>
                    </a:lnTo>
                    <a:lnTo>
                      <a:pt x="3879" y="965"/>
                    </a:lnTo>
                    <a:lnTo>
                      <a:pt x="3893" y="965"/>
                    </a:lnTo>
                    <a:lnTo>
                      <a:pt x="3907" y="965"/>
                    </a:lnTo>
                    <a:lnTo>
                      <a:pt x="3921" y="965"/>
                    </a:lnTo>
                    <a:lnTo>
                      <a:pt x="3934" y="965"/>
                    </a:lnTo>
                    <a:lnTo>
                      <a:pt x="3949" y="965"/>
                    </a:lnTo>
                    <a:lnTo>
                      <a:pt x="3963" y="965"/>
                    </a:lnTo>
                    <a:lnTo>
                      <a:pt x="3976" y="965"/>
                    </a:lnTo>
                    <a:lnTo>
                      <a:pt x="3991" y="965"/>
                    </a:lnTo>
                    <a:lnTo>
                      <a:pt x="4005" y="965"/>
                    </a:lnTo>
                    <a:lnTo>
                      <a:pt x="4018" y="965"/>
                    </a:lnTo>
                    <a:lnTo>
                      <a:pt x="4033" y="965"/>
                    </a:lnTo>
                    <a:lnTo>
                      <a:pt x="4046" y="965"/>
                    </a:lnTo>
                    <a:lnTo>
                      <a:pt x="4060" y="965"/>
                    </a:lnTo>
                    <a:lnTo>
                      <a:pt x="4074" y="965"/>
                    </a:lnTo>
                    <a:lnTo>
                      <a:pt x="4088" y="965"/>
                    </a:lnTo>
                    <a:lnTo>
                      <a:pt x="4101" y="965"/>
                    </a:lnTo>
                    <a:lnTo>
                      <a:pt x="4115" y="965"/>
                    </a:lnTo>
                    <a:lnTo>
                      <a:pt x="4129" y="965"/>
                    </a:lnTo>
                    <a:lnTo>
                      <a:pt x="4145" y="965"/>
                    </a:lnTo>
                    <a:lnTo>
                      <a:pt x="4158" y="965"/>
                    </a:lnTo>
                    <a:lnTo>
                      <a:pt x="4171" y="965"/>
                    </a:lnTo>
                    <a:lnTo>
                      <a:pt x="4184" y="965"/>
                    </a:lnTo>
                    <a:lnTo>
                      <a:pt x="4197" y="965"/>
                    </a:lnTo>
                    <a:lnTo>
                      <a:pt x="4210" y="965"/>
                    </a:lnTo>
                    <a:lnTo>
                      <a:pt x="4224" y="965"/>
                    </a:lnTo>
                    <a:lnTo>
                      <a:pt x="4238" y="965"/>
                    </a:lnTo>
                    <a:lnTo>
                      <a:pt x="4251" y="965"/>
                    </a:lnTo>
                    <a:lnTo>
                      <a:pt x="4266" y="965"/>
                    </a:lnTo>
                    <a:lnTo>
                      <a:pt x="4280" y="965"/>
                    </a:lnTo>
                    <a:lnTo>
                      <a:pt x="4294" y="965"/>
                    </a:lnTo>
                    <a:lnTo>
                      <a:pt x="4308" y="965"/>
                    </a:lnTo>
                    <a:lnTo>
                      <a:pt x="4322" y="965"/>
                    </a:lnTo>
                    <a:lnTo>
                      <a:pt x="4337" y="965"/>
                    </a:lnTo>
                    <a:lnTo>
                      <a:pt x="4351" y="965"/>
                    </a:lnTo>
                    <a:lnTo>
                      <a:pt x="4364" y="965"/>
                    </a:lnTo>
                    <a:lnTo>
                      <a:pt x="4379" y="965"/>
                    </a:lnTo>
                    <a:lnTo>
                      <a:pt x="4393" y="965"/>
                    </a:lnTo>
                    <a:lnTo>
                      <a:pt x="4407" y="965"/>
                    </a:lnTo>
                    <a:lnTo>
                      <a:pt x="4422" y="965"/>
                    </a:lnTo>
                    <a:lnTo>
                      <a:pt x="4436" y="965"/>
                    </a:lnTo>
                    <a:lnTo>
                      <a:pt x="4449" y="965"/>
                    </a:lnTo>
                    <a:lnTo>
                      <a:pt x="4464" y="965"/>
                    </a:lnTo>
                    <a:lnTo>
                      <a:pt x="4478" y="965"/>
                    </a:lnTo>
                    <a:lnTo>
                      <a:pt x="4492" y="965"/>
                    </a:lnTo>
                    <a:lnTo>
                      <a:pt x="4508" y="965"/>
                    </a:lnTo>
                    <a:lnTo>
                      <a:pt x="4522" y="965"/>
                    </a:lnTo>
                    <a:lnTo>
                      <a:pt x="4535" y="965"/>
                    </a:lnTo>
                    <a:lnTo>
                      <a:pt x="4551" y="965"/>
                    </a:lnTo>
                    <a:lnTo>
                      <a:pt x="4564" y="965"/>
                    </a:lnTo>
                    <a:lnTo>
                      <a:pt x="4578" y="965"/>
                    </a:lnTo>
                    <a:lnTo>
                      <a:pt x="4592" y="965"/>
                    </a:lnTo>
                    <a:lnTo>
                      <a:pt x="4606" y="965"/>
                    </a:lnTo>
                    <a:lnTo>
                      <a:pt x="4619" y="965"/>
                    </a:lnTo>
                    <a:lnTo>
                      <a:pt x="4634" y="965"/>
                    </a:lnTo>
                    <a:lnTo>
                      <a:pt x="4648" y="965"/>
                    </a:lnTo>
                    <a:lnTo>
                      <a:pt x="4661" y="965"/>
                    </a:lnTo>
                    <a:lnTo>
                      <a:pt x="4676" y="965"/>
                    </a:lnTo>
                    <a:lnTo>
                      <a:pt x="4689" y="965"/>
                    </a:lnTo>
                    <a:lnTo>
                      <a:pt x="4702" y="965"/>
                    </a:lnTo>
                    <a:lnTo>
                      <a:pt x="4717" y="965"/>
                    </a:lnTo>
                    <a:lnTo>
                      <a:pt x="4730" y="965"/>
                    </a:lnTo>
                    <a:lnTo>
                      <a:pt x="4743" y="965"/>
                    </a:lnTo>
                    <a:lnTo>
                      <a:pt x="4758" y="965"/>
                    </a:lnTo>
                    <a:lnTo>
                      <a:pt x="4772" y="965"/>
                    </a:lnTo>
                    <a:lnTo>
                      <a:pt x="4785" y="965"/>
                    </a:lnTo>
                    <a:lnTo>
                      <a:pt x="4800" y="965"/>
                    </a:lnTo>
                    <a:lnTo>
                      <a:pt x="4814" y="965"/>
                    </a:lnTo>
                    <a:lnTo>
                      <a:pt x="4828" y="965"/>
                    </a:lnTo>
                    <a:lnTo>
                      <a:pt x="4843" y="965"/>
                    </a:lnTo>
                    <a:lnTo>
                      <a:pt x="4857" y="965"/>
                    </a:lnTo>
                    <a:lnTo>
                      <a:pt x="4871" y="965"/>
                    </a:lnTo>
                    <a:lnTo>
                      <a:pt x="4886" y="965"/>
                    </a:lnTo>
                    <a:lnTo>
                      <a:pt x="4900" y="965"/>
                    </a:lnTo>
                    <a:lnTo>
                      <a:pt x="4913" y="965"/>
                    </a:lnTo>
                    <a:lnTo>
                      <a:pt x="4929" y="965"/>
                    </a:lnTo>
                    <a:lnTo>
                      <a:pt x="4942" y="965"/>
                    </a:lnTo>
                    <a:lnTo>
                      <a:pt x="4957" y="965"/>
                    </a:lnTo>
                    <a:lnTo>
                      <a:pt x="4970" y="965"/>
                    </a:lnTo>
                    <a:lnTo>
                      <a:pt x="4983" y="965"/>
                    </a:lnTo>
                    <a:lnTo>
                      <a:pt x="4998" y="965"/>
                    </a:lnTo>
                    <a:lnTo>
                      <a:pt x="5012" y="965"/>
                    </a:lnTo>
                    <a:lnTo>
                      <a:pt x="5025" y="965"/>
                    </a:lnTo>
                    <a:lnTo>
                      <a:pt x="5041" y="965"/>
                    </a:lnTo>
                    <a:lnTo>
                      <a:pt x="5055" y="965"/>
                    </a:lnTo>
                    <a:lnTo>
                      <a:pt x="5069" y="965"/>
                    </a:lnTo>
                    <a:lnTo>
                      <a:pt x="5084" y="965"/>
                    </a:lnTo>
                    <a:lnTo>
                      <a:pt x="5098" y="965"/>
                    </a:lnTo>
                    <a:lnTo>
                      <a:pt x="5112" y="965"/>
                    </a:lnTo>
                    <a:lnTo>
                      <a:pt x="5127" y="965"/>
                    </a:lnTo>
                    <a:lnTo>
                      <a:pt x="5140" y="965"/>
                    </a:lnTo>
                    <a:lnTo>
                      <a:pt x="5153" y="965"/>
                    </a:lnTo>
                    <a:lnTo>
                      <a:pt x="5168" y="965"/>
                    </a:lnTo>
                    <a:lnTo>
                      <a:pt x="5181" y="965"/>
                    </a:lnTo>
                    <a:lnTo>
                      <a:pt x="5194" y="965"/>
                    </a:lnTo>
                    <a:lnTo>
                      <a:pt x="5209" y="965"/>
                    </a:lnTo>
                    <a:lnTo>
                      <a:pt x="5223" y="965"/>
                    </a:lnTo>
                    <a:lnTo>
                      <a:pt x="5237" y="965"/>
                    </a:lnTo>
                    <a:lnTo>
                      <a:pt x="5252" y="965"/>
                    </a:lnTo>
                    <a:lnTo>
                      <a:pt x="5266" y="965"/>
                    </a:lnTo>
                    <a:lnTo>
                      <a:pt x="5279" y="965"/>
                    </a:lnTo>
                    <a:lnTo>
                      <a:pt x="5294" y="965"/>
                    </a:lnTo>
                    <a:lnTo>
                      <a:pt x="5308" y="965"/>
                    </a:lnTo>
                    <a:lnTo>
                      <a:pt x="5321" y="965"/>
                    </a:lnTo>
                    <a:lnTo>
                      <a:pt x="5336" y="965"/>
                    </a:lnTo>
                    <a:lnTo>
                      <a:pt x="5350" y="965"/>
                    </a:lnTo>
                    <a:lnTo>
                      <a:pt x="5363" y="965"/>
                    </a:lnTo>
                    <a:lnTo>
                      <a:pt x="5378" y="945"/>
                    </a:lnTo>
                    <a:lnTo>
                      <a:pt x="5392" y="911"/>
                    </a:lnTo>
                    <a:lnTo>
                      <a:pt x="5406" y="846"/>
                    </a:lnTo>
                    <a:lnTo>
                      <a:pt x="5420" y="775"/>
                    </a:lnTo>
                    <a:lnTo>
                      <a:pt x="5433" y="723"/>
                    </a:lnTo>
                    <a:lnTo>
                      <a:pt x="5448" y="724"/>
                    </a:lnTo>
                    <a:lnTo>
                      <a:pt x="5460" y="767"/>
                    </a:lnTo>
                    <a:lnTo>
                      <a:pt x="5473" y="816"/>
                    </a:lnTo>
                    <a:lnTo>
                      <a:pt x="5486" y="865"/>
                    </a:lnTo>
                    <a:lnTo>
                      <a:pt x="5498" y="907"/>
                    </a:lnTo>
                    <a:lnTo>
                      <a:pt x="5512" y="930"/>
                    </a:lnTo>
                    <a:lnTo>
                      <a:pt x="5524" y="944"/>
                    </a:lnTo>
                    <a:lnTo>
                      <a:pt x="5537" y="965"/>
                    </a:lnTo>
                    <a:lnTo>
                      <a:pt x="5550" y="965"/>
                    </a:lnTo>
                    <a:lnTo>
                      <a:pt x="5562" y="955"/>
                    </a:lnTo>
                    <a:lnTo>
                      <a:pt x="5577" y="965"/>
                    </a:lnTo>
                    <a:lnTo>
                      <a:pt x="5590" y="965"/>
                    </a:lnTo>
                    <a:lnTo>
                      <a:pt x="5602" y="965"/>
                    </a:lnTo>
                    <a:lnTo>
                      <a:pt x="5617" y="965"/>
                    </a:lnTo>
                    <a:lnTo>
                      <a:pt x="5630" y="965"/>
                    </a:lnTo>
                    <a:lnTo>
                      <a:pt x="5644" y="965"/>
                    </a:lnTo>
                    <a:lnTo>
                      <a:pt x="5658" y="965"/>
                    </a:lnTo>
                    <a:lnTo>
                      <a:pt x="5671" y="965"/>
                    </a:lnTo>
                    <a:lnTo>
                      <a:pt x="5684" y="965"/>
                    </a:lnTo>
                    <a:lnTo>
                      <a:pt x="5699" y="965"/>
                    </a:lnTo>
                    <a:lnTo>
                      <a:pt x="5712" y="962"/>
                    </a:lnTo>
                    <a:lnTo>
                      <a:pt x="5728" y="965"/>
                    </a:lnTo>
                    <a:lnTo>
                      <a:pt x="5741" y="965"/>
                    </a:lnTo>
                    <a:lnTo>
                      <a:pt x="5754" y="965"/>
                    </a:lnTo>
                    <a:lnTo>
                      <a:pt x="5769" y="965"/>
                    </a:lnTo>
                    <a:lnTo>
                      <a:pt x="5783" y="965"/>
                    </a:lnTo>
                    <a:lnTo>
                      <a:pt x="5796" y="965"/>
                    </a:lnTo>
                    <a:lnTo>
                      <a:pt x="5812" y="965"/>
                    </a:lnTo>
                    <a:lnTo>
                      <a:pt x="5825" y="951"/>
                    </a:lnTo>
                    <a:lnTo>
                      <a:pt x="5840" y="948"/>
                    </a:lnTo>
                    <a:lnTo>
                      <a:pt x="5855" y="942"/>
                    </a:lnTo>
                    <a:lnTo>
                      <a:pt x="5869" y="944"/>
                    </a:lnTo>
                    <a:lnTo>
                      <a:pt x="5884" y="948"/>
                    </a:lnTo>
                    <a:lnTo>
                      <a:pt x="5899" y="955"/>
                    </a:lnTo>
                    <a:lnTo>
                      <a:pt x="5913" y="959"/>
                    </a:lnTo>
                    <a:lnTo>
                      <a:pt x="5927" y="965"/>
                    </a:lnTo>
                    <a:lnTo>
                      <a:pt x="5942" y="965"/>
                    </a:lnTo>
                    <a:lnTo>
                      <a:pt x="5956" y="965"/>
                    </a:lnTo>
                    <a:lnTo>
                      <a:pt x="5970" y="962"/>
                    </a:lnTo>
                    <a:lnTo>
                      <a:pt x="5984" y="965"/>
                    </a:lnTo>
                    <a:lnTo>
                      <a:pt x="5999" y="965"/>
                    </a:lnTo>
                    <a:lnTo>
                      <a:pt x="6012" y="965"/>
                    </a:lnTo>
                    <a:lnTo>
                      <a:pt x="6028" y="965"/>
                    </a:lnTo>
                    <a:lnTo>
                      <a:pt x="6042" y="965"/>
                    </a:lnTo>
                    <a:lnTo>
                      <a:pt x="6055" y="965"/>
                    </a:lnTo>
                    <a:lnTo>
                      <a:pt x="6069" y="965"/>
                    </a:lnTo>
                    <a:lnTo>
                      <a:pt x="6084" y="965"/>
                    </a:lnTo>
                    <a:lnTo>
                      <a:pt x="6098" y="965"/>
                    </a:lnTo>
                    <a:lnTo>
                      <a:pt x="6112" y="965"/>
                    </a:lnTo>
                    <a:lnTo>
                      <a:pt x="6127" y="963"/>
                    </a:lnTo>
                    <a:lnTo>
                      <a:pt x="6142" y="965"/>
                    </a:lnTo>
                    <a:lnTo>
                      <a:pt x="6156" y="965"/>
                    </a:lnTo>
                    <a:lnTo>
                      <a:pt x="6171" y="965"/>
                    </a:lnTo>
                    <a:lnTo>
                      <a:pt x="6185" y="965"/>
                    </a:lnTo>
                    <a:lnTo>
                      <a:pt x="6199" y="965"/>
                    </a:lnTo>
                    <a:lnTo>
                      <a:pt x="6214" y="965"/>
                    </a:lnTo>
                    <a:lnTo>
                      <a:pt x="6228" y="963"/>
                    </a:lnTo>
                    <a:lnTo>
                      <a:pt x="6242" y="965"/>
                    </a:lnTo>
                    <a:lnTo>
                      <a:pt x="6257" y="965"/>
                    </a:lnTo>
                    <a:lnTo>
                      <a:pt x="6272" y="965"/>
                    </a:lnTo>
                    <a:lnTo>
                      <a:pt x="6286" y="965"/>
                    </a:lnTo>
                    <a:lnTo>
                      <a:pt x="6302" y="965"/>
                    </a:lnTo>
                    <a:lnTo>
                      <a:pt x="6316" y="965"/>
                    </a:lnTo>
                    <a:lnTo>
                      <a:pt x="6330" y="965"/>
                    </a:lnTo>
                    <a:lnTo>
                      <a:pt x="6345" y="965"/>
                    </a:lnTo>
                    <a:lnTo>
                      <a:pt x="6359" y="963"/>
                    </a:lnTo>
                    <a:lnTo>
                      <a:pt x="6374" y="965"/>
                    </a:lnTo>
                    <a:lnTo>
                      <a:pt x="6389" y="965"/>
                    </a:lnTo>
                    <a:lnTo>
                      <a:pt x="6404" y="965"/>
                    </a:lnTo>
                    <a:lnTo>
                      <a:pt x="6409" y="965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3" name="Freeform 50">
                <a:extLst>
                  <a:ext uri="{FF2B5EF4-FFF2-40B4-BE49-F238E27FC236}">
                    <a16:creationId xmlns:a16="http://schemas.microsoft.com/office/drawing/2014/main" id="{3A57C269-5FE3-287D-DA42-6DEE049735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6" y="2687"/>
                <a:ext cx="285" cy="12"/>
              </a:xfrm>
              <a:custGeom>
                <a:avLst/>
                <a:gdLst>
                  <a:gd name="T0" fmla="*/ 0 w 285"/>
                  <a:gd name="T1" fmla="*/ 0 h 12"/>
                  <a:gd name="T2" fmla="*/ 0 w 285"/>
                  <a:gd name="T3" fmla="*/ 12 h 12"/>
                  <a:gd name="T4" fmla="*/ 285 w 285"/>
                  <a:gd name="T5" fmla="*/ 12 h 12"/>
                  <a:gd name="T6" fmla="*/ 285 w 285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5" h="12">
                    <a:moveTo>
                      <a:pt x="0" y="0"/>
                    </a:moveTo>
                    <a:lnTo>
                      <a:pt x="0" y="12"/>
                    </a:lnTo>
                    <a:lnTo>
                      <a:pt x="285" y="12"/>
                    </a:lnTo>
                    <a:lnTo>
                      <a:pt x="285" y="12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4" name="Freeform 51">
                <a:extLst>
                  <a:ext uri="{FF2B5EF4-FFF2-40B4-BE49-F238E27FC236}">
                    <a16:creationId xmlns:a16="http://schemas.microsoft.com/office/drawing/2014/main" id="{2E740182-965B-FF38-395A-4D4A6D686C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1672"/>
                <a:ext cx="6409" cy="1028"/>
              </a:xfrm>
              <a:custGeom>
                <a:avLst/>
                <a:gdLst>
                  <a:gd name="T0" fmla="*/ 80 w 6409"/>
                  <a:gd name="T1" fmla="*/ 1028 h 1028"/>
                  <a:gd name="T2" fmla="*/ 177 w 6409"/>
                  <a:gd name="T3" fmla="*/ 1028 h 1028"/>
                  <a:gd name="T4" fmla="*/ 275 w 6409"/>
                  <a:gd name="T5" fmla="*/ 1000 h 1028"/>
                  <a:gd name="T6" fmla="*/ 372 w 6409"/>
                  <a:gd name="T7" fmla="*/ 941 h 1028"/>
                  <a:gd name="T8" fmla="*/ 470 w 6409"/>
                  <a:gd name="T9" fmla="*/ 989 h 1028"/>
                  <a:gd name="T10" fmla="*/ 567 w 6409"/>
                  <a:gd name="T11" fmla="*/ 956 h 1028"/>
                  <a:gd name="T12" fmla="*/ 665 w 6409"/>
                  <a:gd name="T13" fmla="*/ 961 h 1028"/>
                  <a:gd name="T14" fmla="*/ 762 w 6409"/>
                  <a:gd name="T15" fmla="*/ 1012 h 1028"/>
                  <a:gd name="T16" fmla="*/ 860 w 6409"/>
                  <a:gd name="T17" fmla="*/ 1006 h 1028"/>
                  <a:gd name="T18" fmla="*/ 957 w 6409"/>
                  <a:gd name="T19" fmla="*/ 971 h 1028"/>
                  <a:gd name="T20" fmla="*/ 1055 w 6409"/>
                  <a:gd name="T21" fmla="*/ 928 h 1028"/>
                  <a:gd name="T22" fmla="*/ 1152 w 6409"/>
                  <a:gd name="T23" fmla="*/ 1015 h 1028"/>
                  <a:gd name="T24" fmla="*/ 1250 w 6409"/>
                  <a:gd name="T25" fmla="*/ 0 h 1028"/>
                  <a:gd name="T26" fmla="*/ 1348 w 6409"/>
                  <a:gd name="T27" fmla="*/ 993 h 1028"/>
                  <a:gd name="T28" fmla="*/ 1446 w 6409"/>
                  <a:gd name="T29" fmla="*/ 885 h 1028"/>
                  <a:gd name="T30" fmla="*/ 1544 w 6409"/>
                  <a:gd name="T31" fmla="*/ 1013 h 1028"/>
                  <a:gd name="T32" fmla="*/ 1641 w 6409"/>
                  <a:gd name="T33" fmla="*/ 1013 h 1028"/>
                  <a:gd name="T34" fmla="*/ 1740 w 6409"/>
                  <a:gd name="T35" fmla="*/ 884 h 1028"/>
                  <a:gd name="T36" fmla="*/ 1839 w 6409"/>
                  <a:gd name="T37" fmla="*/ 1004 h 1028"/>
                  <a:gd name="T38" fmla="*/ 1939 w 6409"/>
                  <a:gd name="T39" fmla="*/ 991 h 1028"/>
                  <a:gd name="T40" fmla="*/ 2040 w 6409"/>
                  <a:gd name="T41" fmla="*/ 1028 h 1028"/>
                  <a:gd name="T42" fmla="*/ 2141 w 6409"/>
                  <a:gd name="T43" fmla="*/ 1028 h 1028"/>
                  <a:gd name="T44" fmla="*/ 2242 w 6409"/>
                  <a:gd name="T45" fmla="*/ 1014 h 1028"/>
                  <a:gd name="T46" fmla="*/ 2345 w 6409"/>
                  <a:gd name="T47" fmla="*/ 998 h 1028"/>
                  <a:gd name="T48" fmla="*/ 2449 w 6409"/>
                  <a:gd name="T49" fmla="*/ 1028 h 1028"/>
                  <a:gd name="T50" fmla="*/ 2553 w 6409"/>
                  <a:gd name="T51" fmla="*/ 1028 h 1028"/>
                  <a:gd name="T52" fmla="*/ 2659 w 6409"/>
                  <a:gd name="T53" fmla="*/ 1028 h 1028"/>
                  <a:gd name="T54" fmla="*/ 2768 w 6409"/>
                  <a:gd name="T55" fmla="*/ 1028 h 1028"/>
                  <a:gd name="T56" fmla="*/ 2873 w 6409"/>
                  <a:gd name="T57" fmla="*/ 1028 h 1028"/>
                  <a:gd name="T58" fmla="*/ 2975 w 6409"/>
                  <a:gd name="T59" fmla="*/ 1028 h 1028"/>
                  <a:gd name="T60" fmla="*/ 3082 w 6409"/>
                  <a:gd name="T61" fmla="*/ 1028 h 1028"/>
                  <a:gd name="T62" fmla="*/ 3183 w 6409"/>
                  <a:gd name="T63" fmla="*/ 1028 h 1028"/>
                  <a:gd name="T64" fmla="*/ 3291 w 6409"/>
                  <a:gd name="T65" fmla="*/ 1028 h 1028"/>
                  <a:gd name="T66" fmla="*/ 3396 w 6409"/>
                  <a:gd name="T67" fmla="*/ 1028 h 1028"/>
                  <a:gd name="T68" fmla="*/ 3503 w 6409"/>
                  <a:gd name="T69" fmla="*/ 1028 h 1028"/>
                  <a:gd name="T70" fmla="*/ 3616 w 6409"/>
                  <a:gd name="T71" fmla="*/ 1028 h 1028"/>
                  <a:gd name="T72" fmla="*/ 3723 w 6409"/>
                  <a:gd name="T73" fmla="*/ 1028 h 1028"/>
                  <a:gd name="T74" fmla="*/ 3836 w 6409"/>
                  <a:gd name="T75" fmla="*/ 1028 h 1028"/>
                  <a:gd name="T76" fmla="*/ 3949 w 6409"/>
                  <a:gd name="T77" fmla="*/ 1028 h 1028"/>
                  <a:gd name="T78" fmla="*/ 4060 w 6409"/>
                  <a:gd name="T79" fmla="*/ 1028 h 1028"/>
                  <a:gd name="T80" fmla="*/ 4171 w 6409"/>
                  <a:gd name="T81" fmla="*/ 1028 h 1028"/>
                  <a:gd name="T82" fmla="*/ 4280 w 6409"/>
                  <a:gd name="T83" fmla="*/ 1028 h 1028"/>
                  <a:gd name="T84" fmla="*/ 4393 w 6409"/>
                  <a:gd name="T85" fmla="*/ 1028 h 1028"/>
                  <a:gd name="T86" fmla="*/ 4508 w 6409"/>
                  <a:gd name="T87" fmla="*/ 1028 h 1028"/>
                  <a:gd name="T88" fmla="*/ 4619 w 6409"/>
                  <a:gd name="T89" fmla="*/ 1028 h 1028"/>
                  <a:gd name="T90" fmla="*/ 4730 w 6409"/>
                  <a:gd name="T91" fmla="*/ 1028 h 1028"/>
                  <a:gd name="T92" fmla="*/ 4843 w 6409"/>
                  <a:gd name="T93" fmla="*/ 1028 h 1028"/>
                  <a:gd name="T94" fmla="*/ 4957 w 6409"/>
                  <a:gd name="T95" fmla="*/ 1028 h 1028"/>
                  <a:gd name="T96" fmla="*/ 5069 w 6409"/>
                  <a:gd name="T97" fmla="*/ 1028 h 1028"/>
                  <a:gd name="T98" fmla="*/ 5181 w 6409"/>
                  <a:gd name="T99" fmla="*/ 1028 h 1028"/>
                  <a:gd name="T100" fmla="*/ 5294 w 6409"/>
                  <a:gd name="T101" fmla="*/ 1028 h 1028"/>
                  <a:gd name="T102" fmla="*/ 5406 w 6409"/>
                  <a:gd name="T103" fmla="*/ 1028 h 1028"/>
                  <a:gd name="T104" fmla="*/ 5512 w 6409"/>
                  <a:gd name="T105" fmla="*/ 1025 h 1028"/>
                  <a:gd name="T106" fmla="*/ 5617 w 6409"/>
                  <a:gd name="T107" fmla="*/ 1028 h 1028"/>
                  <a:gd name="T108" fmla="*/ 5728 w 6409"/>
                  <a:gd name="T109" fmla="*/ 1028 h 1028"/>
                  <a:gd name="T110" fmla="*/ 5840 w 6409"/>
                  <a:gd name="T111" fmla="*/ 1028 h 1028"/>
                  <a:gd name="T112" fmla="*/ 5956 w 6409"/>
                  <a:gd name="T113" fmla="*/ 1028 h 1028"/>
                  <a:gd name="T114" fmla="*/ 6069 w 6409"/>
                  <a:gd name="T115" fmla="*/ 1028 h 1028"/>
                  <a:gd name="T116" fmla="*/ 6185 w 6409"/>
                  <a:gd name="T117" fmla="*/ 1028 h 1028"/>
                  <a:gd name="T118" fmla="*/ 6302 w 6409"/>
                  <a:gd name="T119" fmla="*/ 1028 h 1028"/>
                  <a:gd name="T120" fmla="*/ 6409 w 6409"/>
                  <a:gd name="T121" fmla="*/ 1028 h 10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409" h="1028">
                    <a:moveTo>
                      <a:pt x="0" y="1028"/>
                    </a:moveTo>
                    <a:lnTo>
                      <a:pt x="7" y="1028"/>
                    </a:lnTo>
                    <a:lnTo>
                      <a:pt x="19" y="1028"/>
                    </a:lnTo>
                    <a:lnTo>
                      <a:pt x="31" y="1028"/>
                    </a:lnTo>
                    <a:lnTo>
                      <a:pt x="43" y="1028"/>
                    </a:lnTo>
                    <a:lnTo>
                      <a:pt x="55" y="1028"/>
                    </a:lnTo>
                    <a:lnTo>
                      <a:pt x="67" y="1028"/>
                    </a:lnTo>
                    <a:lnTo>
                      <a:pt x="80" y="1028"/>
                    </a:lnTo>
                    <a:lnTo>
                      <a:pt x="92" y="1028"/>
                    </a:lnTo>
                    <a:lnTo>
                      <a:pt x="104" y="1011"/>
                    </a:lnTo>
                    <a:lnTo>
                      <a:pt x="116" y="1028"/>
                    </a:lnTo>
                    <a:lnTo>
                      <a:pt x="128" y="1028"/>
                    </a:lnTo>
                    <a:lnTo>
                      <a:pt x="141" y="1028"/>
                    </a:lnTo>
                    <a:lnTo>
                      <a:pt x="153" y="1028"/>
                    </a:lnTo>
                    <a:lnTo>
                      <a:pt x="165" y="993"/>
                    </a:lnTo>
                    <a:lnTo>
                      <a:pt x="177" y="1028"/>
                    </a:lnTo>
                    <a:lnTo>
                      <a:pt x="189" y="958"/>
                    </a:lnTo>
                    <a:lnTo>
                      <a:pt x="202" y="967"/>
                    </a:lnTo>
                    <a:lnTo>
                      <a:pt x="214" y="1028"/>
                    </a:lnTo>
                    <a:lnTo>
                      <a:pt x="226" y="1028"/>
                    </a:lnTo>
                    <a:lnTo>
                      <a:pt x="238" y="1028"/>
                    </a:lnTo>
                    <a:lnTo>
                      <a:pt x="250" y="994"/>
                    </a:lnTo>
                    <a:lnTo>
                      <a:pt x="262" y="996"/>
                    </a:lnTo>
                    <a:lnTo>
                      <a:pt x="275" y="1000"/>
                    </a:lnTo>
                    <a:lnTo>
                      <a:pt x="287" y="996"/>
                    </a:lnTo>
                    <a:lnTo>
                      <a:pt x="299" y="1003"/>
                    </a:lnTo>
                    <a:lnTo>
                      <a:pt x="311" y="1000"/>
                    </a:lnTo>
                    <a:lnTo>
                      <a:pt x="323" y="1007"/>
                    </a:lnTo>
                    <a:lnTo>
                      <a:pt x="336" y="999"/>
                    </a:lnTo>
                    <a:lnTo>
                      <a:pt x="348" y="969"/>
                    </a:lnTo>
                    <a:lnTo>
                      <a:pt x="360" y="941"/>
                    </a:lnTo>
                    <a:lnTo>
                      <a:pt x="372" y="941"/>
                    </a:lnTo>
                    <a:lnTo>
                      <a:pt x="384" y="919"/>
                    </a:lnTo>
                    <a:lnTo>
                      <a:pt x="397" y="921"/>
                    </a:lnTo>
                    <a:lnTo>
                      <a:pt x="408" y="918"/>
                    </a:lnTo>
                    <a:lnTo>
                      <a:pt x="421" y="936"/>
                    </a:lnTo>
                    <a:lnTo>
                      <a:pt x="433" y="953"/>
                    </a:lnTo>
                    <a:lnTo>
                      <a:pt x="445" y="969"/>
                    </a:lnTo>
                    <a:lnTo>
                      <a:pt x="457" y="981"/>
                    </a:lnTo>
                    <a:lnTo>
                      <a:pt x="470" y="989"/>
                    </a:lnTo>
                    <a:lnTo>
                      <a:pt x="482" y="1028"/>
                    </a:lnTo>
                    <a:lnTo>
                      <a:pt x="494" y="1028"/>
                    </a:lnTo>
                    <a:lnTo>
                      <a:pt x="506" y="1028"/>
                    </a:lnTo>
                    <a:lnTo>
                      <a:pt x="518" y="959"/>
                    </a:lnTo>
                    <a:lnTo>
                      <a:pt x="531" y="932"/>
                    </a:lnTo>
                    <a:lnTo>
                      <a:pt x="543" y="937"/>
                    </a:lnTo>
                    <a:lnTo>
                      <a:pt x="555" y="942"/>
                    </a:lnTo>
                    <a:lnTo>
                      <a:pt x="567" y="956"/>
                    </a:lnTo>
                    <a:lnTo>
                      <a:pt x="579" y="949"/>
                    </a:lnTo>
                    <a:lnTo>
                      <a:pt x="591" y="894"/>
                    </a:lnTo>
                    <a:lnTo>
                      <a:pt x="604" y="880"/>
                    </a:lnTo>
                    <a:lnTo>
                      <a:pt x="616" y="883"/>
                    </a:lnTo>
                    <a:lnTo>
                      <a:pt x="628" y="908"/>
                    </a:lnTo>
                    <a:lnTo>
                      <a:pt x="640" y="931"/>
                    </a:lnTo>
                    <a:lnTo>
                      <a:pt x="652" y="935"/>
                    </a:lnTo>
                    <a:lnTo>
                      <a:pt x="665" y="961"/>
                    </a:lnTo>
                    <a:lnTo>
                      <a:pt x="677" y="984"/>
                    </a:lnTo>
                    <a:lnTo>
                      <a:pt x="689" y="996"/>
                    </a:lnTo>
                    <a:lnTo>
                      <a:pt x="701" y="1003"/>
                    </a:lnTo>
                    <a:lnTo>
                      <a:pt x="713" y="1007"/>
                    </a:lnTo>
                    <a:lnTo>
                      <a:pt x="726" y="1028"/>
                    </a:lnTo>
                    <a:lnTo>
                      <a:pt x="738" y="1013"/>
                    </a:lnTo>
                    <a:lnTo>
                      <a:pt x="750" y="1012"/>
                    </a:lnTo>
                    <a:lnTo>
                      <a:pt x="762" y="1012"/>
                    </a:lnTo>
                    <a:lnTo>
                      <a:pt x="774" y="1011"/>
                    </a:lnTo>
                    <a:lnTo>
                      <a:pt x="786" y="1008"/>
                    </a:lnTo>
                    <a:lnTo>
                      <a:pt x="799" y="1011"/>
                    </a:lnTo>
                    <a:lnTo>
                      <a:pt x="811" y="1010"/>
                    </a:lnTo>
                    <a:lnTo>
                      <a:pt x="823" y="1012"/>
                    </a:lnTo>
                    <a:lnTo>
                      <a:pt x="835" y="1008"/>
                    </a:lnTo>
                    <a:lnTo>
                      <a:pt x="847" y="1007"/>
                    </a:lnTo>
                    <a:lnTo>
                      <a:pt x="860" y="1006"/>
                    </a:lnTo>
                    <a:lnTo>
                      <a:pt x="872" y="1004"/>
                    </a:lnTo>
                    <a:lnTo>
                      <a:pt x="884" y="1001"/>
                    </a:lnTo>
                    <a:lnTo>
                      <a:pt x="896" y="995"/>
                    </a:lnTo>
                    <a:lnTo>
                      <a:pt x="909" y="984"/>
                    </a:lnTo>
                    <a:lnTo>
                      <a:pt x="921" y="963"/>
                    </a:lnTo>
                    <a:lnTo>
                      <a:pt x="933" y="950"/>
                    </a:lnTo>
                    <a:lnTo>
                      <a:pt x="945" y="958"/>
                    </a:lnTo>
                    <a:lnTo>
                      <a:pt x="957" y="971"/>
                    </a:lnTo>
                    <a:lnTo>
                      <a:pt x="969" y="981"/>
                    </a:lnTo>
                    <a:lnTo>
                      <a:pt x="982" y="958"/>
                    </a:lnTo>
                    <a:lnTo>
                      <a:pt x="994" y="903"/>
                    </a:lnTo>
                    <a:lnTo>
                      <a:pt x="1006" y="847"/>
                    </a:lnTo>
                    <a:lnTo>
                      <a:pt x="1018" y="838"/>
                    </a:lnTo>
                    <a:lnTo>
                      <a:pt x="1030" y="874"/>
                    </a:lnTo>
                    <a:lnTo>
                      <a:pt x="1043" y="902"/>
                    </a:lnTo>
                    <a:lnTo>
                      <a:pt x="1055" y="928"/>
                    </a:lnTo>
                    <a:lnTo>
                      <a:pt x="1067" y="960"/>
                    </a:lnTo>
                    <a:lnTo>
                      <a:pt x="1079" y="993"/>
                    </a:lnTo>
                    <a:lnTo>
                      <a:pt x="1092" y="1007"/>
                    </a:lnTo>
                    <a:lnTo>
                      <a:pt x="1104" y="1012"/>
                    </a:lnTo>
                    <a:lnTo>
                      <a:pt x="1116" y="1010"/>
                    </a:lnTo>
                    <a:lnTo>
                      <a:pt x="1128" y="1012"/>
                    </a:lnTo>
                    <a:lnTo>
                      <a:pt x="1140" y="1013"/>
                    </a:lnTo>
                    <a:lnTo>
                      <a:pt x="1152" y="1015"/>
                    </a:lnTo>
                    <a:lnTo>
                      <a:pt x="1165" y="1014"/>
                    </a:lnTo>
                    <a:lnTo>
                      <a:pt x="1177" y="1013"/>
                    </a:lnTo>
                    <a:lnTo>
                      <a:pt x="1189" y="1008"/>
                    </a:lnTo>
                    <a:lnTo>
                      <a:pt x="1201" y="996"/>
                    </a:lnTo>
                    <a:lnTo>
                      <a:pt x="1213" y="934"/>
                    </a:lnTo>
                    <a:lnTo>
                      <a:pt x="1226" y="683"/>
                    </a:lnTo>
                    <a:lnTo>
                      <a:pt x="1238" y="259"/>
                    </a:lnTo>
                    <a:lnTo>
                      <a:pt x="1250" y="0"/>
                    </a:lnTo>
                    <a:lnTo>
                      <a:pt x="1262" y="175"/>
                    </a:lnTo>
                    <a:lnTo>
                      <a:pt x="1275" y="354"/>
                    </a:lnTo>
                    <a:lnTo>
                      <a:pt x="1287" y="509"/>
                    </a:lnTo>
                    <a:lnTo>
                      <a:pt x="1299" y="694"/>
                    </a:lnTo>
                    <a:lnTo>
                      <a:pt x="1311" y="824"/>
                    </a:lnTo>
                    <a:lnTo>
                      <a:pt x="1324" y="924"/>
                    </a:lnTo>
                    <a:lnTo>
                      <a:pt x="1335" y="981"/>
                    </a:lnTo>
                    <a:lnTo>
                      <a:pt x="1348" y="993"/>
                    </a:lnTo>
                    <a:lnTo>
                      <a:pt x="1360" y="992"/>
                    </a:lnTo>
                    <a:lnTo>
                      <a:pt x="1372" y="980"/>
                    </a:lnTo>
                    <a:lnTo>
                      <a:pt x="1384" y="958"/>
                    </a:lnTo>
                    <a:lnTo>
                      <a:pt x="1397" y="917"/>
                    </a:lnTo>
                    <a:lnTo>
                      <a:pt x="1409" y="874"/>
                    </a:lnTo>
                    <a:lnTo>
                      <a:pt x="1421" y="866"/>
                    </a:lnTo>
                    <a:lnTo>
                      <a:pt x="1433" y="873"/>
                    </a:lnTo>
                    <a:lnTo>
                      <a:pt x="1446" y="885"/>
                    </a:lnTo>
                    <a:lnTo>
                      <a:pt x="1458" y="914"/>
                    </a:lnTo>
                    <a:lnTo>
                      <a:pt x="1470" y="944"/>
                    </a:lnTo>
                    <a:lnTo>
                      <a:pt x="1483" y="966"/>
                    </a:lnTo>
                    <a:lnTo>
                      <a:pt x="1495" y="990"/>
                    </a:lnTo>
                    <a:lnTo>
                      <a:pt x="1507" y="1000"/>
                    </a:lnTo>
                    <a:lnTo>
                      <a:pt x="1519" y="1009"/>
                    </a:lnTo>
                    <a:lnTo>
                      <a:pt x="1531" y="1011"/>
                    </a:lnTo>
                    <a:lnTo>
                      <a:pt x="1544" y="1013"/>
                    </a:lnTo>
                    <a:lnTo>
                      <a:pt x="1556" y="1017"/>
                    </a:lnTo>
                    <a:lnTo>
                      <a:pt x="1568" y="1016"/>
                    </a:lnTo>
                    <a:lnTo>
                      <a:pt x="1580" y="1013"/>
                    </a:lnTo>
                    <a:lnTo>
                      <a:pt x="1592" y="1016"/>
                    </a:lnTo>
                    <a:lnTo>
                      <a:pt x="1604" y="1016"/>
                    </a:lnTo>
                    <a:lnTo>
                      <a:pt x="1617" y="1016"/>
                    </a:lnTo>
                    <a:lnTo>
                      <a:pt x="1629" y="1015"/>
                    </a:lnTo>
                    <a:lnTo>
                      <a:pt x="1641" y="1013"/>
                    </a:lnTo>
                    <a:lnTo>
                      <a:pt x="1654" y="1010"/>
                    </a:lnTo>
                    <a:lnTo>
                      <a:pt x="1666" y="1010"/>
                    </a:lnTo>
                    <a:lnTo>
                      <a:pt x="1679" y="999"/>
                    </a:lnTo>
                    <a:lnTo>
                      <a:pt x="1691" y="980"/>
                    </a:lnTo>
                    <a:lnTo>
                      <a:pt x="1703" y="971"/>
                    </a:lnTo>
                    <a:lnTo>
                      <a:pt x="1716" y="957"/>
                    </a:lnTo>
                    <a:lnTo>
                      <a:pt x="1728" y="932"/>
                    </a:lnTo>
                    <a:lnTo>
                      <a:pt x="1740" y="884"/>
                    </a:lnTo>
                    <a:lnTo>
                      <a:pt x="1753" y="831"/>
                    </a:lnTo>
                    <a:lnTo>
                      <a:pt x="1765" y="831"/>
                    </a:lnTo>
                    <a:lnTo>
                      <a:pt x="1777" y="841"/>
                    </a:lnTo>
                    <a:lnTo>
                      <a:pt x="1789" y="899"/>
                    </a:lnTo>
                    <a:lnTo>
                      <a:pt x="1802" y="921"/>
                    </a:lnTo>
                    <a:lnTo>
                      <a:pt x="1814" y="959"/>
                    </a:lnTo>
                    <a:lnTo>
                      <a:pt x="1826" y="987"/>
                    </a:lnTo>
                    <a:lnTo>
                      <a:pt x="1839" y="1004"/>
                    </a:lnTo>
                    <a:lnTo>
                      <a:pt x="1852" y="1011"/>
                    </a:lnTo>
                    <a:lnTo>
                      <a:pt x="1864" y="1018"/>
                    </a:lnTo>
                    <a:lnTo>
                      <a:pt x="1876" y="1017"/>
                    </a:lnTo>
                    <a:lnTo>
                      <a:pt x="1889" y="1015"/>
                    </a:lnTo>
                    <a:lnTo>
                      <a:pt x="1901" y="1005"/>
                    </a:lnTo>
                    <a:lnTo>
                      <a:pt x="1915" y="1028"/>
                    </a:lnTo>
                    <a:lnTo>
                      <a:pt x="1927" y="1028"/>
                    </a:lnTo>
                    <a:lnTo>
                      <a:pt x="1939" y="991"/>
                    </a:lnTo>
                    <a:lnTo>
                      <a:pt x="1952" y="1028"/>
                    </a:lnTo>
                    <a:lnTo>
                      <a:pt x="1964" y="1003"/>
                    </a:lnTo>
                    <a:lnTo>
                      <a:pt x="1977" y="1008"/>
                    </a:lnTo>
                    <a:lnTo>
                      <a:pt x="1990" y="1028"/>
                    </a:lnTo>
                    <a:lnTo>
                      <a:pt x="2003" y="1028"/>
                    </a:lnTo>
                    <a:lnTo>
                      <a:pt x="2015" y="1028"/>
                    </a:lnTo>
                    <a:lnTo>
                      <a:pt x="2027" y="1028"/>
                    </a:lnTo>
                    <a:lnTo>
                      <a:pt x="2040" y="1028"/>
                    </a:lnTo>
                    <a:lnTo>
                      <a:pt x="2052" y="1028"/>
                    </a:lnTo>
                    <a:lnTo>
                      <a:pt x="2065" y="1028"/>
                    </a:lnTo>
                    <a:lnTo>
                      <a:pt x="2078" y="1028"/>
                    </a:lnTo>
                    <a:lnTo>
                      <a:pt x="2090" y="1028"/>
                    </a:lnTo>
                    <a:lnTo>
                      <a:pt x="2103" y="1028"/>
                    </a:lnTo>
                    <a:lnTo>
                      <a:pt x="2115" y="1023"/>
                    </a:lnTo>
                    <a:lnTo>
                      <a:pt x="2128" y="1028"/>
                    </a:lnTo>
                    <a:lnTo>
                      <a:pt x="2141" y="1028"/>
                    </a:lnTo>
                    <a:lnTo>
                      <a:pt x="2153" y="1028"/>
                    </a:lnTo>
                    <a:lnTo>
                      <a:pt x="2167" y="1028"/>
                    </a:lnTo>
                    <a:lnTo>
                      <a:pt x="2180" y="1028"/>
                    </a:lnTo>
                    <a:lnTo>
                      <a:pt x="2193" y="1028"/>
                    </a:lnTo>
                    <a:lnTo>
                      <a:pt x="2205" y="1028"/>
                    </a:lnTo>
                    <a:lnTo>
                      <a:pt x="2217" y="1028"/>
                    </a:lnTo>
                    <a:lnTo>
                      <a:pt x="2230" y="1016"/>
                    </a:lnTo>
                    <a:lnTo>
                      <a:pt x="2242" y="1014"/>
                    </a:lnTo>
                    <a:lnTo>
                      <a:pt x="2256" y="1009"/>
                    </a:lnTo>
                    <a:lnTo>
                      <a:pt x="2269" y="1013"/>
                    </a:lnTo>
                    <a:lnTo>
                      <a:pt x="2281" y="1015"/>
                    </a:lnTo>
                    <a:lnTo>
                      <a:pt x="2294" y="1013"/>
                    </a:lnTo>
                    <a:lnTo>
                      <a:pt x="2307" y="1007"/>
                    </a:lnTo>
                    <a:lnTo>
                      <a:pt x="2321" y="1008"/>
                    </a:lnTo>
                    <a:lnTo>
                      <a:pt x="2333" y="1004"/>
                    </a:lnTo>
                    <a:lnTo>
                      <a:pt x="2345" y="998"/>
                    </a:lnTo>
                    <a:lnTo>
                      <a:pt x="2358" y="1003"/>
                    </a:lnTo>
                    <a:lnTo>
                      <a:pt x="2371" y="1003"/>
                    </a:lnTo>
                    <a:lnTo>
                      <a:pt x="2384" y="1010"/>
                    </a:lnTo>
                    <a:lnTo>
                      <a:pt x="2397" y="1013"/>
                    </a:lnTo>
                    <a:lnTo>
                      <a:pt x="2409" y="1012"/>
                    </a:lnTo>
                    <a:lnTo>
                      <a:pt x="2422" y="1028"/>
                    </a:lnTo>
                    <a:lnTo>
                      <a:pt x="2435" y="1028"/>
                    </a:lnTo>
                    <a:lnTo>
                      <a:pt x="2449" y="1028"/>
                    </a:lnTo>
                    <a:lnTo>
                      <a:pt x="2461" y="1028"/>
                    </a:lnTo>
                    <a:lnTo>
                      <a:pt x="2474" y="1028"/>
                    </a:lnTo>
                    <a:lnTo>
                      <a:pt x="2488" y="1028"/>
                    </a:lnTo>
                    <a:lnTo>
                      <a:pt x="2501" y="1028"/>
                    </a:lnTo>
                    <a:lnTo>
                      <a:pt x="2515" y="1028"/>
                    </a:lnTo>
                    <a:lnTo>
                      <a:pt x="2528" y="1028"/>
                    </a:lnTo>
                    <a:lnTo>
                      <a:pt x="2540" y="1028"/>
                    </a:lnTo>
                    <a:lnTo>
                      <a:pt x="2553" y="1028"/>
                    </a:lnTo>
                    <a:lnTo>
                      <a:pt x="2566" y="1028"/>
                    </a:lnTo>
                    <a:lnTo>
                      <a:pt x="2580" y="1028"/>
                    </a:lnTo>
                    <a:lnTo>
                      <a:pt x="2593" y="1028"/>
                    </a:lnTo>
                    <a:lnTo>
                      <a:pt x="2605" y="1028"/>
                    </a:lnTo>
                    <a:lnTo>
                      <a:pt x="2619" y="1028"/>
                    </a:lnTo>
                    <a:lnTo>
                      <a:pt x="2632" y="1028"/>
                    </a:lnTo>
                    <a:lnTo>
                      <a:pt x="2646" y="1028"/>
                    </a:lnTo>
                    <a:lnTo>
                      <a:pt x="2659" y="1028"/>
                    </a:lnTo>
                    <a:lnTo>
                      <a:pt x="2673" y="1028"/>
                    </a:lnTo>
                    <a:lnTo>
                      <a:pt x="2687" y="1028"/>
                    </a:lnTo>
                    <a:lnTo>
                      <a:pt x="2700" y="1028"/>
                    </a:lnTo>
                    <a:lnTo>
                      <a:pt x="2713" y="1028"/>
                    </a:lnTo>
                    <a:lnTo>
                      <a:pt x="2727" y="1028"/>
                    </a:lnTo>
                    <a:lnTo>
                      <a:pt x="2741" y="1028"/>
                    </a:lnTo>
                    <a:lnTo>
                      <a:pt x="2754" y="1028"/>
                    </a:lnTo>
                    <a:lnTo>
                      <a:pt x="2768" y="1028"/>
                    </a:lnTo>
                    <a:lnTo>
                      <a:pt x="2781" y="1028"/>
                    </a:lnTo>
                    <a:lnTo>
                      <a:pt x="2795" y="1028"/>
                    </a:lnTo>
                    <a:lnTo>
                      <a:pt x="2808" y="1028"/>
                    </a:lnTo>
                    <a:lnTo>
                      <a:pt x="2821" y="1028"/>
                    </a:lnTo>
                    <a:lnTo>
                      <a:pt x="2834" y="1028"/>
                    </a:lnTo>
                    <a:lnTo>
                      <a:pt x="2847" y="1028"/>
                    </a:lnTo>
                    <a:lnTo>
                      <a:pt x="2859" y="1028"/>
                    </a:lnTo>
                    <a:lnTo>
                      <a:pt x="2873" y="1028"/>
                    </a:lnTo>
                    <a:lnTo>
                      <a:pt x="2885" y="1028"/>
                    </a:lnTo>
                    <a:lnTo>
                      <a:pt x="2899" y="1028"/>
                    </a:lnTo>
                    <a:lnTo>
                      <a:pt x="2911" y="1028"/>
                    </a:lnTo>
                    <a:lnTo>
                      <a:pt x="2924" y="1028"/>
                    </a:lnTo>
                    <a:lnTo>
                      <a:pt x="2937" y="1028"/>
                    </a:lnTo>
                    <a:lnTo>
                      <a:pt x="2949" y="1028"/>
                    </a:lnTo>
                    <a:lnTo>
                      <a:pt x="2963" y="1028"/>
                    </a:lnTo>
                    <a:lnTo>
                      <a:pt x="2975" y="1028"/>
                    </a:lnTo>
                    <a:lnTo>
                      <a:pt x="2988" y="1028"/>
                    </a:lnTo>
                    <a:lnTo>
                      <a:pt x="3001" y="1028"/>
                    </a:lnTo>
                    <a:lnTo>
                      <a:pt x="3013" y="1021"/>
                    </a:lnTo>
                    <a:lnTo>
                      <a:pt x="3028" y="1028"/>
                    </a:lnTo>
                    <a:lnTo>
                      <a:pt x="3042" y="1028"/>
                    </a:lnTo>
                    <a:lnTo>
                      <a:pt x="3055" y="1018"/>
                    </a:lnTo>
                    <a:lnTo>
                      <a:pt x="3068" y="1028"/>
                    </a:lnTo>
                    <a:lnTo>
                      <a:pt x="3082" y="1028"/>
                    </a:lnTo>
                    <a:lnTo>
                      <a:pt x="3094" y="1028"/>
                    </a:lnTo>
                    <a:lnTo>
                      <a:pt x="3107" y="1028"/>
                    </a:lnTo>
                    <a:lnTo>
                      <a:pt x="3120" y="1028"/>
                    </a:lnTo>
                    <a:lnTo>
                      <a:pt x="3134" y="1028"/>
                    </a:lnTo>
                    <a:lnTo>
                      <a:pt x="3146" y="1028"/>
                    </a:lnTo>
                    <a:lnTo>
                      <a:pt x="3158" y="1028"/>
                    </a:lnTo>
                    <a:lnTo>
                      <a:pt x="3171" y="1028"/>
                    </a:lnTo>
                    <a:lnTo>
                      <a:pt x="3183" y="1028"/>
                    </a:lnTo>
                    <a:lnTo>
                      <a:pt x="3197" y="1028"/>
                    </a:lnTo>
                    <a:lnTo>
                      <a:pt x="3209" y="1028"/>
                    </a:lnTo>
                    <a:lnTo>
                      <a:pt x="3223" y="1028"/>
                    </a:lnTo>
                    <a:lnTo>
                      <a:pt x="3236" y="1028"/>
                    </a:lnTo>
                    <a:lnTo>
                      <a:pt x="3250" y="1028"/>
                    </a:lnTo>
                    <a:lnTo>
                      <a:pt x="3264" y="1028"/>
                    </a:lnTo>
                    <a:lnTo>
                      <a:pt x="3277" y="1028"/>
                    </a:lnTo>
                    <a:lnTo>
                      <a:pt x="3291" y="1028"/>
                    </a:lnTo>
                    <a:lnTo>
                      <a:pt x="3305" y="1028"/>
                    </a:lnTo>
                    <a:lnTo>
                      <a:pt x="3319" y="1028"/>
                    </a:lnTo>
                    <a:lnTo>
                      <a:pt x="3331" y="1028"/>
                    </a:lnTo>
                    <a:lnTo>
                      <a:pt x="3345" y="1028"/>
                    </a:lnTo>
                    <a:lnTo>
                      <a:pt x="3357" y="1028"/>
                    </a:lnTo>
                    <a:lnTo>
                      <a:pt x="3371" y="1028"/>
                    </a:lnTo>
                    <a:lnTo>
                      <a:pt x="3384" y="1028"/>
                    </a:lnTo>
                    <a:lnTo>
                      <a:pt x="3396" y="1028"/>
                    </a:lnTo>
                    <a:lnTo>
                      <a:pt x="3409" y="1028"/>
                    </a:lnTo>
                    <a:lnTo>
                      <a:pt x="3422" y="1028"/>
                    </a:lnTo>
                    <a:lnTo>
                      <a:pt x="3436" y="1028"/>
                    </a:lnTo>
                    <a:lnTo>
                      <a:pt x="3449" y="1028"/>
                    </a:lnTo>
                    <a:lnTo>
                      <a:pt x="3462" y="1028"/>
                    </a:lnTo>
                    <a:lnTo>
                      <a:pt x="3476" y="1028"/>
                    </a:lnTo>
                    <a:lnTo>
                      <a:pt x="3490" y="1028"/>
                    </a:lnTo>
                    <a:lnTo>
                      <a:pt x="3503" y="1028"/>
                    </a:lnTo>
                    <a:lnTo>
                      <a:pt x="3517" y="1028"/>
                    </a:lnTo>
                    <a:lnTo>
                      <a:pt x="3531" y="1028"/>
                    </a:lnTo>
                    <a:lnTo>
                      <a:pt x="3544" y="1028"/>
                    </a:lnTo>
                    <a:lnTo>
                      <a:pt x="3558" y="1028"/>
                    </a:lnTo>
                    <a:lnTo>
                      <a:pt x="3572" y="1028"/>
                    </a:lnTo>
                    <a:lnTo>
                      <a:pt x="3588" y="1028"/>
                    </a:lnTo>
                    <a:lnTo>
                      <a:pt x="3602" y="1028"/>
                    </a:lnTo>
                    <a:lnTo>
                      <a:pt x="3616" y="1028"/>
                    </a:lnTo>
                    <a:lnTo>
                      <a:pt x="3630" y="1028"/>
                    </a:lnTo>
                    <a:lnTo>
                      <a:pt x="3644" y="1028"/>
                    </a:lnTo>
                    <a:lnTo>
                      <a:pt x="3657" y="1028"/>
                    </a:lnTo>
                    <a:lnTo>
                      <a:pt x="3672" y="1028"/>
                    </a:lnTo>
                    <a:lnTo>
                      <a:pt x="3684" y="1028"/>
                    </a:lnTo>
                    <a:lnTo>
                      <a:pt x="3696" y="1028"/>
                    </a:lnTo>
                    <a:lnTo>
                      <a:pt x="3710" y="1028"/>
                    </a:lnTo>
                    <a:lnTo>
                      <a:pt x="3723" y="1028"/>
                    </a:lnTo>
                    <a:lnTo>
                      <a:pt x="3737" y="1028"/>
                    </a:lnTo>
                    <a:lnTo>
                      <a:pt x="3751" y="1028"/>
                    </a:lnTo>
                    <a:lnTo>
                      <a:pt x="3764" y="1028"/>
                    </a:lnTo>
                    <a:lnTo>
                      <a:pt x="3779" y="1028"/>
                    </a:lnTo>
                    <a:lnTo>
                      <a:pt x="3793" y="1028"/>
                    </a:lnTo>
                    <a:lnTo>
                      <a:pt x="3807" y="1028"/>
                    </a:lnTo>
                    <a:lnTo>
                      <a:pt x="3822" y="1028"/>
                    </a:lnTo>
                    <a:lnTo>
                      <a:pt x="3836" y="1028"/>
                    </a:lnTo>
                    <a:lnTo>
                      <a:pt x="3850" y="1028"/>
                    </a:lnTo>
                    <a:lnTo>
                      <a:pt x="3865" y="1028"/>
                    </a:lnTo>
                    <a:lnTo>
                      <a:pt x="3879" y="1028"/>
                    </a:lnTo>
                    <a:lnTo>
                      <a:pt x="3893" y="1028"/>
                    </a:lnTo>
                    <a:lnTo>
                      <a:pt x="3907" y="1028"/>
                    </a:lnTo>
                    <a:lnTo>
                      <a:pt x="3921" y="1028"/>
                    </a:lnTo>
                    <a:lnTo>
                      <a:pt x="3934" y="1028"/>
                    </a:lnTo>
                    <a:lnTo>
                      <a:pt x="3949" y="1028"/>
                    </a:lnTo>
                    <a:lnTo>
                      <a:pt x="3963" y="1028"/>
                    </a:lnTo>
                    <a:lnTo>
                      <a:pt x="3976" y="1028"/>
                    </a:lnTo>
                    <a:lnTo>
                      <a:pt x="3991" y="1028"/>
                    </a:lnTo>
                    <a:lnTo>
                      <a:pt x="4005" y="1028"/>
                    </a:lnTo>
                    <a:lnTo>
                      <a:pt x="4018" y="1028"/>
                    </a:lnTo>
                    <a:lnTo>
                      <a:pt x="4033" y="1028"/>
                    </a:lnTo>
                    <a:lnTo>
                      <a:pt x="4046" y="1026"/>
                    </a:lnTo>
                    <a:lnTo>
                      <a:pt x="4060" y="1028"/>
                    </a:lnTo>
                    <a:lnTo>
                      <a:pt x="4074" y="1028"/>
                    </a:lnTo>
                    <a:lnTo>
                      <a:pt x="4088" y="1028"/>
                    </a:lnTo>
                    <a:lnTo>
                      <a:pt x="4101" y="1028"/>
                    </a:lnTo>
                    <a:lnTo>
                      <a:pt x="4115" y="1028"/>
                    </a:lnTo>
                    <a:lnTo>
                      <a:pt x="4129" y="1028"/>
                    </a:lnTo>
                    <a:lnTo>
                      <a:pt x="4145" y="1028"/>
                    </a:lnTo>
                    <a:lnTo>
                      <a:pt x="4158" y="1028"/>
                    </a:lnTo>
                    <a:lnTo>
                      <a:pt x="4171" y="1028"/>
                    </a:lnTo>
                    <a:lnTo>
                      <a:pt x="4184" y="1028"/>
                    </a:lnTo>
                    <a:lnTo>
                      <a:pt x="4197" y="1025"/>
                    </a:lnTo>
                    <a:lnTo>
                      <a:pt x="4210" y="1024"/>
                    </a:lnTo>
                    <a:lnTo>
                      <a:pt x="4224" y="1028"/>
                    </a:lnTo>
                    <a:lnTo>
                      <a:pt x="4238" y="1028"/>
                    </a:lnTo>
                    <a:lnTo>
                      <a:pt x="4251" y="1028"/>
                    </a:lnTo>
                    <a:lnTo>
                      <a:pt x="4266" y="1028"/>
                    </a:lnTo>
                    <a:lnTo>
                      <a:pt x="4280" y="1028"/>
                    </a:lnTo>
                    <a:lnTo>
                      <a:pt x="4294" y="1028"/>
                    </a:lnTo>
                    <a:lnTo>
                      <a:pt x="4308" y="1026"/>
                    </a:lnTo>
                    <a:lnTo>
                      <a:pt x="4322" y="1028"/>
                    </a:lnTo>
                    <a:lnTo>
                      <a:pt x="4337" y="1028"/>
                    </a:lnTo>
                    <a:lnTo>
                      <a:pt x="4351" y="1028"/>
                    </a:lnTo>
                    <a:lnTo>
                      <a:pt x="4364" y="1028"/>
                    </a:lnTo>
                    <a:lnTo>
                      <a:pt x="4379" y="1028"/>
                    </a:lnTo>
                    <a:lnTo>
                      <a:pt x="4393" y="1028"/>
                    </a:lnTo>
                    <a:lnTo>
                      <a:pt x="4407" y="1028"/>
                    </a:lnTo>
                    <a:lnTo>
                      <a:pt x="4422" y="1028"/>
                    </a:lnTo>
                    <a:lnTo>
                      <a:pt x="4436" y="1028"/>
                    </a:lnTo>
                    <a:lnTo>
                      <a:pt x="4449" y="1028"/>
                    </a:lnTo>
                    <a:lnTo>
                      <a:pt x="4464" y="1028"/>
                    </a:lnTo>
                    <a:lnTo>
                      <a:pt x="4478" y="1028"/>
                    </a:lnTo>
                    <a:lnTo>
                      <a:pt x="4492" y="1028"/>
                    </a:lnTo>
                    <a:lnTo>
                      <a:pt x="4508" y="1028"/>
                    </a:lnTo>
                    <a:lnTo>
                      <a:pt x="4522" y="1028"/>
                    </a:lnTo>
                    <a:lnTo>
                      <a:pt x="4535" y="1028"/>
                    </a:lnTo>
                    <a:lnTo>
                      <a:pt x="4551" y="1028"/>
                    </a:lnTo>
                    <a:lnTo>
                      <a:pt x="4564" y="1028"/>
                    </a:lnTo>
                    <a:lnTo>
                      <a:pt x="4578" y="1028"/>
                    </a:lnTo>
                    <a:lnTo>
                      <a:pt x="4592" y="1028"/>
                    </a:lnTo>
                    <a:lnTo>
                      <a:pt x="4606" y="1028"/>
                    </a:lnTo>
                    <a:lnTo>
                      <a:pt x="4619" y="1028"/>
                    </a:lnTo>
                    <a:lnTo>
                      <a:pt x="4634" y="1028"/>
                    </a:lnTo>
                    <a:lnTo>
                      <a:pt x="4648" y="1028"/>
                    </a:lnTo>
                    <a:lnTo>
                      <a:pt x="4661" y="1028"/>
                    </a:lnTo>
                    <a:lnTo>
                      <a:pt x="4676" y="1028"/>
                    </a:lnTo>
                    <a:lnTo>
                      <a:pt x="4689" y="1028"/>
                    </a:lnTo>
                    <a:lnTo>
                      <a:pt x="4702" y="1028"/>
                    </a:lnTo>
                    <a:lnTo>
                      <a:pt x="4717" y="1028"/>
                    </a:lnTo>
                    <a:lnTo>
                      <a:pt x="4730" y="1028"/>
                    </a:lnTo>
                    <a:lnTo>
                      <a:pt x="4743" y="1028"/>
                    </a:lnTo>
                    <a:lnTo>
                      <a:pt x="4758" y="1028"/>
                    </a:lnTo>
                    <a:lnTo>
                      <a:pt x="4772" y="1028"/>
                    </a:lnTo>
                    <a:lnTo>
                      <a:pt x="4785" y="1028"/>
                    </a:lnTo>
                    <a:lnTo>
                      <a:pt x="4800" y="1028"/>
                    </a:lnTo>
                    <a:lnTo>
                      <a:pt x="4814" y="1028"/>
                    </a:lnTo>
                    <a:lnTo>
                      <a:pt x="4828" y="1028"/>
                    </a:lnTo>
                    <a:lnTo>
                      <a:pt x="4843" y="1028"/>
                    </a:lnTo>
                    <a:lnTo>
                      <a:pt x="4857" y="1028"/>
                    </a:lnTo>
                    <a:lnTo>
                      <a:pt x="4871" y="1028"/>
                    </a:lnTo>
                    <a:lnTo>
                      <a:pt x="4886" y="1028"/>
                    </a:lnTo>
                    <a:lnTo>
                      <a:pt x="4900" y="1028"/>
                    </a:lnTo>
                    <a:lnTo>
                      <a:pt x="4913" y="1028"/>
                    </a:lnTo>
                    <a:lnTo>
                      <a:pt x="4929" y="1028"/>
                    </a:lnTo>
                    <a:lnTo>
                      <a:pt x="4942" y="1028"/>
                    </a:lnTo>
                    <a:lnTo>
                      <a:pt x="4957" y="1028"/>
                    </a:lnTo>
                    <a:lnTo>
                      <a:pt x="4970" y="1028"/>
                    </a:lnTo>
                    <a:lnTo>
                      <a:pt x="4983" y="1028"/>
                    </a:lnTo>
                    <a:lnTo>
                      <a:pt x="4998" y="1028"/>
                    </a:lnTo>
                    <a:lnTo>
                      <a:pt x="5012" y="1028"/>
                    </a:lnTo>
                    <a:lnTo>
                      <a:pt x="5025" y="1028"/>
                    </a:lnTo>
                    <a:lnTo>
                      <a:pt x="5041" y="1028"/>
                    </a:lnTo>
                    <a:lnTo>
                      <a:pt x="5055" y="1028"/>
                    </a:lnTo>
                    <a:lnTo>
                      <a:pt x="5069" y="1028"/>
                    </a:lnTo>
                    <a:lnTo>
                      <a:pt x="5084" y="1028"/>
                    </a:lnTo>
                    <a:lnTo>
                      <a:pt x="5098" y="1028"/>
                    </a:lnTo>
                    <a:lnTo>
                      <a:pt x="5112" y="1028"/>
                    </a:lnTo>
                    <a:lnTo>
                      <a:pt x="5127" y="1028"/>
                    </a:lnTo>
                    <a:lnTo>
                      <a:pt x="5140" y="1028"/>
                    </a:lnTo>
                    <a:lnTo>
                      <a:pt x="5153" y="1028"/>
                    </a:lnTo>
                    <a:lnTo>
                      <a:pt x="5168" y="1028"/>
                    </a:lnTo>
                    <a:lnTo>
                      <a:pt x="5181" y="1028"/>
                    </a:lnTo>
                    <a:lnTo>
                      <a:pt x="5194" y="1028"/>
                    </a:lnTo>
                    <a:lnTo>
                      <a:pt x="5209" y="1028"/>
                    </a:lnTo>
                    <a:lnTo>
                      <a:pt x="5223" y="1028"/>
                    </a:lnTo>
                    <a:lnTo>
                      <a:pt x="5237" y="1028"/>
                    </a:lnTo>
                    <a:lnTo>
                      <a:pt x="5252" y="1028"/>
                    </a:lnTo>
                    <a:lnTo>
                      <a:pt x="5266" y="1028"/>
                    </a:lnTo>
                    <a:lnTo>
                      <a:pt x="5279" y="1028"/>
                    </a:lnTo>
                    <a:lnTo>
                      <a:pt x="5294" y="1028"/>
                    </a:lnTo>
                    <a:lnTo>
                      <a:pt x="5308" y="1028"/>
                    </a:lnTo>
                    <a:lnTo>
                      <a:pt x="5321" y="1028"/>
                    </a:lnTo>
                    <a:lnTo>
                      <a:pt x="5336" y="1028"/>
                    </a:lnTo>
                    <a:lnTo>
                      <a:pt x="5350" y="1028"/>
                    </a:lnTo>
                    <a:lnTo>
                      <a:pt x="5363" y="1028"/>
                    </a:lnTo>
                    <a:lnTo>
                      <a:pt x="5378" y="1028"/>
                    </a:lnTo>
                    <a:lnTo>
                      <a:pt x="5392" y="1028"/>
                    </a:lnTo>
                    <a:lnTo>
                      <a:pt x="5406" y="1028"/>
                    </a:lnTo>
                    <a:lnTo>
                      <a:pt x="5420" y="1028"/>
                    </a:lnTo>
                    <a:lnTo>
                      <a:pt x="5433" y="1028"/>
                    </a:lnTo>
                    <a:lnTo>
                      <a:pt x="5448" y="1028"/>
                    </a:lnTo>
                    <a:lnTo>
                      <a:pt x="5460" y="1028"/>
                    </a:lnTo>
                    <a:lnTo>
                      <a:pt x="5473" y="1028"/>
                    </a:lnTo>
                    <a:lnTo>
                      <a:pt x="5486" y="1028"/>
                    </a:lnTo>
                    <a:lnTo>
                      <a:pt x="5498" y="1028"/>
                    </a:lnTo>
                    <a:lnTo>
                      <a:pt x="5512" y="1025"/>
                    </a:lnTo>
                    <a:lnTo>
                      <a:pt x="5524" y="1028"/>
                    </a:lnTo>
                    <a:lnTo>
                      <a:pt x="5537" y="1028"/>
                    </a:lnTo>
                    <a:lnTo>
                      <a:pt x="5550" y="1028"/>
                    </a:lnTo>
                    <a:lnTo>
                      <a:pt x="5562" y="1028"/>
                    </a:lnTo>
                    <a:lnTo>
                      <a:pt x="5577" y="1028"/>
                    </a:lnTo>
                    <a:lnTo>
                      <a:pt x="5590" y="1028"/>
                    </a:lnTo>
                    <a:lnTo>
                      <a:pt x="5602" y="1028"/>
                    </a:lnTo>
                    <a:lnTo>
                      <a:pt x="5617" y="1028"/>
                    </a:lnTo>
                    <a:lnTo>
                      <a:pt x="5630" y="1028"/>
                    </a:lnTo>
                    <a:lnTo>
                      <a:pt x="5644" y="1028"/>
                    </a:lnTo>
                    <a:lnTo>
                      <a:pt x="5658" y="1028"/>
                    </a:lnTo>
                    <a:lnTo>
                      <a:pt x="5671" y="1028"/>
                    </a:lnTo>
                    <a:lnTo>
                      <a:pt x="5684" y="1028"/>
                    </a:lnTo>
                    <a:lnTo>
                      <a:pt x="5699" y="1028"/>
                    </a:lnTo>
                    <a:lnTo>
                      <a:pt x="5712" y="1028"/>
                    </a:lnTo>
                    <a:lnTo>
                      <a:pt x="5728" y="1028"/>
                    </a:lnTo>
                    <a:lnTo>
                      <a:pt x="5741" y="1028"/>
                    </a:lnTo>
                    <a:lnTo>
                      <a:pt x="5754" y="1028"/>
                    </a:lnTo>
                    <a:lnTo>
                      <a:pt x="5769" y="1028"/>
                    </a:lnTo>
                    <a:lnTo>
                      <a:pt x="5783" y="1028"/>
                    </a:lnTo>
                    <a:lnTo>
                      <a:pt x="5796" y="1028"/>
                    </a:lnTo>
                    <a:lnTo>
                      <a:pt x="5812" y="1028"/>
                    </a:lnTo>
                    <a:lnTo>
                      <a:pt x="5825" y="1028"/>
                    </a:lnTo>
                    <a:lnTo>
                      <a:pt x="5840" y="1028"/>
                    </a:lnTo>
                    <a:lnTo>
                      <a:pt x="5855" y="1026"/>
                    </a:lnTo>
                    <a:lnTo>
                      <a:pt x="5869" y="1028"/>
                    </a:lnTo>
                    <a:lnTo>
                      <a:pt x="5884" y="1028"/>
                    </a:lnTo>
                    <a:lnTo>
                      <a:pt x="5899" y="1028"/>
                    </a:lnTo>
                    <a:lnTo>
                      <a:pt x="5913" y="1028"/>
                    </a:lnTo>
                    <a:lnTo>
                      <a:pt x="5927" y="1028"/>
                    </a:lnTo>
                    <a:lnTo>
                      <a:pt x="5942" y="1028"/>
                    </a:lnTo>
                    <a:lnTo>
                      <a:pt x="5956" y="1028"/>
                    </a:lnTo>
                    <a:lnTo>
                      <a:pt x="5970" y="1028"/>
                    </a:lnTo>
                    <a:lnTo>
                      <a:pt x="5984" y="1028"/>
                    </a:lnTo>
                    <a:lnTo>
                      <a:pt x="5999" y="1028"/>
                    </a:lnTo>
                    <a:lnTo>
                      <a:pt x="6012" y="1028"/>
                    </a:lnTo>
                    <a:lnTo>
                      <a:pt x="6028" y="1028"/>
                    </a:lnTo>
                    <a:lnTo>
                      <a:pt x="6042" y="1028"/>
                    </a:lnTo>
                    <a:lnTo>
                      <a:pt x="6055" y="1028"/>
                    </a:lnTo>
                    <a:lnTo>
                      <a:pt x="6069" y="1028"/>
                    </a:lnTo>
                    <a:lnTo>
                      <a:pt x="6084" y="1028"/>
                    </a:lnTo>
                    <a:lnTo>
                      <a:pt x="6098" y="1028"/>
                    </a:lnTo>
                    <a:lnTo>
                      <a:pt x="6112" y="1028"/>
                    </a:lnTo>
                    <a:lnTo>
                      <a:pt x="6127" y="1028"/>
                    </a:lnTo>
                    <a:lnTo>
                      <a:pt x="6142" y="1028"/>
                    </a:lnTo>
                    <a:lnTo>
                      <a:pt x="6156" y="1028"/>
                    </a:lnTo>
                    <a:lnTo>
                      <a:pt x="6171" y="1028"/>
                    </a:lnTo>
                    <a:lnTo>
                      <a:pt x="6185" y="1028"/>
                    </a:lnTo>
                    <a:lnTo>
                      <a:pt x="6199" y="1028"/>
                    </a:lnTo>
                    <a:lnTo>
                      <a:pt x="6214" y="1028"/>
                    </a:lnTo>
                    <a:lnTo>
                      <a:pt x="6228" y="1028"/>
                    </a:lnTo>
                    <a:lnTo>
                      <a:pt x="6242" y="1028"/>
                    </a:lnTo>
                    <a:lnTo>
                      <a:pt x="6257" y="1028"/>
                    </a:lnTo>
                    <a:lnTo>
                      <a:pt x="6272" y="1028"/>
                    </a:lnTo>
                    <a:lnTo>
                      <a:pt x="6286" y="1028"/>
                    </a:lnTo>
                    <a:lnTo>
                      <a:pt x="6302" y="1028"/>
                    </a:lnTo>
                    <a:lnTo>
                      <a:pt x="6316" y="1028"/>
                    </a:lnTo>
                    <a:lnTo>
                      <a:pt x="6330" y="1028"/>
                    </a:lnTo>
                    <a:lnTo>
                      <a:pt x="6345" y="1028"/>
                    </a:lnTo>
                    <a:lnTo>
                      <a:pt x="6359" y="1028"/>
                    </a:lnTo>
                    <a:lnTo>
                      <a:pt x="6374" y="1028"/>
                    </a:lnTo>
                    <a:lnTo>
                      <a:pt x="6389" y="1028"/>
                    </a:lnTo>
                    <a:lnTo>
                      <a:pt x="6404" y="1028"/>
                    </a:lnTo>
                    <a:lnTo>
                      <a:pt x="6409" y="1028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5" name="Freeform 52">
                <a:extLst>
                  <a:ext uri="{FF2B5EF4-FFF2-40B4-BE49-F238E27FC236}">
                    <a16:creationId xmlns:a16="http://schemas.microsoft.com/office/drawing/2014/main" id="{E59EF384-DA02-687E-A3F9-BF17056AB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75" y="2665"/>
                <a:ext cx="208" cy="34"/>
              </a:xfrm>
              <a:custGeom>
                <a:avLst/>
                <a:gdLst>
                  <a:gd name="T0" fmla="*/ 0 w 208"/>
                  <a:gd name="T1" fmla="*/ 0 h 34"/>
                  <a:gd name="T2" fmla="*/ 0 w 208"/>
                  <a:gd name="T3" fmla="*/ 34 h 34"/>
                  <a:gd name="T4" fmla="*/ 208 w 208"/>
                  <a:gd name="T5" fmla="*/ 34 h 34"/>
                  <a:gd name="T6" fmla="*/ 208 w 208"/>
                  <a:gd name="T7" fmla="*/ 23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34">
                    <a:moveTo>
                      <a:pt x="0" y="0"/>
                    </a:moveTo>
                    <a:lnTo>
                      <a:pt x="0" y="34"/>
                    </a:lnTo>
                    <a:lnTo>
                      <a:pt x="208" y="34"/>
                    </a:lnTo>
                    <a:lnTo>
                      <a:pt x="208" y="23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6" name="Freeform 53">
                <a:extLst>
                  <a:ext uri="{FF2B5EF4-FFF2-40B4-BE49-F238E27FC236}">
                    <a16:creationId xmlns:a16="http://schemas.microsoft.com/office/drawing/2014/main" id="{DCA2F75E-E34B-E6F1-4F10-8E6DFB9FD6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1672"/>
                <a:ext cx="6409" cy="1028"/>
              </a:xfrm>
              <a:custGeom>
                <a:avLst/>
                <a:gdLst>
                  <a:gd name="T0" fmla="*/ 80 w 6409"/>
                  <a:gd name="T1" fmla="*/ 1028 h 1028"/>
                  <a:gd name="T2" fmla="*/ 177 w 6409"/>
                  <a:gd name="T3" fmla="*/ 1028 h 1028"/>
                  <a:gd name="T4" fmla="*/ 275 w 6409"/>
                  <a:gd name="T5" fmla="*/ 1000 h 1028"/>
                  <a:gd name="T6" fmla="*/ 372 w 6409"/>
                  <a:gd name="T7" fmla="*/ 941 h 1028"/>
                  <a:gd name="T8" fmla="*/ 470 w 6409"/>
                  <a:gd name="T9" fmla="*/ 989 h 1028"/>
                  <a:gd name="T10" fmla="*/ 567 w 6409"/>
                  <a:gd name="T11" fmla="*/ 956 h 1028"/>
                  <a:gd name="T12" fmla="*/ 665 w 6409"/>
                  <a:gd name="T13" fmla="*/ 961 h 1028"/>
                  <a:gd name="T14" fmla="*/ 762 w 6409"/>
                  <a:gd name="T15" fmla="*/ 1012 h 1028"/>
                  <a:gd name="T16" fmla="*/ 860 w 6409"/>
                  <a:gd name="T17" fmla="*/ 1006 h 1028"/>
                  <a:gd name="T18" fmla="*/ 957 w 6409"/>
                  <a:gd name="T19" fmla="*/ 971 h 1028"/>
                  <a:gd name="T20" fmla="*/ 1055 w 6409"/>
                  <a:gd name="T21" fmla="*/ 928 h 1028"/>
                  <a:gd name="T22" fmla="*/ 1152 w 6409"/>
                  <a:gd name="T23" fmla="*/ 1015 h 1028"/>
                  <a:gd name="T24" fmla="*/ 1250 w 6409"/>
                  <a:gd name="T25" fmla="*/ 0 h 1028"/>
                  <a:gd name="T26" fmla="*/ 1348 w 6409"/>
                  <a:gd name="T27" fmla="*/ 993 h 1028"/>
                  <a:gd name="T28" fmla="*/ 1446 w 6409"/>
                  <a:gd name="T29" fmla="*/ 885 h 1028"/>
                  <a:gd name="T30" fmla="*/ 1544 w 6409"/>
                  <a:gd name="T31" fmla="*/ 1013 h 1028"/>
                  <a:gd name="T32" fmla="*/ 1641 w 6409"/>
                  <a:gd name="T33" fmla="*/ 1013 h 1028"/>
                  <a:gd name="T34" fmla="*/ 1740 w 6409"/>
                  <a:gd name="T35" fmla="*/ 884 h 1028"/>
                  <a:gd name="T36" fmla="*/ 1839 w 6409"/>
                  <a:gd name="T37" fmla="*/ 1004 h 1028"/>
                  <a:gd name="T38" fmla="*/ 1939 w 6409"/>
                  <a:gd name="T39" fmla="*/ 991 h 1028"/>
                  <a:gd name="T40" fmla="*/ 2040 w 6409"/>
                  <a:gd name="T41" fmla="*/ 1028 h 1028"/>
                  <a:gd name="T42" fmla="*/ 2141 w 6409"/>
                  <a:gd name="T43" fmla="*/ 1028 h 1028"/>
                  <a:gd name="T44" fmla="*/ 2242 w 6409"/>
                  <a:gd name="T45" fmla="*/ 1014 h 1028"/>
                  <a:gd name="T46" fmla="*/ 2345 w 6409"/>
                  <a:gd name="T47" fmla="*/ 998 h 1028"/>
                  <a:gd name="T48" fmla="*/ 2449 w 6409"/>
                  <a:gd name="T49" fmla="*/ 1028 h 1028"/>
                  <a:gd name="T50" fmla="*/ 2553 w 6409"/>
                  <a:gd name="T51" fmla="*/ 1028 h 1028"/>
                  <a:gd name="T52" fmla="*/ 2659 w 6409"/>
                  <a:gd name="T53" fmla="*/ 1028 h 1028"/>
                  <a:gd name="T54" fmla="*/ 2768 w 6409"/>
                  <a:gd name="T55" fmla="*/ 1028 h 1028"/>
                  <a:gd name="T56" fmla="*/ 2873 w 6409"/>
                  <a:gd name="T57" fmla="*/ 1028 h 1028"/>
                  <a:gd name="T58" fmla="*/ 2975 w 6409"/>
                  <a:gd name="T59" fmla="*/ 1028 h 1028"/>
                  <a:gd name="T60" fmla="*/ 3082 w 6409"/>
                  <a:gd name="T61" fmla="*/ 1028 h 1028"/>
                  <a:gd name="T62" fmla="*/ 3183 w 6409"/>
                  <a:gd name="T63" fmla="*/ 1028 h 1028"/>
                  <a:gd name="T64" fmla="*/ 3291 w 6409"/>
                  <a:gd name="T65" fmla="*/ 1028 h 1028"/>
                  <a:gd name="T66" fmla="*/ 3396 w 6409"/>
                  <a:gd name="T67" fmla="*/ 1028 h 1028"/>
                  <a:gd name="T68" fmla="*/ 3503 w 6409"/>
                  <a:gd name="T69" fmla="*/ 1028 h 1028"/>
                  <a:gd name="T70" fmla="*/ 3616 w 6409"/>
                  <a:gd name="T71" fmla="*/ 1028 h 1028"/>
                  <a:gd name="T72" fmla="*/ 3723 w 6409"/>
                  <a:gd name="T73" fmla="*/ 1028 h 1028"/>
                  <a:gd name="T74" fmla="*/ 3836 w 6409"/>
                  <a:gd name="T75" fmla="*/ 1028 h 1028"/>
                  <a:gd name="T76" fmla="*/ 3949 w 6409"/>
                  <a:gd name="T77" fmla="*/ 1028 h 1028"/>
                  <a:gd name="T78" fmla="*/ 4060 w 6409"/>
                  <a:gd name="T79" fmla="*/ 1028 h 1028"/>
                  <a:gd name="T80" fmla="*/ 4171 w 6409"/>
                  <a:gd name="T81" fmla="*/ 1028 h 1028"/>
                  <a:gd name="T82" fmla="*/ 4280 w 6409"/>
                  <a:gd name="T83" fmla="*/ 1028 h 1028"/>
                  <a:gd name="T84" fmla="*/ 4393 w 6409"/>
                  <a:gd name="T85" fmla="*/ 1028 h 1028"/>
                  <a:gd name="T86" fmla="*/ 4508 w 6409"/>
                  <a:gd name="T87" fmla="*/ 1028 h 1028"/>
                  <a:gd name="T88" fmla="*/ 4619 w 6409"/>
                  <a:gd name="T89" fmla="*/ 1028 h 1028"/>
                  <a:gd name="T90" fmla="*/ 4730 w 6409"/>
                  <a:gd name="T91" fmla="*/ 1028 h 1028"/>
                  <a:gd name="T92" fmla="*/ 4843 w 6409"/>
                  <a:gd name="T93" fmla="*/ 1028 h 1028"/>
                  <a:gd name="T94" fmla="*/ 4957 w 6409"/>
                  <a:gd name="T95" fmla="*/ 1028 h 1028"/>
                  <a:gd name="T96" fmla="*/ 5069 w 6409"/>
                  <a:gd name="T97" fmla="*/ 1028 h 1028"/>
                  <a:gd name="T98" fmla="*/ 5181 w 6409"/>
                  <a:gd name="T99" fmla="*/ 1028 h 1028"/>
                  <a:gd name="T100" fmla="*/ 5294 w 6409"/>
                  <a:gd name="T101" fmla="*/ 1028 h 1028"/>
                  <a:gd name="T102" fmla="*/ 5406 w 6409"/>
                  <a:gd name="T103" fmla="*/ 1028 h 1028"/>
                  <a:gd name="T104" fmla="*/ 5512 w 6409"/>
                  <a:gd name="T105" fmla="*/ 1025 h 1028"/>
                  <a:gd name="T106" fmla="*/ 5617 w 6409"/>
                  <a:gd name="T107" fmla="*/ 1028 h 1028"/>
                  <a:gd name="T108" fmla="*/ 5728 w 6409"/>
                  <a:gd name="T109" fmla="*/ 1028 h 1028"/>
                  <a:gd name="T110" fmla="*/ 5840 w 6409"/>
                  <a:gd name="T111" fmla="*/ 1028 h 1028"/>
                  <a:gd name="T112" fmla="*/ 5956 w 6409"/>
                  <a:gd name="T113" fmla="*/ 1028 h 1028"/>
                  <a:gd name="T114" fmla="*/ 6069 w 6409"/>
                  <a:gd name="T115" fmla="*/ 1028 h 1028"/>
                  <a:gd name="T116" fmla="*/ 6185 w 6409"/>
                  <a:gd name="T117" fmla="*/ 1028 h 1028"/>
                  <a:gd name="T118" fmla="*/ 6302 w 6409"/>
                  <a:gd name="T119" fmla="*/ 1028 h 1028"/>
                  <a:gd name="T120" fmla="*/ 6409 w 6409"/>
                  <a:gd name="T121" fmla="*/ 1028 h 10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409" h="1028">
                    <a:moveTo>
                      <a:pt x="0" y="1028"/>
                    </a:moveTo>
                    <a:lnTo>
                      <a:pt x="7" y="1028"/>
                    </a:lnTo>
                    <a:lnTo>
                      <a:pt x="19" y="1028"/>
                    </a:lnTo>
                    <a:lnTo>
                      <a:pt x="31" y="1028"/>
                    </a:lnTo>
                    <a:lnTo>
                      <a:pt x="43" y="1028"/>
                    </a:lnTo>
                    <a:lnTo>
                      <a:pt x="55" y="1028"/>
                    </a:lnTo>
                    <a:lnTo>
                      <a:pt x="67" y="1028"/>
                    </a:lnTo>
                    <a:lnTo>
                      <a:pt x="80" y="1028"/>
                    </a:lnTo>
                    <a:lnTo>
                      <a:pt x="92" y="1028"/>
                    </a:lnTo>
                    <a:lnTo>
                      <a:pt x="104" y="1011"/>
                    </a:lnTo>
                    <a:lnTo>
                      <a:pt x="116" y="1028"/>
                    </a:lnTo>
                    <a:lnTo>
                      <a:pt x="128" y="1028"/>
                    </a:lnTo>
                    <a:lnTo>
                      <a:pt x="141" y="1028"/>
                    </a:lnTo>
                    <a:lnTo>
                      <a:pt x="153" y="1028"/>
                    </a:lnTo>
                    <a:lnTo>
                      <a:pt x="165" y="993"/>
                    </a:lnTo>
                    <a:lnTo>
                      <a:pt x="177" y="1028"/>
                    </a:lnTo>
                    <a:lnTo>
                      <a:pt x="189" y="958"/>
                    </a:lnTo>
                    <a:lnTo>
                      <a:pt x="202" y="967"/>
                    </a:lnTo>
                    <a:lnTo>
                      <a:pt x="214" y="1028"/>
                    </a:lnTo>
                    <a:lnTo>
                      <a:pt x="226" y="1028"/>
                    </a:lnTo>
                    <a:lnTo>
                      <a:pt x="238" y="1028"/>
                    </a:lnTo>
                    <a:lnTo>
                      <a:pt x="250" y="994"/>
                    </a:lnTo>
                    <a:lnTo>
                      <a:pt x="262" y="996"/>
                    </a:lnTo>
                    <a:lnTo>
                      <a:pt x="275" y="1000"/>
                    </a:lnTo>
                    <a:lnTo>
                      <a:pt x="287" y="996"/>
                    </a:lnTo>
                    <a:lnTo>
                      <a:pt x="299" y="1003"/>
                    </a:lnTo>
                    <a:lnTo>
                      <a:pt x="311" y="1000"/>
                    </a:lnTo>
                    <a:lnTo>
                      <a:pt x="323" y="1007"/>
                    </a:lnTo>
                    <a:lnTo>
                      <a:pt x="336" y="999"/>
                    </a:lnTo>
                    <a:lnTo>
                      <a:pt x="348" y="969"/>
                    </a:lnTo>
                    <a:lnTo>
                      <a:pt x="360" y="941"/>
                    </a:lnTo>
                    <a:lnTo>
                      <a:pt x="372" y="941"/>
                    </a:lnTo>
                    <a:lnTo>
                      <a:pt x="384" y="919"/>
                    </a:lnTo>
                    <a:lnTo>
                      <a:pt x="397" y="921"/>
                    </a:lnTo>
                    <a:lnTo>
                      <a:pt x="408" y="918"/>
                    </a:lnTo>
                    <a:lnTo>
                      <a:pt x="421" y="936"/>
                    </a:lnTo>
                    <a:lnTo>
                      <a:pt x="433" y="953"/>
                    </a:lnTo>
                    <a:lnTo>
                      <a:pt x="445" y="969"/>
                    </a:lnTo>
                    <a:lnTo>
                      <a:pt x="457" y="981"/>
                    </a:lnTo>
                    <a:lnTo>
                      <a:pt x="470" y="989"/>
                    </a:lnTo>
                    <a:lnTo>
                      <a:pt x="482" y="1028"/>
                    </a:lnTo>
                    <a:lnTo>
                      <a:pt x="494" y="1028"/>
                    </a:lnTo>
                    <a:lnTo>
                      <a:pt x="506" y="1028"/>
                    </a:lnTo>
                    <a:lnTo>
                      <a:pt x="518" y="959"/>
                    </a:lnTo>
                    <a:lnTo>
                      <a:pt x="531" y="932"/>
                    </a:lnTo>
                    <a:lnTo>
                      <a:pt x="543" y="937"/>
                    </a:lnTo>
                    <a:lnTo>
                      <a:pt x="555" y="942"/>
                    </a:lnTo>
                    <a:lnTo>
                      <a:pt x="567" y="956"/>
                    </a:lnTo>
                    <a:lnTo>
                      <a:pt x="579" y="949"/>
                    </a:lnTo>
                    <a:lnTo>
                      <a:pt x="591" y="894"/>
                    </a:lnTo>
                    <a:lnTo>
                      <a:pt x="604" y="880"/>
                    </a:lnTo>
                    <a:lnTo>
                      <a:pt x="616" y="883"/>
                    </a:lnTo>
                    <a:lnTo>
                      <a:pt x="628" y="908"/>
                    </a:lnTo>
                    <a:lnTo>
                      <a:pt x="640" y="931"/>
                    </a:lnTo>
                    <a:lnTo>
                      <a:pt x="652" y="935"/>
                    </a:lnTo>
                    <a:lnTo>
                      <a:pt x="665" y="961"/>
                    </a:lnTo>
                    <a:lnTo>
                      <a:pt x="677" y="984"/>
                    </a:lnTo>
                    <a:lnTo>
                      <a:pt x="689" y="996"/>
                    </a:lnTo>
                    <a:lnTo>
                      <a:pt x="701" y="1003"/>
                    </a:lnTo>
                    <a:lnTo>
                      <a:pt x="713" y="1007"/>
                    </a:lnTo>
                    <a:lnTo>
                      <a:pt x="726" y="1028"/>
                    </a:lnTo>
                    <a:lnTo>
                      <a:pt x="738" y="1013"/>
                    </a:lnTo>
                    <a:lnTo>
                      <a:pt x="750" y="1012"/>
                    </a:lnTo>
                    <a:lnTo>
                      <a:pt x="762" y="1012"/>
                    </a:lnTo>
                    <a:lnTo>
                      <a:pt x="774" y="1011"/>
                    </a:lnTo>
                    <a:lnTo>
                      <a:pt x="786" y="1008"/>
                    </a:lnTo>
                    <a:lnTo>
                      <a:pt x="799" y="1011"/>
                    </a:lnTo>
                    <a:lnTo>
                      <a:pt x="811" y="1010"/>
                    </a:lnTo>
                    <a:lnTo>
                      <a:pt x="823" y="1012"/>
                    </a:lnTo>
                    <a:lnTo>
                      <a:pt x="835" y="1008"/>
                    </a:lnTo>
                    <a:lnTo>
                      <a:pt x="847" y="1007"/>
                    </a:lnTo>
                    <a:lnTo>
                      <a:pt x="860" y="1006"/>
                    </a:lnTo>
                    <a:lnTo>
                      <a:pt x="872" y="1004"/>
                    </a:lnTo>
                    <a:lnTo>
                      <a:pt x="884" y="1001"/>
                    </a:lnTo>
                    <a:lnTo>
                      <a:pt x="896" y="995"/>
                    </a:lnTo>
                    <a:lnTo>
                      <a:pt x="909" y="984"/>
                    </a:lnTo>
                    <a:lnTo>
                      <a:pt x="921" y="963"/>
                    </a:lnTo>
                    <a:lnTo>
                      <a:pt x="933" y="950"/>
                    </a:lnTo>
                    <a:lnTo>
                      <a:pt x="945" y="958"/>
                    </a:lnTo>
                    <a:lnTo>
                      <a:pt x="957" y="971"/>
                    </a:lnTo>
                    <a:lnTo>
                      <a:pt x="969" y="981"/>
                    </a:lnTo>
                    <a:lnTo>
                      <a:pt x="982" y="958"/>
                    </a:lnTo>
                    <a:lnTo>
                      <a:pt x="994" y="903"/>
                    </a:lnTo>
                    <a:lnTo>
                      <a:pt x="1006" y="847"/>
                    </a:lnTo>
                    <a:lnTo>
                      <a:pt x="1018" y="838"/>
                    </a:lnTo>
                    <a:lnTo>
                      <a:pt x="1030" y="874"/>
                    </a:lnTo>
                    <a:lnTo>
                      <a:pt x="1043" y="902"/>
                    </a:lnTo>
                    <a:lnTo>
                      <a:pt x="1055" y="928"/>
                    </a:lnTo>
                    <a:lnTo>
                      <a:pt x="1067" y="960"/>
                    </a:lnTo>
                    <a:lnTo>
                      <a:pt x="1079" y="993"/>
                    </a:lnTo>
                    <a:lnTo>
                      <a:pt x="1092" y="1007"/>
                    </a:lnTo>
                    <a:lnTo>
                      <a:pt x="1104" y="1012"/>
                    </a:lnTo>
                    <a:lnTo>
                      <a:pt x="1116" y="1010"/>
                    </a:lnTo>
                    <a:lnTo>
                      <a:pt x="1128" y="1012"/>
                    </a:lnTo>
                    <a:lnTo>
                      <a:pt x="1140" y="1013"/>
                    </a:lnTo>
                    <a:lnTo>
                      <a:pt x="1152" y="1015"/>
                    </a:lnTo>
                    <a:lnTo>
                      <a:pt x="1165" y="1014"/>
                    </a:lnTo>
                    <a:lnTo>
                      <a:pt x="1177" y="1013"/>
                    </a:lnTo>
                    <a:lnTo>
                      <a:pt x="1189" y="1008"/>
                    </a:lnTo>
                    <a:lnTo>
                      <a:pt x="1201" y="996"/>
                    </a:lnTo>
                    <a:lnTo>
                      <a:pt x="1213" y="934"/>
                    </a:lnTo>
                    <a:lnTo>
                      <a:pt x="1226" y="683"/>
                    </a:lnTo>
                    <a:lnTo>
                      <a:pt x="1238" y="259"/>
                    </a:lnTo>
                    <a:lnTo>
                      <a:pt x="1250" y="0"/>
                    </a:lnTo>
                    <a:lnTo>
                      <a:pt x="1262" y="175"/>
                    </a:lnTo>
                    <a:lnTo>
                      <a:pt x="1275" y="354"/>
                    </a:lnTo>
                    <a:lnTo>
                      <a:pt x="1287" y="509"/>
                    </a:lnTo>
                    <a:lnTo>
                      <a:pt x="1299" y="694"/>
                    </a:lnTo>
                    <a:lnTo>
                      <a:pt x="1311" y="824"/>
                    </a:lnTo>
                    <a:lnTo>
                      <a:pt x="1324" y="924"/>
                    </a:lnTo>
                    <a:lnTo>
                      <a:pt x="1335" y="981"/>
                    </a:lnTo>
                    <a:lnTo>
                      <a:pt x="1348" y="993"/>
                    </a:lnTo>
                    <a:lnTo>
                      <a:pt x="1360" y="992"/>
                    </a:lnTo>
                    <a:lnTo>
                      <a:pt x="1372" y="980"/>
                    </a:lnTo>
                    <a:lnTo>
                      <a:pt x="1384" y="958"/>
                    </a:lnTo>
                    <a:lnTo>
                      <a:pt x="1397" y="917"/>
                    </a:lnTo>
                    <a:lnTo>
                      <a:pt x="1409" y="874"/>
                    </a:lnTo>
                    <a:lnTo>
                      <a:pt x="1421" y="866"/>
                    </a:lnTo>
                    <a:lnTo>
                      <a:pt x="1433" y="873"/>
                    </a:lnTo>
                    <a:lnTo>
                      <a:pt x="1446" y="885"/>
                    </a:lnTo>
                    <a:lnTo>
                      <a:pt x="1458" y="914"/>
                    </a:lnTo>
                    <a:lnTo>
                      <a:pt x="1470" y="944"/>
                    </a:lnTo>
                    <a:lnTo>
                      <a:pt x="1483" y="966"/>
                    </a:lnTo>
                    <a:lnTo>
                      <a:pt x="1495" y="990"/>
                    </a:lnTo>
                    <a:lnTo>
                      <a:pt x="1507" y="1000"/>
                    </a:lnTo>
                    <a:lnTo>
                      <a:pt x="1519" y="1009"/>
                    </a:lnTo>
                    <a:lnTo>
                      <a:pt x="1531" y="1011"/>
                    </a:lnTo>
                    <a:lnTo>
                      <a:pt x="1544" y="1013"/>
                    </a:lnTo>
                    <a:lnTo>
                      <a:pt x="1556" y="1017"/>
                    </a:lnTo>
                    <a:lnTo>
                      <a:pt x="1568" y="1016"/>
                    </a:lnTo>
                    <a:lnTo>
                      <a:pt x="1580" y="1013"/>
                    </a:lnTo>
                    <a:lnTo>
                      <a:pt x="1592" y="1016"/>
                    </a:lnTo>
                    <a:lnTo>
                      <a:pt x="1604" y="1016"/>
                    </a:lnTo>
                    <a:lnTo>
                      <a:pt x="1617" y="1016"/>
                    </a:lnTo>
                    <a:lnTo>
                      <a:pt x="1629" y="1015"/>
                    </a:lnTo>
                    <a:lnTo>
                      <a:pt x="1641" y="1013"/>
                    </a:lnTo>
                    <a:lnTo>
                      <a:pt x="1654" y="1010"/>
                    </a:lnTo>
                    <a:lnTo>
                      <a:pt x="1666" y="1010"/>
                    </a:lnTo>
                    <a:lnTo>
                      <a:pt x="1679" y="999"/>
                    </a:lnTo>
                    <a:lnTo>
                      <a:pt x="1691" y="980"/>
                    </a:lnTo>
                    <a:lnTo>
                      <a:pt x="1703" y="971"/>
                    </a:lnTo>
                    <a:lnTo>
                      <a:pt x="1716" y="957"/>
                    </a:lnTo>
                    <a:lnTo>
                      <a:pt x="1728" y="932"/>
                    </a:lnTo>
                    <a:lnTo>
                      <a:pt x="1740" y="884"/>
                    </a:lnTo>
                    <a:lnTo>
                      <a:pt x="1753" y="831"/>
                    </a:lnTo>
                    <a:lnTo>
                      <a:pt x="1765" y="831"/>
                    </a:lnTo>
                    <a:lnTo>
                      <a:pt x="1777" y="841"/>
                    </a:lnTo>
                    <a:lnTo>
                      <a:pt x="1789" y="899"/>
                    </a:lnTo>
                    <a:lnTo>
                      <a:pt x="1802" y="921"/>
                    </a:lnTo>
                    <a:lnTo>
                      <a:pt x="1814" y="959"/>
                    </a:lnTo>
                    <a:lnTo>
                      <a:pt x="1826" y="987"/>
                    </a:lnTo>
                    <a:lnTo>
                      <a:pt x="1839" y="1004"/>
                    </a:lnTo>
                    <a:lnTo>
                      <a:pt x="1852" y="1011"/>
                    </a:lnTo>
                    <a:lnTo>
                      <a:pt x="1864" y="1018"/>
                    </a:lnTo>
                    <a:lnTo>
                      <a:pt x="1876" y="1017"/>
                    </a:lnTo>
                    <a:lnTo>
                      <a:pt x="1889" y="1015"/>
                    </a:lnTo>
                    <a:lnTo>
                      <a:pt x="1901" y="1005"/>
                    </a:lnTo>
                    <a:lnTo>
                      <a:pt x="1915" y="1028"/>
                    </a:lnTo>
                    <a:lnTo>
                      <a:pt x="1927" y="1028"/>
                    </a:lnTo>
                    <a:lnTo>
                      <a:pt x="1939" y="991"/>
                    </a:lnTo>
                    <a:lnTo>
                      <a:pt x="1952" y="1028"/>
                    </a:lnTo>
                    <a:lnTo>
                      <a:pt x="1964" y="1003"/>
                    </a:lnTo>
                    <a:lnTo>
                      <a:pt x="1977" y="1008"/>
                    </a:lnTo>
                    <a:lnTo>
                      <a:pt x="1990" y="1028"/>
                    </a:lnTo>
                    <a:lnTo>
                      <a:pt x="2003" y="1028"/>
                    </a:lnTo>
                    <a:lnTo>
                      <a:pt x="2015" y="1028"/>
                    </a:lnTo>
                    <a:lnTo>
                      <a:pt x="2027" y="1028"/>
                    </a:lnTo>
                    <a:lnTo>
                      <a:pt x="2040" y="1028"/>
                    </a:lnTo>
                    <a:lnTo>
                      <a:pt x="2052" y="1028"/>
                    </a:lnTo>
                    <a:lnTo>
                      <a:pt x="2065" y="1028"/>
                    </a:lnTo>
                    <a:lnTo>
                      <a:pt x="2078" y="1028"/>
                    </a:lnTo>
                    <a:lnTo>
                      <a:pt x="2090" y="1028"/>
                    </a:lnTo>
                    <a:lnTo>
                      <a:pt x="2103" y="1028"/>
                    </a:lnTo>
                    <a:lnTo>
                      <a:pt x="2115" y="1023"/>
                    </a:lnTo>
                    <a:lnTo>
                      <a:pt x="2128" y="1028"/>
                    </a:lnTo>
                    <a:lnTo>
                      <a:pt x="2141" y="1028"/>
                    </a:lnTo>
                    <a:lnTo>
                      <a:pt x="2153" y="1028"/>
                    </a:lnTo>
                    <a:lnTo>
                      <a:pt x="2167" y="1028"/>
                    </a:lnTo>
                    <a:lnTo>
                      <a:pt x="2180" y="1028"/>
                    </a:lnTo>
                    <a:lnTo>
                      <a:pt x="2193" y="1028"/>
                    </a:lnTo>
                    <a:lnTo>
                      <a:pt x="2205" y="1028"/>
                    </a:lnTo>
                    <a:lnTo>
                      <a:pt x="2217" y="1028"/>
                    </a:lnTo>
                    <a:lnTo>
                      <a:pt x="2230" y="1016"/>
                    </a:lnTo>
                    <a:lnTo>
                      <a:pt x="2242" y="1014"/>
                    </a:lnTo>
                    <a:lnTo>
                      <a:pt x="2256" y="1009"/>
                    </a:lnTo>
                    <a:lnTo>
                      <a:pt x="2269" y="1013"/>
                    </a:lnTo>
                    <a:lnTo>
                      <a:pt x="2281" y="1015"/>
                    </a:lnTo>
                    <a:lnTo>
                      <a:pt x="2294" y="1013"/>
                    </a:lnTo>
                    <a:lnTo>
                      <a:pt x="2307" y="1007"/>
                    </a:lnTo>
                    <a:lnTo>
                      <a:pt x="2321" y="1008"/>
                    </a:lnTo>
                    <a:lnTo>
                      <a:pt x="2333" y="1004"/>
                    </a:lnTo>
                    <a:lnTo>
                      <a:pt x="2345" y="998"/>
                    </a:lnTo>
                    <a:lnTo>
                      <a:pt x="2358" y="1003"/>
                    </a:lnTo>
                    <a:lnTo>
                      <a:pt x="2371" y="1003"/>
                    </a:lnTo>
                    <a:lnTo>
                      <a:pt x="2384" y="1010"/>
                    </a:lnTo>
                    <a:lnTo>
                      <a:pt x="2397" y="1013"/>
                    </a:lnTo>
                    <a:lnTo>
                      <a:pt x="2409" y="1012"/>
                    </a:lnTo>
                    <a:lnTo>
                      <a:pt x="2422" y="1028"/>
                    </a:lnTo>
                    <a:lnTo>
                      <a:pt x="2435" y="1028"/>
                    </a:lnTo>
                    <a:lnTo>
                      <a:pt x="2449" y="1028"/>
                    </a:lnTo>
                    <a:lnTo>
                      <a:pt x="2461" y="1028"/>
                    </a:lnTo>
                    <a:lnTo>
                      <a:pt x="2474" y="1028"/>
                    </a:lnTo>
                    <a:lnTo>
                      <a:pt x="2488" y="1028"/>
                    </a:lnTo>
                    <a:lnTo>
                      <a:pt x="2501" y="1028"/>
                    </a:lnTo>
                    <a:lnTo>
                      <a:pt x="2515" y="1028"/>
                    </a:lnTo>
                    <a:lnTo>
                      <a:pt x="2528" y="1028"/>
                    </a:lnTo>
                    <a:lnTo>
                      <a:pt x="2540" y="1028"/>
                    </a:lnTo>
                    <a:lnTo>
                      <a:pt x="2553" y="1028"/>
                    </a:lnTo>
                    <a:lnTo>
                      <a:pt x="2566" y="1028"/>
                    </a:lnTo>
                    <a:lnTo>
                      <a:pt x="2580" y="1028"/>
                    </a:lnTo>
                    <a:lnTo>
                      <a:pt x="2593" y="1028"/>
                    </a:lnTo>
                    <a:lnTo>
                      <a:pt x="2605" y="1028"/>
                    </a:lnTo>
                    <a:lnTo>
                      <a:pt x="2619" y="1028"/>
                    </a:lnTo>
                    <a:lnTo>
                      <a:pt x="2632" y="1028"/>
                    </a:lnTo>
                    <a:lnTo>
                      <a:pt x="2646" y="1028"/>
                    </a:lnTo>
                    <a:lnTo>
                      <a:pt x="2659" y="1028"/>
                    </a:lnTo>
                    <a:lnTo>
                      <a:pt x="2673" y="1028"/>
                    </a:lnTo>
                    <a:lnTo>
                      <a:pt x="2687" y="1028"/>
                    </a:lnTo>
                    <a:lnTo>
                      <a:pt x="2700" y="1028"/>
                    </a:lnTo>
                    <a:lnTo>
                      <a:pt x="2713" y="1028"/>
                    </a:lnTo>
                    <a:lnTo>
                      <a:pt x="2727" y="1028"/>
                    </a:lnTo>
                    <a:lnTo>
                      <a:pt x="2741" y="1028"/>
                    </a:lnTo>
                    <a:lnTo>
                      <a:pt x="2754" y="1028"/>
                    </a:lnTo>
                    <a:lnTo>
                      <a:pt x="2768" y="1028"/>
                    </a:lnTo>
                    <a:lnTo>
                      <a:pt x="2781" y="1028"/>
                    </a:lnTo>
                    <a:lnTo>
                      <a:pt x="2795" y="1028"/>
                    </a:lnTo>
                    <a:lnTo>
                      <a:pt x="2808" y="1028"/>
                    </a:lnTo>
                    <a:lnTo>
                      <a:pt x="2821" y="1028"/>
                    </a:lnTo>
                    <a:lnTo>
                      <a:pt x="2834" y="1028"/>
                    </a:lnTo>
                    <a:lnTo>
                      <a:pt x="2847" y="1028"/>
                    </a:lnTo>
                    <a:lnTo>
                      <a:pt x="2859" y="1028"/>
                    </a:lnTo>
                    <a:lnTo>
                      <a:pt x="2873" y="1028"/>
                    </a:lnTo>
                    <a:lnTo>
                      <a:pt x="2885" y="1028"/>
                    </a:lnTo>
                    <a:lnTo>
                      <a:pt x="2899" y="1028"/>
                    </a:lnTo>
                    <a:lnTo>
                      <a:pt x="2911" y="1028"/>
                    </a:lnTo>
                    <a:lnTo>
                      <a:pt x="2924" y="1028"/>
                    </a:lnTo>
                    <a:lnTo>
                      <a:pt x="2937" y="1028"/>
                    </a:lnTo>
                    <a:lnTo>
                      <a:pt x="2949" y="1028"/>
                    </a:lnTo>
                    <a:lnTo>
                      <a:pt x="2963" y="1028"/>
                    </a:lnTo>
                    <a:lnTo>
                      <a:pt x="2975" y="1028"/>
                    </a:lnTo>
                    <a:lnTo>
                      <a:pt x="2988" y="1028"/>
                    </a:lnTo>
                    <a:lnTo>
                      <a:pt x="3001" y="1028"/>
                    </a:lnTo>
                    <a:lnTo>
                      <a:pt x="3013" y="1021"/>
                    </a:lnTo>
                    <a:lnTo>
                      <a:pt x="3028" y="1028"/>
                    </a:lnTo>
                    <a:lnTo>
                      <a:pt x="3042" y="1028"/>
                    </a:lnTo>
                    <a:lnTo>
                      <a:pt x="3055" y="1018"/>
                    </a:lnTo>
                    <a:lnTo>
                      <a:pt x="3068" y="1028"/>
                    </a:lnTo>
                    <a:lnTo>
                      <a:pt x="3082" y="1028"/>
                    </a:lnTo>
                    <a:lnTo>
                      <a:pt x="3094" y="1028"/>
                    </a:lnTo>
                    <a:lnTo>
                      <a:pt x="3107" y="1028"/>
                    </a:lnTo>
                    <a:lnTo>
                      <a:pt x="3120" y="1028"/>
                    </a:lnTo>
                    <a:lnTo>
                      <a:pt x="3134" y="1028"/>
                    </a:lnTo>
                    <a:lnTo>
                      <a:pt x="3146" y="1028"/>
                    </a:lnTo>
                    <a:lnTo>
                      <a:pt x="3158" y="1028"/>
                    </a:lnTo>
                    <a:lnTo>
                      <a:pt x="3171" y="1028"/>
                    </a:lnTo>
                    <a:lnTo>
                      <a:pt x="3183" y="1028"/>
                    </a:lnTo>
                    <a:lnTo>
                      <a:pt x="3197" y="1028"/>
                    </a:lnTo>
                    <a:lnTo>
                      <a:pt x="3209" y="1028"/>
                    </a:lnTo>
                    <a:lnTo>
                      <a:pt x="3223" y="1028"/>
                    </a:lnTo>
                    <a:lnTo>
                      <a:pt x="3236" y="1028"/>
                    </a:lnTo>
                    <a:lnTo>
                      <a:pt x="3250" y="1028"/>
                    </a:lnTo>
                    <a:lnTo>
                      <a:pt x="3264" y="1028"/>
                    </a:lnTo>
                    <a:lnTo>
                      <a:pt x="3277" y="1028"/>
                    </a:lnTo>
                    <a:lnTo>
                      <a:pt x="3291" y="1028"/>
                    </a:lnTo>
                    <a:lnTo>
                      <a:pt x="3305" y="1028"/>
                    </a:lnTo>
                    <a:lnTo>
                      <a:pt x="3319" y="1028"/>
                    </a:lnTo>
                    <a:lnTo>
                      <a:pt x="3331" y="1028"/>
                    </a:lnTo>
                    <a:lnTo>
                      <a:pt x="3345" y="1028"/>
                    </a:lnTo>
                    <a:lnTo>
                      <a:pt x="3357" y="1028"/>
                    </a:lnTo>
                    <a:lnTo>
                      <a:pt x="3371" y="1028"/>
                    </a:lnTo>
                    <a:lnTo>
                      <a:pt x="3384" y="1028"/>
                    </a:lnTo>
                    <a:lnTo>
                      <a:pt x="3396" y="1028"/>
                    </a:lnTo>
                    <a:lnTo>
                      <a:pt x="3409" y="1028"/>
                    </a:lnTo>
                    <a:lnTo>
                      <a:pt x="3422" y="1028"/>
                    </a:lnTo>
                    <a:lnTo>
                      <a:pt x="3436" y="1028"/>
                    </a:lnTo>
                    <a:lnTo>
                      <a:pt x="3449" y="1028"/>
                    </a:lnTo>
                    <a:lnTo>
                      <a:pt x="3462" y="1028"/>
                    </a:lnTo>
                    <a:lnTo>
                      <a:pt x="3476" y="1028"/>
                    </a:lnTo>
                    <a:lnTo>
                      <a:pt x="3490" y="1028"/>
                    </a:lnTo>
                    <a:lnTo>
                      <a:pt x="3503" y="1028"/>
                    </a:lnTo>
                    <a:lnTo>
                      <a:pt x="3517" y="1028"/>
                    </a:lnTo>
                    <a:lnTo>
                      <a:pt x="3531" y="1028"/>
                    </a:lnTo>
                    <a:lnTo>
                      <a:pt x="3544" y="1028"/>
                    </a:lnTo>
                    <a:lnTo>
                      <a:pt x="3558" y="1028"/>
                    </a:lnTo>
                    <a:lnTo>
                      <a:pt x="3572" y="1028"/>
                    </a:lnTo>
                    <a:lnTo>
                      <a:pt x="3588" y="1028"/>
                    </a:lnTo>
                    <a:lnTo>
                      <a:pt x="3602" y="1028"/>
                    </a:lnTo>
                    <a:lnTo>
                      <a:pt x="3616" y="1028"/>
                    </a:lnTo>
                    <a:lnTo>
                      <a:pt x="3630" y="1028"/>
                    </a:lnTo>
                    <a:lnTo>
                      <a:pt x="3644" y="1028"/>
                    </a:lnTo>
                    <a:lnTo>
                      <a:pt x="3657" y="1028"/>
                    </a:lnTo>
                    <a:lnTo>
                      <a:pt x="3672" y="1028"/>
                    </a:lnTo>
                    <a:lnTo>
                      <a:pt x="3684" y="1028"/>
                    </a:lnTo>
                    <a:lnTo>
                      <a:pt x="3696" y="1028"/>
                    </a:lnTo>
                    <a:lnTo>
                      <a:pt x="3710" y="1028"/>
                    </a:lnTo>
                    <a:lnTo>
                      <a:pt x="3723" y="1028"/>
                    </a:lnTo>
                    <a:lnTo>
                      <a:pt x="3737" y="1028"/>
                    </a:lnTo>
                    <a:lnTo>
                      <a:pt x="3751" y="1028"/>
                    </a:lnTo>
                    <a:lnTo>
                      <a:pt x="3764" y="1028"/>
                    </a:lnTo>
                    <a:lnTo>
                      <a:pt x="3779" y="1028"/>
                    </a:lnTo>
                    <a:lnTo>
                      <a:pt x="3793" y="1028"/>
                    </a:lnTo>
                    <a:lnTo>
                      <a:pt x="3807" y="1028"/>
                    </a:lnTo>
                    <a:lnTo>
                      <a:pt x="3822" y="1028"/>
                    </a:lnTo>
                    <a:lnTo>
                      <a:pt x="3836" y="1028"/>
                    </a:lnTo>
                    <a:lnTo>
                      <a:pt x="3850" y="1028"/>
                    </a:lnTo>
                    <a:lnTo>
                      <a:pt x="3865" y="1028"/>
                    </a:lnTo>
                    <a:lnTo>
                      <a:pt x="3879" y="1028"/>
                    </a:lnTo>
                    <a:lnTo>
                      <a:pt x="3893" y="1028"/>
                    </a:lnTo>
                    <a:lnTo>
                      <a:pt x="3907" y="1028"/>
                    </a:lnTo>
                    <a:lnTo>
                      <a:pt x="3921" y="1028"/>
                    </a:lnTo>
                    <a:lnTo>
                      <a:pt x="3934" y="1028"/>
                    </a:lnTo>
                    <a:lnTo>
                      <a:pt x="3949" y="1028"/>
                    </a:lnTo>
                    <a:lnTo>
                      <a:pt x="3963" y="1028"/>
                    </a:lnTo>
                    <a:lnTo>
                      <a:pt x="3976" y="1028"/>
                    </a:lnTo>
                    <a:lnTo>
                      <a:pt x="3991" y="1028"/>
                    </a:lnTo>
                    <a:lnTo>
                      <a:pt x="4005" y="1028"/>
                    </a:lnTo>
                    <a:lnTo>
                      <a:pt x="4018" y="1028"/>
                    </a:lnTo>
                    <a:lnTo>
                      <a:pt x="4033" y="1028"/>
                    </a:lnTo>
                    <a:lnTo>
                      <a:pt x="4046" y="1026"/>
                    </a:lnTo>
                    <a:lnTo>
                      <a:pt x="4060" y="1028"/>
                    </a:lnTo>
                    <a:lnTo>
                      <a:pt x="4074" y="1028"/>
                    </a:lnTo>
                    <a:lnTo>
                      <a:pt x="4088" y="1028"/>
                    </a:lnTo>
                    <a:lnTo>
                      <a:pt x="4101" y="1028"/>
                    </a:lnTo>
                    <a:lnTo>
                      <a:pt x="4115" y="1028"/>
                    </a:lnTo>
                    <a:lnTo>
                      <a:pt x="4129" y="1028"/>
                    </a:lnTo>
                    <a:lnTo>
                      <a:pt x="4145" y="1028"/>
                    </a:lnTo>
                    <a:lnTo>
                      <a:pt x="4158" y="1028"/>
                    </a:lnTo>
                    <a:lnTo>
                      <a:pt x="4171" y="1028"/>
                    </a:lnTo>
                    <a:lnTo>
                      <a:pt x="4184" y="1028"/>
                    </a:lnTo>
                    <a:lnTo>
                      <a:pt x="4197" y="1025"/>
                    </a:lnTo>
                    <a:lnTo>
                      <a:pt x="4210" y="1024"/>
                    </a:lnTo>
                    <a:lnTo>
                      <a:pt x="4224" y="1028"/>
                    </a:lnTo>
                    <a:lnTo>
                      <a:pt x="4238" y="1028"/>
                    </a:lnTo>
                    <a:lnTo>
                      <a:pt x="4251" y="1028"/>
                    </a:lnTo>
                    <a:lnTo>
                      <a:pt x="4266" y="1028"/>
                    </a:lnTo>
                    <a:lnTo>
                      <a:pt x="4280" y="1028"/>
                    </a:lnTo>
                    <a:lnTo>
                      <a:pt x="4294" y="1028"/>
                    </a:lnTo>
                    <a:lnTo>
                      <a:pt x="4308" y="1026"/>
                    </a:lnTo>
                    <a:lnTo>
                      <a:pt x="4322" y="1028"/>
                    </a:lnTo>
                    <a:lnTo>
                      <a:pt x="4337" y="1028"/>
                    </a:lnTo>
                    <a:lnTo>
                      <a:pt x="4351" y="1028"/>
                    </a:lnTo>
                    <a:lnTo>
                      <a:pt x="4364" y="1028"/>
                    </a:lnTo>
                    <a:lnTo>
                      <a:pt x="4379" y="1028"/>
                    </a:lnTo>
                    <a:lnTo>
                      <a:pt x="4393" y="1028"/>
                    </a:lnTo>
                    <a:lnTo>
                      <a:pt x="4407" y="1028"/>
                    </a:lnTo>
                    <a:lnTo>
                      <a:pt x="4422" y="1028"/>
                    </a:lnTo>
                    <a:lnTo>
                      <a:pt x="4436" y="1028"/>
                    </a:lnTo>
                    <a:lnTo>
                      <a:pt x="4449" y="1028"/>
                    </a:lnTo>
                    <a:lnTo>
                      <a:pt x="4464" y="1028"/>
                    </a:lnTo>
                    <a:lnTo>
                      <a:pt x="4478" y="1028"/>
                    </a:lnTo>
                    <a:lnTo>
                      <a:pt x="4492" y="1028"/>
                    </a:lnTo>
                    <a:lnTo>
                      <a:pt x="4508" y="1028"/>
                    </a:lnTo>
                    <a:lnTo>
                      <a:pt x="4522" y="1028"/>
                    </a:lnTo>
                    <a:lnTo>
                      <a:pt x="4535" y="1028"/>
                    </a:lnTo>
                    <a:lnTo>
                      <a:pt x="4551" y="1028"/>
                    </a:lnTo>
                    <a:lnTo>
                      <a:pt x="4564" y="1028"/>
                    </a:lnTo>
                    <a:lnTo>
                      <a:pt x="4578" y="1028"/>
                    </a:lnTo>
                    <a:lnTo>
                      <a:pt x="4592" y="1028"/>
                    </a:lnTo>
                    <a:lnTo>
                      <a:pt x="4606" y="1028"/>
                    </a:lnTo>
                    <a:lnTo>
                      <a:pt x="4619" y="1028"/>
                    </a:lnTo>
                    <a:lnTo>
                      <a:pt x="4634" y="1028"/>
                    </a:lnTo>
                    <a:lnTo>
                      <a:pt x="4648" y="1028"/>
                    </a:lnTo>
                    <a:lnTo>
                      <a:pt x="4661" y="1028"/>
                    </a:lnTo>
                    <a:lnTo>
                      <a:pt x="4676" y="1028"/>
                    </a:lnTo>
                    <a:lnTo>
                      <a:pt x="4689" y="1028"/>
                    </a:lnTo>
                    <a:lnTo>
                      <a:pt x="4702" y="1028"/>
                    </a:lnTo>
                    <a:lnTo>
                      <a:pt x="4717" y="1028"/>
                    </a:lnTo>
                    <a:lnTo>
                      <a:pt x="4730" y="1028"/>
                    </a:lnTo>
                    <a:lnTo>
                      <a:pt x="4743" y="1028"/>
                    </a:lnTo>
                    <a:lnTo>
                      <a:pt x="4758" y="1028"/>
                    </a:lnTo>
                    <a:lnTo>
                      <a:pt x="4772" y="1028"/>
                    </a:lnTo>
                    <a:lnTo>
                      <a:pt x="4785" y="1028"/>
                    </a:lnTo>
                    <a:lnTo>
                      <a:pt x="4800" y="1028"/>
                    </a:lnTo>
                    <a:lnTo>
                      <a:pt x="4814" y="1028"/>
                    </a:lnTo>
                    <a:lnTo>
                      <a:pt x="4828" y="1028"/>
                    </a:lnTo>
                    <a:lnTo>
                      <a:pt x="4843" y="1028"/>
                    </a:lnTo>
                    <a:lnTo>
                      <a:pt x="4857" y="1028"/>
                    </a:lnTo>
                    <a:lnTo>
                      <a:pt x="4871" y="1028"/>
                    </a:lnTo>
                    <a:lnTo>
                      <a:pt x="4886" y="1028"/>
                    </a:lnTo>
                    <a:lnTo>
                      <a:pt x="4900" y="1028"/>
                    </a:lnTo>
                    <a:lnTo>
                      <a:pt x="4913" y="1028"/>
                    </a:lnTo>
                    <a:lnTo>
                      <a:pt x="4929" y="1028"/>
                    </a:lnTo>
                    <a:lnTo>
                      <a:pt x="4942" y="1028"/>
                    </a:lnTo>
                    <a:lnTo>
                      <a:pt x="4957" y="1028"/>
                    </a:lnTo>
                    <a:lnTo>
                      <a:pt x="4970" y="1028"/>
                    </a:lnTo>
                    <a:lnTo>
                      <a:pt x="4983" y="1028"/>
                    </a:lnTo>
                    <a:lnTo>
                      <a:pt x="4998" y="1028"/>
                    </a:lnTo>
                    <a:lnTo>
                      <a:pt x="5012" y="1028"/>
                    </a:lnTo>
                    <a:lnTo>
                      <a:pt x="5025" y="1028"/>
                    </a:lnTo>
                    <a:lnTo>
                      <a:pt x="5041" y="1028"/>
                    </a:lnTo>
                    <a:lnTo>
                      <a:pt x="5055" y="1028"/>
                    </a:lnTo>
                    <a:lnTo>
                      <a:pt x="5069" y="1028"/>
                    </a:lnTo>
                    <a:lnTo>
                      <a:pt x="5084" y="1028"/>
                    </a:lnTo>
                    <a:lnTo>
                      <a:pt x="5098" y="1028"/>
                    </a:lnTo>
                    <a:lnTo>
                      <a:pt x="5112" y="1028"/>
                    </a:lnTo>
                    <a:lnTo>
                      <a:pt x="5127" y="1028"/>
                    </a:lnTo>
                    <a:lnTo>
                      <a:pt x="5140" y="1028"/>
                    </a:lnTo>
                    <a:lnTo>
                      <a:pt x="5153" y="1028"/>
                    </a:lnTo>
                    <a:lnTo>
                      <a:pt x="5168" y="1028"/>
                    </a:lnTo>
                    <a:lnTo>
                      <a:pt x="5181" y="1028"/>
                    </a:lnTo>
                    <a:lnTo>
                      <a:pt x="5194" y="1028"/>
                    </a:lnTo>
                    <a:lnTo>
                      <a:pt x="5209" y="1028"/>
                    </a:lnTo>
                    <a:lnTo>
                      <a:pt x="5223" y="1028"/>
                    </a:lnTo>
                    <a:lnTo>
                      <a:pt x="5237" y="1028"/>
                    </a:lnTo>
                    <a:lnTo>
                      <a:pt x="5252" y="1028"/>
                    </a:lnTo>
                    <a:lnTo>
                      <a:pt x="5266" y="1028"/>
                    </a:lnTo>
                    <a:lnTo>
                      <a:pt x="5279" y="1028"/>
                    </a:lnTo>
                    <a:lnTo>
                      <a:pt x="5294" y="1028"/>
                    </a:lnTo>
                    <a:lnTo>
                      <a:pt x="5308" y="1028"/>
                    </a:lnTo>
                    <a:lnTo>
                      <a:pt x="5321" y="1028"/>
                    </a:lnTo>
                    <a:lnTo>
                      <a:pt x="5336" y="1028"/>
                    </a:lnTo>
                    <a:lnTo>
                      <a:pt x="5350" y="1028"/>
                    </a:lnTo>
                    <a:lnTo>
                      <a:pt x="5363" y="1028"/>
                    </a:lnTo>
                    <a:lnTo>
                      <a:pt x="5378" y="1028"/>
                    </a:lnTo>
                    <a:lnTo>
                      <a:pt x="5392" y="1028"/>
                    </a:lnTo>
                    <a:lnTo>
                      <a:pt x="5406" y="1028"/>
                    </a:lnTo>
                    <a:lnTo>
                      <a:pt x="5420" y="1028"/>
                    </a:lnTo>
                    <a:lnTo>
                      <a:pt x="5433" y="1028"/>
                    </a:lnTo>
                    <a:lnTo>
                      <a:pt x="5448" y="1028"/>
                    </a:lnTo>
                    <a:lnTo>
                      <a:pt x="5460" y="1028"/>
                    </a:lnTo>
                    <a:lnTo>
                      <a:pt x="5473" y="1028"/>
                    </a:lnTo>
                    <a:lnTo>
                      <a:pt x="5486" y="1028"/>
                    </a:lnTo>
                    <a:lnTo>
                      <a:pt x="5498" y="1028"/>
                    </a:lnTo>
                    <a:lnTo>
                      <a:pt x="5512" y="1025"/>
                    </a:lnTo>
                    <a:lnTo>
                      <a:pt x="5524" y="1028"/>
                    </a:lnTo>
                    <a:lnTo>
                      <a:pt x="5537" y="1028"/>
                    </a:lnTo>
                    <a:lnTo>
                      <a:pt x="5550" y="1028"/>
                    </a:lnTo>
                    <a:lnTo>
                      <a:pt x="5562" y="1028"/>
                    </a:lnTo>
                    <a:lnTo>
                      <a:pt x="5577" y="1028"/>
                    </a:lnTo>
                    <a:lnTo>
                      <a:pt x="5590" y="1028"/>
                    </a:lnTo>
                    <a:lnTo>
                      <a:pt x="5602" y="1028"/>
                    </a:lnTo>
                    <a:lnTo>
                      <a:pt x="5617" y="1028"/>
                    </a:lnTo>
                    <a:lnTo>
                      <a:pt x="5630" y="1028"/>
                    </a:lnTo>
                    <a:lnTo>
                      <a:pt x="5644" y="1028"/>
                    </a:lnTo>
                    <a:lnTo>
                      <a:pt x="5658" y="1028"/>
                    </a:lnTo>
                    <a:lnTo>
                      <a:pt x="5671" y="1028"/>
                    </a:lnTo>
                    <a:lnTo>
                      <a:pt x="5684" y="1028"/>
                    </a:lnTo>
                    <a:lnTo>
                      <a:pt x="5699" y="1028"/>
                    </a:lnTo>
                    <a:lnTo>
                      <a:pt x="5712" y="1028"/>
                    </a:lnTo>
                    <a:lnTo>
                      <a:pt x="5728" y="1028"/>
                    </a:lnTo>
                    <a:lnTo>
                      <a:pt x="5741" y="1028"/>
                    </a:lnTo>
                    <a:lnTo>
                      <a:pt x="5754" y="1028"/>
                    </a:lnTo>
                    <a:lnTo>
                      <a:pt x="5769" y="1028"/>
                    </a:lnTo>
                    <a:lnTo>
                      <a:pt x="5783" y="1028"/>
                    </a:lnTo>
                    <a:lnTo>
                      <a:pt x="5796" y="1028"/>
                    </a:lnTo>
                    <a:lnTo>
                      <a:pt x="5812" y="1028"/>
                    </a:lnTo>
                    <a:lnTo>
                      <a:pt x="5825" y="1028"/>
                    </a:lnTo>
                    <a:lnTo>
                      <a:pt x="5840" y="1028"/>
                    </a:lnTo>
                    <a:lnTo>
                      <a:pt x="5855" y="1026"/>
                    </a:lnTo>
                    <a:lnTo>
                      <a:pt x="5869" y="1028"/>
                    </a:lnTo>
                    <a:lnTo>
                      <a:pt x="5884" y="1028"/>
                    </a:lnTo>
                    <a:lnTo>
                      <a:pt x="5899" y="1028"/>
                    </a:lnTo>
                    <a:lnTo>
                      <a:pt x="5913" y="1028"/>
                    </a:lnTo>
                    <a:lnTo>
                      <a:pt x="5927" y="1028"/>
                    </a:lnTo>
                    <a:lnTo>
                      <a:pt x="5942" y="1028"/>
                    </a:lnTo>
                    <a:lnTo>
                      <a:pt x="5956" y="1028"/>
                    </a:lnTo>
                    <a:lnTo>
                      <a:pt x="5970" y="1028"/>
                    </a:lnTo>
                    <a:lnTo>
                      <a:pt x="5984" y="1028"/>
                    </a:lnTo>
                    <a:lnTo>
                      <a:pt x="5999" y="1028"/>
                    </a:lnTo>
                    <a:lnTo>
                      <a:pt x="6012" y="1028"/>
                    </a:lnTo>
                    <a:lnTo>
                      <a:pt x="6028" y="1028"/>
                    </a:lnTo>
                    <a:lnTo>
                      <a:pt x="6042" y="1028"/>
                    </a:lnTo>
                    <a:lnTo>
                      <a:pt x="6055" y="1028"/>
                    </a:lnTo>
                    <a:lnTo>
                      <a:pt x="6069" y="1028"/>
                    </a:lnTo>
                    <a:lnTo>
                      <a:pt x="6084" y="1028"/>
                    </a:lnTo>
                    <a:lnTo>
                      <a:pt x="6098" y="1028"/>
                    </a:lnTo>
                    <a:lnTo>
                      <a:pt x="6112" y="1028"/>
                    </a:lnTo>
                    <a:lnTo>
                      <a:pt x="6127" y="1028"/>
                    </a:lnTo>
                    <a:lnTo>
                      <a:pt x="6142" y="1028"/>
                    </a:lnTo>
                    <a:lnTo>
                      <a:pt x="6156" y="1028"/>
                    </a:lnTo>
                    <a:lnTo>
                      <a:pt x="6171" y="1028"/>
                    </a:lnTo>
                    <a:lnTo>
                      <a:pt x="6185" y="1028"/>
                    </a:lnTo>
                    <a:lnTo>
                      <a:pt x="6199" y="1028"/>
                    </a:lnTo>
                    <a:lnTo>
                      <a:pt x="6214" y="1028"/>
                    </a:lnTo>
                    <a:lnTo>
                      <a:pt x="6228" y="1028"/>
                    </a:lnTo>
                    <a:lnTo>
                      <a:pt x="6242" y="1028"/>
                    </a:lnTo>
                    <a:lnTo>
                      <a:pt x="6257" y="1028"/>
                    </a:lnTo>
                    <a:lnTo>
                      <a:pt x="6272" y="1028"/>
                    </a:lnTo>
                    <a:lnTo>
                      <a:pt x="6286" y="1028"/>
                    </a:lnTo>
                    <a:lnTo>
                      <a:pt x="6302" y="1028"/>
                    </a:lnTo>
                    <a:lnTo>
                      <a:pt x="6316" y="1028"/>
                    </a:lnTo>
                    <a:lnTo>
                      <a:pt x="6330" y="1028"/>
                    </a:lnTo>
                    <a:lnTo>
                      <a:pt x="6345" y="1028"/>
                    </a:lnTo>
                    <a:lnTo>
                      <a:pt x="6359" y="1028"/>
                    </a:lnTo>
                    <a:lnTo>
                      <a:pt x="6374" y="1028"/>
                    </a:lnTo>
                    <a:lnTo>
                      <a:pt x="6389" y="1028"/>
                    </a:lnTo>
                    <a:lnTo>
                      <a:pt x="6404" y="1028"/>
                    </a:lnTo>
                    <a:lnTo>
                      <a:pt x="6409" y="1028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7" name="Freeform 54">
                <a:extLst>
                  <a:ext uri="{FF2B5EF4-FFF2-40B4-BE49-F238E27FC236}">
                    <a16:creationId xmlns:a16="http://schemas.microsoft.com/office/drawing/2014/main" id="{8E7B9BAB-819C-4BCD-D98B-AE219E236F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4" y="2665"/>
                <a:ext cx="171" cy="34"/>
              </a:xfrm>
              <a:custGeom>
                <a:avLst/>
                <a:gdLst>
                  <a:gd name="T0" fmla="*/ 0 w 171"/>
                  <a:gd name="T1" fmla="*/ 19 h 34"/>
                  <a:gd name="T2" fmla="*/ 0 w 171"/>
                  <a:gd name="T3" fmla="*/ 34 h 34"/>
                  <a:gd name="T4" fmla="*/ 171 w 171"/>
                  <a:gd name="T5" fmla="*/ 34 h 34"/>
                  <a:gd name="T6" fmla="*/ 171 w 171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34">
                    <a:moveTo>
                      <a:pt x="0" y="19"/>
                    </a:moveTo>
                    <a:lnTo>
                      <a:pt x="0" y="34"/>
                    </a:lnTo>
                    <a:lnTo>
                      <a:pt x="171" y="34"/>
                    </a:lnTo>
                    <a:lnTo>
                      <a:pt x="171" y="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8" name="Freeform 55">
                <a:extLst>
                  <a:ext uri="{FF2B5EF4-FFF2-40B4-BE49-F238E27FC236}">
                    <a16:creationId xmlns:a16="http://schemas.microsoft.com/office/drawing/2014/main" id="{676C2E7F-BE4F-2EB3-83C2-E55C093636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1672"/>
                <a:ext cx="6409" cy="1028"/>
              </a:xfrm>
              <a:custGeom>
                <a:avLst/>
                <a:gdLst>
                  <a:gd name="T0" fmla="*/ 80 w 6409"/>
                  <a:gd name="T1" fmla="*/ 1028 h 1028"/>
                  <a:gd name="T2" fmla="*/ 177 w 6409"/>
                  <a:gd name="T3" fmla="*/ 1028 h 1028"/>
                  <a:gd name="T4" fmla="*/ 275 w 6409"/>
                  <a:gd name="T5" fmla="*/ 1000 h 1028"/>
                  <a:gd name="T6" fmla="*/ 372 w 6409"/>
                  <a:gd name="T7" fmla="*/ 941 h 1028"/>
                  <a:gd name="T8" fmla="*/ 470 w 6409"/>
                  <a:gd name="T9" fmla="*/ 989 h 1028"/>
                  <a:gd name="T10" fmla="*/ 567 w 6409"/>
                  <a:gd name="T11" fmla="*/ 956 h 1028"/>
                  <a:gd name="T12" fmla="*/ 665 w 6409"/>
                  <a:gd name="T13" fmla="*/ 961 h 1028"/>
                  <a:gd name="T14" fmla="*/ 762 w 6409"/>
                  <a:gd name="T15" fmla="*/ 1012 h 1028"/>
                  <a:gd name="T16" fmla="*/ 860 w 6409"/>
                  <a:gd name="T17" fmla="*/ 1006 h 1028"/>
                  <a:gd name="T18" fmla="*/ 957 w 6409"/>
                  <a:gd name="T19" fmla="*/ 971 h 1028"/>
                  <a:gd name="T20" fmla="*/ 1055 w 6409"/>
                  <a:gd name="T21" fmla="*/ 928 h 1028"/>
                  <a:gd name="T22" fmla="*/ 1152 w 6409"/>
                  <a:gd name="T23" fmla="*/ 1015 h 1028"/>
                  <a:gd name="T24" fmla="*/ 1250 w 6409"/>
                  <a:gd name="T25" fmla="*/ 0 h 1028"/>
                  <a:gd name="T26" fmla="*/ 1348 w 6409"/>
                  <a:gd name="T27" fmla="*/ 993 h 1028"/>
                  <a:gd name="T28" fmla="*/ 1446 w 6409"/>
                  <a:gd name="T29" fmla="*/ 885 h 1028"/>
                  <a:gd name="T30" fmla="*/ 1544 w 6409"/>
                  <a:gd name="T31" fmla="*/ 1013 h 1028"/>
                  <a:gd name="T32" fmla="*/ 1641 w 6409"/>
                  <a:gd name="T33" fmla="*/ 1013 h 1028"/>
                  <a:gd name="T34" fmla="*/ 1740 w 6409"/>
                  <a:gd name="T35" fmla="*/ 884 h 1028"/>
                  <a:gd name="T36" fmla="*/ 1839 w 6409"/>
                  <a:gd name="T37" fmla="*/ 1004 h 1028"/>
                  <a:gd name="T38" fmla="*/ 1939 w 6409"/>
                  <a:gd name="T39" fmla="*/ 991 h 1028"/>
                  <a:gd name="T40" fmla="*/ 2040 w 6409"/>
                  <a:gd name="T41" fmla="*/ 1028 h 1028"/>
                  <a:gd name="T42" fmla="*/ 2141 w 6409"/>
                  <a:gd name="T43" fmla="*/ 1028 h 1028"/>
                  <a:gd name="T44" fmla="*/ 2242 w 6409"/>
                  <a:gd name="T45" fmla="*/ 1014 h 1028"/>
                  <a:gd name="T46" fmla="*/ 2345 w 6409"/>
                  <a:gd name="T47" fmla="*/ 998 h 1028"/>
                  <a:gd name="T48" fmla="*/ 2449 w 6409"/>
                  <a:gd name="T49" fmla="*/ 1028 h 1028"/>
                  <a:gd name="T50" fmla="*/ 2553 w 6409"/>
                  <a:gd name="T51" fmla="*/ 1028 h 1028"/>
                  <a:gd name="T52" fmla="*/ 2659 w 6409"/>
                  <a:gd name="T53" fmla="*/ 1028 h 1028"/>
                  <a:gd name="T54" fmla="*/ 2768 w 6409"/>
                  <a:gd name="T55" fmla="*/ 1028 h 1028"/>
                  <a:gd name="T56" fmla="*/ 2873 w 6409"/>
                  <a:gd name="T57" fmla="*/ 1028 h 1028"/>
                  <a:gd name="T58" fmla="*/ 2975 w 6409"/>
                  <a:gd name="T59" fmla="*/ 1028 h 1028"/>
                  <a:gd name="T60" fmla="*/ 3082 w 6409"/>
                  <a:gd name="T61" fmla="*/ 1028 h 1028"/>
                  <a:gd name="T62" fmla="*/ 3183 w 6409"/>
                  <a:gd name="T63" fmla="*/ 1028 h 1028"/>
                  <a:gd name="T64" fmla="*/ 3291 w 6409"/>
                  <a:gd name="T65" fmla="*/ 1028 h 1028"/>
                  <a:gd name="T66" fmla="*/ 3396 w 6409"/>
                  <a:gd name="T67" fmla="*/ 1028 h 1028"/>
                  <a:gd name="T68" fmla="*/ 3503 w 6409"/>
                  <a:gd name="T69" fmla="*/ 1028 h 1028"/>
                  <a:gd name="T70" fmla="*/ 3616 w 6409"/>
                  <a:gd name="T71" fmla="*/ 1028 h 1028"/>
                  <a:gd name="T72" fmla="*/ 3723 w 6409"/>
                  <a:gd name="T73" fmla="*/ 1028 h 1028"/>
                  <a:gd name="T74" fmla="*/ 3836 w 6409"/>
                  <a:gd name="T75" fmla="*/ 1028 h 1028"/>
                  <a:gd name="T76" fmla="*/ 3949 w 6409"/>
                  <a:gd name="T77" fmla="*/ 1028 h 1028"/>
                  <a:gd name="T78" fmla="*/ 4060 w 6409"/>
                  <a:gd name="T79" fmla="*/ 1028 h 1028"/>
                  <a:gd name="T80" fmla="*/ 4171 w 6409"/>
                  <a:gd name="T81" fmla="*/ 1028 h 1028"/>
                  <a:gd name="T82" fmla="*/ 4280 w 6409"/>
                  <a:gd name="T83" fmla="*/ 1028 h 1028"/>
                  <a:gd name="T84" fmla="*/ 4393 w 6409"/>
                  <a:gd name="T85" fmla="*/ 1028 h 1028"/>
                  <a:gd name="T86" fmla="*/ 4508 w 6409"/>
                  <a:gd name="T87" fmla="*/ 1028 h 1028"/>
                  <a:gd name="T88" fmla="*/ 4619 w 6409"/>
                  <a:gd name="T89" fmla="*/ 1028 h 1028"/>
                  <a:gd name="T90" fmla="*/ 4730 w 6409"/>
                  <a:gd name="T91" fmla="*/ 1028 h 1028"/>
                  <a:gd name="T92" fmla="*/ 4843 w 6409"/>
                  <a:gd name="T93" fmla="*/ 1028 h 1028"/>
                  <a:gd name="T94" fmla="*/ 4957 w 6409"/>
                  <a:gd name="T95" fmla="*/ 1028 h 1028"/>
                  <a:gd name="T96" fmla="*/ 5069 w 6409"/>
                  <a:gd name="T97" fmla="*/ 1028 h 1028"/>
                  <a:gd name="T98" fmla="*/ 5181 w 6409"/>
                  <a:gd name="T99" fmla="*/ 1028 h 1028"/>
                  <a:gd name="T100" fmla="*/ 5294 w 6409"/>
                  <a:gd name="T101" fmla="*/ 1028 h 1028"/>
                  <a:gd name="T102" fmla="*/ 5406 w 6409"/>
                  <a:gd name="T103" fmla="*/ 1028 h 1028"/>
                  <a:gd name="T104" fmla="*/ 5512 w 6409"/>
                  <a:gd name="T105" fmla="*/ 1025 h 1028"/>
                  <a:gd name="T106" fmla="*/ 5617 w 6409"/>
                  <a:gd name="T107" fmla="*/ 1028 h 1028"/>
                  <a:gd name="T108" fmla="*/ 5728 w 6409"/>
                  <a:gd name="T109" fmla="*/ 1028 h 1028"/>
                  <a:gd name="T110" fmla="*/ 5840 w 6409"/>
                  <a:gd name="T111" fmla="*/ 1028 h 1028"/>
                  <a:gd name="T112" fmla="*/ 5956 w 6409"/>
                  <a:gd name="T113" fmla="*/ 1028 h 1028"/>
                  <a:gd name="T114" fmla="*/ 6069 w 6409"/>
                  <a:gd name="T115" fmla="*/ 1028 h 1028"/>
                  <a:gd name="T116" fmla="*/ 6185 w 6409"/>
                  <a:gd name="T117" fmla="*/ 1028 h 1028"/>
                  <a:gd name="T118" fmla="*/ 6302 w 6409"/>
                  <a:gd name="T119" fmla="*/ 1028 h 1028"/>
                  <a:gd name="T120" fmla="*/ 6409 w 6409"/>
                  <a:gd name="T121" fmla="*/ 1028 h 10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409" h="1028">
                    <a:moveTo>
                      <a:pt x="0" y="1028"/>
                    </a:moveTo>
                    <a:lnTo>
                      <a:pt x="7" y="1028"/>
                    </a:lnTo>
                    <a:lnTo>
                      <a:pt x="19" y="1028"/>
                    </a:lnTo>
                    <a:lnTo>
                      <a:pt x="31" y="1028"/>
                    </a:lnTo>
                    <a:lnTo>
                      <a:pt x="43" y="1028"/>
                    </a:lnTo>
                    <a:lnTo>
                      <a:pt x="55" y="1028"/>
                    </a:lnTo>
                    <a:lnTo>
                      <a:pt x="67" y="1028"/>
                    </a:lnTo>
                    <a:lnTo>
                      <a:pt x="80" y="1028"/>
                    </a:lnTo>
                    <a:lnTo>
                      <a:pt x="92" y="1028"/>
                    </a:lnTo>
                    <a:lnTo>
                      <a:pt x="104" y="1011"/>
                    </a:lnTo>
                    <a:lnTo>
                      <a:pt x="116" y="1028"/>
                    </a:lnTo>
                    <a:lnTo>
                      <a:pt x="128" y="1028"/>
                    </a:lnTo>
                    <a:lnTo>
                      <a:pt x="141" y="1028"/>
                    </a:lnTo>
                    <a:lnTo>
                      <a:pt x="153" y="1028"/>
                    </a:lnTo>
                    <a:lnTo>
                      <a:pt x="165" y="993"/>
                    </a:lnTo>
                    <a:lnTo>
                      <a:pt x="177" y="1028"/>
                    </a:lnTo>
                    <a:lnTo>
                      <a:pt x="189" y="958"/>
                    </a:lnTo>
                    <a:lnTo>
                      <a:pt x="202" y="967"/>
                    </a:lnTo>
                    <a:lnTo>
                      <a:pt x="214" y="1028"/>
                    </a:lnTo>
                    <a:lnTo>
                      <a:pt x="226" y="1028"/>
                    </a:lnTo>
                    <a:lnTo>
                      <a:pt x="238" y="1028"/>
                    </a:lnTo>
                    <a:lnTo>
                      <a:pt x="250" y="994"/>
                    </a:lnTo>
                    <a:lnTo>
                      <a:pt x="262" y="996"/>
                    </a:lnTo>
                    <a:lnTo>
                      <a:pt x="275" y="1000"/>
                    </a:lnTo>
                    <a:lnTo>
                      <a:pt x="287" y="996"/>
                    </a:lnTo>
                    <a:lnTo>
                      <a:pt x="299" y="1003"/>
                    </a:lnTo>
                    <a:lnTo>
                      <a:pt x="311" y="1000"/>
                    </a:lnTo>
                    <a:lnTo>
                      <a:pt x="323" y="1007"/>
                    </a:lnTo>
                    <a:lnTo>
                      <a:pt x="336" y="999"/>
                    </a:lnTo>
                    <a:lnTo>
                      <a:pt x="348" y="969"/>
                    </a:lnTo>
                    <a:lnTo>
                      <a:pt x="360" y="941"/>
                    </a:lnTo>
                    <a:lnTo>
                      <a:pt x="372" y="941"/>
                    </a:lnTo>
                    <a:lnTo>
                      <a:pt x="384" y="919"/>
                    </a:lnTo>
                    <a:lnTo>
                      <a:pt x="397" y="921"/>
                    </a:lnTo>
                    <a:lnTo>
                      <a:pt x="408" y="918"/>
                    </a:lnTo>
                    <a:lnTo>
                      <a:pt x="421" y="936"/>
                    </a:lnTo>
                    <a:lnTo>
                      <a:pt x="433" y="953"/>
                    </a:lnTo>
                    <a:lnTo>
                      <a:pt x="445" y="969"/>
                    </a:lnTo>
                    <a:lnTo>
                      <a:pt x="457" y="981"/>
                    </a:lnTo>
                    <a:lnTo>
                      <a:pt x="470" y="989"/>
                    </a:lnTo>
                    <a:lnTo>
                      <a:pt x="482" y="1028"/>
                    </a:lnTo>
                    <a:lnTo>
                      <a:pt x="494" y="1028"/>
                    </a:lnTo>
                    <a:lnTo>
                      <a:pt x="506" y="1028"/>
                    </a:lnTo>
                    <a:lnTo>
                      <a:pt x="518" y="959"/>
                    </a:lnTo>
                    <a:lnTo>
                      <a:pt x="531" y="932"/>
                    </a:lnTo>
                    <a:lnTo>
                      <a:pt x="543" y="937"/>
                    </a:lnTo>
                    <a:lnTo>
                      <a:pt x="555" y="942"/>
                    </a:lnTo>
                    <a:lnTo>
                      <a:pt x="567" y="956"/>
                    </a:lnTo>
                    <a:lnTo>
                      <a:pt x="579" y="949"/>
                    </a:lnTo>
                    <a:lnTo>
                      <a:pt x="591" y="894"/>
                    </a:lnTo>
                    <a:lnTo>
                      <a:pt x="604" y="880"/>
                    </a:lnTo>
                    <a:lnTo>
                      <a:pt x="616" y="883"/>
                    </a:lnTo>
                    <a:lnTo>
                      <a:pt x="628" y="908"/>
                    </a:lnTo>
                    <a:lnTo>
                      <a:pt x="640" y="931"/>
                    </a:lnTo>
                    <a:lnTo>
                      <a:pt x="652" y="935"/>
                    </a:lnTo>
                    <a:lnTo>
                      <a:pt x="665" y="961"/>
                    </a:lnTo>
                    <a:lnTo>
                      <a:pt x="677" y="984"/>
                    </a:lnTo>
                    <a:lnTo>
                      <a:pt x="689" y="996"/>
                    </a:lnTo>
                    <a:lnTo>
                      <a:pt x="701" y="1003"/>
                    </a:lnTo>
                    <a:lnTo>
                      <a:pt x="713" y="1007"/>
                    </a:lnTo>
                    <a:lnTo>
                      <a:pt x="726" y="1028"/>
                    </a:lnTo>
                    <a:lnTo>
                      <a:pt x="738" y="1013"/>
                    </a:lnTo>
                    <a:lnTo>
                      <a:pt x="750" y="1012"/>
                    </a:lnTo>
                    <a:lnTo>
                      <a:pt x="762" y="1012"/>
                    </a:lnTo>
                    <a:lnTo>
                      <a:pt x="774" y="1011"/>
                    </a:lnTo>
                    <a:lnTo>
                      <a:pt x="786" y="1008"/>
                    </a:lnTo>
                    <a:lnTo>
                      <a:pt x="799" y="1011"/>
                    </a:lnTo>
                    <a:lnTo>
                      <a:pt x="811" y="1010"/>
                    </a:lnTo>
                    <a:lnTo>
                      <a:pt x="823" y="1012"/>
                    </a:lnTo>
                    <a:lnTo>
                      <a:pt x="835" y="1008"/>
                    </a:lnTo>
                    <a:lnTo>
                      <a:pt x="847" y="1007"/>
                    </a:lnTo>
                    <a:lnTo>
                      <a:pt x="860" y="1006"/>
                    </a:lnTo>
                    <a:lnTo>
                      <a:pt x="872" y="1004"/>
                    </a:lnTo>
                    <a:lnTo>
                      <a:pt x="884" y="1001"/>
                    </a:lnTo>
                    <a:lnTo>
                      <a:pt x="896" y="995"/>
                    </a:lnTo>
                    <a:lnTo>
                      <a:pt x="909" y="984"/>
                    </a:lnTo>
                    <a:lnTo>
                      <a:pt x="921" y="963"/>
                    </a:lnTo>
                    <a:lnTo>
                      <a:pt x="933" y="950"/>
                    </a:lnTo>
                    <a:lnTo>
                      <a:pt x="945" y="958"/>
                    </a:lnTo>
                    <a:lnTo>
                      <a:pt x="957" y="971"/>
                    </a:lnTo>
                    <a:lnTo>
                      <a:pt x="969" y="981"/>
                    </a:lnTo>
                    <a:lnTo>
                      <a:pt x="982" y="958"/>
                    </a:lnTo>
                    <a:lnTo>
                      <a:pt x="994" y="903"/>
                    </a:lnTo>
                    <a:lnTo>
                      <a:pt x="1006" y="847"/>
                    </a:lnTo>
                    <a:lnTo>
                      <a:pt x="1018" y="838"/>
                    </a:lnTo>
                    <a:lnTo>
                      <a:pt x="1030" y="874"/>
                    </a:lnTo>
                    <a:lnTo>
                      <a:pt x="1043" y="902"/>
                    </a:lnTo>
                    <a:lnTo>
                      <a:pt x="1055" y="928"/>
                    </a:lnTo>
                    <a:lnTo>
                      <a:pt x="1067" y="960"/>
                    </a:lnTo>
                    <a:lnTo>
                      <a:pt x="1079" y="993"/>
                    </a:lnTo>
                    <a:lnTo>
                      <a:pt x="1092" y="1007"/>
                    </a:lnTo>
                    <a:lnTo>
                      <a:pt x="1104" y="1012"/>
                    </a:lnTo>
                    <a:lnTo>
                      <a:pt x="1116" y="1010"/>
                    </a:lnTo>
                    <a:lnTo>
                      <a:pt x="1128" y="1012"/>
                    </a:lnTo>
                    <a:lnTo>
                      <a:pt x="1140" y="1013"/>
                    </a:lnTo>
                    <a:lnTo>
                      <a:pt x="1152" y="1015"/>
                    </a:lnTo>
                    <a:lnTo>
                      <a:pt x="1165" y="1014"/>
                    </a:lnTo>
                    <a:lnTo>
                      <a:pt x="1177" y="1013"/>
                    </a:lnTo>
                    <a:lnTo>
                      <a:pt x="1189" y="1008"/>
                    </a:lnTo>
                    <a:lnTo>
                      <a:pt x="1201" y="996"/>
                    </a:lnTo>
                    <a:lnTo>
                      <a:pt x="1213" y="934"/>
                    </a:lnTo>
                    <a:lnTo>
                      <a:pt x="1226" y="683"/>
                    </a:lnTo>
                    <a:lnTo>
                      <a:pt x="1238" y="259"/>
                    </a:lnTo>
                    <a:lnTo>
                      <a:pt x="1250" y="0"/>
                    </a:lnTo>
                    <a:lnTo>
                      <a:pt x="1262" y="175"/>
                    </a:lnTo>
                    <a:lnTo>
                      <a:pt x="1275" y="354"/>
                    </a:lnTo>
                    <a:lnTo>
                      <a:pt x="1287" y="509"/>
                    </a:lnTo>
                    <a:lnTo>
                      <a:pt x="1299" y="694"/>
                    </a:lnTo>
                    <a:lnTo>
                      <a:pt x="1311" y="824"/>
                    </a:lnTo>
                    <a:lnTo>
                      <a:pt x="1324" y="924"/>
                    </a:lnTo>
                    <a:lnTo>
                      <a:pt x="1335" y="981"/>
                    </a:lnTo>
                    <a:lnTo>
                      <a:pt x="1348" y="993"/>
                    </a:lnTo>
                    <a:lnTo>
                      <a:pt x="1360" y="992"/>
                    </a:lnTo>
                    <a:lnTo>
                      <a:pt x="1372" y="980"/>
                    </a:lnTo>
                    <a:lnTo>
                      <a:pt x="1384" y="958"/>
                    </a:lnTo>
                    <a:lnTo>
                      <a:pt x="1397" y="917"/>
                    </a:lnTo>
                    <a:lnTo>
                      <a:pt x="1409" y="874"/>
                    </a:lnTo>
                    <a:lnTo>
                      <a:pt x="1421" y="866"/>
                    </a:lnTo>
                    <a:lnTo>
                      <a:pt x="1433" y="873"/>
                    </a:lnTo>
                    <a:lnTo>
                      <a:pt x="1446" y="885"/>
                    </a:lnTo>
                    <a:lnTo>
                      <a:pt x="1458" y="914"/>
                    </a:lnTo>
                    <a:lnTo>
                      <a:pt x="1470" y="944"/>
                    </a:lnTo>
                    <a:lnTo>
                      <a:pt x="1483" y="966"/>
                    </a:lnTo>
                    <a:lnTo>
                      <a:pt x="1495" y="990"/>
                    </a:lnTo>
                    <a:lnTo>
                      <a:pt x="1507" y="1000"/>
                    </a:lnTo>
                    <a:lnTo>
                      <a:pt x="1519" y="1009"/>
                    </a:lnTo>
                    <a:lnTo>
                      <a:pt x="1531" y="1011"/>
                    </a:lnTo>
                    <a:lnTo>
                      <a:pt x="1544" y="1013"/>
                    </a:lnTo>
                    <a:lnTo>
                      <a:pt x="1556" y="1017"/>
                    </a:lnTo>
                    <a:lnTo>
                      <a:pt x="1568" y="1016"/>
                    </a:lnTo>
                    <a:lnTo>
                      <a:pt x="1580" y="1013"/>
                    </a:lnTo>
                    <a:lnTo>
                      <a:pt x="1592" y="1016"/>
                    </a:lnTo>
                    <a:lnTo>
                      <a:pt x="1604" y="1016"/>
                    </a:lnTo>
                    <a:lnTo>
                      <a:pt x="1617" y="1016"/>
                    </a:lnTo>
                    <a:lnTo>
                      <a:pt x="1629" y="1015"/>
                    </a:lnTo>
                    <a:lnTo>
                      <a:pt x="1641" y="1013"/>
                    </a:lnTo>
                    <a:lnTo>
                      <a:pt x="1654" y="1010"/>
                    </a:lnTo>
                    <a:lnTo>
                      <a:pt x="1666" y="1010"/>
                    </a:lnTo>
                    <a:lnTo>
                      <a:pt x="1679" y="999"/>
                    </a:lnTo>
                    <a:lnTo>
                      <a:pt x="1691" y="980"/>
                    </a:lnTo>
                    <a:lnTo>
                      <a:pt x="1703" y="971"/>
                    </a:lnTo>
                    <a:lnTo>
                      <a:pt x="1716" y="957"/>
                    </a:lnTo>
                    <a:lnTo>
                      <a:pt x="1728" y="932"/>
                    </a:lnTo>
                    <a:lnTo>
                      <a:pt x="1740" y="884"/>
                    </a:lnTo>
                    <a:lnTo>
                      <a:pt x="1753" y="831"/>
                    </a:lnTo>
                    <a:lnTo>
                      <a:pt x="1765" y="831"/>
                    </a:lnTo>
                    <a:lnTo>
                      <a:pt x="1777" y="841"/>
                    </a:lnTo>
                    <a:lnTo>
                      <a:pt x="1789" y="899"/>
                    </a:lnTo>
                    <a:lnTo>
                      <a:pt x="1802" y="921"/>
                    </a:lnTo>
                    <a:lnTo>
                      <a:pt x="1814" y="959"/>
                    </a:lnTo>
                    <a:lnTo>
                      <a:pt x="1826" y="987"/>
                    </a:lnTo>
                    <a:lnTo>
                      <a:pt x="1839" y="1004"/>
                    </a:lnTo>
                    <a:lnTo>
                      <a:pt x="1852" y="1011"/>
                    </a:lnTo>
                    <a:lnTo>
                      <a:pt x="1864" y="1018"/>
                    </a:lnTo>
                    <a:lnTo>
                      <a:pt x="1876" y="1017"/>
                    </a:lnTo>
                    <a:lnTo>
                      <a:pt x="1889" y="1015"/>
                    </a:lnTo>
                    <a:lnTo>
                      <a:pt x="1901" y="1005"/>
                    </a:lnTo>
                    <a:lnTo>
                      <a:pt x="1915" y="1028"/>
                    </a:lnTo>
                    <a:lnTo>
                      <a:pt x="1927" y="1028"/>
                    </a:lnTo>
                    <a:lnTo>
                      <a:pt x="1939" y="991"/>
                    </a:lnTo>
                    <a:lnTo>
                      <a:pt x="1952" y="1028"/>
                    </a:lnTo>
                    <a:lnTo>
                      <a:pt x="1964" y="1003"/>
                    </a:lnTo>
                    <a:lnTo>
                      <a:pt x="1977" y="1008"/>
                    </a:lnTo>
                    <a:lnTo>
                      <a:pt x="1990" y="1028"/>
                    </a:lnTo>
                    <a:lnTo>
                      <a:pt x="2003" y="1028"/>
                    </a:lnTo>
                    <a:lnTo>
                      <a:pt x="2015" y="1028"/>
                    </a:lnTo>
                    <a:lnTo>
                      <a:pt x="2027" y="1028"/>
                    </a:lnTo>
                    <a:lnTo>
                      <a:pt x="2040" y="1028"/>
                    </a:lnTo>
                    <a:lnTo>
                      <a:pt x="2052" y="1028"/>
                    </a:lnTo>
                    <a:lnTo>
                      <a:pt x="2065" y="1028"/>
                    </a:lnTo>
                    <a:lnTo>
                      <a:pt x="2078" y="1028"/>
                    </a:lnTo>
                    <a:lnTo>
                      <a:pt x="2090" y="1028"/>
                    </a:lnTo>
                    <a:lnTo>
                      <a:pt x="2103" y="1028"/>
                    </a:lnTo>
                    <a:lnTo>
                      <a:pt x="2115" y="1023"/>
                    </a:lnTo>
                    <a:lnTo>
                      <a:pt x="2128" y="1028"/>
                    </a:lnTo>
                    <a:lnTo>
                      <a:pt x="2141" y="1028"/>
                    </a:lnTo>
                    <a:lnTo>
                      <a:pt x="2153" y="1028"/>
                    </a:lnTo>
                    <a:lnTo>
                      <a:pt x="2167" y="1028"/>
                    </a:lnTo>
                    <a:lnTo>
                      <a:pt x="2180" y="1028"/>
                    </a:lnTo>
                    <a:lnTo>
                      <a:pt x="2193" y="1028"/>
                    </a:lnTo>
                    <a:lnTo>
                      <a:pt x="2205" y="1028"/>
                    </a:lnTo>
                    <a:lnTo>
                      <a:pt x="2217" y="1028"/>
                    </a:lnTo>
                    <a:lnTo>
                      <a:pt x="2230" y="1016"/>
                    </a:lnTo>
                    <a:lnTo>
                      <a:pt x="2242" y="1014"/>
                    </a:lnTo>
                    <a:lnTo>
                      <a:pt x="2256" y="1009"/>
                    </a:lnTo>
                    <a:lnTo>
                      <a:pt x="2269" y="1013"/>
                    </a:lnTo>
                    <a:lnTo>
                      <a:pt x="2281" y="1015"/>
                    </a:lnTo>
                    <a:lnTo>
                      <a:pt x="2294" y="1013"/>
                    </a:lnTo>
                    <a:lnTo>
                      <a:pt x="2307" y="1007"/>
                    </a:lnTo>
                    <a:lnTo>
                      <a:pt x="2321" y="1008"/>
                    </a:lnTo>
                    <a:lnTo>
                      <a:pt x="2333" y="1004"/>
                    </a:lnTo>
                    <a:lnTo>
                      <a:pt x="2345" y="998"/>
                    </a:lnTo>
                    <a:lnTo>
                      <a:pt x="2358" y="1003"/>
                    </a:lnTo>
                    <a:lnTo>
                      <a:pt x="2371" y="1003"/>
                    </a:lnTo>
                    <a:lnTo>
                      <a:pt x="2384" y="1010"/>
                    </a:lnTo>
                    <a:lnTo>
                      <a:pt x="2397" y="1013"/>
                    </a:lnTo>
                    <a:lnTo>
                      <a:pt x="2409" y="1012"/>
                    </a:lnTo>
                    <a:lnTo>
                      <a:pt x="2422" y="1028"/>
                    </a:lnTo>
                    <a:lnTo>
                      <a:pt x="2435" y="1028"/>
                    </a:lnTo>
                    <a:lnTo>
                      <a:pt x="2449" y="1028"/>
                    </a:lnTo>
                    <a:lnTo>
                      <a:pt x="2461" y="1028"/>
                    </a:lnTo>
                    <a:lnTo>
                      <a:pt x="2474" y="1028"/>
                    </a:lnTo>
                    <a:lnTo>
                      <a:pt x="2488" y="1028"/>
                    </a:lnTo>
                    <a:lnTo>
                      <a:pt x="2501" y="1028"/>
                    </a:lnTo>
                    <a:lnTo>
                      <a:pt x="2515" y="1028"/>
                    </a:lnTo>
                    <a:lnTo>
                      <a:pt x="2528" y="1028"/>
                    </a:lnTo>
                    <a:lnTo>
                      <a:pt x="2540" y="1028"/>
                    </a:lnTo>
                    <a:lnTo>
                      <a:pt x="2553" y="1028"/>
                    </a:lnTo>
                    <a:lnTo>
                      <a:pt x="2566" y="1028"/>
                    </a:lnTo>
                    <a:lnTo>
                      <a:pt x="2580" y="1028"/>
                    </a:lnTo>
                    <a:lnTo>
                      <a:pt x="2593" y="1028"/>
                    </a:lnTo>
                    <a:lnTo>
                      <a:pt x="2605" y="1028"/>
                    </a:lnTo>
                    <a:lnTo>
                      <a:pt x="2619" y="1028"/>
                    </a:lnTo>
                    <a:lnTo>
                      <a:pt x="2632" y="1028"/>
                    </a:lnTo>
                    <a:lnTo>
                      <a:pt x="2646" y="1028"/>
                    </a:lnTo>
                    <a:lnTo>
                      <a:pt x="2659" y="1028"/>
                    </a:lnTo>
                    <a:lnTo>
                      <a:pt x="2673" y="1028"/>
                    </a:lnTo>
                    <a:lnTo>
                      <a:pt x="2687" y="1028"/>
                    </a:lnTo>
                    <a:lnTo>
                      <a:pt x="2700" y="1028"/>
                    </a:lnTo>
                    <a:lnTo>
                      <a:pt x="2713" y="1028"/>
                    </a:lnTo>
                    <a:lnTo>
                      <a:pt x="2727" y="1028"/>
                    </a:lnTo>
                    <a:lnTo>
                      <a:pt x="2741" y="1028"/>
                    </a:lnTo>
                    <a:lnTo>
                      <a:pt x="2754" y="1028"/>
                    </a:lnTo>
                    <a:lnTo>
                      <a:pt x="2768" y="1028"/>
                    </a:lnTo>
                    <a:lnTo>
                      <a:pt x="2781" y="1028"/>
                    </a:lnTo>
                    <a:lnTo>
                      <a:pt x="2795" y="1028"/>
                    </a:lnTo>
                    <a:lnTo>
                      <a:pt x="2808" y="1028"/>
                    </a:lnTo>
                    <a:lnTo>
                      <a:pt x="2821" y="1028"/>
                    </a:lnTo>
                    <a:lnTo>
                      <a:pt x="2834" y="1028"/>
                    </a:lnTo>
                    <a:lnTo>
                      <a:pt x="2847" y="1028"/>
                    </a:lnTo>
                    <a:lnTo>
                      <a:pt x="2859" y="1028"/>
                    </a:lnTo>
                    <a:lnTo>
                      <a:pt x="2873" y="1028"/>
                    </a:lnTo>
                    <a:lnTo>
                      <a:pt x="2885" y="1028"/>
                    </a:lnTo>
                    <a:lnTo>
                      <a:pt x="2899" y="1028"/>
                    </a:lnTo>
                    <a:lnTo>
                      <a:pt x="2911" y="1028"/>
                    </a:lnTo>
                    <a:lnTo>
                      <a:pt x="2924" y="1028"/>
                    </a:lnTo>
                    <a:lnTo>
                      <a:pt x="2937" y="1028"/>
                    </a:lnTo>
                    <a:lnTo>
                      <a:pt x="2949" y="1028"/>
                    </a:lnTo>
                    <a:lnTo>
                      <a:pt x="2963" y="1028"/>
                    </a:lnTo>
                    <a:lnTo>
                      <a:pt x="2975" y="1028"/>
                    </a:lnTo>
                    <a:lnTo>
                      <a:pt x="2988" y="1028"/>
                    </a:lnTo>
                    <a:lnTo>
                      <a:pt x="3001" y="1028"/>
                    </a:lnTo>
                    <a:lnTo>
                      <a:pt x="3013" y="1021"/>
                    </a:lnTo>
                    <a:lnTo>
                      <a:pt x="3028" y="1028"/>
                    </a:lnTo>
                    <a:lnTo>
                      <a:pt x="3042" y="1028"/>
                    </a:lnTo>
                    <a:lnTo>
                      <a:pt x="3055" y="1018"/>
                    </a:lnTo>
                    <a:lnTo>
                      <a:pt x="3068" y="1028"/>
                    </a:lnTo>
                    <a:lnTo>
                      <a:pt x="3082" y="1028"/>
                    </a:lnTo>
                    <a:lnTo>
                      <a:pt x="3094" y="1028"/>
                    </a:lnTo>
                    <a:lnTo>
                      <a:pt x="3107" y="1028"/>
                    </a:lnTo>
                    <a:lnTo>
                      <a:pt x="3120" y="1028"/>
                    </a:lnTo>
                    <a:lnTo>
                      <a:pt x="3134" y="1028"/>
                    </a:lnTo>
                    <a:lnTo>
                      <a:pt x="3146" y="1028"/>
                    </a:lnTo>
                    <a:lnTo>
                      <a:pt x="3158" y="1028"/>
                    </a:lnTo>
                    <a:lnTo>
                      <a:pt x="3171" y="1028"/>
                    </a:lnTo>
                    <a:lnTo>
                      <a:pt x="3183" y="1028"/>
                    </a:lnTo>
                    <a:lnTo>
                      <a:pt x="3197" y="1028"/>
                    </a:lnTo>
                    <a:lnTo>
                      <a:pt x="3209" y="1028"/>
                    </a:lnTo>
                    <a:lnTo>
                      <a:pt x="3223" y="1028"/>
                    </a:lnTo>
                    <a:lnTo>
                      <a:pt x="3236" y="1028"/>
                    </a:lnTo>
                    <a:lnTo>
                      <a:pt x="3250" y="1028"/>
                    </a:lnTo>
                    <a:lnTo>
                      <a:pt x="3264" y="1028"/>
                    </a:lnTo>
                    <a:lnTo>
                      <a:pt x="3277" y="1028"/>
                    </a:lnTo>
                    <a:lnTo>
                      <a:pt x="3291" y="1028"/>
                    </a:lnTo>
                    <a:lnTo>
                      <a:pt x="3305" y="1028"/>
                    </a:lnTo>
                    <a:lnTo>
                      <a:pt x="3319" y="1028"/>
                    </a:lnTo>
                    <a:lnTo>
                      <a:pt x="3331" y="1028"/>
                    </a:lnTo>
                    <a:lnTo>
                      <a:pt x="3345" y="1028"/>
                    </a:lnTo>
                    <a:lnTo>
                      <a:pt x="3357" y="1028"/>
                    </a:lnTo>
                    <a:lnTo>
                      <a:pt x="3371" y="1028"/>
                    </a:lnTo>
                    <a:lnTo>
                      <a:pt x="3384" y="1028"/>
                    </a:lnTo>
                    <a:lnTo>
                      <a:pt x="3396" y="1028"/>
                    </a:lnTo>
                    <a:lnTo>
                      <a:pt x="3409" y="1028"/>
                    </a:lnTo>
                    <a:lnTo>
                      <a:pt x="3422" y="1028"/>
                    </a:lnTo>
                    <a:lnTo>
                      <a:pt x="3436" y="1028"/>
                    </a:lnTo>
                    <a:lnTo>
                      <a:pt x="3449" y="1028"/>
                    </a:lnTo>
                    <a:lnTo>
                      <a:pt x="3462" y="1028"/>
                    </a:lnTo>
                    <a:lnTo>
                      <a:pt x="3476" y="1028"/>
                    </a:lnTo>
                    <a:lnTo>
                      <a:pt x="3490" y="1028"/>
                    </a:lnTo>
                    <a:lnTo>
                      <a:pt x="3503" y="1028"/>
                    </a:lnTo>
                    <a:lnTo>
                      <a:pt x="3517" y="1028"/>
                    </a:lnTo>
                    <a:lnTo>
                      <a:pt x="3531" y="1028"/>
                    </a:lnTo>
                    <a:lnTo>
                      <a:pt x="3544" y="1028"/>
                    </a:lnTo>
                    <a:lnTo>
                      <a:pt x="3558" y="1028"/>
                    </a:lnTo>
                    <a:lnTo>
                      <a:pt x="3572" y="1028"/>
                    </a:lnTo>
                    <a:lnTo>
                      <a:pt x="3588" y="1028"/>
                    </a:lnTo>
                    <a:lnTo>
                      <a:pt x="3602" y="1028"/>
                    </a:lnTo>
                    <a:lnTo>
                      <a:pt x="3616" y="1028"/>
                    </a:lnTo>
                    <a:lnTo>
                      <a:pt x="3630" y="1028"/>
                    </a:lnTo>
                    <a:lnTo>
                      <a:pt x="3644" y="1028"/>
                    </a:lnTo>
                    <a:lnTo>
                      <a:pt x="3657" y="1028"/>
                    </a:lnTo>
                    <a:lnTo>
                      <a:pt x="3672" y="1028"/>
                    </a:lnTo>
                    <a:lnTo>
                      <a:pt x="3684" y="1028"/>
                    </a:lnTo>
                    <a:lnTo>
                      <a:pt x="3696" y="1028"/>
                    </a:lnTo>
                    <a:lnTo>
                      <a:pt x="3710" y="1028"/>
                    </a:lnTo>
                    <a:lnTo>
                      <a:pt x="3723" y="1028"/>
                    </a:lnTo>
                    <a:lnTo>
                      <a:pt x="3737" y="1028"/>
                    </a:lnTo>
                    <a:lnTo>
                      <a:pt x="3751" y="1028"/>
                    </a:lnTo>
                    <a:lnTo>
                      <a:pt x="3764" y="1028"/>
                    </a:lnTo>
                    <a:lnTo>
                      <a:pt x="3779" y="1028"/>
                    </a:lnTo>
                    <a:lnTo>
                      <a:pt x="3793" y="1028"/>
                    </a:lnTo>
                    <a:lnTo>
                      <a:pt x="3807" y="1028"/>
                    </a:lnTo>
                    <a:lnTo>
                      <a:pt x="3822" y="1028"/>
                    </a:lnTo>
                    <a:lnTo>
                      <a:pt x="3836" y="1028"/>
                    </a:lnTo>
                    <a:lnTo>
                      <a:pt x="3850" y="1028"/>
                    </a:lnTo>
                    <a:lnTo>
                      <a:pt x="3865" y="1028"/>
                    </a:lnTo>
                    <a:lnTo>
                      <a:pt x="3879" y="1028"/>
                    </a:lnTo>
                    <a:lnTo>
                      <a:pt x="3893" y="1028"/>
                    </a:lnTo>
                    <a:lnTo>
                      <a:pt x="3907" y="1028"/>
                    </a:lnTo>
                    <a:lnTo>
                      <a:pt x="3921" y="1028"/>
                    </a:lnTo>
                    <a:lnTo>
                      <a:pt x="3934" y="1028"/>
                    </a:lnTo>
                    <a:lnTo>
                      <a:pt x="3949" y="1028"/>
                    </a:lnTo>
                    <a:lnTo>
                      <a:pt x="3963" y="1028"/>
                    </a:lnTo>
                    <a:lnTo>
                      <a:pt x="3976" y="1028"/>
                    </a:lnTo>
                    <a:lnTo>
                      <a:pt x="3991" y="1028"/>
                    </a:lnTo>
                    <a:lnTo>
                      <a:pt x="4005" y="1028"/>
                    </a:lnTo>
                    <a:lnTo>
                      <a:pt x="4018" y="1028"/>
                    </a:lnTo>
                    <a:lnTo>
                      <a:pt x="4033" y="1028"/>
                    </a:lnTo>
                    <a:lnTo>
                      <a:pt x="4046" y="1026"/>
                    </a:lnTo>
                    <a:lnTo>
                      <a:pt x="4060" y="1028"/>
                    </a:lnTo>
                    <a:lnTo>
                      <a:pt x="4074" y="1028"/>
                    </a:lnTo>
                    <a:lnTo>
                      <a:pt x="4088" y="1028"/>
                    </a:lnTo>
                    <a:lnTo>
                      <a:pt x="4101" y="1028"/>
                    </a:lnTo>
                    <a:lnTo>
                      <a:pt x="4115" y="1028"/>
                    </a:lnTo>
                    <a:lnTo>
                      <a:pt x="4129" y="1028"/>
                    </a:lnTo>
                    <a:lnTo>
                      <a:pt x="4145" y="1028"/>
                    </a:lnTo>
                    <a:lnTo>
                      <a:pt x="4158" y="1028"/>
                    </a:lnTo>
                    <a:lnTo>
                      <a:pt x="4171" y="1028"/>
                    </a:lnTo>
                    <a:lnTo>
                      <a:pt x="4184" y="1028"/>
                    </a:lnTo>
                    <a:lnTo>
                      <a:pt x="4197" y="1025"/>
                    </a:lnTo>
                    <a:lnTo>
                      <a:pt x="4210" y="1024"/>
                    </a:lnTo>
                    <a:lnTo>
                      <a:pt x="4224" y="1028"/>
                    </a:lnTo>
                    <a:lnTo>
                      <a:pt x="4238" y="1028"/>
                    </a:lnTo>
                    <a:lnTo>
                      <a:pt x="4251" y="1028"/>
                    </a:lnTo>
                    <a:lnTo>
                      <a:pt x="4266" y="1028"/>
                    </a:lnTo>
                    <a:lnTo>
                      <a:pt x="4280" y="1028"/>
                    </a:lnTo>
                    <a:lnTo>
                      <a:pt x="4294" y="1028"/>
                    </a:lnTo>
                    <a:lnTo>
                      <a:pt x="4308" y="1026"/>
                    </a:lnTo>
                    <a:lnTo>
                      <a:pt x="4322" y="1028"/>
                    </a:lnTo>
                    <a:lnTo>
                      <a:pt x="4337" y="1028"/>
                    </a:lnTo>
                    <a:lnTo>
                      <a:pt x="4351" y="1028"/>
                    </a:lnTo>
                    <a:lnTo>
                      <a:pt x="4364" y="1028"/>
                    </a:lnTo>
                    <a:lnTo>
                      <a:pt x="4379" y="1028"/>
                    </a:lnTo>
                    <a:lnTo>
                      <a:pt x="4393" y="1028"/>
                    </a:lnTo>
                    <a:lnTo>
                      <a:pt x="4407" y="1028"/>
                    </a:lnTo>
                    <a:lnTo>
                      <a:pt x="4422" y="1028"/>
                    </a:lnTo>
                    <a:lnTo>
                      <a:pt x="4436" y="1028"/>
                    </a:lnTo>
                    <a:lnTo>
                      <a:pt x="4449" y="1028"/>
                    </a:lnTo>
                    <a:lnTo>
                      <a:pt x="4464" y="1028"/>
                    </a:lnTo>
                    <a:lnTo>
                      <a:pt x="4478" y="1028"/>
                    </a:lnTo>
                    <a:lnTo>
                      <a:pt x="4492" y="1028"/>
                    </a:lnTo>
                    <a:lnTo>
                      <a:pt x="4508" y="1028"/>
                    </a:lnTo>
                    <a:lnTo>
                      <a:pt x="4522" y="1028"/>
                    </a:lnTo>
                    <a:lnTo>
                      <a:pt x="4535" y="1028"/>
                    </a:lnTo>
                    <a:lnTo>
                      <a:pt x="4551" y="1028"/>
                    </a:lnTo>
                    <a:lnTo>
                      <a:pt x="4564" y="1028"/>
                    </a:lnTo>
                    <a:lnTo>
                      <a:pt x="4578" y="1028"/>
                    </a:lnTo>
                    <a:lnTo>
                      <a:pt x="4592" y="1028"/>
                    </a:lnTo>
                    <a:lnTo>
                      <a:pt x="4606" y="1028"/>
                    </a:lnTo>
                    <a:lnTo>
                      <a:pt x="4619" y="1028"/>
                    </a:lnTo>
                    <a:lnTo>
                      <a:pt x="4634" y="1028"/>
                    </a:lnTo>
                    <a:lnTo>
                      <a:pt x="4648" y="1028"/>
                    </a:lnTo>
                    <a:lnTo>
                      <a:pt x="4661" y="1028"/>
                    </a:lnTo>
                    <a:lnTo>
                      <a:pt x="4676" y="1028"/>
                    </a:lnTo>
                    <a:lnTo>
                      <a:pt x="4689" y="1028"/>
                    </a:lnTo>
                    <a:lnTo>
                      <a:pt x="4702" y="1028"/>
                    </a:lnTo>
                    <a:lnTo>
                      <a:pt x="4717" y="1028"/>
                    </a:lnTo>
                    <a:lnTo>
                      <a:pt x="4730" y="1028"/>
                    </a:lnTo>
                    <a:lnTo>
                      <a:pt x="4743" y="1028"/>
                    </a:lnTo>
                    <a:lnTo>
                      <a:pt x="4758" y="1028"/>
                    </a:lnTo>
                    <a:lnTo>
                      <a:pt x="4772" y="1028"/>
                    </a:lnTo>
                    <a:lnTo>
                      <a:pt x="4785" y="1028"/>
                    </a:lnTo>
                    <a:lnTo>
                      <a:pt x="4800" y="1028"/>
                    </a:lnTo>
                    <a:lnTo>
                      <a:pt x="4814" y="1028"/>
                    </a:lnTo>
                    <a:lnTo>
                      <a:pt x="4828" y="1028"/>
                    </a:lnTo>
                    <a:lnTo>
                      <a:pt x="4843" y="1028"/>
                    </a:lnTo>
                    <a:lnTo>
                      <a:pt x="4857" y="1028"/>
                    </a:lnTo>
                    <a:lnTo>
                      <a:pt x="4871" y="1028"/>
                    </a:lnTo>
                    <a:lnTo>
                      <a:pt x="4886" y="1028"/>
                    </a:lnTo>
                    <a:lnTo>
                      <a:pt x="4900" y="1028"/>
                    </a:lnTo>
                    <a:lnTo>
                      <a:pt x="4913" y="1028"/>
                    </a:lnTo>
                    <a:lnTo>
                      <a:pt x="4929" y="1028"/>
                    </a:lnTo>
                    <a:lnTo>
                      <a:pt x="4942" y="1028"/>
                    </a:lnTo>
                    <a:lnTo>
                      <a:pt x="4957" y="1028"/>
                    </a:lnTo>
                    <a:lnTo>
                      <a:pt x="4970" y="1028"/>
                    </a:lnTo>
                    <a:lnTo>
                      <a:pt x="4983" y="1028"/>
                    </a:lnTo>
                    <a:lnTo>
                      <a:pt x="4998" y="1028"/>
                    </a:lnTo>
                    <a:lnTo>
                      <a:pt x="5012" y="1028"/>
                    </a:lnTo>
                    <a:lnTo>
                      <a:pt x="5025" y="1028"/>
                    </a:lnTo>
                    <a:lnTo>
                      <a:pt x="5041" y="1028"/>
                    </a:lnTo>
                    <a:lnTo>
                      <a:pt x="5055" y="1028"/>
                    </a:lnTo>
                    <a:lnTo>
                      <a:pt x="5069" y="1028"/>
                    </a:lnTo>
                    <a:lnTo>
                      <a:pt x="5084" y="1028"/>
                    </a:lnTo>
                    <a:lnTo>
                      <a:pt x="5098" y="1028"/>
                    </a:lnTo>
                    <a:lnTo>
                      <a:pt x="5112" y="1028"/>
                    </a:lnTo>
                    <a:lnTo>
                      <a:pt x="5127" y="1028"/>
                    </a:lnTo>
                    <a:lnTo>
                      <a:pt x="5140" y="1028"/>
                    </a:lnTo>
                    <a:lnTo>
                      <a:pt x="5153" y="1028"/>
                    </a:lnTo>
                    <a:lnTo>
                      <a:pt x="5168" y="1028"/>
                    </a:lnTo>
                    <a:lnTo>
                      <a:pt x="5181" y="1028"/>
                    </a:lnTo>
                    <a:lnTo>
                      <a:pt x="5194" y="1028"/>
                    </a:lnTo>
                    <a:lnTo>
                      <a:pt x="5209" y="1028"/>
                    </a:lnTo>
                    <a:lnTo>
                      <a:pt x="5223" y="1028"/>
                    </a:lnTo>
                    <a:lnTo>
                      <a:pt x="5237" y="1028"/>
                    </a:lnTo>
                    <a:lnTo>
                      <a:pt x="5252" y="1028"/>
                    </a:lnTo>
                    <a:lnTo>
                      <a:pt x="5266" y="1028"/>
                    </a:lnTo>
                    <a:lnTo>
                      <a:pt x="5279" y="1028"/>
                    </a:lnTo>
                    <a:lnTo>
                      <a:pt x="5294" y="1028"/>
                    </a:lnTo>
                    <a:lnTo>
                      <a:pt x="5308" y="1028"/>
                    </a:lnTo>
                    <a:lnTo>
                      <a:pt x="5321" y="1028"/>
                    </a:lnTo>
                    <a:lnTo>
                      <a:pt x="5336" y="1028"/>
                    </a:lnTo>
                    <a:lnTo>
                      <a:pt x="5350" y="1028"/>
                    </a:lnTo>
                    <a:lnTo>
                      <a:pt x="5363" y="1028"/>
                    </a:lnTo>
                    <a:lnTo>
                      <a:pt x="5378" y="1028"/>
                    </a:lnTo>
                    <a:lnTo>
                      <a:pt x="5392" y="1028"/>
                    </a:lnTo>
                    <a:lnTo>
                      <a:pt x="5406" y="1028"/>
                    </a:lnTo>
                    <a:lnTo>
                      <a:pt x="5420" y="1028"/>
                    </a:lnTo>
                    <a:lnTo>
                      <a:pt x="5433" y="1028"/>
                    </a:lnTo>
                    <a:lnTo>
                      <a:pt x="5448" y="1028"/>
                    </a:lnTo>
                    <a:lnTo>
                      <a:pt x="5460" y="1028"/>
                    </a:lnTo>
                    <a:lnTo>
                      <a:pt x="5473" y="1028"/>
                    </a:lnTo>
                    <a:lnTo>
                      <a:pt x="5486" y="1028"/>
                    </a:lnTo>
                    <a:lnTo>
                      <a:pt x="5498" y="1028"/>
                    </a:lnTo>
                    <a:lnTo>
                      <a:pt x="5512" y="1025"/>
                    </a:lnTo>
                    <a:lnTo>
                      <a:pt x="5524" y="1028"/>
                    </a:lnTo>
                    <a:lnTo>
                      <a:pt x="5537" y="1028"/>
                    </a:lnTo>
                    <a:lnTo>
                      <a:pt x="5550" y="1028"/>
                    </a:lnTo>
                    <a:lnTo>
                      <a:pt x="5562" y="1028"/>
                    </a:lnTo>
                    <a:lnTo>
                      <a:pt x="5577" y="1028"/>
                    </a:lnTo>
                    <a:lnTo>
                      <a:pt x="5590" y="1028"/>
                    </a:lnTo>
                    <a:lnTo>
                      <a:pt x="5602" y="1028"/>
                    </a:lnTo>
                    <a:lnTo>
                      <a:pt x="5617" y="1028"/>
                    </a:lnTo>
                    <a:lnTo>
                      <a:pt x="5630" y="1028"/>
                    </a:lnTo>
                    <a:lnTo>
                      <a:pt x="5644" y="1028"/>
                    </a:lnTo>
                    <a:lnTo>
                      <a:pt x="5658" y="1028"/>
                    </a:lnTo>
                    <a:lnTo>
                      <a:pt x="5671" y="1028"/>
                    </a:lnTo>
                    <a:lnTo>
                      <a:pt x="5684" y="1028"/>
                    </a:lnTo>
                    <a:lnTo>
                      <a:pt x="5699" y="1028"/>
                    </a:lnTo>
                    <a:lnTo>
                      <a:pt x="5712" y="1028"/>
                    </a:lnTo>
                    <a:lnTo>
                      <a:pt x="5728" y="1028"/>
                    </a:lnTo>
                    <a:lnTo>
                      <a:pt x="5741" y="1028"/>
                    </a:lnTo>
                    <a:lnTo>
                      <a:pt x="5754" y="1028"/>
                    </a:lnTo>
                    <a:lnTo>
                      <a:pt x="5769" y="1028"/>
                    </a:lnTo>
                    <a:lnTo>
                      <a:pt x="5783" y="1028"/>
                    </a:lnTo>
                    <a:lnTo>
                      <a:pt x="5796" y="1028"/>
                    </a:lnTo>
                    <a:lnTo>
                      <a:pt x="5812" y="1028"/>
                    </a:lnTo>
                    <a:lnTo>
                      <a:pt x="5825" y="1028"/>
                    </a:lnTo>
                    <a:lnTo>
                      <a:pt x="5840" y="1028"/>
                    </a:lnTo>
                    <a:lnTo>
                      <a:pt x="5855" y="1026"/>
                    </a:lnTo>
                    <a:lnTo>
                      <a:pt x="5869" y="1028"/>
                    </a:lnTo>
                    <a:lnTo>
                      <a:pt x="5884" y="1028"/>
                    </a:lnTo>
                    <a:lnTo>
                      <a:pt x="5899" y="1028"/>
                    </a:lnTo>
                    <a:lnTo>
                      <a:pt x="5913" y="1028"/>
                    </a:lnTo>
                    <a:lnTo>
                      <a:pt x="5927" y="1028"/>
                    </a:lnTo>
                    <a:lnTo>
                      <a:pt x="5942" y="1028"/>
                    </a:lnTo>
                    <a:lnTo>
                      <a:pt x="5956" y="1028"/>
                    </a:lnTo>
                    <a:lnTo>
                      <a:pt x="5970" y="1028"/>
                    </a:lnTo>
                    <a:lnTo>
                      <a:pt x="5984" y="1028"/>
                    </a:lnTo>
                    <a:lnTo>
                      <a:pt x="5999" y="1028"/>
                    </a:lnTo>
                    <a:lnTo>
                      <a:pt x="6012" y="1028"/>
                    </a:lnTo>
                    <a:lnTo>
                      <a:pt x="6028" y="1028"/>
                    </a:lnTo>
                    <a:lnTo>
                      <a:pt x="6042" y="1028"/>
                    </a:lnTo>
                    <a:lnTo>
                      <a:pt x="6055" y="1028"/>
                    </a:lnTo>
                    <a:lnTo>
                      <a:pt x="6069" y="1028"/>
                    </a:lnTo>
                    <a:lnTo>
                      <a:pt x="6084" y="1028"/>
                    </a:lnTo>
                    <a:lnTo>
                      <a:pt x="6098" y="1028"/>
                    </a:lnTo>
                    <a:lnTo>
                      <a:pt x="6112" y="1028"/>
                    </a:lnTo>
                    <a:lnTo>
                      <a:pt x="6127" y="1028"/>
                    </a:lnTo>
                    <a:lnTo>
                      <a:pt x="6142" y="1028"/>
                    </a:lnTo>
                    <a:lnTo>
                      <a:pt x="6156" y="1028"/>
                    </a:lnTo>
                    <a:lnTo>
                      <a:pt x="6171" y="1028"/>
                    </a:lnTo>
                    <a:lnTo>
                      <a:pt x="6185" y="1028"/>
                    </a:lnTo>
                    <a:lnTo>
                      <a:pt x="6199" y="1028"/>
                    </a:lnTo>
                    <a:lnTo>
                      <a:pt x="6214" y="1028"/>
                    </a:lnTo>
                    <a:lnTo>
                      <a:pt x="6228" y="1028"/>
                    </a:lnTo>
                    <a:lnTo>
                      <a:pt x="6242" y="1028"/>
                    </a:lnTo>
                    <a:lnTo>
                      <a:pt x="6257" y="1028"/>
                    </a:lnTo>
                    <a:lnTo>
                      <a:pt x="6272" y="1028"/>
                    </a:lnTo>
                    <a:lnTo>
                      <a:pt x="6286" y="1028"/>
                    </a:lnTo>
                    <a:lnTo>
                      <a:pt x="6302" y="1028"/>
                    </a:lnTo>
                    <a:lnTo>
                      <a:pt x="6316" y="1028"/>
                    </a:lnTo>
                    <a:lnTo>
                      <a:pt x="6330" y="1028"/>
                    </a:lnTo>
                    <a:lnTo>
                      <a:pt x="6345" y="1028"/>
                    </a:lnTo>
                    <a:lnTo>
                      <a:pt x="6359" y="1028"/>
                    </a:lnTo>
                    <a:lnTo>
                      <a:pt x="6374" y="1028"/>
                    </a:lnTo>
                    <a:lnTo>
                      <a:pt x="6389" y="1028"/>
                    </a:lnTo>
                    <a:lnTo>
                      <a:pt x="6404" y="1028"/>
                    </a:lnTo>
                    <a:lnTo>
                      <a:pt x="6409" y="1028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79" name="Freeform 56">
                <a:extLst>
                  <a:ext uri="{FF2B5EF4-FFF2-40B4-BE49-F238E27FC236}">
                    <a16:creationId xmlns:a16="http://schemas.microsoft.com/office/drawing/2014/main" id="{0EB21208-E788-748D-BF02-1A698B1FCA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0" y="2699"/>
                <a:ext cx="194" cy="0"/>
              </a:xfrm>
              <a:custGeom>
                <a:avLst/>
                <a:gdLst>
                  <a:gd name="T0" fmla="*/ 0 w 194"/>
                  <a:gd name="T1" fmla="*/ 0 w 194"/>
                  <a:gd name="T2" fmla="*/ 194 w 194"/>
                  <a:gd name="T3" fmla="*/ 194 w 19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94">
                    <a:moveTo>
                      <a:pt x="0" y="0"/>
                    </a:moveTo>
                    <a:lnTo>
                      <a:pt x="0" y="0"/>
                    </a:lnTo>
                    <a:lnTo>
                      <a:pt x="194" y="0"/>
                    </a:lnTo>
                    <a:lnTo>
                      <a:pt x="194" y="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0" name="Freeform 57">
                <a:extLst>
                  <a:ext uri="{FF2B5EF4-FFF2-40B4-BE49-F238E27FC236}">
                    <a16:creationId xmlns:a16="http://schemas.microsoft.com/office/drawing/2014/main" id="{9AF48D12-B832-25CA-5A99-0FF305E851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2182"/>
                <a:ext cx="6409" cy="518"/>
              </a:xfrm>
              <a:custGeom>
                <a:avLst/>
                <a:gdLst>
                  <a:gd name="T0" fmla="*/ 80 w 6409"/>
                  <a:gd name="T1" fmla="*/ 441 h 518"/>
                  <a:gd name="T2" fmla="*/ 177 w 6409"/>
                  <a:gd name="T3" fmla="*/ 416 h 518"/>
                  <a:gd name="T4" fmla="*/ 275 w 6409"/>
                  <a:gd name="T5" fmla="*/ 342 h 518"/>
                  <a:gd name="T6" fmla="*/ 372 w 6409"/>
                  <a:gd name="T7" fmla="*/ 288 h 518"/>
                  <a:gd name="T8" fmla="*/ 470 w 6409"/>
                  <a:gd name="T9" fmla="*/ 375 h 518"/>
                  <a:gd name="T10" fmla="*/ 567 w 6409"/>
                  <a:gd name="T11" fmla="*/ 313 h 518"/>
                  <a:gd name="T12" fmla="*/ 665 w 6409"/>
                  <a:gd name="T13" fmla="*/ 361 h 518"/>
                  <a:gd name="T14" fmla="*/ 762 w 6409"/>
                  <a:gd name="T15" fmla="*/ 501 h 518"/>
                  <a:gd name="T16" fmla="*/ 860 w 6409"/>
                  <a:gd name="T17" fmla="*/ 510 h 518"/>
                  <a:gd name="T18" fmla="*/ 957 w 6409"/>
                  <a:gd name="T19" fmla="*/ 498 h 518"/>
                  <a:gd name="T20" fmla="*/ 1055 w 6409"/>
                  <a:gd name="T21" fmla="*/ 422 h 518"/>
                  <a:gd name="T22" fmla="*/ 1152 w 6409"/>
                  <a:gd name="T23" fmla="*/ 504 h 518"/>
                  <a:gd name="T24" fmla="*/ 1250 w 6409"/>
                  <a:gd name="T25" fmla="*/ 504 h 518"/>
                  <a:gd name="T26" fmla="*/ 1348 w 6409"/>
                  <a:gd name="T27" fmla="*/ 508 h 518"/>
                  <a:gd name="T28" fmla="*/ 1446 w 6409"/>
                  <a:gd name="T29" fmla="*/ 508 h 518"/>
                  <a:gd name="T30" fmla="*/ 1544 w 6409"/>
                  <a:gd name="T31" fmla="*/ 518 h 518"/>
                  <a:gd name="T32" fmla="*/ 1641 w 6409"/>
                  <a:gd name="T33" fmla="*/ 518 h 518"/>
                  <a:gd name="T34" fmla="*/ 1740 w 6409"/>
                  <a:gd name="T35" fmla="*/ 518 h 518"/>
                  <a:gd name="T36" fmla="*/ 1839 w 6409"/>
                  <a:gd name="T37" fmla="*/ 518 h 518"/>
                  <a:gd name="T38" fmla="*/ 1939 w 6409"/>
                  <a:gd name="T39" fmla="*/ 518 h 518"/>
                  <a:gd name="T40" fmla="*/ 2040 w 6409"/>
                  <a:gd name="T41" fmla="*/ 498 h 518"/>
                  <a:gd name="T42" fmla="*/ 2141 w 6409"/>
                  <a:gd name="T43" fmla="*/ 517 h 518"/>
                  <a:gd name="T44" fmla="*/ 2242 w 6409"/>
                  <a:gd name="T45" fmla="*/ 518 h 518"/>
                  <a:gd name="T46" fmla="*/ 2345 w 6409"/>
                  <a:gd name="T47" fmla="*/ 513 h 518"/>
                  <a:gd name="T48" fmla="*/ 2449 w 6409"/>
                  <a:gd name="T49" fmla="*/ 518 h 518"/>
                  <a:gd name="T50" fmla="*/ 2553 w 6409"/>
                  <a:gd name="T51" fmla="*/ 516 h 518"/>
                  <a:gd name="T52" fmla="*/ 2659 w 6409"/>
                  <a:gd name="T53" fmla="*/ 517 h 518"/>
                  <a:gd name="T54" fmla="*/ 2768 w 6409"/>
                  <a:gd name="T55" fmla="*/ 514 h 518"/>
                  <a:gd name="T56" fmla="*/ 2873 w 6409"/>
                  <a:gd name="T57" fmla="*/ 515 h 518"/>
                  <a:gd name="T58" fmla="*/ 2975 w 6409"/>
                  <a:gd name="T59" fmla="*/ 518 h 518"/>
                  <a:gd name="T60" fmla="*/ 3082 w 6409"/>
                  <a:gd name="T61" fmla="*/ 518 h 518"/>
                  <a:gd name="T62" fmla="*/ 3183 w 6409"/>
                  <a:gd name="T63" fmla="*/ 518 h 518"/>
                  <a:gd name="T64" fmla="*/ 3291 w 6409"/>
                  <a:gd name="T65" fmla="*/ 518 h 518"/>
                  <a:gd name="T66" fmla="*/ 3396 w 6409"/>
                  <a:gd name="T67" fmla="*/ 518 h 518"/>
                  <a:gd name="T68" fmla="*/ 3503 w 6409"/>
                  <a:gd name="T69" fmla="*/ 517 h 518"/>
                  <a:gd name="T70" fmla="*/ 3616 w 6409"/>
                  <a:gd name="T71" fmla="*/ 517 h 518"/>
                  <a:gd name="T72" fmla="*/ 3723 w 6409"/>
                  <a:gd name="T73" fmla="*/ 518 h 518"/>
                  <a:gd name="T74" fmla="*/ 3836 w 6409"/>
                  <a:gd name="T75" fmla="*/ 518 h 518"/>
                  <a:gd name="T76" fmla="*/ 3949 w 6409"/>
                  <a:gd name="T77" fmla="*/ 518 h 518"/>
                  <a:gd name="T78" fmla="*/ 4060 w 6409"/>
                  <a:gd name="T79" fmla="*/ 517 h 518"/>
                  <a:gd name="T80" fmla="*/ 4171 w 6409"/>
                  <a:gd name="T81" fmla="*/ 518 h 518"/>
                  <a:gd name="T82" fmla="*/ 4280 w 6409"/>
                  <a:gd name="T83" fmla="*/ 518 h 518"/>
                  <a:gd name="T84" fmla="*/ 4393 w 6409"/>
                  <a:gd name="T85" fmla="*/ 518 h 518"/>
                  <a:gd name="T86" fmla="*/ 4508 w 6409"/>
                  <a:gd name="T87" fmla="*/ 518 h 518"/>
                  <a:gd name="T88" fmla="*/ 4619 w 6409"/>
                  <a:gd name="T89" fmla="*/ 517 h 518"/>
                  <a:gd name="T90" fmla="*/ 4730 w 6409"/>
                  <a:gd name="T91" fmla="*/ 518 h 518"/>
                  <a:gd name="T92" fmla="*/ 4843 w 6409"/>
                  <a:gd name="T93" fmla="*/ 518 h 518"/>
                  <a:gd name="T94" fmla="*/ 4957 w 6409"/>
                  <a:gd name="T95" fmla="*/ 518 h 518"/>
                  <a:gd name="T96" fmla="*/ 5069 w 6409"/>
                  <a:gd name="T97" fmla="*/ 517 h 518"/>
                  <a:gd name="T98" fmla="*/ 5181 w 6409"/>
                  <a:gd name="T99" fmla="*/ 518 h 518"/>
                  <a:gd name="T100" fmla="*/ 5294 w 6409"/>
                  <a:gd name="T101" fmla="*/ 518 h 518"/>
                  <a:gd name="T102" fmla="*/ 5406 w 6409"/>
                  <a:gd name="T103" fmla="*/ 517 h 518"/>
                  <a:gd name="T104" fmla="*/ 5512 w 6409"/>
                  <a:gd name="T105" fmla="*/ 517 h 518"/>
                  <a:gd name="T106" fmla="*/ 5617 w 6409"/>
                  <a:gd name="T107" fmla="*/ 517 h 518"/>
                  <a:gd name="T108" fmla="*/ 5728 w 6409"/>
                  <a:gd name="T109" fmla="*/ 518 h 518"/>
                  <a:gd name="T110" fmla="*/ 5840 w 6409"/>
                  <a:gd name="T111" fmla="*/ 518 h 518"/>
                  <a:gd name="T112" fmla="*/ 5956 w 6409"/>
                  <a:gd name="T113" fmla="*/ 518 h 518"/>
                  <a:gd name="T114" fmla="*/ 6069 w 6409"/>
                  <a:gd name="T115" fmla="*/ 517 h 518"/>
                  <a:gd name="T116" fmla="*/ 6185 w 6409"/>
                  <a:gd name="T117" fmla="*/ 518 h 518"/>
                  <a:gd name="T118" fmla="*/ 6302 w 6409"/>
                  <a:gd name="T119" fmla="*/ 517 h 518"/>
                  <a:gd name="T120" fmla="*/ 6409 w 6409"/>
                  <a:gd name="T121" fmla="*/ 517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409" h="518">
                    <a:moveTo>
                      <a:pt x="0" y="490"/>
                    </a:moveTo>
                    <a:lnTo>
                      <a:pt x="7" y="492"/>
                    </a:lnTo>
                    <a:lnTo>
                      <a:pt x="19" y="464"/>
                    </a:lnTo>
                    <a:lnTo>
                      <a:pt x="31" y="455"/>
                    </a:lnTo>
                    <a:lnTo>
                      <a:pt x="43" y="447"/>
                    </a:lnTo>
                    <a:lnTo>
                      <a:pt x="55" y="446"/>
                    </a:lnTo>
                    <a:lnTo>
                      <a:pt x="67" y="444"/>
                    </a:lnTo>
                    <a:lnTo>
                      <a:pt x="80" y="441"/>
                    </a:lnTo>
                    <a:lnTo>
                      <a:pt x="92" y="485"/>
                    </a:lnTo>
                    <a:lnTo>
                      <a:pt x="104" y="432"/>
                    </a:lnTo>
                    <a:lnTo>
                      <a:pt x="116" y="426"/>
                    </a:lnTo>
                    <a:lnTo>
                      <a:pt x="128" y="443"/>
                    </a:lnTo>
                    <a:lnTo>
                      <a:pt x="141" y="457"/>
                    </a:lnTo>
                    <a:lnTo>
                      <a:pt x="153" y="461"/>
                    </a:lnTo>
                    <a:lnTo>
                      <a:pt x="165" y="452"/>
                    </a:lnTo>
                    <a:lnTo>
                      <a:pt x="177" y="416"/>
                    </a:lnTo>
                    <a:lnTo>
                      <a:pt x="189" y="404"/>
                    </a:lnTo>
                    <a:lnTo>
                      <a:pt x="202" y="414"/>
                    </a:lnTo>
                    <a:lnTo>
                      <a:pt x="214" y="288"/>
                    </a:lnTo>
                    <a:lnTo>
                      <a:pt x="226" y="283"/>
                    </a:lnTo>
                    <a:lnTo>
                      <a:pt x="238" y="309"/>
                    </a:lnTo>
                    <a:lnTo>
                      <a:pt x="250" y="328"/>
                    </a:lnTo>
                    <a:lnTo>
                      <a:pt x="262" y="343"/>
                    </a:lnTo>
                    <a:lnTo>
                      <a:pt x="275" y="342"/>
                    </a:lnTo>
                    <a:lnTo>
                      <a:pt x="287" y="372"/>
                    </a:lnTo>
                    <a:lnTo>
                      <a:pt x="299" y="407"/>
                    </a:lnTo>
                    <a:lnTo>
                      <a:pt x="311" y="434"/>
                    </a:lnTo>
                    <a:lnTo>
                      <a:pt x="323" y="453"/>
                    </a:lnTo>
                    <a:lnTo>
                      <a:pt x="336" y="449"/>
                    </a:lnTo>
                    <a:lnTo>
                      <a:pt x="348" y="366"/>
                    </a:lnTo>
                    <a:lnTo>
                      <a:pt x="360" y="294"/>
                    </a:lnTo>
                    <a:lnTo>
                      <a:pt x="372" y="288"/>
                    </a:lnTo>
                    <a:lnTo>
                      <a:pt x="384" y="314"/>
                    </a:lnTo>
                    <a:lnTo>
                      <a:pt x="397" y="355"/>
                    </a:lnTo>
                    <a:lnTo>
                      <a:pt x="408" y="384"/>
                    </a:lnTo>
                    <a:lnTo>
                      <a:pt x="421" y="405"/>
                    </a:lnTo>
                    <a:lnTo>
                      <a:pt x="433" y="386"/>
                    </a:lnTo>
                    <a:lnTo>
                      <a:pt x="445" y="367"/>
                    </a:lnTo>
                    <a:lnTo>
                      <a:pt x="457" y="360"/>
                    </a:lnTo>
                    <a:lnTo>
                      <a:pt x="470" y="375"/>
                    </a:lnTo>
                    <a:lnTo>
                      <a:pt x="482" y="375"/>
                    </a:lnTo>
                    <a:lnTo>
                      <a:pt x="494" y="389"/>
                    </a:lnTo>
                    <a:lnTo>
                      <a:pt x="506" y="395"/>
                    </a:lnTo>
                    <a:lnTo>
                      <a:pt x="518" y="315"/>
                    </a:lnTo>
                    <a:lnTo>
                      <a:pt x="531" y="229"/>
                    </a:lnTo>
                    <a:lnTo>
                      <a:pt x="543" y="229"/>
                    </a:lnTo>
                    <a:lnTo>
                      <a:pt x="555" y="264"/>
                    </a:lnTo>
                    <a:lnTo>
                      <a:pt x="567" y="313"/>
                    </a:lnTo>
                    <a:lnTo>
                      <a:pt x="579" y="271"/>
                    </a:lnTo>
                    <a:lnTo>
                      <a:pt x="591" y="114"/>
                    </a:lnTo>
                    <a:lnTo>
                      <a:pt x="604" y="2"/>
                    </a:lnTo>
                    <a:lnTo>
                      <a:pt x="616" y="0"/>
                    </a:lnTo>
                    <a:lnTo>
                      <a:pt x="628" y="98"/>
                    </a:lnTo>
                    <a:lnTo>
                      <a:pt x="640" y="210"/>
                    </a:lnTo>
                    <a:lnTo>
                      <a:pt x="652" y="276"/>
                    </a:lnTo>
                    <a:lnTo>
                      <a:pt x="665" y="361"/>
                    </a:lnTo>
                    <a:lnTo>
                      <a:pt x="677" y="425"/>
                    </a:lnTo>
                    <a:lnTo>
                      <a:pt x="689" y="478"/>
                    </a:lnTo>
                    <a:lnTo>
                      <a:pt x="701" y="481"/>
                    </a:lnTo>
                    <a:lnTo>
                      <a:pt x="713" y="494"/>
                    </a:lnTo>
                    <a:lnTo>
                      <a:pt x="726" y="496"/>
                    </a:lnTo>
                    <a:lnTo>
                      <a:pt x="738" y="495"/>
                    </a:lnTo>
                    <a:lnTo>
                      <a:pt x="750" y="497"/>
                    </a:lnTo>
                    <a:lnTo>
                      <a:pt x="762" y="501"/>
                    </a:lnTo>
                    <a:lnTo>
                      <a:pt x="774" y="505"/>
                    </a:lnTo>
                    <a:lnTo>
                      <a:pt x="786" y="506"/>
                    </a:lnTo>
                    <a:lnTo>
                      <a:pt x="799" y="507"/>
                    </a:lnTo>
                    <a:lnTo>
                      <a:pt x="811" y="506"/>
                    </a:lnTo>
                    <a:lnTo>
                      <a:pt x="823" y="507"/>
                    </a:lnTo>
                    <a:lnTo>
                      <a:pt x="835" y="508"/>
                    </a:lnTo>
                    <a:lnTo>
                      <a:pt x="847" y="510"/>
                    </a:lnTo>
                    <a:lnTo>
                      <a:pt x="860" y="510"/>
                    </a:lnTo>
                    <a:lnTo>
                      <a:pt x="872" y="510"/>
                    </a:lnTo>
                    <a:lnTo>
                      <a:pt x="884" y="510"/>
                    </a:lnTo>
                    <a:lnTo>
                      <a:pt x="896" y="510"/>
                    </a:lnTo>
                    <a:lnTo>
                      <a:pt x="909" y="508"/>
                    </a:lnTo>
                    <a:lnTo>
                      <a:pt x="921" y="499"/>
                    </a:lnTo>
                    <a:lnTo>
                      <a:pt x="933" y="499"/>
                    </a:lnTo>
                    <a:lnTo>
                      <a:pt x="945" y="501"/>
                    </a:lnTo>
                    <a:lnTo>
                      <a:pt x="957" y="498"/>
                    </a:lnTo>
                    <a:lnTo>
                      <a:pt x="969" y="496"/>
                    </a:lnTo>
                    <a:lnTo>
                      <a:pt x="982" y="467"/>
                    </a:lnTo>
                    <a:lnTo>
                      <a:pt x="994" y="383"/>
                    </a:lnTo>
                    <a:lnTo>
                      <a:pt x="1006" y="331"/>
                    </a:lnTo>
                    <a:lnTo>
                      <a:pt x="1018" y="317"/>
                    </a:lnTo>
                    <a:lnTo>
                      <a:pt x="1030" y="363"/>
                    </a:lnTo>
                    <a:lnTo>
                      <a:pt x="1043" y="391"/>
                    </a:lnTo>
                    <a:lnTo>
                      <a:pt x="1055" y="422"/>
                    </a:lnTo>
                    <a:lnTo>
                      <a:pt x="1067" y="459"/>
                    </a:lnTo>
                    <a:lnTo>
                      <a:pt x="1079" y="492"/>
                    </a:lnTo>
                    <a:lnTo>
                      <a:pt x="1092" y="500"/>
                    </a:lnTo>
                    <a:lnTo>
                      <a:pt x="1104" y="507"/>
                    </a:lnTo>
                    <a:lnTo>
                      <a:pt x="1116" y="508"/>
                    </a:lnTo>
                    <a:lnTo>
                      <a:pt x="1128" y="509"/>
                    </a:lnTo>
                    <a:lnTo>
                      <a:pt x="1140" y="507"/>
                    </a:lnTo>
                    <a:lnTo>
                      <a:pt x="1152" y="504"/>
                    </a:lnTo>
                    <a:lnTo>
                      <a:pt x="1165" y="490"/>
                    </a:lnTo>
                    <a:lnTo>
                      <a:pt x="1177" y="471"/>
                    </a:lnTo>
                    <a:lnTo>
                      <a:pt x="1189" y="457"/>
                    </a:lnTo>
                    <a:lnTo>
                      <a:pt x="1201" y="460"/>
                    </a:lnTo>
                    <a:lnTo>
                      <a:pt x="1213" y="472"/>
                    </a:lnTo>
                    <a:lnTo>
                      <a:pt x="1226" y="487"/>
                    </a:lnTo>
                    <a:lnTo>
                      <a:pt x="1238" y="497"/>
                    </a:lnTo>
                    <a:lnTo>
                      <a:pt x="1250" y="504"/>
                    </a:lnTo>
                    <a:lnTo>
                      <a:pt x="1262" y="510"/>
                    </a:lnTo>
                    <a:lnTo>
                      <a:pt x="1275" y="513"/>
                    </a:lnTo>
                    <a:lnTo>
                      <a:pt x="1287" y="513"/>
                    </a:lnTo>
                    <a:lnTo>
                      <a:pt x="1299" y="513"/>
                    </a:lnTo>
                    <a:lnTo>
                      <a:pt x="1311" y="513"/>
                    </a:lnTo>
                    <a:lnTo>
                      <a:pt x="1324" y="512"/>
                    </a:lnTo>
                    <a:lnTo>
                      <a:pt x="1335" y="512"/>
                    </a:lnTo>
                    <a:lnTo>
                      <a:pt x="1348" y="508"/>
                    </a:lnTo>
                    <a:lnTo>
                      <a:pt x="1360" y="500"/>
                    </a:lnTo>
                    <a:lnTo>
                      <a:pt x="1372" y="485"/>
                    </a:lnTo>
                    <a:lnTo>
                      <a:pt x="1384" y="482"/>
                    </a:lnTo>
                    <a:lnTo>
                      <a:pt x="1397" y="484"/>
                    </a:lnTo>
                    <a:lnTo>
                      <a:pt x="1409" y="492"/>
                    </a:lnTo>
                    <a:lnTo>
                      <a:pt x="1421" y="499"/>
                    </a:lnTo>
                    <a:lnTo>
                      <a:pt x="1433" y="501"/>
                    </a:lnTo>
                    <a:lnTo>
                      <a:pt x="1446" y="508"/>
                    </a:lnTo>
                    <a:lnTo>
                      <a:pt x="1458" y="508"/>
                    </a:lnTo>
                    <a:lnTo>
                      <a:pt x="1470" y="510"/>
                    </a:lnTo>
                    <a:lnTo>
                      <a:pt x="1483" y="518"/>
                    </a:lnTo>
                    <a:lnTo>
                      <a:pt x="1495" y="518"/>
                    </a:lnTo>
                    <a:lnTo>
                      <a:pt x="1507" y="518"/>
                    </a:lnTo>
                    <a:lnTo>
                      <a:pt x="1519" y="518"/>
                    </a:lnTo>
                    <a:lnTo>
                      <a:pt x="1531" y="518"/>
                    </a:lnTo>
                    <a:lnTo>
                      <a:pt x="1544" y="518"/>
                    </a:lnTo>
                    <a:lnTo>
                      <a:pt x="1556" y="518"/>
                    </a:lnTo>
                    <a:lnTo>
                      <a:pt x="1568" y="518"/>
                    </a:lnTo>
                    <a:lnTo>
                      <a:pt x="1580" y="518"/>
                    </a:lnTo>
                    <a:lnTo>
                      <a:pt x="1592" y="518"/>
                    </a:lnTo>
                    <a:lnTo>
                      <a:pt x="1604" y="518"/>
                    </a:lnTo>
                    <a:lnTo>
                      <a:pt x="1617" y="518"/>
                    </a:lnTo>
                    <a:lnTo>
                      <a:pt x="1629" y="518"/>
                    </a:lnTo>
                    <a:lnTo>
                      <a:pt x="1641" y="518"/>
                    </a:lnTo>
                    <a:lnTo>
                      <a:pt x="1654" y="518"/>
                    </a:lnTo>
                    <a:lnTo>
                      <a:pt x="1666" y="518"/>
                    </a:lnTo>
                    <a:lnTo>
                      <a:pt x="1679" y="518"/>
                    </a:lnTo>
                    <a:lnTo>
                      <a:pt x="1691" y="518"/>
                    </a:lnTo>
                    <a:lnTo>
                      <a:pt x="1703" y="518"/>
                    </a:lnTo>
                    <a:lnTo>
                      <a:pt x="1716" y="518"/>
                    </a:lnTo>
                    <a:lnTo>
                      <a:pt x="1728" y="515"/>
                    </a:lnTo>
                    <a:lnTo>
                      <a:pt x="1740" y="518"/>
                    </a:lnTo>
                    <a:lnTo>
                      <a:pt x="1753" y="518"/>
                    </a:lnTo>
                    <a:lnTo>
                      <a:pt x="1765" y="518"/>
                    </a:lnTo>
                    <a:lnTo>
                      <a:pt x="1777" y="518"/>
                    </a:lnTo>
                    <a:lnTo>
                      <a:pt x="1789" y="515"/>
                    </a:lnTo>
                    <a:lnTo>
                      <a:pt x="1802" y="518"/>
                    </a:lnTo>
                    <a:lnTo>
                      <a:pt x="1814" y="518"/>
                    </a:lnTo>
                    <a:lnTo>
                      <a:pt x="1826" y="518"/>
                    </a:lnTo>
                    <a:lnTo>
                      <a:pt x="1839" y="518"/>
                    </a:lnTo>
                    <a:lnTo>
                      <a:pt x="1852" y="518"/>
                    </a:lnTo>
                    <a:lnTo>
                      <a:pt x="1864" y="516"/>
                    </a:lnTo>
                    <a:lnTo>
                      <a:pt x="1876" y="516"/>
                    </a:lnTo>
                    <a:lnTo>
                      <a:pt x="1889" y="518"/>
                    </a:lnTo>
                    <a:lnTo>
                      <a:pt x="1901" y="516"/>
                    </a:lnTo>
                    <a:lnTo>
                      <a:pt x="1915" y="510"/>
                    </a:lnTo>
                    <a:lnTo>
                      <a:pt x="1927" y="516"/>
                    </a:lnTo>
                    <a:lnTo>
                      <a:pt x="1939" y="518"/>
                    </a:lnTo>
                    <a:lnTo>
                      <a:pt x="1952" y="518"/>
                    </a:lnTo>
                    <a:lnTo>
                      <a:pt x="1964" y="508"/>
                    </a:lnTo>
                    <a:lnTo>
                      <a:pt x="1977" y="515"/>
                    </a:lnTo>
                    <a:lnTo>
                      <a:pt x="1990" y="508"/>
                    </a:lnTo>
                    <a:lnTo>
                      <a:pt x="2003" y="504"/>
                    </a:lnTo>
                    <a:lnTo>
                      <a:pt x="2015" y="502"/>
                    </a:lnTo>
                    <a:lnTo>
                      <a:pt x="2027" y="499"/>
                    </a:lnTo>
                    <a:lnTo>
                      <a:pt x="2040" y="498"/>
                    </a:lnTo>
                    <a:lnTo>
                      <a:pt x="2052" y="501"/>
                    </a:lnTo>
                    <a:lnTo>
                      <a:pt x="2065" y="504"/>
                    </a:lnTo>
                    <a:lnTo>
                      <a:pt x="2078" y="507"/>
                    </a:lnTo>
                    <a:lnTo>
                      <a:pt x="2090" y="510"/>
                    </a:lnTo>
                    <a:lnTo>
                      <a:pt x="2103" y="510"/>
                    </a:lnTo>
                    <a:lnTo>
                      <a:pt x="2115" y="515"/>
                    </a:lnTo>
                    <a:lnTo>
                      <a:pt x="2128" y="517"/>
                    </a:lnTo>
                    <a:lnTo>
                      <a:pt x="2141" y="517"/>
                    </a:lnTo>
                    <a:lnTo>
                      <a:pt x="2153" y="518"/>
                    </a:lnTo>
                    <a:lnTo>
                      <a:pt x="2167" y="515"/>
                    </a:lnTo>
                    <a:lnTo>
                      <a:pt x="2180" y="516"/>
                    </a:lnTo>
                    <a:lnTo>
                      <a:pt x="2193" y="517"/>
                    </a:lnTo>
                    <a:lnTo>
                      <a:pt x="2205" y="515"/>
                    </a:lnTo>
                    <a:lnTo>
                      <a:pt x="2217" y="516"/>
                    </a:lnTo>
                    <a:lnTo>
                      <a:pt x="2230" y="518"/>
                    </a:lnTo>
                    <a:lnTo>
                      <a:pt x="2242" y="518"/>
                    </a:lnTo>
                    <a:lnTo>
                      <a:pt x="2256" y="516"/>
                    </a:lnTo>
                    <a:lnTo>
                      <a:pt x="2269" y="517"/>
                    </a:lnTo>
                    <a:lnTo>
                      <a:pt x="2281" y="515"/>
                    </a:lnTo>
                    <a:lnTo>
                      <a:pt x="2294" y="513"/>
                    </a:lnTo>
                    <a:lnTo>
                      <a:pt x="2307" y="513"/>
                    </a:lnTo>
                    <a:lnTo>
                      <a:pt x="2321" y="511"/>
                    </a:lnTo>
                    <a:lnTo>
                      <a:pt x="2333" y="511"/>
                    </a:lnTo>
                    <a:lnTo>
                      <a:pt x="2345" y="513"/>
                    </a:lnTo>
                    <a:lnTo>
                      <a:pt x="2358" y="513"/>
                    </a:lnTo>
                    <a:lnTo>
                      <a:pt x="2371" y="514"/>
                    </a:lnTo>
                    <a:lnTo>
                      <a:pt x="2384" y="515"/>
                    </a:lnTo>
                    <a:lnTo>
                      <a:pt x="2397" y="515"/>
                    </a:lnTo>
                    <a:lnTo>
                      <a:pt x="2409" y="516"/>
                    </a:lnTo>
                    <a:lnTo>
                      <a:pt x="2422" y="516"/>
                    </a:lnTo>
                    <a:lnTo>
                      <a:pt x="2435" y="518"/>
                    </a:lnTo>
                    <a:lnTo>
                      <a:pt x="2449" y="518"/>
                    </a:lnTo>
                    <a:lnTo>
                      <a:pt x="2461" y="518"/>
                    </a:lnTo>
                    <a:lnTo>
                      <a:pt x="2474" y="517"/>
                    </a:lnTo>
                    <a:lnTo>
                      <a:pt x="2488" y="517"/>
                    </a:lnTo>
                    <a:lnTo>
                      <a:pt x="2501" y="518"/>
                    </a:lnTo>
                    <a:lnTo>
                      <a:pt x="2515" y="518"/>
                    </a:lnTo>
                    <a:lnTo>
                      <a:pt x="2528" y="517"/>
                    </a:lnTo>
                    <a:lnTo>
                      <a:pt x="2540" y="517"/>
                    </a:lnTo>
                    <a:lnTo>
                      <a:pt x="2553" y="516"/>
                    </a:lnTo>
                    <a:lnTo>
                      <a:pt x="2566" y="515"/>
                    </a:lnTo>
                    <a:lnTo>
                      <a:pt x="2580" y="517"/>
                    </a:lnTo>
                    <a:lnTo>
                      <a:pt x="2593" y="518"/>
                    </a:lnTo>
                    <a:lnTo>
                      <a:pt x="2605" y="518"/>
                    </a:lnTo>
                    <a:lnTo>
                      <a:pt x="2619" y="518"/>
                    </a:lnTo>
                    <a:lnTo>
                      <a:pt x="2632" y="517"/>
                    </a:lnTo>
                    <a:lnTo>
                      <a:pt x="2646" y="518"/>
                    </a:lnTo>
                    <a:lnTo>
                      <a:pt x="2659" y="517"/>
                    </a:lnTo>
                    <a:lnTo>
                      <a:pt x="2673" y="518"/>
                    </a:lnTo>
                    <a:lnTo>
                      <a:pt x="2687" y="517"/>
                    </a:lnTo>
                    <a:lnTo>
                      <a:pt x="2700" y="518"/>
                    </a:lnTo>
                    <a:lnTo>
                      <a:pt x="2713" y="518"/>
                    </a:lnTo>
                    <a:lnTo>
                      <a:pt x="2727" y="517"/>
                    </a:lnTo>
                    <a:lnTo>
                      <a:pt x="2741" y="518"/>
                    </a:lnTo>
                    <a:lnTo>
                      <a:pt x="2754" y="517"/>
                    </a:lnTo>
                    <a:lnTo>
                      <a:pt x="2768" y="514"/>
                    </a:lnTo>
                    <a:lnTo>
                      <a:pt x="2781" y="515"/>
                    </a:lnTo>
                    <a:lnTo>
                      <a:pt x="2795" y="516"/>
                    </a:lnTo>
                    <a:lnTo>
                      <a:pt x="2808" y="516"/>
                    </a:lnTo>
                    <a:lnTo>
                      <a:pt x="2821" y="515"/>
                    </a:lnTo>
                    <a:lnTo>
                      <a:pt x="2834" y="516"/>
                    </a:lnTo>
                    <a:lnTo>
                      <a:pt x="2847" y="516"/>
                    </a:lnTo>
                    <a:lnTo>
                      <a:pt x="2859" y="517"/>
                    </a:lnTo>
                    <a:lnTo>
                      <a:pt x="2873" y="515"/>
                    </a:lnTo>
                    <a:lnTo>
                      <a:pt x="2885" y="518"/>
                    </a:lnTo>
                    <a:lnTo>
                      <a:pt x="2899" y="518"/>
                    </a:lnTo>
                    <a:lnTo>
                      <a:pt x="2911" y="518"/>
                    </a:lnTo>
                    <a:lnTo>
                      <a:pt x="2924" y="518"/>
                    </a:lnTo>
                    <a:lnTo>
                      <a:pt x="2937" y="518"/>
                    </a:lnTo>
                    <a:lnTo>
                      <a:pt x="2949" y="516"/>
                    </a:lnTo>
                    <a:lnTo>
                      <a:pt x="2963" y="518"/>
                    </a:lnTo>
                    <a:lnTo>
                      <a:pt x="2975" y="518"/>
                    </a:lnTo>
                    <a:lnTo>
                      <a:pt x="2988" y="516"/>
                    </a:lnTo>
                    <a:lnTo>
                      <a:pt x="3001" y="517"/>
                    </a:lnTo>
                    <a:lnTo>
                      <a:pt x="3013" y="518"/>
                    </a:lnTo>
                    <a:lnTo>
                      <a:pt x="3028" y="518"/>
                    </a:lnTo>
                    <a:lnTo>
                      <a:pt x="3042" y="518"/>
                    </a:lnTo>
                    <a:lnTo>
                      <a:pt x="3055" y="518"/>
                    </a:lnTo>
                    <a:lnTo>
                      <a:pt x="3068" y="518"/>
                    </a:lnTo>
                    <a:lnTo>
                      <a:pt x="3082" y="518"/>
                    </a:lnTo>
                    <a:lnTo>
                      <a:pt x="3094" y="518"/>
                    </a:lnTo>
                    <a:lnTo>
                      <a:pt x="3107" y="518"/>
                    </a:lnTo>
                    <a:lnTo>
                      <a:pt x="3120" y="518"/>
                    </a:lnTo>
                    <a:lnTo>
                      <a:pt x="3134" y="518"/>
                    </a:lnTo>
                    <a:lnTo>
                      <a:pt x="3146" y="517"/>
                    </a:lnTo>
                    <a:lnTo>
                      <a:pt x="3158" y="518"/>
                    </a:lnTo>
                    <a:lnTo>
                      <a:pt x="3171" y="517"/>
                    </a:lnTo>
                    <a:lnTo>
                      <a:pt x="3183" y="518"/>
                    </a:lnTo>
                    <a:lnTo>
                      <a:pt x="3197" y="517"/>
                    </a:lnTo>
                    <a:lnTo>
                      <a:pt x="3209" y="516"/>
                    </a:lnTo>
                    <a:lnTo>
                      <a:pt x="3223" y="517"/>
                    </a:lnTo>
                    <a:lnTo>
                      <a:pt x="3236" y="517"/>
                    </a:lnTo>
                    <a:lnTo>
                      <a:pt x="3250" y="517"/>
                    </a:lnTo>
                    <a:lnTo>
                      <a:pt x="3264" y="518"/>
                    </a:lnTo>
                    <a:lnTo>
                      <a:pt x="3277" y="517"/>
                    </a:lnTo>
                    <a:lnTo>
                      <a:pt x="3291" y="518"/>
                    </a:lnTo>
                    <a:lnTo>
                      <a:pt x="3305" y="518"/>
                    </a:lnTo>
                    <a:lnTo>
                      <a:pt x="3319" y="517"/>
                    </a:lnTo>
                    <a:lnTo>
                      <a:pt x="3331" y="518"/>
                    </a:lnTo>
                    <a:lnTo>
                      <a:pt x="3345" y="516"/>
                    </a:lnTo>
                    <a:lnTo>
                      <a:pt x="3357" y="518"/>
                    </a:lnTo>
                    <a:lnTo>
                      <a:pt x="3371" y="518"/>
                    </a:lnTo>
                    <a:lnTo>
                      <a:pt x="3384" y="518"/>
                    </a:lnTo>
                    <a:lnTo>
                      <a:pt x="3396" y="518"/>
                    </a:lnTo>
                    <a:lnTo>
                      <a:pt x="3409" y="517"/>
                    </a:lnTo>
                    <a:lnTo>
                      <a:pt x="3422" y="518"/>
                    </a:lnTo>
                    <a:lnTo>
                      <a:pt x="3436" y="516"/>
                    </a:lnTo>
                    <a:lnTo>
                      <a:pt x="3449" y="518"/>
                    </a:lnTo>
                    <a:lnTo>
                      <a:pt x="3462" y="518"/>
                    </a:lnTo>
                    <a:lnTo>
                      <a:pt x="3476" y="518"/>
                    </a:lnTo>
                    <a:lnTo>
                      <a:pt x="3490" y="518"/>
                    </a:lnTo>
                    <a:lnTo>
                      <a:pt x="3503" y="517"/>
                    </a:lnTo>
                    <a:lnTo>
                      <a:pt x="3517" y="518"/>
                    </a:lnTo>
                    <a:lnTo>
                      <a:pt x="3531" y="517"/>
                    </a:lnTo>
                    <a:lnTo>
                      <a:pt x="3544" y="518"/>
                    </a:lnTo>
                    <a:lnTo>
                      <a:pt x="3558" y="517"/>
                    </a:lnTo>
                    <a:lnTo>
                      <a:pt x="3572" y="518"/>
                    </a:lnTo>
                    <a:lnTo>
                      <a:pt x="3588" y="517"/>
                    </a:lnTo>
                    <a:lnTo>
                      <a:pt x="3602" y="518"/>
                    </a:lnTo>
                    <a:lnTo>
                      <a:pt x="3616" y="517"/>
                    </a:lnTo>
                    <a:lnTo>
                      <a:pt x="3630" y="517"/>
                    </a:lnTo>
                    <a:lnTo>
                      <a:pt x="3644" y="517"/>
                    </a:lnTo>
                    <a:lnTo>
                      <a:pt x="3657" y="518"/>
                    </a:lnTo>
                    <a:lnTo>
                      <a:pt x="3672" y="518"/>
                    </a:lnTo>
                    <a:lnTo>
                      <a:pt x="3684" y="518"/>
                    </a:lnTo>
                    <a:lnTo>
                      <a:pt x="3696" y="518"/>
                    </a:lnTo>
                    <a:lnTo>
                      <a:pt x="3710" y="518"/>
                    </a:lnTo>
                    <a:lnTo>
                      <a:pt x="3723" y="518"/>
                    </a:lnTo>
                    <a:lnTo>
                      <a:pt x="3737" y="518"/>
                    </a:lnTo>
                    <a:lnTo>
                      <a:pt x="3751" y="518"/>
                    </a:lnTo>
                    <a:lnTo>
                      <a:pt x="3764" y="518"/>
                    </a:lnTo>
                    <a:lnTo>
                      <a:pt x="3779" y="518"/>
                    </a:lnTo>
                    <a:lnTo>
                      <a:pt x="3793" y="518"/>
                    </a:lnTo>
                    <a:lnTo>
                      <a:pt x="3807" y="518"/>
                    </a:lnTo>
                    <a:lnTo>
                      <a:pt x="3822" y="518"/>
                    </a:lnTo>
                    <a:lnTo>
                      <a:pt x="3836" y="518"/>
                    </a:lnTo>
                    <a:lnTo>
                      <a:pt x="3850" y="516"/>
                    </a:lnTo>
                    <a:lnTo>
                      <a:pt x="3865" y="518"/>
                    </a:lnTo>
                    <a:lnTo>
                      <a:pt x="3879" y="518"/>
                    </a:lnTo>
                    <a:lnTo>
                      <a:pt x="3893" y="518"/>
                    </a:lnTo>
                    <a:lnTo>
                      <a:pt x="3907" y="518"/>
                    </a:lnTo>
                    <a:lnTo>
                      <a:pt x="3921" y="518"/>
                    </a:lnTo>
                    <a:lnTo>
                      <a:pt x="3934" y="515"/>
                    </a:lnTo>
                    <a:lnTo>
                      <a:pt x="3949" y="518"/>
                    </a:lnTo>
                    <a:lnTo>
                      <a:pt x="3963" y="518"/>
                    </a:lnTo>
                    <a:lnTo>
                      <a:pt x="3976" y="518"/>
                    </a:lnTo>
                    <a:lnTo>
                      <a:pt x="3991" y="518"/>
                    </a:lnTo>
                    <a:lnTo>
                      <a:pt x="4005" y="518"/>
                    </a:lnTo>
                    <a:lnTo>
                      <a:pt x="4018" y="517"/>
                    </a:lnTo>
                    <a:lnTo>
                      <a:pt x="4033" y="518"/>
                    </a:lnTo>
                    <a:lnTo>
                      <a:pt x="4046" y="518"/>
                    </a:lnTo>
                    <a:lnTo>
                      <a:pt x="4060" y="517"/>
                    </a:lnTo>
                    <a:lnTo>
                      <a:pt x="4074" y="518"/>
                    </a:lnTo>
                    <a:lnTo>
                      <a:pt x="4088" y="518"/>
                    </a:lnTo>
                    <a:lnTo>
                      <a:pt x="4101" y="518"/>
                    </a:lnTo>
                    <a:lnTo>
                      <a:pt x="4115" y="518"/>
                    </a:lnTo>
                    <a:lnTo>
                      <a:pt x="4129" y="518"/>
                    </a:lnTo>
                    <a:lnTo>
                      <a:pt x="4145" y="518"/>
                    </a:lnTo>
                    <a:lnTo>
                      <a:pt x="4158" y="517"/>
                    </a:lnTo>
                    <a:lnTo>
                      <a:pt x="4171" y="518"/>
                    </a:lnTo>
                    <a:lnTo>
                      <a:pt x="4184" y="518"/>
                    </a:lnTo>
                    <a:lnTo>
                      <a:pt x="4197" y="518"/>
                    </a:lnTo>
                    <a:lnTo>
                      <a:pt x="4210" y="518"/>
                    </a:lnTo>
                    <a:lnTo>
                      <a:pt x="4224" y="518"/>
                    </a:lnTo>
                    <a:lnTo>
                      <a:pt x="4238" y="518"/>
                    </a:lnTo>
                    <a:lnTo>
                      <a:pt x="4251" y="518"/>
                    </a:lnTo>
                    <a:lnTo>
                      <a:pt x="4266" y="518"/>
                    </a:lnTo>
                    <a:lnTo>
                      <a:pt x="4280" y="518"/>
                    </a:lnTo>
                    <a:lnTo>
                      <a:pt x="4294" y="517"/>
                    </a:lnTo>
                    <a:lnTo>
                      <a:pt x="4308" y="517"/>
                    </a:lnTo>
                    <a:lnTo>
                      <a:pt x="4322" y="518"/>
                    </a:lnTo>
                    <a:lnTo>
                      <a:pt x="4337" y="518"/>
                    </a:lnTo>
                    <a:lnTo>
                      <a:pt x="4351" y="518"/>
                    </a:lnTo>
                    <a:lnTo>
                      <a:pt x="4364" y="518"/>
                    </a:lnTo>
                    <a:lnTo>
                      <a:pt x="4379" y="517"/>
                    </a:lnTo>
                    <a:lnTo>
                      <a:pt x="4393" y="518"/>
                    </a:lnTo>
                    <a:lnTo>
                      <a:pt x="4407" y="518"/>
                    </a:lnTo>
                    <a:lnTo>
                      <a:pt x="4422" y="518"/>
                    </a:lnTo>
                    <a:lnTo>
                      <a:pt x="4436" y="518"/>
                    </a:lnTo>
                    <a:lnTo>
                      <a:pt x="4449" y="518"/>
                    </a:lnTo>
                    <a:lnTo>
                      <a:pt x="4464" y="518"/>
                    </a:lnTo>
                    <a:lnTo>
                      <a:pt x="4478" y="518"/>
                    </a:lnTo>
                    <a:lnTo>
                      <a:pt x="4492" y="518"/>
                    </a:lnTo>
                    <a:lnTo>
                      <a:pt x="4508" y="518"/>
                    </a:lnTo>
                    <a:lnTo>
                      <a:pt x="4522" y="518"/>
                    </a:lnTo>
                    <a:lnTo>
                      <a:pt x="4535" y="518"/>
                    </a:lnTo>
                    <a:lnTo>
                      <a:pt x="4551" y="518"/>
                    </a:lnTo>
                    <a:lnTo>
                      <a:pt x="4564" y="518"/>
                    </a:lnTo>
                    <a:lnTo>
                      <a:pt x="4578" y="518"/>
                    </a:lnTo>
                    <a:lnTo>
                      <a:pt x="4592" y="518"/>
                    </a:lnTo>
                    <a:lnTo>
                      <a:pt x="4606" y="518"/>
                    </a:lnTo>
                    <a:lnTo>
                      <a:pt x="4619" y="517"/>
                    </a:lnTo>
                    <a:lnTo>
                      <a:pt x="4634" y="518"/>
                    </a:lnTo>
                    <a:lnTo>
                      <a:pt x="4648" y="518"/>
                    </a:lnTo>
                    <a:lnTo>
                      <a:pt x="4661" y="518"/>
                    </a:lnTo>
                    <a:lnTo>
                      <a:pt x="4676" y="518"/>
                    </a:lnTo>
                    <a:lnTo>
                      <a:pt x="4689" y="517"/>
                    </a:lnTo>
                    <a:lnTo>
                      <a:pt x="4702" y="518"/>
                    </a:lnTo>
                    <a:lnTo>
                      <a:pt x="4717" y="518"/>
                    </a:lnTo>
                    <a:lnTo>
                      <a:pt x="4730" y="518"/>
                    </a:lnTo>
                    <a:lnTo>
                      <a:pt x="4743" y="518"/>
                    </a:lnTo>
                    <a:lnTo>
                      <a:pt x="4758" y="518"/>
                    </a:lnTo>
                    <a:lnTo>
                      <a:pt x="4772" y="517"/>
                    </a:lnTo>
                    <a:lnTo>
                      <a:pt x="4785" y="518"/>
                    </a:lnTo>
                    <a:lnTo>
                      <a:pt x="4800" y="518"/>
                    </a:lnTo>
                    <a:lnTo>
                      <a:pt x="4814" y="518"/>
                    </a:lnTo>
                    <a:lnTo>
                      <a:pt x="4828" y="517"/>
                    </a:lnTo>
                    <a:lnTo>
                      <a:pt x="4843" y="518"/>
                    </a:lnTo>
                    <a:lnTo>
                      <a:pt x="4857" y="518"/>
                    </a:lnTo>
                    <a:lnTo>
                      <a:pt x="4871" y="517"/>
                    </a:lnTo>
                    <a:lnTo>
                      <a:pt x="4886" y="518"/>
                    </a:lnTo>
                    <a:lnTo>
                      <a:pt x="4900" y="518"/>
                    </a:lnTo>
                    <a:lnTo>
                      <a:pt x="4913" y="518"/>
                    </a:lnTo>
                    <a:lnTo>
                      <a:pt x="4929" y="518"/>
                    </a:lnTo>
                    <a:lnTo>
                      <a:pt x="4942" y="518"/>
                    </a:lnTo>
                    <a:lnTo>
                      <a:pt x="4957" y="518"/>
                    </a:lnTo>
                    <a:lnTo>
                      <a:pt x="4970" y="518"/>
                    </a:lnTo>
                    <a:lnTo>
                      <a:pt x="4983" y="518"/>
                    </a:lnTo>
                    <a:lnTo>
                      <a:pt x="4998" y="518"/>
                    </a:lnTo>
                    <a:lnTo>
                      <a:pt x="5012" y="518"/>
                    </a:lnTo>
                    <a:lnTo>
                      <a:pt x="5025" y="517"/>
                    </a:lnTo>
                    <a:lnTo>
                      <a:pt x="5041" y="517"/>
                    </a:lnTo>
                    <a:lnTo>
                      <a:pt x="5055" y="518"/>
                    </a:lnTo>
                    <a:lnTo>
                      <a:pt x="5069" y="517"/>
                    </a:lnTo>
                    <a:lnTo>
                      <a:pt x="5084" y="518"/>
                    </a:lnTo>
                    <a:lnTo>
                      <a:pt x="5098" y="518"/>
                    </a:lnTo>
                    <a:lnTo>
                      <a:pt x="5112" y="518"/>
                    </a:lnTo>
                    <a:lnTo>
                      <a:pt x="5127" y="518"/>
                    </a:lnTo>
                    <a:lnTo>
                      <a:pt x="5140" y="518"/>
                    </a:lnTo>
                    <a:lnTo>
                      <a:pt x="5153" y="518"/>
                    </a:lnTo>
                    <a:lnTo>
                      <a:pt x="5168" y="518"/>
                    </a:lnTo>
                    <a:lnTo>
                      <a:pt x="5181" y="518"/>
                    </a:lnTo>
                    <a:lnTo>
                      <a:pt x="5194" y="518"/>
                    </a:lnTo>
                    <a:lnTo>
                      <a:pt x="5209" y="517"/>
                    </a:lnTo>
                    <a:lnTo>
                      <a:pt x="5223" y="517"/>
                    </a:lnTo>
                    <a:lnTo>
                      <a:pt x="5237" y="518"/>
                    </a:lnTo>
                    <a:lnTo>
                      <a:pt x="5252" y="517"/>
                    </a:lnTo>
                    <a:lnTo>
                      <a:pt x="5266" y="518"/>
                    </a:lnTo>
                    <a:lnTo>
                      <a:pt x="5279" y="518"/>
                    </a:lnTo>
                    <a:lnTo>
                      <a:pt x="5294" y="518"/>
                    </a:lnTo>
                    <a:lnTo>
                      <a:pt x="5308" y="518"/>
                    </a:lnTo>
                    <a:lnTo>
                      <a:pt x="5321" y="517"/>
                    </a:lnTo>
                    <a:lnTo>
                      <a:pt x="5336" y="518"/>
                    </a:lnTo>
                    <a:lnTo>
                      <a:pt x="5350" y="518"/>
                    </a:lnTo>
                    <a:lnTo>
                      <a:pt x="5363" y="518"/>
                    </a:lnTo>
                    <a:lnTo>
                      <a:pt x="5378" y="517"/>
                    </a:lnTo>
                    <a:lnTo>
                      <a:pt x="5392" y="518"/>
                    </a:lnTo>
                    <a:lnTo>
                      <a:pt x="5406" y="517"/>
                    </a:lnTo>
                    <a:lnTo>
                      <a:pt x="5420" y="517"/>
                    </a:lnTo>
                    <a:lnTo>
                      <a:pt x="5433" y="518"/>
                    </a:lnTo>
                    <a:lnTo>
                      <a:pt x="5448" y="518"/>
                    </a:lnTo>
                    <a:lnTo>
                      <a:pt x="5460" y="518"/>
                    </a:lnTo>
                    <a:lnTo>
                      <a:pt x="5473" y="517"/>
                    </a:lnTo>
                    <a:lnTo>
                      <a:pt x="5486" y="518"/>
                    </a:lnTo>
                    <a:lnTo>
                      <a:pt x="5498" y="518"/>
                    </a:lnTo>
                    <a:lnTo>
                      <a:pt x="5512" y="517"/>
                    </a:lnTo>
                    <a:lnTo>
                      <a:pt x="5524" y="518"/>
                    </a:lnTo>
                    <a:lnTo>
                      <a:pt x="5537" y="518"/>
                    </a:lnTo>
                    <a:lnTo>
                      <a:pt x="5550" y="518"/>
                    </a:lnTo>
                    <a:lnTo>
                      <a:pt x="5562" y="518"/>
                    </a:lnTo>
                    <a:lnTo>
                      <a:pt x="5577" y="518"/>
                    </a:lnTo>
                    <a:lnTo>
                      <a:pt x="5590" y="518"/>
                    </a:lnTo>
                    <a:lnTo>
                      <a:pt x="5602" y="517"/>
                    </a:lnTo>
                    <a:lnTo>
                      <a:pt x="5617" y="517"/>
                    </a:lnTo>
                    <a:lnTo>
                      <a:pt x="5630" y="518"/>
                    </a:lnTo>
                    <a:lnTo>
                      <a:pt x="5644" y="517"/>
                    </a:lnTo>
                    <a:lnTo>
                      <a:pt x="5658" y="518"/>
                    </a:lnTo>
                    <a:lnTo>
                      <a:pt x="5671" y="518"/>
                    </a:lnTo>
                    <a:lnTo>
                      <a:pt x="5684" y="517"/>
                    </a:lnTo>
                    <a:lnTo>
                      <a:pt x="5699" y="517"/>
                    </a:lnTo>
                    <a:lnTo>
                      <a:pt x="5712" y="518"/>
                    </a:lnTo>
                    <a:lnTo>
                      <a:pt x="5728" y="518"/>
                    </a:lnTo>
                    <a:lnTo>
                      <a:pt x="5741" y="517"/>
                    </a:lnTo>
                    <a:lnTo>
                      <a:pt x="5754" y="518"/>
                    </a:lnTo>
                    <a:lnTo>
                      <a:pt x="5769" y="517"/>
                    </a:lnTo>
                    <a:lnTo>
                      <a:pt x="5783" y="517"/>
                    </a:lnTo>
                    <a:lnTo>
                      <a:pt x="5796" y="518"/>
                    </a:lnTo>
                    <a:lnTo>
                      <a:pt x="5812" y="518"/>
                    </a:lnTo>
                    <a:lnTo>
                      <a:pt x="5825" y="518"/>
                    </a:lnTo>
                    <a:lnTo>
                      <a:pt x="5840" y="518"/>
                    </a:lnTo>
                    <a:lnTo>
                      <a:pt x="5855" y="517"/>
                    </a:lnTo>
                    <a:lnTo>
                      <a:pt x="5869" y="517"/>
                    </a:lnTo>
                    <a:lnTo>
                      <a:pt x="5884" y="517"/>
                    </a:lnTo>
                    <a:lnTo>
                      <a:pt x="5899" y="518"/>
                    </a:lnTo>
                    <a:lnTo>
                      <a:pt x="5913" y="517"/>
                    </a:lnTo>
                    <a:lnTo>
                      <a:pt x="5927" y="518"/>
                    </a:lnTo>
                    <a:lnTo>
                      <a:pt x="5942" y="518"/>
                    </a:lnTo>
                    <a:lnTo>
                      <a:pt x="5956" y="518"/>
                    </a:lnTo>
                    <a:lnTo>
                      <a:pt x="5970" y="518"/>
                    </a:lnTo>
                    <a:lnTo>
                      <a:pt x="5984" y="517"/>
                    </a:lnTo>
                    <a:lnTo>
                      <a:pt x="5999" y="517"/>
                    </a:lnTo>
                    <a:lnTo>
                      <a:pt x="6012" y="517"/>
                    </a:lnTo>
                    <a:lnTo>
                      <a:pt x="6028" y="518"/>
                    </a:lnTo>
                    <a:lnTo>
                      <a:pt x="6042" y="518"/>
                    </a:lnTo>
                    <a:lnTo>
                      <a:pt x="6055" y="518"/>
                    </a:lnTo>
                    <a:lnTo>
                      <a:pt x="6069" y="517"/>
                    </a:lnTo>
                    <a:lnTo>
                      <a:pt x="6084" y="518"/>
                    </a:lnTo>
                    <a:lnTo>
                      <a:pt x="6098" y="517"/>
                    </a:lnTo>
                    <a:lnTo>
                      <a:pt x="6112" y="518"/>
                    </a:lnTo>
                    <a:lnTo>
                      <a:pt x="6127" y="518"/>
                    </a:lnTo>
                    <a:lnTo>
                      <a:pt x="6142" y="518"/>
                    </a:lnTo>
                    <a:lnTo>
                      <a:pt x="6156" y="518"/>
                    </a:lnTo>
                    <a:lnTo>
                      <a:pt x="6171" y="518"/>
                    </a:lnTo>
                    <a:lnTo>
                      <a:pt x="6185" y="518"/>
                    </a:lnTo>
                    <a:lnTo>
                      <a:pt x="6199" y="518"/>
                    </a:lnTo>
                    <a:lnTo>
                      <a:pt x="6214" y="518"/>
                    </a:lnTo>
                    <a:lnTo>
                      <a:pt x="6228" y="518"/>
                    </a:lnTo>
                    <a:lnTo>
                      <a:pt x="6242" y="518"/>
                    </a:lnTo>
                    <a:lnTo>
                      <a:pt x="6257" y="518"/>
                    </a:lnTo>
                    <a:lnTo>
                      <a:pt x="6272" y="518"/>
                    </a:lnTo>
                    <a:lnTo>
                      <a:pt x="6286" y="518"/>
                    </a:lnTo>
                    <a:lnTo>
                      <a:pt x="6302" y="517"/>
                    </a:lnTo>
                    <a:lnTo>
                      <a:pt x="6316" y="518"/>
                    </a:lnTo>
                    <a:lnTo>
                      <a:pt x="6330" y="518"/>
                    </a:lnTo>
                    <a:lnTo>
                      <a:pt x="6345" y="517"/>
                    </a:lnTo>
                    <a:lnTo>
                      <a:pt x="6359" y="517"/>
                    </a:lnTo>
                    <a:lnTo>
                      <a:pt x="6374" y="518"/>
                    </a:lnTo>
                    <a:lnTo>
                      <a:pt x="6389" y="518"/>
                    </a:lnTo>
                    <a:lnTo>
                      <a:pt x="6404" y="517"/>
                    </a:lnTo>
                    <a:lnTo>
                      <a:pt x="6409" y="517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1" name="Freeform 58">
                <a:extLst>
                  <a:ext uri="{FF2B5EF4-FFF2-40B4-BE49-F238E27FC236}">
                    <a16:creationId xmlns:a16="http://schemas.microsoft.com/office/drawing/2014/main" id="{36E35767-04F4-9309-A9A4-B85ECE8FE1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50" y="2635"/>
                <a:ext cx="524" cy="64"/>
              </a:xfrm>
              <a:custGeom>
                <a:avLst/>
                <a:gdLst>
                  <a:gd name="T0" fmla="*/ 0 w 524"/>
                  <a:gd name="T1" fmla="*/ 0 h 64"/>
                  <a:gd name="T2" fmla="*/ 0 w 524"/>
                  <a:gd name="T3" fmla="*/ 64 h 64"/>
                  <a:gd name="T4" fmla="*/ 524 w 524"/>
                  <a:gd name="T5" fmla="*/ 64 h 64"/>
                  <a:gd name="T6" fmla="*/ 524 w 524"/>
                  <a:gd name="T7" fmla="*/ 5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4" h="64">
                    <a:moveTo>
                      <a:pt x="0" y="0"/>
                    </a:moveTo>
                    <a:lnTo>
                      <a:pt x="0" y="64"/>
                    </a:lnTo>
                    <a:lnTo>
                      <a:pt x="524" y="64"/>
                    </a:lnTo>
                    <a:lnTo>
                      <a:pt x="524" y="57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2" name="Freeform 59">
                <a:extLst>
                  <a:ext uri="{FF2B5EF4-FFF2-40B4-BE49-F238E27FC236}">
                    <a16:creationId xmlns:a16="http://schemas.microsoft.com/office/drawing/2014/main" id="{8C09D72D-E985-E480-FCEF-A3295CF0D4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2182"/>
                <a:ext cx="6409" cy="518"/>
              </a:xfrm>
              <a:custGeom>
                <a:avLst/>
                <a:gdLst>
                  <a:gd name="T0" fmla="*/ 80 w 6409"/>
                  <a:gd name="T1" fmla="*/ 441 h 518"/>
                  <a:gd name="T2" fmla="*/ 177 w 6409"/>
                  <a:gd name="T3" fmla="*/ 416 h 518"/>
                  <a:gd name="T4" fmla="*/ 275 w 6409"/>
                  <a:gd name="T5" fmla="*/ 342 h 518"/>
                  <a:gd name="T6" fmla="*/ 372 w 6409"/>
                  <a:gd name="T7" fmla="*/ 288 h 518"/>
                  <a:gd name="T8" fmla="*/ 470 w 6409"/>
                  <a:gd name="T9" fmla="*/ 375 h 518"/>
                  <a:gd name="T10" fmla="*/ 567 w 6409"/>
                  <a:gd name="T11" fmla="*/ 313 h 518"/>
                  <a:gd name="T12" fmla="*/ 665 w 6409"/>
                  <a:gd name="T13" fmla="*/ 361 h 518"/>
                  <a:gd name="T14" fmla="*/ 762 w 6409"/>
                  <a:gd name="T15" fmla="*/ 501 h 518"/>
                  <a:gd name="T16" fmla="*/ 860 w 6409"/>
                  <a:gd name="T17" fmla="*/ 510 h 518"/>
                  <a:gd name="T18" fmla="*/ 957 w 6409"/>
                  <a:gd name="T19" fmla="*/ 498 h 518"/>
                  <a:gd name="T20" fmla="*/ 1055 w 6409"/>
                  <a:gd name="T21" fmla="*/ 422 h 518"/>
                  <a:gd name="T22" fmla="*/ 1152 w 6409"/>
                  <a:gd name="T23" fmla="*/ 504 h 518"/>
                  <a:gd name="T24" fmla="*/ 1250 w 6409"/>
                  <a:gd name="T25" fmla="*/ 504 h 518"/>
                  <a:gd name="T26" fmla="*/ 1348 w 6409"/>
                  <a:gd name="T27" fmla="*/ 508 h 518"/>
                  <a:gd name="T28" fmla="*/ 1446 w 6409"/>
                  <a:gd name="T29" fmla="*/ 508 h 518"/>
                  <a:gd name="T30" fmla="*/ 1544 w 6409"/>
                  <a:gd name="T31" fmla="*/ 518 h 518"/>
                  <a:gd name="T32" fmla="*/ 1641 w 6409"/>
                  <a:gd name="T33" fmla="*/ 518 h 518"/>
                  <a:gd name="T34" fmla="*/ 1740 w 6409"/>
                  <a:gd name="T35" fmla="*/ 518 h 518"/>
                  <a:gd name="T36" fmla="*/ 1839 w 6409"/>
                  <a:gd name="T37" fmla="*/ 518 h 518"/>
                  <a:gd name="T38" fmla="*/ 1939 w 6409"/>
                  <a:gd name="T39" fmla="*/ 518 h 518"/>
                  <a:gd name="T40" fmla="*/ 2040 w 6409"/>
                  <a:gd name="T41" fmla="*/ 498 h 518"/>
                  <a:gd name="T42" fmla="*/ 2141 w 6409"/>
                  <a:gd name="T43" fmla="*/ 517 h 518"/>
                  <a:gd name="T44" fmla="*/ 2242 w 6409"/>
                  <a:gd name="T45" fmla="*/ 518 h 518"/>
                  <a:gd name="T46" fmla="*/ 2345 w 6409"/>
                  <a:gd name="T47" fmla="*/ 513 h 518"/>
                  <a:gd name="T48" fmla="*/ 2449 w 6409"/>
                  <a:gd name="T49" fmla="*/ 518 h 518"/>
                  <a:gd name="T50" fmla="*/ 2553 w 6409"/>
                  <a:gd name="T51" fmla="*/ 516 h 518"/>
                  <a:gd name="T52" fmla="*/ 2659 w 6409"/>
                  <a:gd name="T53" fmla="*/ 517 h 518"/>
                  <a:gd name="T54" fmla="*/ 2768 w 6409"/>
                  <a:gd name="T55" fmla="*/ 514 h 518"/>
                  <a:gd name="T56" fmla="*/ 2873 w 6409"/>
                  <a:gd name="T57" fmla="*/ 515 h 518"/>
                  <a:gd name="T58" fmla="*/ 2975 w 6409"/>
                  <a:gd name="T59" fmla="*/ 518 h 518"/>
                  <a:gd name="T60" fmla="*/ 3082 w 6409"/>
                  <a:gd name="T61" fmla="*/ 518 h 518"/>
                  <a:gd name="T62" fmla="*/ 3183 w 6409"/>
                  <a:gd name="T63" fmla="*/ 518 h 518"/>
                  <a:gd name="T64" fmla="*/ 3291 w 6409"/>
                  <a:gd name="T65" fmla="*/ 518 h 518"/>
                  <a:gd name="T66" fmla="*/ 3396 w 6409"/>
                  <a:gd name="T67" fmla="*/ 518 h 518"/>
                  <a:gd name="T68" fmla="*/ 3503 w 6409"/>
                  <a:gd name="T69" fmla="*/ 517 h 518"/>
                  <a:gd name="T70" fmla="*/ 3616 w 6409"/>
                  <a:gd name="T71" fmla="*/ 517 h 518"/>
                  <a:gd name="T72" fmla="*/ 3723 w 6409"/>
                  <a:gd name="T73" fmla="*/ 518 h 518"/>
                  <a:gd name="T74" fmla="*/ 3836 w 6409"/>
                  <a:gd name="T75" fmla="*/ 518 h 518"/>
                  <a:gd name="T76" fmla="*/ 3949 w 6409"/>
                  <a:gd name="T77" fmla="*/ 518 h 518"/>
                  <a:gd name="T78" fmla="*/ 4060 w 6409"/>
                  <a:gd name="T79" fmla="*/ 517 h 518"/>
                  <a:gd name="T80" fmla="*/ 4171 w 6409"/>
                  <a:gd name="T81" fmla="*/ 518 h 518"/>
                  <a:gd name="T82" fmla="*/ 4280 w 6409"/>
                  <a:gd name="T83" fmla="*/ 518 h 518"/>
                  <a:gd name="T84" fmla="*/ 4393 w 6409"/>
                  <a:gd name="T85" fmla="*/ 518 h 518"/>
                  <a:gd name="T86" fmla="*/ 4508 w 6409"/>
                  <a:gd name="T87" fmla="*/ 518 h 518"/>
                  <a:gd name="T88" fmla="*/ 4619 w 6409"/>
                  <a:gd name="T89" fmla="*/ 517 h 518"/>
                  <a:gd name="T90" fmla="*/ 4730 w 6409"/>
                  <a:gd name="T91" fmla="*/ 518 h 518"/>
                  <a:gd name="T92" fmla="*/ 4843 w 6409"/>
                  <a:gd name="T93" fmla="*/ 518 h 518"/>
                  <a:gd name="T94" fmla="*/ 4957 w 6409"/>
                  <a:gd name="T95" fmla="*/ 518 h 518"/>
                  <a:gd name="T96" fmla="*/ 5069 w 6409"/>
                  <a:gd name="T97" fmla="*/ 517 h 518"/>
                  <a:gd name="T98" fmla="*/ 5181 w 6409"/>
                  <a:gd name="T99" fmla="*/ 518 h 518"/>
                  <a:gd name="T100" fmla="*/ 5294 w 6409"/>
                  <a:gd name="T101" fmla="*/ 518 h 518"/>
                  <a:gd name="T102" fmla="*/ 5406 w 6409"/>
                  <a:gd name="T103" fmla="*/ 517 h 518"/>
                  <a:gd name="T104" fmla="*/ 5512 w 6409"/>
                  <a:gd name="T105" fmla="*/ 517 h 518"/>
                  <a:gd name="T106" fmla="*/ 5617 w 6409"/>
                  <a:gd name="T107" fmla="*/ 517 h 518"/>
                  <a:gd name="T108" fmla="*/ 5728 w 6409"/>
                  <a:gd name="T109" fmla="*/ 518 h 518"/>
                  <a:gd name="T110" fmla="*/ 5840 w 6409"/>
                  <a:gd name="T111" fmla="*/ 518 h 518"/>
                  <a:gd name="T112" fmla="*/ 5956 w 6409"/>
                  <a:gd name="T113" fmla="*/ 518 h 518"/>
                  <a:gd name="T114" fmla="*/ 6069 w 6409"/>
                  <a:gd name="T115" fmla="*/ 517 h 518"/>
                  <a:gd name="T116" fmla="*/ 6185 w 6409"/>
                  <a:gd name="T117" fmla="*/ 518 h 518"/>
                  <a:gd name="T118" fmla="*/ 6302 w 6409"/>
                  <a:gd name="T119" fmla="*/ 517 h 518"/>
                  <a:gd name="T120" fmla="*/ 6409 w 6409"/>
                  <a:gd name="T121" fmla="*/ 517 h 5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409" h="518">
                    <a:moveTo>
                      <a:pt x="0" y="490"/>
                    </a:moveTo>
                    <a:lnTo>
                      <a:pt x="7" y="492"/>
                    </a:lnTo>
                    <a:lnTo>
                      <a:pt x="19" y="464"/>
                    </a:lnTo>
                    <a:lnTo>
                      <a:pt x="31" y="455"/>
                    </a:lnTo>
                    <a:lnTo>
                      <a:pt x="43" y="447"/>
                    </a:lnTo>
                    <a:lnTo>
                      <a:pt x="55" y="446"/>
                    </a:lnTo>
                    <a:lnTo>
                      <a:pt x="67" y="444"/>
                    </a:lnTo>
                    <a:lnTo>
                      <a:pt x="80" y="441"/>
                    </a:lnTo>
                    <a:lnTo>
                      <a:pt x="92" y="485"/>
                    </a:lnTo>
                    <a:lnTo>
                      <a:pt x="104" y="432"/>
                    </a:lnTo>
                    <a:lnTo>
                      <a:pt x="116" y="426"/>
                    </a:lnTo>
                    <a:lnTo>
                      <a:pt x="128" y="443"/>
                    </a:lnTo>
                    <a:lnTo>
                      <a:pt x="141" y="457"/>
                    </a:lnTo>
                    <a:lnTo>
                      <a:pt x="153" y="461"/>
                    </a:lnTo>
                    <a:lnTo>
                      <a:pt x="165" y="452"/>
                    </a:lnTo>
                    <a:lnTo>
                      <a:pt x="177" y="416"/>
                    </a:lnTo>
                    <a:lnTo>
                      <a:pt x="189" y="404"/>
                    </a:lnTo>
                    <a:lnTo>
                      <a:pt x="202" y="414"/>
                    </a:lnTo>
                    <a:lnTo>
                      <a:pt x="214" y="288"/>
                    </a:lnTo>
                    <a:lnTo>
                      <a:pt x="226" y="283"/>
                    </a:lnTo>
                    <a:lnTo>
                      <a:pt x="238" y="309"/>
                    </a:lnTo>
                    <a:lnTo>
                      <a:pt x="250" y="328"/>
                    </a:lnTo>
                    <a:lnTo>
                      <a:pt x="262" y="343"/>
                    </a:lnTo>
                    <a:lnTo>
                      <a:pt x="275" y="342"/>
                    </a:lnTo>
                    <a:lnTo>
                      <a:pt x="287" y="372"/>
                    </a:lnTo>
                    <a:lnTo>
                      <a:pt x="299" y="407"/>
                    </a:lnTo>
                    <a:lnTo>
                      <a:pt x="311" y="434"/>
                    </a:lnTo>
                    <a:lnTo>
                      <a:pt x="323" y="453"/>
                    </a:lnTo>
                    <a:lnTo>
                      <a:pt x="336" y="449"/>
                    </a:lnTo>
                    <a:lnTo>
                      <a:pt x="348" y="366"/>
                    </a:lnTo>
                    <a:lnTo>
                      <a:pt x="360" y="294"/>
                    </a:lnTo>
                    <a:lnTo>
                      <a:pt x="372" y="288"/>
                    </a:lnTo>
                    <a:lnTo>
                      <a:pt x="384" y="314"/>
                    </a:lnTo>
                    <a:lnTo>
                      <a:pt x="397" y="355"/>
                    </a:lnTo>
                    <a:lnTo>
                      <a:pt x="408" y="384"/>
                    </a:lnTo>
                    <a:lnTo>
                      <a:pt x="421" y="405"/>
                    </a:lnTo>
                    <a:lnTo>
                      <a:pt x="433" y="386"/>
                    </a:lnTo>
                    <a:lnTo>
                      <a:pt x="445" y="367"/>
                    </a:lnTo>
                    <a:lnTo>
                      <a:pt x="457" y="360"/>
                    </a:lnTo>
                    <a:lnTo>
                      <a:pt x="470" y="375"/>
                    </a:lnTo>
                    <a:lnTo>
                      <a:pt x="482" y="375"/>
                    </a:lnTo>
                    <a:lnTo>
                      <a:pt x="494" y="389"/>
                    </a:lnTo>
                    <a:lnTo>
                      <a:pt x="506" y="395"/>
                    </a:lnTo>
                    <a:lnTo>
                      <a:pt x="518" y="315"/>
                    </a:lnTo>
                    <a:lnTo>
                      <a:pt x="531" y="229"/>
                    </a:lnTo>
                    <a:lnTo>
                      <a:pt x="543" y="229"/>
                    </a:lnTo>
                    <a:lnTo>
                      <a:pt x="555" y="264"/>
                    </a:lnTo>
                    <a:lnTo>
                      <a:pt x="567" y="313"/>
                    </a:lnTo>
                    <a:lnTo>
                      <a:pt x="579" y="271"/>
                    </a:lnTo>
                    <a:lnTo>
                      <a:pt x="591" y="114"/>
                    </a:lnTo>
                    <a:lnTo>
                      <a:pt x="604" y="2"/>
                    </a:lnTo>
                    <a:lnTo>
                      <a:pt x="616" y="0"/>
                    </a:lnTo>
                    <a:lnTo>
                      <a:pt x="628" y="98"/>
                    </a:lnTo>
                    <a:lnTo>
                      <a:pt x="640" y="210"/>
                    </a:lnTo>
                    <a:lnTo>
                      <a:pt x="652" y="276"/>
                    </a:lnTo>
                    <a:lnTo>
                      <a:pt x="665" y="361"/>
                    </a:lnTo>
                    <a:lnTo>
                      <a:pt x="677" y="425"/>
                    </a:lnTo>
                    <a:lnTo>
                      <a:pt x="689" y="478"/>
                    </a:lnTo>
                    <a:lnTo>
                      <a:pt x="701" y="481"/>
                    </a:lnTo>
                    <a:lnTo>
                      <a:pt x="713" y="494"/>
                    </a:lnTo>
                    <a:lnTo>
                      <a:pt x="726" y="496"/>
                    </a:lnTo>
                    <a:lnTo>
                      <a:pt x="738" y="495"/>
                    </a:lnTo>
                    <a:lnTo>
                      <a:pt x="750" y="497"/>
                    </a:lnTo>
                    <a:lnTo>
                      <a:pt x="762" y="501"/>
                    </a:lnTo>
                    <a:lnTo>
                      <a:pt x="774" y="505"/>
                    </a:lnTo>
                    <a:lnTo>
                      <a:pt x="786" y="506"/>
                    </a:lnTo>
                    <a:lnTo>
                      <a:pt x="799" y="507"/>
                    </a:lnTo>
                    <a:lnTo>
                      <a:pt x="811" y="506"/>
                    </a:lnTo>
                    <a:lnTo>
                      <a:pt x="823" y="507"/>
                    </a:lnTo>
                    <a:lnTo>
                      <a:pt x="835" y="508"/>
                    </a:lnTo>
                    <a:lnTo>
                      <a:pt x="847" y="510"/>
                    </a:lnTo>
                    <a:lnTo>
                      <a:pt x="860" y="510"/>
                    </a:lnTo>
                    <a:lnTo>
                      <a:pt x="872" y="510"/>
                    </a:lnTo>
                    <a:lnTo>
                      <a:pt x="884" y="510"/>
                    </a:lnTo>
                    <a:lnTo>
                      <a:pt x="896" y="510"/>
                    </a:lnTo>
                    <a:lnTo>
                      <a:pt x="909" y="508"/>
                    </a:lnTo>
                    <a:lnTo>
                      <a:pt x="921" y="499"/>
                    </a:lnTo>
                    <a:lnTo>
                      <a:pt x="933" y="499"/>
                    </a:lnTo>
                    <a:lnTo>
                      <a:pt x="945" y="501"/>
                    </a:lnTo>
                    <a:lnTo>
                      <a:pt x="957" y="498"/>
                    </a:lnTo>
                    <a:lnTo>
                      <a:pt x="969" y="496"/>
                    </a:lnTo>
                    <a:lnTo>
                      <a:pt x="982" y="467"/>
                    </a:lnTo>
                    <a:lnTo>
                      <a:pt x="994" y="383"/>
                    </a:lnTo>
                    <a:lnTo>
                      <a:pt x="1006" y="331"/>
                    </a:lnTo>
                    <a:lnTo>
                      <a:pt x="1018" y="317"/>
                    </a:lnTo>
                    <a:lnTo>
                      <a:pt x="1030" y="363"/>
                    </a:lnTo>
                    <a:lnTo>
                      <a:pt x="1043" y="391"/>
                    </a:lnTo>
                    <a:lnTo>
                      <a:pt x="1055" y="422"/>
                    </a:lnTo>
                    <a:lnTo>
                      <a:pt x="1067" y="459"/>
                    </a:lnTo>
                    <a:lnTo>
                      <a:pt x="1079" y="492"/>
                    </a:lnTo>
                    <a:lnTo>
                      <a:pt x="1092" y="500"/>
                    </a:lnTo>
                    <a:lnTo>
                      <a:pt x="1104" y="507"/>
                    </a:lnTo>
                    <a:lnTo>
                      <a:pt x="1116" y="508"/>
                    </a:lnTo>
                    <a:lnTo>
                      <a:pt x="1128" y="509"/>
                    </a:lnTo>
                    <a:lnTo>
                      <a:pt x="1140" y="507"/>
                    </a:lnTo>
                    <a:lnTo>
                      <a:pt x="1152" y="504"/>
                    </a:lnTo>
                    <a:lnTo>
                      <a:pt x="1165" y="490"/>
                    </a:lnTo>
                    <a:lnTo>
                      <a:pt x="1177" y="471"/>
                    </a:lnTo>
                    <a:lnTo>
                      <a:pt x="1189" y="457"/>
                    </a:lnTo>
                    <a:lnTo>
                      <a:pt x="1201" y="460"/>
                    </a:lnTo>
                    <a:lnTo>
                      <a:pt x="1213" y="472"/>
                    </a:lnTo>
                    <a:lnTo>
                      <a:pt x="1226" y="487"/>
                    </a:lnTo>
                    <a:lnTo>
                      <a:pt x="1238" y="497"/>
                    </a:lnTo>
                    <a:lnTo>
                      <a:pt x="1250" y="504"/>
                    </a:lnTo>
                    <a:lnTo>
                      <a:pt x="1262" y="510"/>
                    </a:lnTo>
                    <a:lnTo>
                      <a:pt x="1275" y="513"/>
                    </a:lnTo>
                    <a:lnTo>
                      <a:pt x="1287" y="513"/>
                    </a:lnTo>
                    <a:lnTo>
                      <a:pt x="1299" y="513"/>
                    </a:lnTo>
                    <a:lnTo>
                      <a:pt x="1311" y="513"/>
                    </a:lnTo>
                    <a:lnTo>
                      <a:pt x="1324" y="512"/>
                    </a:lnTo>
                    <a:lnTo>
                      <a:pt x="1335" y="512"/>
                    </a:lnTo>
                    <a:lnTo>
                      <a:pt x="1348" y="508"/>
                    </a:lnTo>
                    <a:lnTo>
                      <a:pt x="1360" y="500"/>
                    </a:lnTo>
                    <a:lnTo>
                      <a:pt x="1372" y="485"/>
                    </a:lnTo>
                    <a:lnTo>
                      <a:pt x="1384" y="482"/>
                    </a:lnTo>
                    <a:lnTo>
                      <a:pt x="1397" y="484"/>
                    </a:lnTo>
                    <a:lnTo>
                      <a:pt x="1409" y="492"/>
                    </a:lnTo>
                    <a:lnTo>
                      <a:pt x="1421" y="499"/>
                    </a:lnTo>
                    <a:lnTo>
                      <a:pt x="1433" y="501"/>
                    </a:lnTo>
                    <a:lnTo>
                      <a:pt x="1446" y="508"/>
                    </a:lnTo>
                    <a:lnTo>
                      <a:pt x="1458" y="508"/>
                    </a:lnTo>
                    <a:lnTo>
                      <a:pt x="1470" y="510"/>
                    </a:lnTo>
                    <a:lnTo>
                      <a:pt x="1483" y="518"/>
                    </a:lnTo>
                    <a:lnTo>
                      <a:pt x="1495" y="518"/>
                    </a:lnTo>
                    <a:lnTo>
                      <a:pt x="1507" y="518"/>
                    </a:lnTo>
                    <a:lnTo>
                      <a:pt x="1519" y="518"/>
                    </a:lnTo>
                    <a:lnTo>
                      <a:pt x="1531" y="518"/>
                    </a:lnTo>
                    <a:lnTo>
                      <a:pt x="1544" y="518"/>
                    </a:lnTo>
                    <a:lnTo>
                      <a:pt x="1556" y="518"/>
                    </a:lnTo>
                    <a:lnTo>
                      <a:pt x="1568" y="518"/>
                    </a:lnTo>
                    <a:lnTo>
                      <a:pt x="1580" y="518"/>
                    </a:lnTo>
                    <a:lnTo>
                      <a:pt x="1592" y="518"/>
                    </a:lnTo>
                    <a:lnTo>
                      <a:pt x="1604" y="518"/>
                    </a:lnTo>
                    <a:lnTo>
                      <a:pt x="1617" y="518"/>
                    </a:lnTo>
                    <a:lnTo>
                      <a:pt x="1629" y="518"/>
                    </a:lnTo>
                    <a:lnTo>
                      <a:pt x="1641" y="518"/>
                    </a:lnTo>
                    <a:lnTo>
                      <a:pt x="1654" y="518"/>
                    </a:lnTo>
                    <a:lnTo>
                      <a:pt x="1666" y="518"/>
                    </a:lnTo>
                    <a:lnTo>
                      <a:pt x="1679" y="518"/>
                    </a:lnTo>
                    <a:lnTo>
                      <a:pt x="1691" y="518"/>
                    </a:lnTo>
                    <a:lnTo>
                      <a:pt x="1703" y="518"/>
                    </a:lnTo>
                    <a:lnTo>
                      <a:pt x="1716" y="518"/>
                    </a:lnTo>
                    <a:lnTo>
                      <a:pt x="1728" y="515"/>
                    </a:lnTo>
                    <a:lnTo>
                      <a:pt x="1740" y="518"/>
                    </a:lnTo>
                    <a:lnTo>
                      <a:pt x="1753" y="518"/>
                    </a:lnTo>
                    <a:lnTo>
                      <a:pt x="1765" y="518"/>
                    </a:lnTo>
                    <a:lnTo>
                      <a:pt x="1777" y="518"/>
                    </a:lnTo>
                    <a:lnTo>
                      <a:pt x="1789" y="515"/>
                    </a:lnTo>
                    <a:lnTo>
                      <a:pt x="1802" y="518"/>
                    </a:lnTo>
                    <a:lnTo>
                      <a:pt x="1814" y="518"/>
                    </a:lnTo>
                    <a:lnTo>
                      <a:pt x="1826" y="518"/>
                    </a:lnTo>
                    <a:lnTo>
                      <a:pt x="1839" y="518"/>
                    </a:lnTo>
                    <a:lnTo>
                      <a:pt x="1852" y="518"/>
                    </a:lnTo>
                    <a:lnTo>
                      <a:pt x="1864" y="516"/>
                    </a:lnTo>
                    <a:lnTo>
                      <a:pt x="1876" y="516"/>
                    </a:lnTo>
                    <a:lnTo>
                      <a:pt x="1889" y="518"/>
                    </a:lnTo>
                    <a:lnTo>
                      <a:pt x="1901" y="516"/>
                    </a:lnTo>
                    <a:lnTo>
                      <a:pt x="1915" y="510"/>
                    </a:lnTo>
                    <a:lnTo>
                      <a:pt x="1927" y="516"/>
                    </a:lnTo>
                    <a:lnTo>
                      <a:pt x="1939" y="518"/>
                    </a:lnTo>
                    <a:lnTo>
                      <a:pt x="1952" y="518"/>
                    </a:lnTo>
                    <a:lnTo>
                      <a:pt x="1964" y="508"/>
                    </a:lnTo>
                    <a:lnTo>
                      <a:pt x="1977" y="515"/>
                    </a:lnTo>
                    <a:lnTo>
                      <a:pt x="1990" y="508"/>
                    </a:lnTo>
                    <a:lnTo>
                      <a:pt x="2003" y="504"/>
                    </a:lnTo>
                    <a:lnTo>
                      <a:pt x="2015" y="502"/>
                    </a:lnTo>
                    <a:lnTo>
                      <a:pt x="2027" y="499"/>
                    </a:lnTo>
                    <a:lnTo>
                      <a:pt x="2040" y="498"/>
                    </a:lnTo>
                    <a:lnTo>
                      <a:pt x="2052" y="501"/>
                    </a:lnTo>
                    <a:lnTo>
                      <a:pt x="2065" y="504"/>
                    </a:lnTo>
                    <a:lnTo>
                      <a:pt x="2078" y="507"/>
                    </a:lnTo>
                    <a:lnTo>
                      <a:pt x="2090" y="510"/>
                    </a:lnTo>
                    <a:lnTo>
                      <a:pt x="2103" y="510"/>
                    </a:lnTo>
                    <a:lnTo>
                      <a:pt x="2115" y="515"/>
                    </a:lnTo>
                    <a:lnTo>
                      <a:pt x="2128" y="517"/>
                    </a:lnTo>
                    <a:lnTo>
                      <a:pt x="2141" y="517"/>
                    </a:lnTo>
                    <a:lnTo>
                      <a:pt x="2153" y="518"/>
                    </a:lnTo>
                    <a:lnTo>
                      <a:pt x="2167" y="515"/>
                    </a:lnTo>
                    <a:lnTo>
                      <a:pt x="2180" y="516"/>
                    </a:lnTo>
                    <a:lnTo>
                      <a:pt x="2193" y="517"/>
                    </a:lnTo>
                    <a:lnTo>
                      <a:pt x="2205" y="515"/>
                    </a:lnTo>
                    <a:lnTo>
                      <a:pt x="2217" y="516"/>
                    </a:lnTo>
                    <a:lnTo>
                      <a:pt x="2230" y="518"/>
                    </a:lnTo>
                    <a:lnTo>
                      <a:pt x="2242" y="518"/>
                    </a:lnTo>
                    <a:lnTo>
                      <a:pt x="2256" y="516"/>
                    </a:lnTo>
                    <a:lnTo>
                      <a:pt x="2269" y="517"/>
                    </a:lnTo>
                    <a:lnTo>
                      <a:pt x="2281" y="515"/>
                    </a:lnTo>
                    <a:lnTo>
                      <a:pt x="2294" y="513"/>
                    </a:lnTo>
                    <a:lnTo>
                      <a:pt x="2307" y="513"/>
                    </a:lnTo>
                    <a:lnTo>
                      <a:pt x="2321" y="511"/>
                    </a:lnTo>
                    <a:lnTo>
                      <a:pt x="2333" y="511"/>
                    </a:lnTo>
                    <a:lnTo>
                      <a:pt x="2345" y="513"/>
                    </a:lnTo>
                    <a:lnTo>
                      <a:pt x="2358" y="513"/>
                    </a:lnTo>
                    <a:lnTo>
                      <a:pt x="2371" y="514"/>
                    </a:lnTo>
                    <a:lnTo>
                      <a:pt x="2384" y="515"/>
                    </a:lnTo>
                    <a:lnTo>
                      <a:pt x="2397" y="515"/>
                    </a:lnTo>
                    <a:lnTo>
                      <a:pt x="2409" y="516"/>
                    </a:lnTo>
                    <a:lnTo>
                      <a:pt x="2422" y="516"/>
                    </a:lnTo>
                    <a:lnTo>
                      <a:pt x="2435" y="518"/>
                    </a:lnTo>
                    <a:lnTo>
                      <a:pt x="2449" y="518"/>
                    </a:lnTo>
                    <a:lnTo>
                      <a:pt x="2461" y="518"/>
                    </a:lnTo>
                    <a:lnTo>
                      <a:pt x="2474" y="517"/>
                    </a:lnTo>
                    <a:lnTo>
                      <a:pt x="2488" y="517"/>
                    </a:lnTo>
                    <a:lnTo>
                      <a:pt x="2501" y="518"/>
                    </a:lnTo>
                    <a:lnTo>
                      <a:pt x="2515" y="518"/>
                    </a:lnTo>
                    <a:lnTo>
                      <a:pt x="2528" y="517"/>
                    </a:lnTo>
                    <a:lnTo>
                      <a:pt x="2540" y="517"/>
                    </a:lnTo>
                    <a:lnTo>
                      <a:pt x="2553" y="516"/>
                    </a:lnTo>
                    <a:lnTo>
                      <a:pt x="2566" y="515"/>
                    </a:lnTo>
                    <a:lnTo>
                      <a:pt x="2580" y="517"/>
                    </a:lnTo>
                    <a:lnTo>
                      <a:pt x="2593" y="518"/>
                    </a:lnTo>
                    <a:lnTo>
                      <a:pt x="2605" y="518"/>
                    </a:lnTo>
                    <a:lnTo>
                      <a:pt x="2619" y="518"/>
                    </a:lnTo>
                    <a:lnTo>
                      <a:pt x="2632" y="517"/>
                    </a:lnTo>
                    <a:lnTo>
                      <a:pt x="2646" y="518"/>
                    </a:lnTo>
                    <a:lnTo>
                      <a:pt x="2659" y="517"/>
                    </a:lnTo>
                    <a:lnTo>
                      <a:pt x="2673" y="518"/>
                    </a:lnTo>
                    <a:lnTo>
                      <a:pt x="2687" y="517"/>
                    </a:lnTo>
                    <a:lnTo>
                      <a:pt x="2700" y="518"/>
                    </a:lnTo>
                    <a:lnTo>
                      <a:pt x="2713" y="518"/>
                    </a:lnTo>
                    <a:lnTo>
                      <a:pt x="2727" y="517"/>
                    </a:lnTo>
                    <a:lnTo>
                      <a:pt x="2741" y="518"/>
                    </a:lnTo>
                    <a:lnTo>
                      <a:pt x="2754" y="517"/>
                    </a:lnTo>
                    <a:lnTo>
                      <a:pt x="2768" y="514"/>
                    </a:lnTo>
                    <a:lnTo>
                      <a:pt x="2781" y="515"/>
                    </a:lnTo>
                    <a:lnTo>
                      <a:pt x="2795" y="516"/>
                    </a:lnTo>
                    <a:lnTo>
                      <a:pt x="2808" y="516"/>
                    </a:lnTo>
                    <a:lnTo>
                      <a:pt x="2821" y="515"/>
                    </a:lnTo>
                    <a:lnTo>
                      <a:pt x="2834" y="516"/>
                    </a:lnTo>
                    <a:lnTo>
                      <a:pt x="2847" y="516"/>
                    </a:lnTo>
                    <a:lnTo>
                      <a:pt x="2859" y="517"/>
                    </a:lnTo>
                    <a:lnTo>
                      <a:pt x="2873" y="515"/>
                    </a:lnTo>
                    <a:lnTo>
                      <a:pt x="2885" y="518"/>
                    </a:lnTo>
                    <a:lnTo>
                      <a:pt x="2899" y="518"/>
                    </a:lnTo>
                    <a:lnTo>
                      <a:pt x="2911" y="518"/>
                    </a:lnTo>
                    <a:lnTo>
                      <a:pt x="2924" y="518"/>
                    </a:lnTo>
                    <a:lnTo>
                      <a:pt x="2937" y="518"/>
                    </a:lnTo>
                    <a:lnTo>
                      <a:pt x="2949" y="516"/>
                    </a:lnTo>
                    <a:lnTo>
                      <a:pt x="2963" y="518"/>
                    </a:lnTo>
                    <a:lnTo>
                      <a:pt x="2975" y="518"/>
                    </a:lnTo>
                    <a:lnTo>
                      <a:pt x="2988" y="516"/>
                    </a:lnTo>
                    <a:lnTo>
                      <a:pt x="3001" y="517"/>
                    </a:lnTo>
                    <a:lnTo>
                      <a:pt x="3013" y="518"/>
                    </a:lnTo>
                    <a:lnTo>
                      <a:pt x="3028" y="518"/>
                    </a:lnTo>
                    <a:lnTo>
                      <a:pt x="3042" y="518"/>
                    </a:lnTo>
                    <a:lnTo>
                      <a:pt x="3055" y="518"/>
                    </a:lnTo>
                    <a:lnTo>
                      <a:pt x="3068" y="518"/>
                    </a:lnTo>
                    <a:lnTo>
                      <a:pt x="3082" y="518"/>
                    </a:lnTo>
                    <a:lnTo>
                      <a:pt x="3094" y="518"/>
                    </a:lnTo>
                    <a:lnTo>
                      <a:pt x="3107" y="518"/>
                    </a:lnTo>
                    <a:lnTo>
                      <a:pt x="3120" y="518"/>
                    </a:lnTo>
                    <a:lnTo>
                      <a:pt x="3134" y="518"/>
                    </a:lnTo>
                    <a:lnTo>
                      <a:pt x="3146" y="517"/>
                    </a:lnTo>
                    <a:lnTo>
                      <a:pt x="3158" y="518"/>
                    </a:lnTo>
                    <a:lnTo>
                      <a:pt x="3171" y="517"/>
                    </a:lnTo>
                    <a:lnTo>
                      <a:pt x="3183" y="518"/>
                    </a:lnTo>
                    <a:lnTo>
                      <a:pt x="3197" y="517"/>
                    </a:lnTo>
                    <a:lnTo>
                      <a:pt x="3209" y="516"/>
                    </a:lnTo>
                    <a:lnTo>
                      <a:pt x="3223" y="517"/>
                    </a:lnTo>
                    <a:lnTo>
                      <a:pt x="3236" y="517"/>
                    </a:lnTo>
                    <a:lnTo>
                      <a:pt x="3250" y="517"/>
                    </a:lnTo>
                    <a:lnTo>
                      <a:pt x="3264" y="518"/>
                    </a:lnTo>
                    <a:lnTo>
                      <a:pt x="3277" y="517"/>
                    </a:lnTo>
                    <a:lnTo>
                      <a:pt x="3291" y="518"/>
                    </a:lnTo>
                    <a:lnTo>
                      <a:pt x="3305" y="518"/>
                    </a:lnTo>
                    <a:lnTo>
                      <a:pt x="3319" y="517"/>
                    </a:lnTo>
                    <a:lnTo>
                      <a:pt x="3331" y="518"/>
                    </a:lnTo>
                    <a:lnTo>
                      <a:pt x="3345" y="516"/>
                    </a:lnTo>
                    <a:lnTo>
                      <a:pt x="3357" y="518"/>
                    </a:lnTo>
                    <a:lnTo>
                      <a:pt x="3371" y="518"/>
                    </a:lnTo>
                    <a:lnTo>
                      <a:pt x="3384" y="518"/>
                    </a:lnTo>
                    <a:lnTo>
                      <a:pt x="3396" y="518"/>
                    </a:lnTo>
                    <a:lnTo>
                      <a:pt x="3409" y="517"/>
                    </a:lnTo>
                    <a:lnTo>
                      <a:pt x="3422" y="518"/>
                    </a:lnTo>
                    <a:lnTo>
                      <a:pt x="3436" y="516"/>
                    </a:lnTo>
                    <a:lnTo>
                      <a:pt x="3449" y="518"/>
                    </a:lnTo>
                    <a:lnTo>
                      <a:pt x="3462" y="518"/>
                    </a:lnTo>
                    <a:lnTo>
                      <a:pt x="3476" y="518"/>
                    </a:lnTo>
                    <a:lnTo>
                      <a:pt x="3490" y="518"/>
                    </a:lnTo>
                    <a:lnTo>
                      <a:pt x="3503" y="517"/>
                    </a:lnTo>
                    <a:lnTo>
                      <a:pt x="3517" y="518"/>
                    </a:lnTo>
                    <a:lnTo>
                      <a:pt x="3531" y="517"/>
                    </a:lnTo>
                    <a:lnTo>
                      <a:pt x="3544" y="518"/>
                    </a:lnTo>
                    <a:lnTo>
                      <a:pt x="3558" y="517"/>
                    </a:lnTo>
                    <a:lnTo>
                      <a:pt x="3572" y="518"/>
                    </a:lnTo>
                    <a:lnTo>
                      <a:pt x="3588" y="517"/>
                    </a:lnTo>
                    <a:lnTo>
                      <a:pt x="3602" y="518"/>
                    </a:lnTo>
                    <a:lnTo>
                      <a:pt x="3616" y="517"/>
                    </a:lnTo>
                    <a:lnTo>
                      <a:pt x="3630" y="517"/>
                    </a:lnTo>
                    <a:lnTo>
                      <a:pt x="3644" y="517"/>
                    </a:lnTo>
                    <a:lnTo>
                      <a:pt x="3657" y="518"/>
                    </a:lnTo>
                    <a:lnTo>
                      <a:pt x="3672" y="518"/>
                    </a:lnTo>
                    <a:lnTo>
                      <a:pt x="3684" y="518"/>
                    </a:lnTo>
                    <a:lnTo>
                      <a:pt x="3696" y="518"/>
                    </a:lnTo>
                    <a:lnTo>
                      <a:pt x="3710" y="518"/>
                    </a:lnTo>
                    <a:lnTo>
                      <a:pt x="3723" y="518"/>
                    </a:lnTo>
                    <a:lnTo>
                      <a:pt x="3737" y="518"/>
                    </a:lnTo>
                    <a:lnTo>
                      <a:pt x="3751" y="518"/>
                    </a:lnTo>
                    <a:lnTo>
                      <a:pt x="3764" y="518"/>
                    </a:lnTo>
                    <a:lnTo>
                      <a:pt x="3779" y="518"/>
                    </a:lnTo>
                    <a:lnTo>
                      <a:pt x="3793" y="518"/>
                    </a:lnTo>
                    <a:lnTo>
                      <a:pt x="3807" y="518"/>
                    </a:lnTo>
                    <a:lnTo>
                      <a:pt x="3822" y="518"/>
                    </a:lnTo>
                    <a:lnTo>
                      <a:pt x="3836" y="518"/>
                    </a:lnTo>
                    <a:lnTo>
                      <a:pt x="3850" y="516"/>
                    </a:lnTo>
                    <a:lnTo>
                      <a:pt x="3865" y="518"/>
                    </a:lnTo>
                    <a:lnTo>
                      <a:pt x="3879" y="518"/>
                    </a:lnTo>
                    <a:lnTo>
                      <a:pt x="3893" y="518"/>
                    </a:lnTo>
                    <a:lnTo>
                      <a:pt x="3907" y="518"/>
                    </a:lnTo>
                    <a:lnTo>
                      <a:pt x="3921" y="518"/>
                    </a:lnTo>
                    <a:lnTo>
                      <a:pt x="3934" y="515"/>
                    </a:lnTo>
                    <a:lnTo>
                      <a:pt x="3949" y="518"/>
                    </a:lnTo>
                    <a:lnTo>
                      <a:pt x="3963" y="518"/>
                    </a:lnTo>
                    <a:lnTo>
                      <a:pt x="3976" y="518"/>
                    </a:lnTo>
                    <a:lnTo>
                      <a:pt x="3991" y="518"/>
                    </a:lnTo>
                    <a:lnTo>
                      <a:pt x="4005" y="518"/>
                    </a:lnTo>
                    <a:lnTo>
                      <a:pt x="4018" y="517"/>
                    </a:lnTo>
                    <a:lnTo>
                      <a:pt x="4033" y="518"/>
                    </a:lnTo>
                    <a:lnTo>
                      <a:pt x="4046" y="518"/>
                    </a:lnTo>
                    <a:lnTo>
                      <a:pt x="4060" y="517"/>
                    </a:lnTo>
                    <a:lnTo>
                      <a:pt x="4074" y="518"/>
                    </a:lnTo>
                    <a:lnTo>
                      <a:pt x="4088" y="518"/>
                    </a:lnTo>
                    <a:lnTo>
                      <a:pt x="4101" y="518"/>
                    </a:lnTo>
                    <a:lnTo>
                      <a:pt x="4115" y="518"/>
                    </a:lnTo>
                    <a:lnTo>
                      <a:pt x="4129" y="518"/>
                    </a:lnTo>
                    <a:lnTo>
                      <a:pt x="4145" y="518"/>
                    </a:lnTo>
                    <a:lnTo>
                      <a:pt x="4158" y="517"/>
                    </a:lnTo>
                    <a:lnTo>
                      <a:pt x="4171" y="518"/>
                    </a:lnTo>
                    <a:lnTo>
                      <a:pt x="4184" y="518"/>
                    </a:lnTo>
                    <a:lnTo>
                      <a:pt x="4197" y="518"/>
                    </a:lnTo>
                    <a:lnTo>
                      <a:pt x="4210" y="518"/>
                    </a:lnTo>
                    <a:lnTo>
                      <a:pt x="4224" y="518"/>
                    </a:lnTo>
                    <a:lnTo>
                      <a:pt x="4238" y="518"/>
                    </a:lnTo>
                    <a:lnTo>
                      <a:pt x="4251" y="518"/>
                    </a:lnTo>
                    <a:lnTo>
                      <a:pt x="4266" y="518"/>
                    </a:lnTo>
                    <a:lnTo>
                      <a:pt x="4280" y="518"/>
                    </a:lnTo>
                    <a:lnTo>
                      <a:pt x="4294" y="517"/>
                    </a:lnTo>
                    <a:lnTo>
                      <a:pt x="4308" y="517"/>
                    </a:lnTo>
                    <a:lnTo>
                      <a:pt x="4322" y="518"/>
                    </a:lnTo>
                    <a:lnTo>
                      <a:pt x="4337" y="518"/>
                    </a:lnTo>
                    <a:lnTo>
                      <a:pt x="4351" y="518"/>
                    </a:lnTo>
                    <a:lnTo>
                      <a:pt x="4364" y="518"/>
                    </a:lnTo>
                    <a:lnTo>
                      <a:pt x="4379" y="517"/>
                    </a:lnTo>
                    <a:lnTo>
                      <a:pt x="4393" y="518"/>
                    </a:lnTo>
                    <a:lnTo>
                      <a:pt x="4407" y="518"/>
                    </a:lnTo>
                    <a:lnTo>
                      <a:pt x="4422" y="518"/>
                    </a:lnTo>
                    <a:lnTo>
                      <a:pt x="4436" y="518"/>
                    </a:lnTo>
                    <a:lnTo>
                      <a:pt x="4449" y="518"/>
                    </a:lnTo>
                    <a:lnTo>
                      <a:pt x="4464" y="518"/>
                    </a:lnTo>
                    <a:lnTo>
                      <a:pt x="4478" y="518"/>
                    </a:lnTo>
                    <a:lnTo>
                      <a:pt x="4492" y="518"/>
                    </a:lnTo>
                    <a:lnTo>
                      <a:pt x="4508" y="518"/>
                    </a:lnTo>
                    <a:lnTo>
                      <a:pt x="4522" y="518"/>
                    </a:lnTo>
                    <a:lnTo>
                      <a:pt x="4535" y="518"/>
                    </a:lnTo>
                    <a:lnTo>
                      <a:pt x="4551" y="518"/>
                    </a:lnTo>
                    <a:lnTo>
                      <a:pt x="4564" y="518"/>
                    </a:lnTo>
                    <a:lnTo>
                      <a:pt x="4578" y="518"/>
                    </a:lnTo>
                    <a:lnTo>
                      <a:pt x="4592" y="518"/>
                    </a:lnTo>
                    <a:lnTo>
                      <a:pt x="4606" y="518"/>
                    </a:lnTo>
                    <a:lnTo>
                      <a:pt x="4619" y="517"/>
                    </a:lnTo>
                    <a:lnTo>
                      <a:pt x="4634" y="518"/>
                    </a:lnTo>
                    <a:lnTo>
                      <a:pt x="4648" y="518"/>
                    </a:lnTo>
                    <a:lnTo>
                      <a:pt x="4661" y="518"/>
                    </a:lnTo>
                    <a:lnTo>
                      <a:pt x="4676" y="518"/>
                    </a:lnTo>
                    <a:lnTo>
                      <a:pt x="4689" y="517"/>
                    </a:lnTo>
                    <a:lnTo>
                      <a:pt x="4702" y="518"/>
                    </a:lnTo>
                    <a:lnTo>
                      <a:pt x="4717" y="518"/>
                    </a:lnTo>
                    <a:lnTo>
                      <a:pt x="4730" y="518"/>
                    </a:lnTo>
                    <a:lnTo>
                      <a:pt x="4743" y="518"/>
                    </a:lnTo>
                    <a:lnTo>
                      <a:pt x="4758" y="518"/>
                    </a:lnTo>
                    <a:lnTo>
                      <a:pt x="4772" y="517"/>
                    </a:lnTo>
                    <a:lnTo>
                      <a:pt x="4785" y="518"/>
                    </a:lnTo>
                    <a:lnTo>
                      <a:pt x="4800" y="518"/>
                    </a:lnTo>
                    <a:lnTo>
                      <a:pt x="4814" y="518"/>
                    </a:lnTo>
                    <a:lnTo>
                      <a:pt x="4828" y="517"/>
                    </a:lnTo>
                    <a:lnTo>
                      <a:pt x="4843" y="518"/>
                    </a:lnTo>
                    <a:lnTo>
                      <a:pt x="4857" y="518"/>
                    </a:lnTo>
                    <a:lnTo>
                      <a:pt x="4871" y="517"/>
                    </a:lnTo>
                    <a:lnTo>
                      <a:pt x="4886" y="518"/>
                    </a:lnTo>
                    <a:lnTo>
                      <a:pt x="4900" y="518"/>
                    </a:lnTo>
                    <a:lnTo>
                      <a:pt x="4913" y="518"/>
                    </a:lnTo>
                    <a:lnTo>
                      <a:pt x="4929" y="518"/>
                    </a:lnTo>
                    <a:lnTo>
                      <a:pt x="4942" y="518"/>
                    </a:lnTo>
                    <a:lnTo>
                      <a:pt x="4957" y="518"/>
                    </a:lnTo>
                    <a:lnTo>
                      <a:pt x="4970" y="518"/>
                    </a:lnTo>
                    <a:lnTo>
                      <a:pt x="4983" y="518"/>
                    </a:lnTo>
                    <a:lnTo>
                      <a:pt x="4998" y="518"/>
                    </a:lnTo>
                    <a:lnTo>
                      <a:pt x="5012" y="518"/>
                    </a:lnTo>
                    <a:lnTo>
                      <a:pt x="5025" y="517"/>
                    </a:lnTo>
                    <a:lnTo>
                      <a:pt x="5041" y="517"/>
                    </a:lnTo>
                    <a:lnTo>
                      <a:pt x="5055" y="518"/>
                    </a:lnTo>
                    <a:lnTo>
                      <a:pt x="5069" y="517"/>
                    </a:lnTo>
                    <a:lnTo>
                      <a:pt x="5084" y="518"/>
                    </a:lnTo>
                    <a:lnTo>
                      <a:pt x="5098" y="518"/>
                    </a:lnTo>
                    <a:lnTo>
                      <a:pt x="5112" y="518"/>
                    </a:lnTo>
                    <a:lnTo>
                      <a:pt x="5127" y="518"/>
                    </a:lnTo>
                    <a:lnTo>
                      <a:pt x="5140" y="518"/>
                    </a:lnTo>
                    <a:lnTo>
                      <a:pt x="5153" y="518"/>
                    </a:lnTo>
                    <a:lnTo>
                      <a:pt x="5168" y="518"/>
                    </a:lnTo>
                    <a:lnTo>
                      <a:pt x="5181" y="518"/>
                    </a:lnTo>
                    <a:lnTo>
                      <a:pt x="5194" y="518"/>
                    </a:lnTo>
                    <a:lnTo>
                      <a:pt x="5209" y="517"/>
                    </a:lnTo>
                    <a:lnTo>
                      <a:pt x="5223" y="517"/>
                    </a:lnTo>
                    <a:lnTo>
                      <a:pt x="5237" y="518"/>
                    </a:lnTo>
                    <a:lnTo>
                      <a:pt x="5252" y="517"/>
                    </a:lnTo>
                    <a:lnTo>
                      <a:pt x="5266" y="518"/>
                    </a:lnTo>
                    <a:lnTo>
                      <a:pt x="5279" y="518"/>
                    </a:lnTo>
                    <a:lnTo>
                      <a:pt x="5294" y="518"/>
                    </a:lnTo>
                    <a:lnTo>
                      <a:pt x="5308" y="518"/>
                    </a:lnTo>
                    <a:lnTo>
                      <a:pt x="5321" y="517"/>
                    </a:lnTo>
                    <a:lnTo>
                      <a:pt x="5336" y="518"/>
                    </a:lnTo>
                    <a:lnTo>
                      <a:pt x="5350" y="518"/>
                    </a:lnTo>
                    <a:lnTo>
                      <a:pt x="5363" y="518"/>
                    </a:lnTo>
                    <a:lnTo>
                      <a:pt x="5378" y="517"/>
                    </a:lnTo>
                    <a:lnTo>
                      <a:pt x="5392" y="518"/>
                    </a:lnTo>
                    <a:lnTo>
                      <a:pt x="5406" y="517"/>
                    </a:lnTo>
                    <a:lnTo>
                      <a:pt x="5420" y="517"/>
                    </a:lnTo>
                    <a:lnTo>
                      <a:pt x="5433" y="518"/>
                    </a:lnTo>
                    <a:lnTo>
                      <a:pt x="5448" y="518"/>
                    </a:lnTo>
                    <a:lnTo>
                      <a:pt x="5460" y="518"/>
                    </a:lnTo>
                    <a:lnTo>
                      <a:pt x="5473" y="517"/>
                    </a:lnTo>
                    <a:lnTo>
                      <a:pt x="5486" y="518"/>
                    </a:lnTo>
                    <a:lnTo>
                      <a:pt x="5498" y="518"/>
                    </a:lnTo>
                    <a:lnTo>
                      <a:pt x="5512" y="517"/>
                    </a:lnTo>
                    <a:lnTo>
                      <a:pt x="5524" y="518"/>
                    </a:lnTo>
                    <a:lnTo>
                      <a:pt x="5537" y="518"/>
                    </a:lnTo>
                    <a:lnTo>
                      <a:pt x="5550" y="518"/>
                    </a:lnTo>
                    <a:lnTo>
                      <a:pt x="5562" y="518"/>
                    </a:lnTo>
                    <a:lnTo>
                      <a:pt x="5577" y="518"/>
                    </a:lnTo>
                    <a:lnTo>
                      <a:pt x="5590" y="518"/>
                    </a:lnTo>
                    <a:lnTo>
                      <a:pt x="5602" y="517"/>
                    </a:lnTo>
                    <a:lnTo>
                      <a:pt x="5617" y="517"/>
                    </a:lnTo>
                    <a:lnTo>
                      <a:pt x="5630" y="518"/>
                    </a:lnTo>
                    <a:lnTo>
                      <a:pt x="5644" y="517"/>
                    </a:lnTo>
                    <a:lnTo>
                      <a:pt x="5658" y="518"/>
                    </a:lnTo>
                    <a:lnTo>
                      <a:pt x="5671" y="518"/>
                    </a:lnTo>
                    <a:lnTo>
                      <a:pt x="5684" y="517"/>
                    </a:lnTo>
                    <a:lnTo>
                      <a:pt x="5699" y="517"/>
                    </a:lnTo>
                    <a:lnTo>
                      <a:pt x="5712" y="518"/>
                    </a:lnTo>
                    <a:lnTo>
                      <a:pt x="5728" y="518"/>
                    </a:lnTo>
                    <a:lnTo>
                      <a:pt x="5741" y="517"/>
                    </a:lnTo>
                    <a:lnTo>
                      <a:pt x="5754" y="518"/>
                    </a:lnTo>
                    <a:lnTo>
                      <a:pt x="5769" y="517"/>
                    </a:lnTo>
                    <a:lnTo>
                      <a:pt x="5783" y="517"/>
                    </a:lnTo>
                    <a:lnTo>
                      <a:pt x="5796" y="518"/>
                    </a:lnTo>
                    <a:lnTo>
                      <a:pt x="5812" y="518"/>
                    </a:lnTo>
                    <a:lnTo>
                      <a:pt x="5825" y="518"/>
                    </a:lnTo>
                    <a:lnTo>
                      <a:pt x="5840" y="518"/>
                    </a:lnTo>
                    <a:lnTo>
                      <a:pt x="5855" y="517"/>
                    </a:lnTo>
                    <a:lnTo>
                      <a:pt x="5869" y="517"/>
                    </a:lnTo>
                    <a:lnTo>
                      <a:pt x="5884" y="517"/>
                    </a:lnTo>
                    <a:lnTo>
                      <a:pt x="5899" y="518"/>
                    </a:lnTo>
                    <a:lnTo>
                      <a:pt x="5913" y="517"/>
                    </a:lnTo>
                    <a:lnTo>
                      <a:pt x="5927" y="518"/>
                    </a:lnTo>
                    <a:lnTo>
                      <a:pt x="5942" y="518"/>
                    </a:lnTo>
                    <a:lnTo>
                      <a:pt x="5956" y="518"/>
                    </a:lnTo>
                    <a:lnTo>
                      <a:pt x="5970" y="518"/>
                    </a:lnTo>
                    <a:lnTo>
                      <a:pt x="5984" y="517"/>
                    </a:lnTo>
                    <a:lnTo>
                      <a:pt x="5999" y="517"/>
                    </a:lnTo>
                    <a:lnTo>
                      <a:pt x="6012" y="517"/>
                    </a:lnTo>
                    <a:lnTo>
                      <a:pt x="6028" y="518"/>
                    </a:lnTo>
                    <a:lnTo>
                      <a:pt x="6042" y="518"/>
                    </a:lnTo>
                    <a:lnTo>
                      <a:pt x="6055" y="518"/>
                    </a:lnTo>
                    <a:lnTo>
                      <a:pt x="6069" y="517"/>
                    </a:lnTo>
                    <a:lnTo>
                      <a:pt x="6084" y="518"/>
                    </a:lnTo>
                    <a:lnTo>
                      <a:pt x="6098" y="517"/>
                    </a:lnTo>
                    <a:lnTo>
                      <a:pt x="6112" y="518"/>
                    </a:lnTo>
                    <a:lnTo>
                      <a:pt x="6127" y="518"/>
                    </a:lnTo>
                    <a:lnTo>
                      <a:pt x="6142" y="518"/>
                    </a:lnTo>
                    <a:lnTo>
                      <a:pt x="6156" y="518"/>
                    </a:lnTo>
                    <a:lnTo>
                      <a:pt x="6171" y="518"/>
                    </a:lnTo>
                    <a:lnTo>
                      <a:pt x="6185" y="518"/>
                    </a:lnTo>
                    <a:lnTo>
                      <a:pt x="6199" y="518"/>
                    </a:lnTo>
                    <a:lnTo>
                      <a:pt x="6214" y="518"/>
                    </a:lnTo>
                    <a:lnTo>
                      <a:pt x="6228" y="518"/>
                    </a:lnTo>
                    <a:lnTo>
                      <a:pt x="6242" y="518"/>
                    </a:lnTo>
                    <a:lnTo>
                      <a:pt x="6257" y="518"/>
                    </a:lnTo>
                    <a:lnTo>
                      <a:pt x="6272" y="518"/>
                    </a:lnTo>
                    <a:lnTo>
                      <a:pt x="6286" y="518"/>
                    </a:lnTo>
                    <a:lnTo>
                      <a:pt x="6302" y="517"/>
                    </a:lnTo>
                    <a:lnTo>
                      <a:pt x="6316" y="518"/>
                    </a:lnTo>
                    <a:lnTo>
                      <a:pt x="6330" y="518"/>
                    </a:lnTo>
                    <a:lnTo>
                      <a:pt x="6345" y="517"/>
                    </a:lnTo>
                    <a:lnTo>
                      <a:pt x="6359" y="517"/>
                    </a:lnTo>
                    <a:lnTo>
                      <a:pt x="6374" y="518"/>
                    </a:lnTo>
                    <a:lnTo>
                      <a:pt x="6389" y="518"/>
                    </a:lnTo>
                    <a:lnTo>
                      <a:pt x="6404" y="517"/>
                    </a:lnTo>
                    <a:lnTo>
                      <a:pt x="6409" y="517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3" name="Freeform 60">
                <a:extLst>
                  <a:ext uri="{FF2B5EF4-FFF2-40B4-BE49-F238E27FC236}">
                    <a16:creationId xmlns:a16="http://schemas.microsoft.com/office/drawing/2014/main" id="{8D958DA0-88CF-F016-344B-BFF66FF779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" y="2604"/>
                <a:ext cx="280" cy="95"/>
              </a:xfrm>
              <a:custGeom>
                <a:avLst/>
                <a:gdLst>
                  <a:gd name="T0" fmla="*/ 0 w 280"/>
                  <a:gd name="T1" fmla="*/ 95 h 95"/>
                  <a:gd name="T2" fmla="*/ 0 w 280"/>
                  <a:gd name="T3" fmla="*/ 95 h 95"/>
                  <a:gd name="T4" fmla="*/ 280 w 280"/>
                  <a:gd name="T5" fmla="*/ 95 h 95"/>
                  <a:gd name="T6" fmla="*/ 280 w 280"/>
                  <a:gd name="T7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80" h="95">
                    <a:moveTo>
                      <a:pt x="0" y="95"/>
                    </a:moveTo>
                    <a:lnTo>
                      <a:pt x="0" y="95"/>
                    </a:lnTo>
                    <a:lnTo>
                      <a:pt x="280" y="95"/>
                    </a:lnTo>
                    <a:lnTo>
                      <a:pt x="280" y="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4" name="Freeform 61">
                <a:extLst>
                  <a:ext uri="{FF2B5EF4-FFF2-40B4-BE49-F238E27FC236}">
                    <a16:creationId xmlns:a16="http://schemas.microsoft.com/office/drawing/2014/main" id="{385F00D7-31E9-5A3D-457F-9DE8410830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2040"/>
                <a:ext cx="6409" cy="660"/>
              </a:xfrm>
              <a:custGeom>
                <a:avLst/>
                <a:gdLst>
                  <a:gd name="T0" fmla="*/ 80 w 6409"/>
                  <a:gd name="T1" fmla="*/ 551 h 660"/>
                  <a:gd name="T2" fmla="*/ 178 w 6409"/>
                  <a:gd name="T3" fmla="*/ 591 h 660"/>
                  <a:gd name="T4" fmla="*/ 275 w 6409"/>
                  <a:gd name="T5" fmla="*/ 142 h 660"/>
                  <a:gd name="T6" fmla="*/ 373 w 6409"/>
                  <a:gd name="T7" fmla="*/ 452 h 660"/>
                  <a:gd name="T8" fmla="*/ 470 w 6409"/>
                  <a:gd name="T9" fmla="*/ 484 h 660"/>
                  <a:gd name="T10" fmla="*/ 568 w 6409"/>
                  <a:gd name="T11" fmla="*/ 456 h 660"/>
                  <a:gd name="T12" fmla="*/ 665 w 6409"/>
                  <a:gd name="T13" fmla="*/ 598 h 660"/>
                  <a:gd name="T14" fmla="*/ 763 w 6409"/>
                  <a:gd name="T15" fmla="*/ 618 h 660"/>
                  <a:gd name="T16" fmla="*/ 860 w 6409"/>
                  <a:gd name="T17" fmla="*/ 660 h 660"/>
                  <a:gd name="T18" fmla="*/ 958 w 6409"/>
                  <a:gd name="T19" fmla="*/ 631 h 660"/>
                  <a:gd name="T20" fmla="*/ 1056 w 6409"/>
                  <a:gd name="T21" fmla="*/ 603 h 660"/>
                  <a:gd name="T22" fmla="*/ 1154 w 6409"/>
                  <a:gd name="T23" fmla="*/ 649 h 660"/>
                  <a:gd name="T24" fmla="*/ 1253 w 6409"/>
                  <a:gd name="T25" fmla="*/ 636 h 660"/>
                  <a:gd name="T26" fmla="*/ 1351 w 6409"/>
                  <a:gd name="T27" fmla="*/ 653 h 660"/>
                  <a:gd name="T28" fmla="*/ 1450 w 6409"/>
                  <a:gd name="T29" fmla="*/ 651 h 660"/>
                  <a:gd name="T30" fmla="*/ 1548 w 6409"/>
                  <a:gd name="T31" fmla="*/ 660 h 660"/>
                  <a:gd name="T32" fmla="*/ 1647 w 6409"/>
                  <a:gd name="T33" fmla="*/ 660 h 660"/>
                  <a:gd name="T34" fmla="*/ 1746 w 6409"/>
                  <a:gd name="T35" fmla="*/ 657 h 660"/>
                  <a:gd name="T36" fmla="*/ 1846 w 6409"/>
                  <a:gd name="T37" fmla="*/ 660 h 660"/>
                  <a:gd name="T38" fmla="*/ 1948 w 6409"/>
                  <a:gd name="T39" fmla="*/ 660 h 660"/>
                  <a:gd name="T40" fmla="*/ 2050 w 6409"/>
                  <a:gd name="T41" fmla="*/ 650 h 660"/>
                  <a:gd name="T42" fmla="*/ 2150 w 6409"/>
                  <a:gd name="T43" fmla="*/ 660 h 660"/>
                  <a:gd name="T44" fmla="*/ 2257 w 6409"/>
                  <a:gd name="T45" fmla="*/ 657 h 660"/>
                  <a:gd name="T46" fmla="*/ 2365 w 6409"/>
                  <a:gd name="T47" fmla="*/ 660 h 660"/>
                  <a:gd name="T48" fmla="*/ 2470 w 6409"/>
                  <a:gd name="T49" fmla="*/ 660 h 660"/>
                  <a:gd name="T50" fmla="*/ 2579 w 6409"/>
                  <a:gd name="T51" fmla="*/ 660 h 660"/>
                  <a:gd name="T52" fmla="*/ 2689 w 6409"/>
                  <a:gd name="T53" fmla="*/ 660 h 660"/>
                  <a:gd name="T54" fmla="*/ 2800 w 6409"/>
                  <a:gd name="T55" fmla="*/ 659 h 660"/>
                  <a:gd name="T56" fmla="*/ 2908 w 6409"/>
                  <a:gd name="T57" fmla="*/ 660 h 660"/>
                  <a:gd name="T58" fmla="*/ 3015 w 6409"/>
                  <a:gd name="T59" fmla="*/ 660 h 660"/>
                  <a:gd name="T60" fmla="*/ 3127 w 6409"/>
                  <a:gd name="T61" fmla="*/ 660 h 660"/>
                  <a:gd name="T62" fmla="*/ 3242 w 6409"/>
                  <a:gd name="T63" fmla="*/ 659 h 660"/>
                  <a:gd name="T64" fmla="*/ 3358 w 6409"/>
                  <a:gd name="T65" fmla="*/ 659 h 660"/>
                  <a:gd name="T66" fmla="*/ 3474 w 6409"/>
                  <a:gd name="T67" fmla="*/ 660 h 660"/>
                  <a:gd name="T68" fmla="*/ 3586 w 6409"/>
                  <a:gd name="T69" fmla="*/ 660 h 660"/>
                  <a:gd name="T70" fmla="*/ 3706 w 6409"/>
                  <a:gd name="T71" fmla="*/ 660 h 660"/>
                  <a:gd name="T72" fmla="*/ 3825 w 6409"/>
                  <a:gd name="T73" fmla="*/ 660 h 660"/>
                  <a:gd name="T74" fmla="*/ 3942 w 6409"/>
                  <a:gd name="T75" fmla="*/ 660 h 660"/>
                  <a:gd name="T76" fmla="*/ 4058 w 6409"/>
                  <a:gd name="T77" fmla="*/ 659 h 660"/>
                  <a:gd name="T78" fmla="*/ 4169 w 6409"/>
                  <a:gd name="T79" fmla="*/ 660 h 660"/>
                  <a:gd name="T80" fmla="*/ 4280 w 6409"/>
                  <a:gd name="T81" fmla="*/ 659 h 660"/>
                  <a:gd name="T82" fmla="*/ 4399 w 6409"/>
                  <a:gd name="T83" fmla="*/ 660 h 660"/>
                  <a:gd name="T84" fmla="*/ 4512 w 6409"/>
                  <a:gd name="T85" fmla="*/ 660 h 660"/>
                  <a:gd name="T86" fmla="*/ 4632 w 6409"/>
                  <a:gd name="T87" fmla="*/ 660 h 660"/>
                  <a:gd name="T88" fmla="*/ 4753 w 6409"/>
                  <a:gd name="T89" fmla="*/ 660 h 660"/>
                  <a:gd name="T90" fmla="*/ 4874 w 6409"/>
                  <a:gd name="T91" fmla="*/ 660 h 660"/>
                  <a:gd name="T92" fmla="*/ 4994 w 6409"/>
                  <a:gd name="T93" fmla="*/ 660 h 660"/>
                  <a:gd name="T94" fmla="*/ 5113 w 6409"/>
                  <a:gd name="T95" fmla="*/ 660 h 660"/>
                  <a:gd name="T96" fmla="*/ 5234 w 6409"/>
                  <a:gd name="T97" fmla="*/ 660 h 660"/>
                  <a:gd name="T98" fmla="*/ 5353 w 6409"/>
                  <a:gd name="T99" fmla="*/ 659 h 660"/>
                  <a:gd name="T100" fmla="*/ 5471 w 6409"/>
                  <a:gd name="T101" fmla="*/ 659 h 660"/>
                  <a:gd name="T102" fmla="*/ 5578 w 6409"/>
                  <a:gd name="T103" fmla="*/ 659 h 660"/>
                  <a:gd name="T104" fmla="*/ 5690 w 6409"/>
                  <a:gd name="T105" fmla="*/ 659 h 660"/>
                  <a:gd name="T106" fmla="*/ 5808 w 6409"/>
                  <a:gd name="T107" fmla="*/ 659 h 660"/>
                  <a:gd name="T108" fmla="*/ 5926 w 6409"/>
                  <a:gd name="T109" fmla="*/ 660 h 660"/>
                  <a:gd name="T110" fmla="*/ 6042 w 6409"/>
                  <a:gd name="T111" fmla="*/ 660 h 660"/>
                  <a:gd name="T112" fmla="*/ 6159 w 6409"/>
                  <a:gd name="T113" fmla="*/ 660 h 660"/>
                  <a:gd name="T114" fmla="*/ 6275 w 6409"/>
                  <a:gd name="T115" fmla="*/ 660 h 660"/>
                  <a:gd name="T116" fmla="*/ 6394 w 6409"/>
                  <a:gd name="T117" fmla="*/ 660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409" h="660">
                    <a:moveTo>
                      <a:pt x="0" y="642"/>
                    </a:moveTo>
                    <a:lnTo>
                      <a:pt x="7" y="660"/>
                    </a:lnTo>
                    <a:lnTo>
                      <a:pt x="19" y="620"/>
                    </a:lnTo>
                    <a:lnTo>
                      <a:pt x="31" y="586"/>
                    </a:lnTo>
                    <a:lnTo>
                      <a:pt x="44" y="567"/>
                    </a:lnTo>
                    <a:lnTo>
                      <a:pt x="56" y="558"/>
                    </a:lnTo>
                    <a:lnTo>
                      <a:pt x="68" y="553"/>
                    </a:lnTo>
                    <a:lnTo>
                      <a:pt x="80" y="551"/>
                    </a:lnTo>
                    <a:lnTo>
                      <a:pt x="92" y="572"/>
                    </a:lnTo>
                    <a:lnTo>
                      <a:pt x="104" y="597"/>
                    </a:lnTo>
                    <a:lnTo>
                      <a:pt x="117" y="605"/>
                    </a:lnTo>
                    <a:lnTo>
                      <a:pt x="129" y="612"/>
                    </a:lnTo>
                    <a:lnTo>
                      <a:pt x="141" y="660"/>
                    </a:lnTo>
                    <a:lnTo>
                      <a:pt x="153" y="640"/>
                    </a:lnTo>
                    <a:lnTo>
                      <a:pt x="165" y="616"/>
                    </a:lnTo>
                    <a:lnTo>
                      <a:pt x="178" y="591"/>
                    </a:lnTo>
                    <a:lnTo>
                      <a:pt x="190" y="574"/>
                    </a:lnTo>
                    <a:lnTo>
                      <a:pt x="202" y="539"/>
                    </a:lnTo>
                    <a:lnTo>
                      <a:pt x="214" y="182"/>
                    </a:lnTo>
                    <a:lnTo>
                      <a:pt x="226" y="0"/>
                    </a:lnTo>
                    <a:lnTo>
                      <a:pt x="239" y="36"/>
                    </a:lnTo>
                    <a:lnTo>
                      <a:pt x="251" y="152"/>
                    </a:lnTo>
                    <a:lnTo>
                      <a:pt x="263" y="221"/>
                    </a:lnTo>
                    <a:lnTo>
                      <a:pt x="275" y="142"/>
                    </a:lnTo>
                    <a:lnTo>
                      <a:pt x="287" y="56"/>
                    </a:lnTo>
                    <a:lnTo>
                      <a:pt x="299" y="155"/>
                    </a:lnTo>
                    <a:lnTo>
                      <a:pt x="312" y="265"/>
                    </a:lnTo>
                    <a:lnTo>
                      <a:pt x="324" y="343"/>
                    </a:lnTo>
                    <a:lnTo>
                      <a:pt x="336" y="418"/>
                    </a:lnTo>
                    <a:lnTo>
                      <a:pt x="348" y="468"/>
                    </a:lnTo>
                    <a:lnTo>
                      <a:pt x="360" y="448"/>
                    </a:lnTo>
                    <a:lnTo>
                      <a:pt x="373" y="452"/>
                    </a:lnTo>
                    <a:lnTo>
                      <a:pt x="385" y="487"/>
                    </a:lnTo>
                    <a:lnTo>
                      <a:pt x="397" y="531"/>
                    </a:lnTo>
                    <a:lnTo>
                      <a:pt x="409" y="554"/>
                    </a:lnTo>
                    <a:lnTo>
                      <a:pt x="422" y="564"/>
                    </a:lnTo>
                    <a:lnTo>
                      <a:pt x="434" y="560"/>
                    </a:lnTo>
                    <a:lnTo>
                      <a:pt x="446" y="534"/>
                    </a:lnTo>
                    <a:lnTo>
                      <a:pt x="458" y="529"/>
                    </a:lnTo>
                    <a:lnTo>
                      <a:pt x="470" y="484"/>
                    </a:lnTo>
                    <a:lnTo>
                      <a:pt x="482" y="390"/>
                    </a:lnTo>
                    <a:lnTo>
                      <a:pt x="495" y="310"/>
                    </a:lnTo>
                    <a:lnTo>
                      <a:pt x="507" y="326"/>
                    </a:lnTo>
                    <a:lnTo>
                      <a:pt x="519" y="358"/>
                    </a:lnTo>
                    <a:lnTo>
                      <a:pt x="531" y="329"/>
                    </a:lnTo>
                    <a:lnTo>
                      <a:pt x="543" y="354"/>
                    </a:lnTo>
                    <a:lnTo>
                      <a:pt x="556" y="415"/>
                    </a:lnTo>
                    <a:lnTo>
                      <a:pt x="568" y="456"/>
                    </a:lnTo>
                    <a:lnTo>
                      <a:pt x="580" y="493"/>
                    </a:lnTo>
                    <a:lnTo>
                      <a:pt x="592" y="501"/>
                    </a:lnTo>
                    <a:lnTo>
                      <a:pt x="604" y="487"/>
                    </a:lnTo>
                    <a:lnTo>
                      <a:pt x="617" y="486"/>
                    </a:lnTo>
                    <a:lnTo>
                      <a:pt x="628" y="498"/>
                    </a:lnTo>
                    <a:lnTo>
                      <a:pt x="641" y="521"/>
                    </a:lnTo>
                    <a:lnTo>
                      <a:pt x="653" y="565"/>
                    </a:lnTo>
                    <a:lnTo>
                      <a:pt x="665" y="598"/>
                    </a:lnTo>
                    <a:lnTo>
                      <a:pt x="677" y="613"/>
                    </a:lnTo>
                    <a:lnTo>
                      <a:pt x="689" y="626"/>
                    </a:lnTo>
                    <a:lnTo>
                      <a:pt x="702" y="630"/>
                    </a:lnTo>
                    <a:lnTo>
                      <a:pt x="714" y="631"/>
                    </a:lnTo>
                    <a:lnTo>
                      <a:pt x="726" y="637"/>
                    </a:lnTo>
                    <a:lnTo>
                      <a:pt x="738" y="633"/>
                    </a:lnTo>
                    <a:lnTo>
                      <a:pt x="751" y="624"/>
                    </a:lnTo>
                    <a:lnTo>
                      <a:pt x="763" y="618"/>
                    </a:lnTo>
                    <a:lnTo>
                      <a:pt x="775" y="625"/>
                    </a:lnTo>
                    <a:lnTo>
                      <a:pt x="787" y="633"/>
                    </a:lnTo>
                    <a:lnTo>
                      <a:pt x="799" y="660"/>
                    </a:lnTo>
                    <a:lnTo>
                      <a:pt x="811" y="660"/>
                    </a:lnTo>
                    <a:lnTo>
                      <a:pt x="824" y="660"/>
                    </a:lnTo>
                    <a:lnTo>
                      <a:pt x="836" y="660"/>
                    </a:lnTo>
                    <a:lnTo>
                      <a:pt x="848" y="660"/>
                    </a:lnTo>
                    <a:lnTo>
                      <a:pt x="860" y="660"/>
                    </a:lnTo>
                    <a:lnTo>
                      <a:pt x="873" y="648"/>
                    </a:lnTo>
                    <a:lnTo>
                      <a:pt x="885" y="649"/>
                    </a:lnTo>
                    <a:lnTo>
                      <a:pt x="897" y="650"/>
                    </a:lnTo>
                    <a:lnTo>
                      <a:pt x="909" y="660"/>
                    </a:lnTo>
                    <a:lnTo>
                      <a:pt x="922" y="643"/>
                    </a:lnTo>
                    <a:lnTo>
                      <a:pt x="934" y="645"/>
                    </a:lnTo>
                    <a:lnTo>
                      <a:pt x="946" y="631"/>
                    </a:lnTo>
                    <a:lnTo>
                      <a:pt x="958" y="631"/>
                    </a:lnTo>
                    <a:lnTo>
                      <a:pt x="971" y="629"/>
                    </a:lnTo>
                    <a:lnTo>
                      <a:pt x="983" y="612"/>
                    </a:lnTo>
                    <a:lnTo>
                      <a:pt x="995" y="594"/>
                    </a:lnTo>
                    <a:lnTo>
                      <a:pt x="1007" y="579"/>
                    </a:lnTo>
                    <a:lnTo>
                      <a:pt x="1019" y="568"/>
                    </a:lnTo>
                    <a:lnTo>
                      <a:pt x="1031" y="576"/>
                    </a:lnTo>
                    <a:lnTo>
                      <a:pt x="1044" y="591"/>
                    </a:lnTo>
                    <a:lnTo>
                      <a:pt x="1056" y="603"/>
                    </a:lnTo>
                    <a:lnTo>
                      <a:pt x="1068" y="631"/>
                    </a:lnTo>
                    <a:lnTo>
                      <a:pt x="1081" y="632"/>
                    </a:lnTo>
                    <a:lnTo>
                      <a:pt x="1093" y="647"/>
                    </a:lnTo>
                    <a:lnTo>
                      <a:pt x="1105" y="650"/>
                    </a:lnTo>
                    <a:lnTo>
                      <a:pt x="1118" y="651"/>
                    </a:lnTo>
                    <a:lnTo>
                      <a:pt x="1130" y="649"/>
                    </a:lnTo>
                    <a:lnTo>
                      <a:pt x="1142" y="650"/>
                    </a:lnTo>
                    <a:lnTo>
                      <a:pt x="1154" y="649"/>
                    </a:lnTo>
                    <a:lnTo>
                      <a:pt x="1167" y="633"/>
                    </a:lnTo>
                    <a:lnTo>
                      <a:pt x="1179" y="627"/>
                    </a:lnTo>
                    <a:lnTo>
                      <a:pt x="1191" y="617"/>
                    </a:lnTo>
                    <a:lnTo>
                      <a:pt x="1204" y="600"/>
                    </a:lnTo>
                    <a:lnTo>
                      <a:pt x="1216" y="604"/>
                    </a:lnTo>
                    <a:lnTo>
                      <a:pt x="1229" y="612"/>
                    </a:lnTo>
                    <a:lnTo>
                      <a:pt x="1241" y="624"/>
                    </a:lnTo>
                    <a:lnTo>
                      <a:pt x="1253" y="636"/>
                    </a:lnTo>
                    <a:lnTo>
                      <a:pt x="1265" y="642"/>
                    </a:lnTo>
                    <a:lnTo>
                      <a:pt x="1278" y="652"/>
                    </a:lnTo>
                    <a:lnTo>
                      <a:pt x="1290" y="654"/>
                    </a:lnTo>
                    <a:lnTo>
                      <a:pt x="1302" y="655"/>
                    </a:lnTo>
                    <a:lnTo>
                      <a:pt x="1314" y="655"/>
                    </a:lnTo>
                    <a:lnTo>
                      <a:pt x="1327" y="655"/>
                    </a:lnTo>
                    <a:lnTo>
                      <a:pt x="1339" y="654"/>
                    </a:lnTo>
                    <a:lnTo>
                      <a:pt x="1351" y="653"/>
                    </a:lnTo>
                    <a:lnTo>
                      <a:pt x="1364" y="649"/>
                    </a:lnTo>
                    <a:lnTo>
                      <a:pt x="1376" y="649"/>
                    </a:lnTo>
                    <a:lnTo>
                      <a:pt x="1388" y="647"/>
                    </a:lnTo>
                    <a:lnTo>
                      <a:pt x="1401" y="649"/>
                    </a:lnTo>
                    <a:lnTo>
                      <a:pt x="1413" y="650"/>
                    </a:lnTo>
                    <a:lnTo>
                      <a:pt x="1425" y="651"/>
                    </a:lnTo>
                    <a:lnTo>
                      <a:pt x="1437" y="652"/>
                    </a:lnTo>
                    <a:lnTo>
                      <a:pt x="1450" y="651"/>
                    </a:lnTo>
                    <a:lnTo>
                      <a:pt x="1462" y="647"/>
                    </a:lnTo>
                    <a:lnTo>
                      <a:pt x="1474" y="650"/>
                    </a:lnTo>
                    <a:lnTo>
                      <a:pt x="1487" y="650"/>
                    </a:lnTo>
                    <a:lnTo>
                      <a:pt x="1499" y="660"/>
                    </a:lnTo>
                    <a:lnTo>
                      <a:pt x="1511" y="660"/>
                    </a:lnTo>
                    <a:lnTo>
                      <a:pt x="1524" y="660"/>
                    </a:lnTo>
                    <a:lnTo>
                      <a:pt x="1536" y="660"/>
                    </a:lnTo>
                    <a:lnTo>
                      <a:pt x="1548" y="660"/>
                    </a:lnTo>
                    <a:lnTo>
                      <a:pt x="1561" y="660"/>
                    </a:lnTo>
                    <a:lnTo>
                      <a:pt x="1573" y="660"/>
                    </a:lnTo>
                    <a:lnTo>
                      <a:pt x="1585" y="660"/>
                    </a:lnTo>
                    <a:lnTo>
                      <a:pt x="1598" y="660"/>
                    </a:lnTo>
                    <a:lnTo>
                      <a:pt x="1610" y="660"/>
                    </a:lnTo>
                    <a:lnTo>
                      <a:pt x="1622" y="660"/>
                    </a:lnTo>
                    <a:lnTo>
                      <a:pt x="1634" y="660"/>
                    </a:lnTo>
                    <a:lnTo>
                      <a:pt x="1647" y="660"/>
                    </a:lnTo>
                    <a:lnTo>
                      <a:pt x="1660" y="660"/>
                    </a:lnTo>
                    <a:lnTo>
                      <a:pt x="1671" y="660"/>
                    </a:lnTo>
                    <a:lnTo>
                      <a:pt x="1684" y="660"/>
                    </a:lnTo>
                    <a:lnTo>
                      <a:pt x="1697" y="660"/>
                    </a:lnTo>
                    <a:lnTo>
                      <a:pt x="1709" y="657"/>
                    </a:lnTo>
                    <a:lnTo>
                      <a:pt x="1721" y="656"/>
                    </a:lnTo>
                    <a:lnTo>
                      <a:pt x="1733" y="660"/>
                    </a:lnTo>
                    <a:lnTo>
                      <a:pt x="1746" y="657"/>
                    </a:lnTo>
                    <a:lnTo>
                      <a:pt x="1758" y="655"/>
                    </a:lnTo>
                    <a:lnTo>
                      <a:pt x="1770" y="660"/>
                    </a:lnTo>
                    <a:lnTo>
                      <a:pt x="1783" y="660"/>
                    </a:lnTo>
                    <a:lnTo>
                      <a:pt x="1795" y="660"/>
                    </a:lnTo>
                    <a:lnTo>
                      <a:pt x="1808" y="660"/>
                    </a:lnTo>
                    <a:lnTo>
                      <a:pt x="1820" y="660"/>
                    </a:lnTo>
                    <a:lnTo>
                      <a:pt x="1833" y="660"/>
                    </a:lnTo>
                    <a:lnTo>
                      <a:pt x="1846" y="660"/>
                    </a:lnTo>
                    <a:lnTo>
                      <a:pt x="1858" y="660"/>
                    </a:lnTo>
                    <a:lnTo>
                      <a:pt x="1871" y="660"/>
                    </a:lnTo>
                    <a:lnTo>
                      <a:pt x="1885" y="660"/>
                    </a:lnTo>
                    <a:lnTo>
                      <a:pt x="1898" y="660"/>
                    </a:lnTo>
                    <a:lnTo>
                      <a:pt x="1910" y="660"/>
                    </a:lnTo>
                    <a:lnTo>
                      <a:pt x="1923" y="660"/>
                    </a:lnTo>
                    <a:lnTo>
                      <a:pt x="1935" y="660"/>
                    </a:lnTo>
                    <a:lnTo>
                      <a:pt x="1948" y="660"/>
                    </a:lnTo>
                    <a:lnTo>
                      <a:pt x="1961" y="660"/>
                    </a:lnTo>
                    <a:lnTo>
                      <a:pt x="1974" y="660"/>
                    </a:lnTo>
                    <a:lnTo>
                      <a:pt x="1986" y="660"/>
                    </a:lnTo>
                    <a:lnTo>
                      <a:pt x="2000" y="660"/>
                    </a:lnTo>
                    <a:lnTo>
                      <a:pt x="2013" y="660"/>
                    </a:lnTo>
                    <a:lnTo>
                      <a:pt x="2025" y="653"/>
                    </a:lnTo>
                    <a:lnTo>
                      <a:pt x="2038" y="660"/>
                    </a:lnTo>
                    <a:lnTo>
                      <a:pt x="2050" y="650"/>
                    </a:lnTo>
                    <a:lnTo>
                      <a:pt x="2062" y="651"/>
                    </a:lnTo>
                    <a:lnTo>
                      <a:pt x="2074" y="648"/>
                    </a:lnTo>
                    <a:lnTo>
                      <a:pt x="2087" y="651"/>
                    </a:lnTo>
                    <a:lnTo>
                      <a:pt x="2100" y="655"/>
                    </a:lnTo>
                    <a:lnTo>
                      <a:pt x="2112" y="654"/>
                    </a:lnTo>
                    <a:lnTo>
                      <a:pt x="2124" y="655"/>
                    </a:lnTo>
                    <a:lnTo>
                      <a:pt x="2137" y="660"/>
                    </a:lnTo>
                    <a:lnTo>
                      <a:pt x="2150" y="660"/>
                    </a:lnTo>
                    <a:lnTo>
                      <a:pt x="2163" y="660"/>
                    </a:lnTo>
                    <a:lnTo>
                      <a:pt x="2177" y="657"/>
                    </a:lnTo>
                    <a:lnTo>
                      <a:pt x="2190" y="660"/>
                    </a:lnTo>
                    <a:lnTo>
                      <a:pt x="2203" y="660"/>
                    </a:lnTo>
                    <a:lnTo>
                      <a:pt x="2217" y="658"/>
                    </a:lnTo>
                    <a:lnTo>
                      <a:pt x="2230" y="659"/>
                    </a:lnTo>
                    <a:lnTo>
                      <a:pt x="2243" y="660"/>
                    </a:lnTo>
                    <a:lnTo>
                      <a:pt x="2257" y="657"/>
                    </a:lnTo>
                    <a:lnTo>
                      <a:pt x="2270" y="657"/>
                    </a:lnTo>
                    <a:lnTo>
                      <a:pt x="2285" y="655"/>
                    </a:lnTo>
                    <a:lnTo>
                      <a:pt x="2299" y="656"/>
                    </a:lnTo>
                    <a:lnTo>
                      <a:pt x="2312" y="660"/>
                    </a:lnTo>
                    <a:lnTo>
                      <a:pt x="2326" y="660"/>
                    </a:lnTo>
                    <a:lnTo>
                      <a:pt x="2339" y="660"/>
                    </a:lnTo>
                    <a:lnTo>
                      <a:pt x="2352" y="660"/>
                    </a:lnTo>
                    <a:lnTo>
                      <a:pt x="2365" y="660"/>
                    </a:lnTo>
                    <a:lnTo>
                      <a:pt x="2377" y="660"/>
                    </a:lnTo>
                    <a:lnTo>
                      <a:pt x="2392" y="660"/>
                    </a:lnTo>
                    <a:lnTo>
                      <a:pt x="2404" y="660"/>
                    </a:lnTo>
                    <a:lnTo>
                      <a:pt x="2417" y="660"/>
                    </a:lnTo>
                    <a:lnTo>
                      <a:pt x="2431" y="657"/>
                    </a:lnTo>
                    <a:lnTo>
                      <a:pt x="2443" y="657"/>
                    </a:lnTo>
                    <a:lnTo>
                      <a:pt x="2456" y="658"/>
                    </a:lnTo>
                    <a:lnTo>
                      <a:pt x="2470" y="660"/>
                    </a:lnTo>
                    <a:lnTo>
                      <a:pt x="2484" y="660"/>
                    </a:lnTo>
                    <a:lnTo>
                      <a:pt x="2499" y="660"/>
                    </a:lnTo>
                    <a:lnTo>
                      <a:pt x="2512" y="658"/>
                    </a:lnTo>
                    <a:lnTo>
                      <a:pt x="2525" y="658"/>
                    </a:lnTo>
                    <a:lnTo>
                      <a:pt x="2539" y="660"/>
                    </a:lnTo>
                    <a:lnTo>
                      <a:pt x="2552" y="658"/>
                    </a:lnTo>
                    <a:lnTo>
                      <a:pt x="2565" y="660"/>
                    </a:lnTo>
                    <a:lnTo>
                      <a:pt x="2579" y="660"/>
                    </a:lnTo>
                    <a:lnTo>
                      <a:pt x="2592" y="660"/>
                    </a:lnTo>
                    <a:lnTo>
                      <a:pt x="2607" y="659"/>
                    </a:lnTo>
                    <a:lnTo>
                      <a:pt x="2620" y="660"/>
                    </a:lnTo>
                    <a:lnTo>
                      <a:pt x="2633" y="658"/>
                    </a:lnTo>
                    <a:lnTo>
                      <a:pt x="2648" y="660"/>
                    </a:lnTo>
                    <a:lnTo>
                      <a:pt x="2661" y="660"/>
                    </a:lnTo>
                    <a:lnTo>
                      <a:pt x="2674" y="660"/>
                    </a:lnTo>
                    <a:lnTo>
                      <a:pt x="2689" y="660"/>
                    </a:lnTo>
                    <a:lnTo>
                      <a:pt x="2703" y="660"/>
                    </a:lnTo>
                    <a:lnTo>
                      <a:pt x="2716" y="660"/>
                    </a:lnTo>
                    <a:lnTo>
                      <a:pt x="2731" y="660"/>
                    </a:lnTo>
                    <a:lnTo>
                      <a:pt x="2745" y="660"/>
                    </a:lnTo>
                    <a:lnTo>
                      <a:pt x="2758" y="658"/>
                    </a:lnTo>
                    <a:lnTo>
                      <a:pt x="2773" y="660"/>
                    </a:lnTo>
                    <a:lnTo>
                      <a:pt x="2787" y="660"/>
                    </a:lnTo>
                    <a:lnTo>
                      <a:pt x="2800" y="659"/>
                    </a:lnTo>
                    <a:lnTo>
                      <a:pt x="2815" y="660"/>
                    </a:lnTo>
                    <a:lnTo>
                      <a:pt x="2828" y="660"/>
                    </a:lnTo>
                    <a:lnTo>
                      <a:pt x="2843" y="660"/>
                    </a:lnTo>
                    <a:lnTo>
                      <a:pt x="2856" y="660"/>
                    </a:lnTo>
                    <a:lnTo>
                      <a:pt x="2868" y="660"/>
                    </a:lnTo>
                    <a:lnTo>
                      <a:pt x="2882" y="659"/>
                    </a:lnTo>
                    <a:lnTo>
                      <a:pt x="2895" y="660"/>
                    </a:lnTo>
                    <a:lnTo>
                      <a:pt x="2908" y="660"/>
                    </a:lnTo>
                    <a:lnTo>
                      <a:pt x="2921" y="660"/>
                    </a:lnTo>
                    <a:lnTo>
                      <a:pt x="2934" y="660"/>
                    </a:lnTo>
                    <a:lnTo>
                      <a:pt x="2950" y="660"/>
                    </a:lnTo>
                    <a:lnTo>
                      <a:pt x="2963" y="660"/>
                    </a:lnTo>
                    <a:lnTo>
                      <a:pt x="2976" y="660"/>
                    </a:lnTo>
                    <a:lnTo>
                      <a:pt x="2989" y="660"/>
                    </a:lnTo>
                    <a:lnTo>
                      <a:pt x="3002" y="658"/>
                    </a:lnTo>
                    <a:lnTo>
                      <a:pt x="3015" y="660"/>
                    </a:lnTo>
                    <a:lnTo>
                      <a:pt x="3028" y="660"/>
                    </a:lnTo>
                    <a:lnTo>
                      <a:pt x="3041" y="660"/>
                    </a:lnTo>
                    <a:lnTo>
                      <a:pt x="3057" y="660"/>
                    </a:lnTo>
                    <a:lnTo>
                      <a:pt x="3070" y="659"/>
                    </a:lnTo>
                    <a:lnTo>
                      <a:pt x="3084" y="659"/>
                    </a:lnTo>
                    <a:lnTo>
                      <a:pt x="3099" y="659"/>
                    </a:lnTo>
                    <a:lnTo>
                      <a:pt x="3113" y="660"/>
                    </a:lnTo>
                    <a:lnTo>
                      <a:pt x="3127" y="660"/>
                    </a:lnTo>
                    <a:lnTo>
                      <a:pt x="3142" y="660"/>
                    </a:lnTo>
                    <a:lnTo>
                      <a:pt x="3157" y="660"/>
                    </a:lnTo>
                    <a:lnTo>
                      <a:pt x="3170" y="660"/>
                    </a:lnTo>
                    <a:lnTo>
                      <a:pt x="3185" y="660"/>
                    </a:lnTo>
                    <a:lnTo>
                      <a:pt x="3198" y="660"/>
                    </a:lnTo>
                    <a:lnTo>
                      <a:pt x="3212" y="659"/>
                    </a:lnTo>
                    <a:lnTo>
                      <a:pt x="3228" y="658"/>
                    </a:lnTo>
                    <a:lnTo>
                      <a:pt x="3242" y="659"/>
                    </a:lnTo>
                    <a:lnTo>
                      <a:pt x="3257" y="660"/>
                    </a:lnTo>
                    <a:lnTo>
                      <a:pt x="3272" y="659"/>
                    </a:lnTo>
                    <a:lnTo>
                      <a:pt x="3288" y="659"/>
                    </a:lnTo>
                    <a:lnTo>
                      <a:pt x="3302" y="658"/>
                    </a:lnTo>
                    <a:lnTo>
                      <a:pt x="3316" y="659"/>
                    </a:lnTo>
                    <a:lnTo>
                      <a:pt x="3331" y="659"/>
                    </a:lnTo>
                    <a:lnTo>
                      <a:pt x="3344" y="660"/>
                    </a:lnTo>
                    <a:lnTo>
                      <a:pt x="3358" y="659"/>
                    </a:lnTo>
                    <a:lnTo>
                      <a:pt x="3373" y="660"/>
                    </a:lnTo>
                    <a:lnTo>
                      <a:pt x="3386" y="660"/>
                    </a:lnTo>
                    <a:lnTo>
                      <a:pt x="3400" y="660"/>
                    </a:lnTo>
                    <a:lnTo>
                      <a:pt x="3415" y="660"/>
                    </a:lnTo>
                    <a:lnTo>
                      <a:pt x="3430" y="660"/>
                    </a:lnTo>
                    <a:lnTo>
                      <a:pt x="3444" y="660"/>
                    </a:lnTo>
                    <a:lnTo>
                      <a:pt x="3459" y="660"/>
                    </a:lnTo>
                    <a:lnTo>
                      <a:pt x="3474" y="660"/>
                    </a:lnTo>
                    <a:lnTo>
                      <a:pt x="3488" y="660"/>
                    </a:lnTo>
                    <a:lnTo>
                      <a:pt x="3505" y="660"/>
                    </a:lnTo>
                    <a:lnTo>
                      <a:pt x="3519" y="660"/>
                    </a:lnTo>
                    <a:lnTo>
                      <a:pt x="3533" y="660"/>
                    </a:lnTo>
                    <a:lnTo>
                      <a:pt x="3546" y="660"/>
                    </a:lnTo>
                    <a:lnTo>
                      <a:pt x="3560" y="660"/>
                    </a:lnTo>
                    <a:lnTo>
                      <a:pt x="3574" y="659"/>
                    </a:lnTo>
                    <a:lnTo>
                      <a:pt x="3586" y="660"/>
                    </a:lnTo>
                    <a:lnTo>
                      <a:pt x="3601" y="660"/>
                    </a:lnTo>
                    <a:lnTo>
                      <a:pt x="3616" y="660"/>
                    </a:lnTo>
                    <a:lnTo>
                      <a:pt x="3632" y="659"/>
                    </a:lnTo>
                    <a:lnTo>
                      <a:pt x="3647" y="660"/>
                    </a:lnTo>
                    <a:lnTo>
                      <a:pt x="3661" y="659"/>
                    </a:lnTo>
                    <a:lnTo>
                      <a:pt x="3677" y="660"/>
                    </a:lnTo>
                    <a:lnTo>
                      <a:pt x="3692" y="660"/>
                    </a:lnTo>
                    <a:lnTo>
                      <a:pt x="3706" y="660"/>
                    </a:lnTo>
                    <a:lnTo>
                      <a:pt x="3720" y="660"/>
                    </a:lnTo>
                    <a:lnTo>
                      <a:pt x="3737" y="660"/>
                    </a:lnTo>
                    <a:lnTo>
                      <a:pt x="3751" y="660"/>
                    </a:lnTo>
                    <a:lnTo>
                      <a:pt x="3766" y="660"/>
                    </a:lnTo>
                    <a:lnTo>
                      <a:pt x="3781" y="660"/>
                    </a:lnTo>
                    <a:lnTo>
                      <a:pt x="3795" y="659"/>
                    </a:lnTo>
                    <a:lnTo>
                      <a:pt x="3809" y="659"/>
                    </a:lnTo>
                    <a:lnTo>
                      <a:pt x="3825" y="660"/>
                    </a:lnTo>
                    <a:lnTo>
                      <a:pt x="3839" y="660"/>
                    </a:lnTo>
                    <a:lnTo>
                      <a:pt x="3853" y="660"/>
                    </a:lnTo>
                    <a:lnTo>
                      <a:pt x="3869" y="659"/>
                    </a:lnTo>
                    <a:lnTo>
                      <a:pt x="3883" y="660"/>
                    </a:lnTo>
                    <a:lnTo>
                      <a:pt x="3897" y="660"/>
                    </a:lnTo>
                    <a:lnTo>
                      <a:pt x="3913" y="660"/>
                    </a:lnTo>
                    <a:lnTo>
                      <a:pt x="3927" y="659"/>
                    </a:lnTo>
                    <a:lnTo>
                      <a:pt x="3942" y="660"/>
                    </a:lnTo>
                    <a:lnTo>
                      <a:pt x="3957" y="659"/>
                    </a:lnTo>
                    <a:lnTo>
                      <a:pt x="3973" y="659"/>
                    </a:lnTo>
                    <a:lnTo>
                      <a:pt x="3988" y="660"/>
                    </a:lnTo>
                    <a:lnTo>
                      <a:pt x="4001" y="660"/>
                    </a:lnTo>
                    <a:lnTo>
                      <a:pt x="4017" y="660"/>
                    </a:lnTo>
                    <a:lnTo>
                      <a:pt x="4030" y="660"/>
                    </a:lnTo>
                    <a:lnTo>
                      <a:pt x="4043" y="659"/>
                    </a:lnTo>
                    <a:lnTo>
                      <a:pt x="4058" y="659"/>
                    </a:lnTo>
                    <a:lnTo>
                      <a:pt x="4071" y="660"/>
                    </a:lnTo>
                    <a:lnTo>
                      <a:pt x="4085" y="660"/>
                    </a:lnTo>
                    <a:lnTo>
                      <a:pt x="4100" y="660"/>
                    </a:lnTo>
                    <a:lnTo>
                      <a:pt x="4113" y="660"/>
                    </a:lnTo>
                    <a:lnTo>
                      <a:pt x="4127" y="660"/>
                    </a:lnTo>
                    <a:lnTo>
                      <a:pt x="4142" y="660"/>
                    </a:lnTo>
                    <a:lnTo>
                      <a:pt x="4155" y="660"/>
                    </a:lnTo>
                    <a:lnTo>
                      <a:pt x="4169" y="660"/>
                    </a:lnTo>
                    <a:lnTo>
                      <a:pt x="4183" y="659"/>
                    </a:lnTo>
                    <a:lnTo>
                      <a:pt x="4196" y="660"/>
                    </a:lnTo>
                    <a:lnTo>
                      <a:pt x="4212" y="660"/>
                    </a:lnTo>
                    <a:lnTo>
                      <a:pt x="4225" y="660"/>
                    </a:lnTo>
                    <a:lnTo>
                      <a:pt x="4238" y="659"/>
                    </a:lnTo>
                    <a:lnTo>
                      <a:pt x="4252" y="659"/>
                    </a:lnTo>
                    <a:lnTo>
                      <a:pt x="4266" y="660"/>
                    </a:lnTo>
                    <a:lnTo>
                      <a:pt x="4280" y="659"/>
                    </a:lnTo>
                    <a:lnTo>
                      <a:pt x="4295" y="660"/>
                    </a:lnTo>
                    <a:lnTo>
                      <a:pt x="4310" y="660"/>
                    </a:lnTo>
                    <a:lnTo>
                      <a:pt x="4323" y="660"/>
                    </a:lnTo>
                    <a:lnTo>
                      <a:pt x="4340" y="660"/>
                    </a:lnTo>
                    <a:lnTo>
                      <a:pt x="4354" y="659"/>
                    </a:lnTo>
                    <a:lnTo>
                      <a:pt x="4369" y="660"/>
                    </a:lnTo>
                    <a:lnTo>
                      <a:pt x="4384" y="660"/>
                    </a:lnTo>
                    <a:lnTo>
                      <a:pt x="4399" y="660"/>
                    </a:lnTo>
                    <a:lnTo>
                      <a:pt x="4412" y="660"/>
                    </a:lnTo>
                    <a:lnTo>
                      <a:pt x="4426" y="660"/>
                    </a:lnTo>
                    <a:lnTo>
                      <a:pt x="4441" y="660"/>
                    </a:lnTo>
                    <a:lnTo>
                      <a:pt x="4454" y="660"/>
                    </a:lnTo>
                    <a:lnTo>
                      <a:pt x="4470" y="660"/>
                    </a:lnTo>
                    <a:lnTo>
                      <a:pt x="4483" y="660"/>
                    </a:lnTo>
                    <a:lnTo>
                      <a:pt x="4496" y="660"/>
                    </a:lnTo>
                    <a:lnTo>
                      <a:pt x="4512" y="660"/>
                    </a:lnTo>
                    <a:lnTo>
                      <a:pt x="4526" y="660"/>
                    </a:lnTo>
                    <a:lnTo>
                      <a:pt x="4540" y="660"/>
                    </a:lnTo>
                    <a:lnTo>
                      <a:pt x="4555" y="659"/>
                    </a:lnTo>
                    <a:lnTo>
                      <a:pt x="4572" y="660"/>
                    </a:lnTo>
                    <a:lnTo>
                      <a:pt x="4587" y="659"/>
                    </a:lnTo>
                    <a:lnTo>
                      <a:pt x="4601" y="660"/>
                    </a:lnTo>
                    <a:lnTo>
                      <a:pt x="4617" y="660"/>
                    </a:lnTo>
                    <a:lnTo>
                      <a:pt x="4632" y="660"/>
                    </a:lnTo>
                    <a:lnTo>
                      <a:pt x="4647" y="660"/>
                    </a:lnTo>
                    <a:lnTo>
                      <a:pt x="4663" y="660"/>
                    </a:lnTo>
                    <a:lnTo>
                      <a:pt x="4678" y="660"/>
                    </a:lnTo>
                    <a:lnTo>
                      <a:pt x="4693" y="659"/>
                    </a:lnTo>
                    <a:lnTo>
                      <a:pt x="4708" y="660"/>
                    </a:lnTo>
                    <a:lnTo>
                      <a:pt x="4723" y="660"/>
                    </a:lnTo>
                    <a:lnTo>
                      <a:pt x="4738" y="659"/>
                    </a:lnTo>
                    <a:lnTo>
                      <a:pt x="4753" y="660"/>
                    </a:lnTo>
                    <a:lnTo>
                      <a:pt x="4769" y="659"/>
                    </a:lnTo>
                    <a:lnTo>
                      <a:pt x="4783" y="660"/>
                    </a:lnTo>
                    <a:lnTo>
                      <a:pt x="4797" y="660"/>
                    </a:lnTo>
                    <a:lnTo>
                      <a:pt x="4812" y="660"/>
                    </a:lnTo>
                    <a:lnTo>
                      <a:pt x="4828" y="660"/>
                    </a:lnTo>
                    <a:lnTo>
                      <a:pt x="4844" y="660"/>
                    </a:lnTo>
                    <a:lnTo>
                      <a:pt x="4858" y="659"/>
                    </a:lnTo>
                    <a:lnTo>
                      <a:pt x="4874" y="660"/>
                    </a:lnTo>
                    <a:lnTo>
                      <a:pt x="4889" y="660"/>
                    </a:lnTo>
                    <a:lnTo>
                      <a:pt x="4904" y="660"/>
                    </a:lnTo>
                    <a:lnTo>
                      <a:pt x="4920" y="660"/>
                    </a:lnTo>
                    <a:lnTo>
                      <a:pt x="4935" y="660"/>
                    </a:lnTo>
                    <a:lnTo>
                      <a:pt x="4950" y="660"/>
                    </a:lnTo>
                    <a:lnTo>
                      <a:pt x="4964" y="660"/>
                    </a:lnTo>
                    <a:lnTo>
                      <a:pt x="4980" y="659"/>
                    </a:lnTo>
                    <a:lnTo>
                      <a:pt x="4994" y="660"/>
                    </a:lnTo>
                    <a:lnTo>
                      <a:pt x="5009" y="660"/>
                    </a:lnTo>
                    <a:lnTo>
                      <a:pt x="5024" y="660"/>
                    </a:lnTo>
                    <a:lnTo>
                      <a:pt x="5039" y="660"/>
                    </a:lnTo>
                    <a:lnTo>
                      <a:pt x="5053" y="660"/>
                    </a:lnTo>
                    <a:lnTo>
                      <a:pt x="5069" y="659"/>
                    </a:lnTo>
                    <a:lnTo>
                      <a:pt x="5084" y="659"/>
                    </a:lnTo>
                    <a:lnTo>
                      <a:pt x="5099" y="660"/>
                    </a:lnTo>
                    <a:lnTo>
                      <a:pt x="5113" y="660"/>
                    </a:lnTo>
                    <a:lnTo>
                      <a:pt x="5129" y="660"/>
                    </a:lnTo>
                    <a:lnTo>
                      <a:pt x="5144" y="660"/>
                    </a:lnTo>
                    <a:lnTo>
                      <a:pt x="5158" y="660"/>
                    </a:lnTo>
                    <a:lnTo>
                      <a:pt x="5174" y="660"/>
                    </a:lnTo>
                    <a:lnTo>
                      <a:pt x="5189" y="659"/>
                    </a:lnTo>
                    <a:lnTo>
                      <a:pt x="5204" y="659"/>
                    </a:lnTo>
                    <a:lnTo>
                      <a:pt x="5219" y="660"/>
                    </a:lnTo>
                    <a:lnTo>
                      <a:pt x="5234" y="660"/>
                    </a:lnTo>
                    <a:lnTo>
                      <a:pt x="5249" y="660"/>
                    </a:lnTo>
                    <a:lnTo>
                      <a:pt x="5263" y="660"/>
                    </a:lnTo>
                    <a:lnTo>
                      <a:pt x="5278" y="660"/>
                    </a:lnTo>
                    <a:lnTo>
                      <a:pt x="5293" y="660"/>
                    </a:lnTo>
                    <a:lnTo>
                      <a:pt x="5308" y="660"/>
                    </a:lnTo>
                    <a:lnTo>
                      <a:pt x="5324" y="660"/>
                    </a:lnTo>
                    <a:lnTo>
                      <a:pt x="5338" y="659"/>
                    </a:lnTo>
                    <a:lnTo>
                      <a:pt x="5353" y="659"/>
                    </a:lnTo>
                    <a:lnTo>
                      <a:pt x="5368" y="659"/>
                    </a:lnTo>
                    <a:lnTo>
                      <a:pt x="5383" y="660"/>
                    </a:lnTo>
                    <a:lnTo>
                      <a:pt x="5398" y="659"/>
                    </a:lnTo>
                    <a:lnTo>
                      <a:pt x="5413" y="660"/>
                    </a:lnTo>
                    <a:lnTo>
                      <a:pt x="5429" y="660"/>
                    </a:lnTo>
                    <a:lnTo>
                      <a:pt x="5442" y="659"/>
                    </a:lnTo>
                    <a:lnTo>
                      <a:pt x="5456" y="660"/>
                    </a:lnTo>
                    <a:lnTo>
                      <a:pt x="5471" y="659"/>
                    </a:lnTo>
                    <a:lnTo>
                      <a:pt x="5484" y="660"/>
                    </a:lnTo>
                    <a:lnTo>
                      <a:pt x="5497" y="660"/>
                    </a:lnTo>
                    <a:lnTo>
                      <a:pt x="5511" y="660"/>
                    </a:lnTo>
                    <a:lnTo>
                      <a:pt x="5524" y="660"/>
                    </a:lnTo>
                    <a:lnTo>
                      <a:pt x="5539" y="660"/>
                    </a:lnTo>
                    <a:lnTo>
                      <a:pt x="5551" y="660"/>
                    </a:lnTo>
                    <a:lnTo>
                      <a:pt x="5564" y="660"/>
                    </a:lnTo>
                    <a:lnTo>
                      <a:pt x="5578" y="659"/>
                    </a:lnTo>
                    <a:lnTo>
                      <a:pt x="5591" y="660"/>
                    </a:lnTo>
                    <a:lnTo>
                      <a:pt x="5605" y="659"/>
                    </a:lnTo>
                    <a:lnTo>
                      <a:pt x="5620" y="660"/>
                    </a:lnTo>
                    <a:lnTo>
                      <a:pt x="5634" y="659"/>
                    </a:lnTo>
                    <a:lnTo>
                      <a:pt x="5647" y="660"/>
                    </a:lnTo>
                    <a:lnTo>
                      <a:pt x="5662" y="660"/>
                    </a:lnTo>
                    <a:lnTo>
                      <a:pt x="5676" y="659"/>
                    </a:lnTo>
                    <a:lnTo>
                      <a:pt x="5690" y="659"/>
                    </a:lnTo>
                    <a:lnTo>
                      <a:pt x="5706" y="660"/>
                    </a:lnTo>
                    <a:lnTo>
                      <a:pt x="5719" y="660"/>
                    </a:lnTo>
                    <a:lnTo>
                      <a:pt x="5734" y="660"/>
                    </a:lnTo>
                    <a:lnTo>
                      <a:pt x="5749" y="660"/>
                    </a:lnTo>
                    <a:lnTo>
                      <a:pt x="5764" y="659"/>
                    </a:lnTo>
                    <a:lnTo>
                      <a:pt x="5778" y="660"/>
                    </a:lnTo>
                    <a:lnTo>
                      <a:pt x="5794" y="660"/>
                    </a:lnTo>
                    <a:lnTo>
                      <a:pt x="5808" y="659"/>
                    </a:lnTo>
                    <a:lnTo>
                      <a:pt x="5822" y="660"/>
                    </a:lnTo>
                    <a:lnTo>
                      <a:pt x="5838" y="660"/>
                    </a:lnTo>
                    <a:lnTo>
                      <a:pt x="5852" y="659"/>
                    </a:lnTo>
                    <a:lnTo>
                      <a:pt x="5867" y="660"/>
                    </a:lnTo>
                    <a:lnTo>
                      <a:pt x="5881" y="659"/>
                    </a:lnTo>
                    <a:lnTo>
                      <a:pt x="5897" y="660"/>
                    </a:lnTo>
                    <a:lnTo>
                      <a:pt x="5911" y="659"/>
                    </a:lnTo>
                    <a:lnTo>
                      <a:pt x="5926" y="660"/>
                    </a:lnTo>
                    <a:lnTo>
                      <a:pt x="5941" y="660"/>
                    </a:lnTo>
                    <a:lnTo>
                      <a:pt x="5956" y="660"/>
                    </a:lnTo>
                    <a:lnTo>
                      <a:pt x="5970" y="660"/>
                    </a:lnTo>
                    <a:lnTo>
                      <a:pt x="5985" y="660"/>
                    </a:lnTo>
                    <a:lnTo>
                      <a:pt x="6000" y="659"/>
                    </a:lnTo>
                    <a:lnTo>
                      <a:pt x="6013" y="660"/>
                    </a:lnTo>
                    <a:lnTo>
                      <a:pt x="6029" y="659"/>
                    </a:lnTo>
                    <a:lnTo>
                      <a:pt x="6042" y="660"/>
                    </a:lnTo>
                    <a:lnTo>
                      <a:pt x="6056" y="660"/>
                    </a:lnTo>
                    <a:lnTo>
                      <a:pt x="6072" y="659"/>
                    </a:lnTo>
                    <a:lnTo>
                      <a:pt x="6085" y="659"/>
                    </a:lnTo>
                    <a:lnTo>
                      <a:pt x="6099" y="660"/>
                    </a:lnTo>
                    <a:lnTo>
                      <a:pt x="6115" y="659"/>
                    </a:lnTo>
                    <a:lnTo>
                      <a:pt x="6129" y="660"/>
                    </a:lnTo>
                    <a:lnTo>
                      <a:pt x="6144" y="660"/>
                    </a:lnTo>
                    <a:lnTo>
                      <a:pt x="6159" y="660"/>
                    </a:lnTo>
                    <a:lnTo>
                      <a:pt x="6173" y="660"/>
                    </a:lnTo>
                    <a:lnTo>
                      <a:pt x="6187" y="660"/>
                    </a:lnTo>
                    <a:lnTo>
                      <a:pt x="6202" y="660"/>
                    </a:lnTo>
                    <a:lnTo>
                      <a:pt x="6217" y="660"/>
                    </a:lnTo>
                    <a:lnTo>
                      <a:pt x="6231" y="660"/>
                    </a:lnTo>
                    <a:lnTo>
                      <a:pt x="6245" y="660"/>
                    </a:lnTo>
                    <a:lnTo>
                      <a:pt x="6260" y="660"/>
                    </a:lnTo>
                    <a:lnTo>
                      <a:pt x="6275" y="660"/>
                    </a:lnTo>
                    <a:lnTo>
                      <a:pt x="6290" y="659"/>
                    </a:lnTo>
                    <a:lnTo>
                      <a:pt x="6305" y="660"/>
                    </a:lnTo>
                    <a:lnTo>
                      <a:pt x="6320" y="660"/>
                    </a:lnTo>
                    <a:lnTo>
                      <a:pt x="6334" y="660"/>
                    </a:lnTo>
                    <a:lnTo>
                      <a:pt x="6349" y="660"/>
                    </a:lnTo>
                    <a:lnTo>
                      <a:pt x="6364" y="660"/>
                    </a:lnTo>
                    <a:lnTo>
                      <a:pt x="6378" y="660"/>
                    </a:lnTo>
                    <a:lnTo>
                      <a:pt x="6394" y="660"/>
                    </a:lnTo>
                    <a:lnTo>
                      <a:pt x="6408" y="660"/>
                    </a:lnTo>
                    <a:lnTo>
                      <a:pt x="6409" y="66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5" name="Freeform 62">
                <a:extLst>
                  <a:ext uri="{FF2B5EF4-FFF2-40B4-BE49-F238E27FC236}">
                    <a16:creationId xmlns:a16="http://schemas.microsoft.com/office/drawing/2014/main" id="{82410BBB-6DD0-7A84-231A-783ED0B67E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7" y="2336"/>
                <a:ext cx="342" cy="363"/>
              </a:xfrm>
              <a:custGeom>
                <a:avLst/>
                <a:gdLst>
                  <a:gd name="T0" fmla="*/ 0 w 342"/>
                  <a:gd name="T1" fmla="*/ 0 h 363"/>
                  <a:gd name="T2" fmla="*/ 0 w 342"/>
                  <a:gd name="T3" fmla="*/ 363 h 363"/>
                  <a:gd name="T4" fmla="*/ 342 w 342"/>
                  <a:gd name="T5" fmla="*/ 363 h 363"/>
                  <a:gd name="T6" fmla="*/ 342 w 342"/>
                  <a:gd name="T7" fmla="*/ 344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2" h="363">
                    <a:moveTo>
                      <a:pt x="0" y="0"/>
                    </a:moveTo>
                    <a:lnTo>
                      <a:pt x="0" y="363"/>
                    </a:lnTo>
                    <a:lnTo>
                      <a:pt x="342" y="363"/>
                    </a:lnTo>
                    <a:lnTo>
                      <a:pt x="342" y="344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6" name="Freeform 63">
                <a:extLst>
                  <a:ext uri="{FF2B5EF4-FFF2-40B4-BE49-F238E27FC236}">
                    <a16:creationId xmlns:a16="http://schemas.microsoft.com/office/drawing/2014/main" id="{1583E0F7-07D4-1B53-ECAC-29F39A5109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1578"/>
                <a:ext cx="6409" cy="1122"/>
              </a:xfrm>
              <a:custGeom>
                <a:avLst/>
                <a:gdLst>
                  <a:gd name="T0" fmla="*/ 80 w 6409"/>
                  <a:gd name="T1" fmla="*/ 1072 h 1122"/>
                  <a:gd name="T2" fmla="*/ 177 w 6409"/>
                  <a:gd name="T3" fmla="*/ 1115 h 1122"/>
                  <a:gd name="T4" fmla="*/ 275 w 6409"/>
                  <a:gd name="T5" fmla="*/ 1122 h 1122"/>
                  <a:gd name="T6" fmla="*/ 372 w 6409"/>
                  <a:gd name="T7" fmla="*/ 1107 h 1122"/>
                  <a:gd name="T8" fmla="*/ 470 w 6409"/>
                  <a:gd name="T9" fmla="*/ 1117 h 1122"/>
                  <a:gd name="T10" fmla="*/ 567 w 6409"/>
                  <a:gd name="T11" fmla="*/ 1122 h 1122"/>
                  <a:gd name="T12" fmla="*/ 665 w 6409"/>
                  <a:gd name="T13" fmla="*/ 1122 h 1122"/>
                  <a:gd name="T14" fmla="*/ 762 w 6409"/>
                  <a:gd name="T15" fmla="*/ 1122 h 1122"/>
                  <a:gd name="T16" fmla="*/ 860 w 6409"/>
                  <a:gd name="T17" fmla="*/ 1116 h 1122"/>
                  <a:gd name="T18" fmla="*/ 957 w 6409"/>
                  <a:gd name="T19" fmla="*/ 1122 h 1122"/>
                  <a:gd name="T20" fmla="*/ 1055 w 6409"/>
                  <a:gd name="T21" fmla="*/ 1094 h 1122"/>
                  <a:gd name="T22" fmla="*/ 1152 w 6409"/>
                  <a:gd name="T23" fmla="*/ 854 h 1122"/>
                  <a:gd name="T24" fmla="*/ 1250 w 6409"/>
                  <a:gd name="T25" fmla="*/ 758 h 1122"/>
                  <a:gd name="T26" fmla="*/ 1348 w 6409"/>
                  <a:gd name="T27" fmla="*/ 478 h 1122"/>
                  <a:gd name="T28" fmla="*/ 1446 w 6409"/>
                  <a:gd name="T29" fmla="*/ 1023 h 1122"/>
                  <a:gd name="T30" fmla="*/ 1544 w 6409"/>
                  <a:gd name="T31" fmla="*/ 1083 h 1122"/>
                  <a:gd name="T32" fmla="*/ 1641 w 6409"/>
                  <a:gd name="T33" fmla="*/ 1089 h 1122"/>
                  <a:gd name="T34" fmla="*/ 1740 w 6409"/>
                  <a:gd name="T35" fmla="*/ 1104 h 1122"/>
                  <a:gd name="T36" fmla="*/ 1839 w 6409"/>
                  <a:gd name="T37" fmla="*/ 1083 h 1122"/>
                  <a:gd name="T38" fmla="*/ 1939 w 6409"/>
                  <a:gd name="T39" fmla="*/ 1108 h 1122"/>
                  <a:gd name="T40" fmla="*/ 2040 w 6409"/>
                  <a:gd name="T41" fmla="*/ 1117 h 1122"/>
                  <a:gd name="T42" fmla="*/ 2141 w 6409"/>
                  <a:gd name="T43" fmla="*/ 1117 h 1122"/>
                  <a:gd name="T44" fmla="*/ 2242 w 6409"/>
                  <a:gd name="T45" fmla="*/ 1122 h 1122"/>
                  <a:gd name="T46" fmla="*/ 2345 w 6409"/>
                  <a:gd name="T47" fmla="*/ 540 h 1122"/>
                  <a:gd name="T48" fmla="*/ 2449 w 6409"/>
                  <a:gd name="T49" fmla="*/ 1023 h 1122"/>
                  <a:gd name="T50" fmla="*/ 2553 w 6409"/>
                  <a:gd name="T51" fmla="*/ 1105 h 1122"/>
                  <a:gd name="T52" fmla="*/ 2659 w 6409"/>
                  <a:gd name="T53" fmla="*/ 1111 h 1122"/>
                  <a:gd name="T54" fmla="*/ 2768 w 6409"/>
                  <a:gd name="T55" fmla="*/ 1115 h 1122"/>
                  <a:gd name="T56" fmla="*/ 2873 w 6409"/>
                  <a:gd name="T57" fmla="*/ 1116 h 1122"/>
                  <a:gd name="T58" fmla="*/ 2975 w 6409"/>
                  <a:gd name="T59" fmla="*/ 781 h 1122"/>
                  <a:gd name="T60" fmla="*/ 3082 w 6409"/>
                  <a:gd name="T61" fmla="*/ 1097 h 1122"/>
                  <a:gd name="T62" fmla="*/ 3183 w 6409"/>
                  <a:gd name="T63" fmla="*/ 1109 h 1122"/>
                  <a:gd name="T64" fmla="*/ 3291 w 6409"/>
                  <a:gd name="T65" fmla="*/ 1118 h 1122"/>
                  <a:gd name="T66" fmla="*/ 3396 w 6409"/>
                  <a:gd name="T67" fmla="*/ 1121 h 1122"/>
                  <a:gd name="T68" fmla="*/ 3503 w 6409"/>
                  <a:gd name="T69" fmla="*/ 1120 h 1122"/>
                  <a:gd name="T70" fmla="*/ 3616 w 6409"/>
                  <a:gd name="T71" fmla="*/ 1122 h 1122"/>
                  <a:gd name="T72" fmla="*/ 3723 w 6409"/>
                  <a:gd name="T73" fmla="*/ 1122 h 1122"/>
                  <a:gd name="T74" fmla="*/ 3836 w 6409"/>
                  <a:gd name="T75" fmla="*/ 1121 h 1122"/>
                  <a:gd name="T76" fmla="*/ 3949 w 6409"/>
                  <a:gd name="T77" fmla="*/ 1121 h 1122"/>
                  <a:gd name="T78" fmla="*/ 4060 w 6409"/>
                  <a:gd name="T79" fmla="*/ 1122 h 1122"/>
                  <a:gd name="T80" fmla="*/ 4171 w 6409"/>
                  <a:gd name="T81" fmla="*/ 1122 h 1122"/>
                  <a:gd name="T82" fmla="*/ 4280 w 6409"/>
                  <a:gd name="T83" fmla="*/ 1121 h 1122"/>
                  <a:gd name="T84" fmla="*/ 4393 w 6409"/>
                  <a:gd name="T85" fmla="*/ 1121 h 1122"/>
                  <a:gd name="T86" fmla="*/ 4508 w 6409"/>
                  <a:gd name="T87" fmla="*/ 1121 h 1122"/>
                  <a:gd name="T88" fmla="*/ 4619 w 6409"/>
                  <a:gd name="T89" fmla="*/ 1122 h 1122"/>
                  <a:gd name="T90" fmla="*/ 4730 w 6409"/>
                  <a:gd name="T91" fmla="*/ 1122 h 1122"/>
                  <a:gd name="T92" fmla="*/ 4843 w 6409"/>
                  <a:gd name="T93" fmla="*/ 1122 h 1122"/>
                  <a:gd name="T94" fmla="*/ 4957 w 6409"/>
                  <a:gd name="T95" fmla="*/ 1122 h 1122"/>
                  <a:gd name="T96" fmla="*/ 5069 w 6409"/>
                  <a:gd name="T97" fmla="*/ 1121 h 1122"/>
                  <a:gd name="T98" fmla="*/ 5181 w 6409"/>
                  <a:gd name="T99" fmla="*/ 1122 h 1122"/>
                  <a:gd name="T100" fmla="*/ 5294 w 6409"/>
                  <a:gd name="T101" fmla="*/ 1122 h 1122"/>
                  <a:gd name="T102" fmla="*/ 5406 w 6409"/>
                  <a:gd name="T103" fmla="*/ 1121 h 1122"/>
                  <a:gd name="T104" fmla="*/ 5512 w 6409"/>
                  <a:gd name="T105" fmla="*/ 1122 h 1122"/>
                  <a:gd name="T106" fmla="*/ 5617 w 6409"/>
                  <a:gd name="T107" fmla="*/ 1122 h 1122"/>
                  <a:gd name="T108" fmla="*/ 5728 w 6409"/>
                  <a:gd name="T109" fmla="*/ 1120 h 1122"/>
                  <a:gd name="T110" fmla="*/ 5840 w 6409"/>
                  <a:gd name="T111" fmla="*/ 1121 h 1122"/>
                  <a:gd name="T112" fmla="*/ 5956 w 6409"/>
                  <a:gd name="T113" fmla="*/ 1122 h 1122"/>
                  <a:gd name="T114" fmla="*/ 6069 w 6409"/>
                  <a:gd name="T115" fmla="*/ 1122 h 1122"/>
                  <a:gd name="T116" fmla="*/ 6185 w 6409"/>
                  <a:gd name="T117" fmla="*/ 1122 h 1122"/>
                  <a:gd name="T118" fmla="*/ 6302 w 6409"/>
                  <a:gd name="T119" fmla="*/ 1122 h 1122"/>
                  <a:gd name="T120" fmla="*/ 6409 w 6409"/>
                  <a:gd name="T121" fmla="*/ 1121 h 1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409" h="1122">
                    <a:moveTo>
                      <a:pt x="0" y="1101"/>
                    </a:moveTo>
                    <a:lnTo>
                      <a:pt x="7" y="1099"/>
                    </a:lnTo>
                    <a:lnTo>
                      <a:pt x="19" y="1122"/>
                    </a:lnTo>
                    <a:lnTo>
                      <a:pt x="31" y="1122"/>
                    </a:lnTo>
                    <a:lnTo>
                      <a:pt x="43" y="1122"/>
                    </a:lnTo>
                    <a:lnTo>
                      <a:pt x="55" y="1072"/>
                    </a:lnTo>
                    <a:lnTo>
                      <a:pt x="67" y="1040"/>
                    </a:lnTo>
                    <a:lnTo>
                      <a:pt x="80" y="1072"/>
                    </a:lnTo>
                    <a:lnTo>
                      <a:pt x="92" y="1070"/>
                    </a:lnTo>
                    <a:lnTo>
                      <a:pt x="104" y="1098"/>
                    </a:lnTo>
                    <a:lnTo>
                      <a:pt x="116" y="1089"/>
                    </a:lnTo>
                    <a:lnTo>
                      <a:pt x="128" y="1111"/>
                    </a:lnTo>
                    <a:lnTo>
                      <a:pt x="141" y="1097"/>
                    </a:lnTo>
                    <a:lnTo>
                      <a:pt x="153" y="1107"/>
                    </a:lnTo>
                    <a:lnTo>
                      <a:pt x="165" y="1122"/>
                    </a:lnTo>
                    <a:lnTo>
                      <a:pt x="177" y="1115"/>
                    </a:lnTo>
                    <a:lnTo>
                      <a:pt x="189" y="1109"/>
                    </a:lnTo>
                    <a:lnTo>
                      <a:pt x="202" y="1122"/>
                    </a:lnTo>
                    <a:lnTo>
                      <a:pt x="214" y="1122"/>
                    </a:lnTo>
                    <a:lnTo>
                      <a:pt x="226" y="1122"/>
                    </a:lnTo>
                    <a:lnTo>
                      <a:pt x="238" y="1122"/>
                    </a:lnTo>
                    <a:lnTo>
                      <a:pt x="250" y="1117"/>
                    </a:lnTo>
                    <a:lnTo>
                      <a:pt x="262" y="1122"/>
                    </a:lnTo>
                    <a:lnTo>
                      <a:pt x="275" y="1122"/>
                    </a:lnTo>
                    <a:lnTo>
                      <a:pt x="287" y="1122"/>
                    </a:lnTo>
                    <a:lnTo>
                      <a:pt x="299" y="1122"/>
                    </a:lnTo>
                    <a:lnTo>
                      <a:pt x="311" y="1122"/>
                    </a:lnTo>
                    <a:lnTo>
                      <a:pt x="323" y="1122"/>
                    </a:lnTo>
                    <a:lnTo>
                      <a:pt x="336" y="1122"/>
                    </a:lnTo>
                    <a:lnTo>
                      <a:pt x="348" y="1122"/>
                    </a:lnTo>
                    <a:lnTo>
                      <a:pt x="360" y="1122"/>
                    </a:lnTo>
                    <a:lnTo>
                      <a:pt x="372" y="1107"/>
                    </a:lnTo>
                    <a:lnTo>
                      <a:pt x="384" y="1106"/>
                    </a:lnTo>
                    <a:lnTo>
                      <a:pt x="397" y="1097"/>
                    </a:lnTo>
                    <a:lnTo>
                      <a:pt x="408" y="1106"/>
                    </a:lnTo>
                    <a:lnTo>
                      <a:pt x="421" y="1116"/>
                    </a:lnTo>
                    <a:lnTo>
                      <a:pt x="433" y="1122"/>
                    </a:lnTo>
                    <a:lnTo>
                      <a:pt x="445" y="1110"/>
                    </a:lnTo>
                    <a:lnTo>
                      <a:pt x="457" y="1122"/>
                    </a:lnTo>
                    <a:lnTo>
                      <a:pt x="470" y="1117"/>
                    </a:lnTo>
                    <a:lnTo>
                      <a:pt x="482" y="1122"/>
                    </a:lnTo>
                    <a:lnTo>
                      <a:pt x="494" y="1122"/>
                    </a:lnTo>
                    <a:lnTo>
                      <a:pt x="506" y="1117"/>
                    </a:lnTo>
                    <a:lnTo>
                      <a:pt x="518" y="1122"/>
                    </a:lnTo>
                    <a:lnTo>
                      <a:pt x="531" y="1122"/>
                    </a:lnTo>
                    <a:lnTo>
                      <a:pt x="543" y="1122"/>
                    </a:lnTo>
                    <a:lnTo>
                      <a:pt x="555" y="1122"/>
                    </a:lnTo>
                    <a:lnTo>
                      <a:pt x="567" y="1122"/>
                    </a:lnTo>
                    <a:lnTo>
                      <a:pt x="579" y="1122"/>
                    </a:lnTo>
                    <a:lnTo>
                      <a:pt x="591" y="1122"/>
                    </a:lnTo>
                    <a:lnTo>
                      <a:pt x="604" y="1117"/>
                    </a:lnTo>
                    <a:lnTo>
                      <a:pt x="616" y="1117"/>
                    </a:lnTo>
                    <a:lnTo>
                      <a:pt x="628" y="1114"/>
                    </a:lnTo>
                    <a:lnTo>
                      <a:pt x="640" y="1122"/>
                    </a:lnTo>
                    <a:lnTo>
                      <a:pt x="652" y="1122"/>
                    </a:lnTo>
                    <a:lnTo>
                      <a:pt x="665" y="1122"/>
                    </a:lnTo>
                    <a:lnTo>
                      <a:pt x="677" y="1122"/>
                    </a:lnTo>
                    <a:lnTo>
                      <a:pt x="689" y="1116"/>
                    </a:lnTo>
                    <a:lnTo>
                      <a:pt x="701" y="1113"/>
                    </a:lnTo>
                    <a:lnTo>
                      <a:pt x="713" y="1109"/>
                    </a:lnTo>
                    <a:lnTo>
                      <a:pt x="726" y="1113"/>
                    </a:lnTo>
                    <a:lnTo>
                      <a:pt x="738" y="1114"/>
                    </a:lnTo>
                    <a:lnTo>
                      <a:pt x="750" y="1122"/>
                    </a:lnTo>
                    <a:lnTo>
                      <a:pt x="762" y="1122"/>
                    </a:lnTo>
                    <a:lnTo>
                      <a:pt x="774" y="1122"/>
                    </a:lnTo>
                    <a:lnTo>
                      <a:pt x="786" y="1122"/>
                    </a:lnTo>
                    <a:lnTo>
                      <a:pt x="799" y="1122"/>
                    </a:lnTo>
                    <a:lnTo>
                      <a:pt x="811" y="1118"/>
                    </a:lnTo>
                    <a:lnTo>
                      <a:pt x="823" y="1122"/>
                    </a:lnTo>
                    <a:lnTo>
                      <a:pt x="835" y="1116"/>
                    </a:lnTo>
                    <a:lnTo>
                      <a:pt x="847" y="1122"/>
                    </a:lnTo>
                    <a:lnTo>
                      <a:pt x="860" y="1116"/>
                    </a:lnTo>
                    <a:lnTo>
                      <a:pt x="872" y="1112"/>
                    </a:lnTo>
                    <a:lnTo>
                      <a:pt x="884" y="1115"/>
                    </a:lnTo>
                    <a:lnTo>
                      <a:pt x="896" y="1112"/>
                    </a:lnTo>
                    <a:lnTo>
                      <a:pt x="909" y="1118"/>
                    </a:lnTo>
                    <a:lnTo>
                      <a:pt x="921" y="1118"/>
                    </a:lnTo>
                    <a:lnTo>
                      <a:pt x="933" y="1122"/>
                    </a:lnTo>
                    <a:lnTo>
                      <a:pt x="945" y="1122"/>
                    </a:lnTo>
                    <a:lnTo>
                      <a:pt x="957" y="1122"/>
                    </a:lnTo>
                    <a:lnTo>
                      <a:pt x="969" y="1122"/>
                    </a:lnTo>
                    <a:lnTo>
                      <a:pt x="982" y="1122"/>
                    </a:lnTo>
                    <a:lnTo>
                      <a:pt x="994" y="1122"/>
                    </a:lnTo>
                    <a:lnTo>
                      <a:pt x="1006" y="1120"/>
                    </a:lnTo>
                    <a:lnTo>
                      <a:pt x="1018" y="1122"/>
                    </a:lnTo>
                    <a:lnTo>
                      <a:pt x="1030" y="1120"/>
                    </a:lnTo>
                    <a:lnTo>
                      <a:pt x="1043" y="1122"/>
                    </a:lnTo>
                    <a:lnTo>
                      <a:pt x="1055" y="1094"/>
                    </a:lnTo>
                    <a:lnTo>
                      <a:pt x="1067" y="1019"/>
                    </a:lnTo>
                    <a:lnTo>
                      <a:pt x="1079" y="877"/>
                    </a:lnTo>
                    <a:lnTo>
                      <a:pt x="1092" y="748"/>
                    </a:lnTo>
                    <a:lnTo>
                      <a:pt x="1104" y="675"/>
                    </a:lnTo>
                    <a:lnTo>
                      <a:pt x="1116" y="621"/>
                    </a:lnTo>
                    <a:lnTo>
                      <a:pt x="1128" y="611"/>
                    </a:lnTo>
                    <a:lnTo>
                      <a:pt x="1140" y="738"/>
                    </a:lnTo>
                    <a:lnTo>
                      <a:pt x="1152" y="854"/>
                    </a:lnTo>
                    <a:lnTo>
                      <a:pt x="1165" y="938"/>
                    </a:lnTo>
                    <a:lnTo>
                      <a:pt x="1177" y="959"/>
                    </a:lnTo>
                    <a:lnTo>
                      <a:pt x="1189" y="840"/>
                    </a:lnTo>
                    <a:lnTo>
                      <a:pt x="1201" y="602"/>
                    </a:lnTo>
                    <a:lnTo>
                      <a:pt x="1213" y="497"/>
                    </a:lnTo>
                    <a:lnTo>
                      <a:pt x="1226" y="568"/>
                    </a:lnTo>
                    <a:lnTo>
                      <a:pt x="1238" y="722"/>
                    </a:lnTo>
                    <a:lnTo>
                      <a:pt x="1250" y="758"/>
                    </a:lnTo>
                    <a:lnTo>
                      <a:pt x="1262" y="705"/>
                    </a:lnTo>
                    <a:lnTo>
                      <a:pt x="1275" y="454"/>
                    </a:lnTo>
                    <a:lnTo>
                      <a:pt x="1287" y="311"/>
                    </a:lnTo>
                    <a:lnTo>
                      <a:pt x="1299" y="307"/>
                    </a:lnTo>
                    <a:lnTo>
                      <a:pt x="1311" y="244"/>
                    </a:lnTo>
                    <a:lnTo>
                      <a:pt x="1324" y="217"/>
                    </a:lnTo>
                    <a:lnTo>
                      <a:pt x="1335" y="272"/>
                    </a:lnTo>
                    <a:lnTo>
                      <a:pt x="1348" y="478"/>
                    </a:lnTo>
                    <a:lnTo>
                      <a:pt x="1360" y="653"/>
                    </a:lnTo>
                    <a:lnTo>
                      <a:pt x="1372" y="800"/>
                    </a:lnTo>
                    <a:lnTo>
                      <a:pt x="1384" y="861"/>
                    </a:lnTo>
                    <a:lnTo>
                      <a:pt x="1397" y="937"/>
                    </a:lnTo>
                    <a:lnTo>
                      <a:pt x="1409" y="975"/>
                    </a:lnTo>
                    <a:lnTo>
                      <a:pt x="1421" y="1014"/>
                    </a:lnTo>
                    <a:lnTo>
                      <a:pt x="1433" y="1026"/>
                    </a:lnTo>
                    <a:lnTo>
                      <a:pt x="1446" y="1023"/>
                    </a:lnTo>
                    <a:lnTo>
                      <a:pt x="1458" y="1026"/>
                    </a:lnTo>
                    <a:lnTo>
                      <a:pt x="1470" y="1043"/>
                    </a:lnTo>
                    <a:lnTo>
                      <a:pt x="1483" y="1050"/>
                    </a:lnTo>
                    <a:lnTo>
                      <a:pt x="1495" y="1054"/>
                    </a:lnTo>
                    <a:lnTo>
                      <a:pt x="1507" y="1068"/>
                    </a:lnTo>
                    <a:lnTo>
                      <a:pt x="1519" y="1072"/>
                    </a:lnTo>
                    <a:lnTo>
                      <a:pt x="1531" y="1084"/>
                    </a:lnTo>
                    <a:lnTo>
                      <a:pt x="1544" y="1083"/>
                    </a:lnTo>
                    <a:lnTo>
                      <a:pt x="1556" y="1088"/>
                    </a:lnTo>
                    <a:lnTo>
                      <a:pt x="1568" y="1091"/>
                    </a:lnTo>
                    <a:lnTo>
                      <a:pt x="1580" y="1098"/>
                    </a:lnTo>
                    <a:lnTo>
                      <a:pt x="1592" y="1102"/>
                    </a:lnTo>
                    <a:lnTo>
                      <a:pt x="1604" y="1096"/>
                    </a:lnTo>
                    <a:lnTo>
                      <a:pt x="1617" y="1094"/>
                    </a:lnTo>
                    <a:lnTo>
                      <a:pt x="1629" y="1083"/>
                    </a:lnTo>
                    <a:lnTo>
                      <a:pt x="1641" y="1089"/>
                    </a:lnTo>
                    <a:lnTo>
                      <a:pt x="1654" y="1087"/>
                    </a:lnTo>
                    <a:lnTo>
                      <a:pt x="1666" y="1092"/>
                    </a:lnTo>
                    <a:lnTo>
                      <a:pt x="1679" y="1096"/>
                    </a:lnTo>
                    <a:lnTo>
                      <a:pt x="1691" y="1108"/>
                    </a:lnTo>
                    <a:lnTo>
                      <a:pt x="1703" y="1106"/>
                    </a:lnTo>
                    <a:lnTo>
                      <a:pt x="1716" y="1104"/>
                    </a:lnTo>
                    <a:lnTo>
                      <a:pt x="1728" y="1105"/>
                    </a:lnTo>
                    <a:lnTo>
                      <a:pt x="1740" y="1104"/>
                    </a:lnTo>
                    <a:lnTo>
                      <a:pt x="1753" y="1096"/>
                    </a:lnTo>
                    <a:lnTo>
                      <a:pt x="1765" y="1072"/>
                    </a:lnTo>
                    <a:lnTo>
                      <a:pt x="1777" y="1043"/>
                    </a:lnTo>
                    <a:lnTo>
                      <a:pt x="1789" y="1032"/>
                    </a:lnTo>
                    <a:lnTo>
                      <a:pt x="1802" y="1044"/>
                    </a:lnTo>
                    <a:lnTo>
                      <a:pt x="1814" y="1060"/>
                    </a:lnTo>
                    <a:lnTo>
                      <a:pt x="1826" y="1072"/>
                    </a:lnTo>
                    <a:lnTo>
                      <a:pt x="1839" y="1083"/>
                    </a:lnTo>
                    <a:lnTo>
                      <a:pt x="1852" y="1101"/>
                    </a:lnTo>
                    <a:lnTo>
                      <a:pt x="1864" y="1106"/>
                    </a:lnTo>
                    <a:lnTo>
                      <a:pt x="1876" y="1112"/>
                    </a:lnTo>
                    <a:lnTo>
                      <a:pt x="1889" y="1114"/>
                    </a:lnTo>
                    <a:lnTo>
                      <a:pt x="1901" y="1111"/>
                    </a:lnTo>
                    <a:lnTo>
                      <a:pt x="1915" y="1111"/>
                    </a:lnTo>
                    <a:lnTo>
                      <a:pt x="1927" y="1108"/>
                    </a:lnTo>
                    <a:lnTo>
                      <a:pt x="1939" y="1108"/>
                    </a:lnTo>
                    <a:lnTo>
                      <a:pt x="1952" y="1104"/>
                    </a:lnTo>
                    <a:lnTo>
                      <a:pt x="1964" y="1105"/>
                    </a:lnTo>
                    <a:lnTo>
                      <a:pt x="1977" y="1106"/>
                    </a:lnTo>
                    <a:lnTo>
                      <a:pt x="1990" y="1107"/>
                    </a:lnTo>
                    <a:lnTo>
                      <a:pt x="2003" y="1111"/>
                    </a:lnTo>
                    <a:lnTo>
                      <a:pt x="2015" y="1113"/>
                    </a:lnTo>
                    <a:lnTo>
                      <a:pt x="2027" y="1116"/>
                    </a:lnTo>
                    <a:lnTo>
                      <a:pt x="2040" y="1117"/>
                    </a:lnTo>
                    <a:lnTo>
                      <a:pt x="2052" y="1122"/>
                    </a:lnTo>
                    <a:lnTo>
                      <a:pt x="2065" y="1118"/>
                    </a:lnTo>
                    <a:lnTo>
                      <a:pt x="2078" y="1117"/>
                    </a:lnTo>
                    <a:lnTo>
                      <a:pt x="2090" y="1119"/>
                    </a:lnTo>
                    <a:lnTo>
                      <a:pt x="2103" y="1122"/>
                    </a:lnTo>
                    <a:lnTo>
                      <a:pt x="2115" y="1122"/>
                    </a:lnTo>
                    <a:lnTo>
                      <a:pt x="2128" y="1117"/>
                    </a:lnTo>
                    <a:lnTo>
                      <a:pt x="2141" y="1117"/>
                    </a:lnTo>
                    <a:lnTo>
                      <a:pt x="2153" y="1118"/>
                    </a:lnTo>
                    <a:lnTo>
                      <a:pt x="2167" y="1122"/>
                    </a:lnTo>
                    <a:lnTo>
                      <a:pt x="2180" y="1118"/>
                    </a:lnTo>
                    <a:lnTo>
                      <a:pt x="2193" y="1119"/>
                    </a:lnTo>
                    <a:lnTo>
                      <a:pt x="2205" y="1119"/>
                    </a:lnTo>
                    <a:lnTo>
                      <a:pt x="2217" y="1118"/>
                    </a:lnTo>
                    <a:lnTo>
                      <a:pt x="2230" y="1119"/>
                    </a:lnTo>
                    <a:lnTo>
                      <a:pt x="2242" y="1122"/>
                    </a:lnTo>
                    <a:lnTo>
                      <a:pt x="2256" y="1119"/>
                    </a:lnTo>
                    <a:lnTo>
                      <a:pt x="2269" y="1120"/>
                    </a:lnTo>
                    <a:lnTo>
                      <a:pt x="2281" y="1116"/>
                    </a:lnTo>
                    <a:lnTo>
                      <a:pt x="2294" y="1119"/>
                    </a:lnTo>
                    <a:lnTo>
                      <a:pt x="2307" y="1109"/>
                    </a:lnTo>
                    <a:lnTo>
                      <a:pt x="2321" y="1055"/>
                    </a:lnTo>
                    <a:lnTo>
                      <a:pt x="2333" y="890"/>
                    </a:lnTo>
                    <a:lnTo>
                      <a:pt x="2345" y="540"/>
                    </a:lnTo>
                    <a:lnTo>
                      <a:pt x="2358" y="166"/>
                    </a:lnTo>
                    <a:lnTo>
                      <a:pt x="2371" y="0"/>
                    </a:lnTo>
                    <a:lnTo>
                      <a:pt x="2384" y="134"/>
                    </a:lnTo>
                    <a:lnTo>
                      <a:pt x="2397" y="305"/>
                    </a:lnTo>
                    <a:lnTo>
                      <a:pt x="2409" y="530"/>
                    </a:lnTo>
                    <a:lnTo>
                      <a:pt x="2422" y="757"/>
                    </a:lnTo>
                    <a:lnTo>
                      <a:pt x="2435" y="926"/>
                    </a:lnTo>
                    <a:lnTo>
                      <a:pt x="2449" y="1023"/>
                    </a:lnTo>
                    <a:lnTo>
                      <a:pt x="2461" y="1063"/>
                    </a:lnTo>
                    <a:lnTo>
                      <a:pt x="2474" y="1084"/>
                    </a:lnTo>
                    <a:lnTo>
                      <a:pt x="2488" y="1096"/>
                    </a:lnTo>
                    <a:lnTo>
                      <a:pt x="2501" y="1099"/>
                    </a:lnTo>
                    <a:lnTo>
                      <a:pt x="2515" y="1106"/>
                    </a:lnTo>
                    <a:lnTo>
                      <a:pt x="2528" y="1102"/>
                    </a:lnTo>
                    <a:lnTo>
                      <a:pt x="2540" y="1106"/>
                    </a:lnTo>
                    <a:lnTo>
                      <a:pt x="2553" y="1105"/>
                    </a:lnTo>
                    <a:lnTo>
                      <a:pt x="2566" y="1110"/>
                    </a:lnTo>
                    <a:lnTo>
                      <a:pt x="2580" y="1109"/>
                    </a:lnTo>
                    <a:lnTo>
                      <a:pt x="2593" y="1111"/>
                    </a:lnTo>
                    <a:lnTo>
                      <a:pt x="2605" y="1112"/>
                    </a:lnTo>
                    <a:lnTo>
                      <a:pt x="2619" y="1114"/>
                    </a:lnTo>
                    <a:lnTo>
                      <a:pt x="2632" y="1111"/>
                    </a:lnTo>
                    <a:lnTo>
                      <a:pt x="2646" y="1112"/>
                    </a:lnTo>
                    <a:lnTo>
                      <a:pt x="2659" y="1111"/>
                    </a:lnTo>
                    <a:lnTo>
                      <a:pt x="2673" y="1111"/>
                    </a:lnTo>
                    <a:lnTo>
                      <a:pt x="2687" y="1108"/>
                    </a:lnTo>
                    <a:lnTo>
                      <a:pt x="2700" y="1111"/>
                    </a:lnTo>
                    <a:lnTo>
                      <a:pt x="2713" y="1109"/>
                    </a:lnTo>
                    <a:lnTo>
                      <a:pt x="2727" y="1113"/>
                    </a:lnTo>
                    <a:lnTo>
                      <a:pt x="2741" y="1114"/>
                    </a:lnTo>
                    <a:lnTo>
                      <a:pt x="2754" y="1116"/>
                    </a:lnTo>
                    <a:lnTo>
                      <a:pt x="2768" y="1115"/>
                    </a:lnTo>
                    <a:lnTo>
                      <a:pt x="2781" y="1107"/>
                    </a:lnTo>
                    <a:lnTo>
                      <a:pt x="2795" y="1106"/>
                    </a:lnTo>
                    <a:lnTo>
                      <a:pt x="2808" y="1108"/>
                    </a:lnTo>
                    <a:lnTo>
                      <a:pt x="2821" y="1106"/>
                    </a:lnTo>
                    <a:lnTo>
                      <a:pt x="2834" y="1110"/>
                    </a:lnTo>
                    <a:lnTo>
                      <a:pt x="2847" y="1111"/>
                    </a:lnTo>
                    <a:lnTo>
                      <a:pt x="2859" y="1112"/>
                    </a:lnTo>
                    <a:lnTo>
                      <a:pt x="2873" y="1116"/>
                    </a:lnTo>
                    <a:lnTo>
                      <a:pt x="2885" y="1103"/>
                    </a:lnTo>
                    <a:lnTo>
                      <a:pt x="2899" y="1053"/>
                    </a:lnTo>
                    <a:lnTo>
                      <a:pt x="2911" y="942"/>
                    </a:lnTo>
                    <a:lnTo>
                      <a:pt x="2924" y="800"/>
                    </a:lnTo>
                    <a:lnTo>
                      <a:pt x="2937" y="637"/>
                    </a:lnTo>
                    <a:lnTo>
                      <a:pt x="2949" y="628"/>
                    </a:lnTo>
                    <a:lnTo>
                      <a:pt x="2963" y="707"/>
                    </a:lnTo>
                    <a:lnTo>
                      <a:pt x="2975" y="781"/>
                    </a:lnTo>
                    <a:lnTo>
                      <a:pt x="2988" y="833"/>
                    </a:lnTo>
                    <a:lnTo>
                      <a:pt x="3001" y="890"/>
                    </a:lnTo>
                    <a:lnTo>
                      <a:pt x="3013" y="938"/>
                    </a:lnTo>
                    <a:lnTo>
                      <a:pt x="3028" y="998"/>
                    </a:lnTo>
                    <a:lnTo>
                      <a:pt x="3042" y="1038"/>
                    </a:lnTo>
                    <a:lnTo>
                      <a:pt x="3055" y="1060"/>
                    </a:lnTo>
                    <a:lnTo>
                      <a:pt x="3068" y="1085"/>
                    </a:lnTo>
                    <a:lnTo>
                      <a:pt x="3082" y="1097"/>
                    </a:lnTo>
                    <a:lnTo>
                      <a:pt x="3094" y="1105"/>
                    </a:lnTo>
                    <a:lnTo>
                      <a:pt x="3107" y="1109"/>
                    </a:lnTo>
                    <a:lnTo>
                      <a:pt x="3120" y="1110"/>
                    </a:lnTo>
                    <a:lnTo>
                      <a:pt x="3134" y="1110"/>
                    </a:lnTo>
                    <a:lnTo>
                      <a:pt x="3146" y="1110"/>
                    </a:lnTo>
                    <a:lnTo>
                      <a:pt x="3158" y="1109"/>
                    </a:lnTo>
                    <a:lnTo>
                      <a:pt x="3171" y="1109"/>
                    </a:lnTo>
                    <a:lnTo>
                      <a:pt x="3183" y="1109"/>
                    </a:lnTo>
                    <a:lnTo>
                      <a:pt x="3197" y="1112"/>
                    </a:lnTo>
                    <a:lnTo>
                      <a:pt x="3209" y="1112"/>
                    </a:lnTo>
                    <a:lnTo>
                      <a:pt x="3223" y="1115"/>
                    </a:lnTo>
                    <a:lnTo>
                      <a:pt x="3236" y="1117"/>
                    </a:lnTo>
                    <a:lnTo>
                      <a:pt x="3250" y="1118"/>
                    </a:lnTo>
                    <a:lnTo>
                      <a:pt x="3264" y="1119"/>
                    </a:lnTo>
                    <a:lnTo>
                      <a:pt x="3277" y="1118"/>
                    </a:lnTo>
                    <a:lnTo>
                      <a:pt x="3291" y="1118"/>
                    </a:lnTo>
                    <a:lnTo>
                      <a:pt x="3305" y="1119"/>
                    </a:lnTo>
                    <a:lnTo>
                      <a:pt x="3319" y="1119"/>
                    </a:lnTo>
                    <a:lnTo>
                      <a:pt x="3331" y="1118"/>
                    </a:lnTo>
                    <a:lnTo>
                      <a:pt x="3345" y="1118"/>
                    </a:lnTo>
                    <a:lnTo>
                      <a:pt x="3357" y="1119"/>
                    </a:lnTo>
                    <a:lnTo>
                      <a:pt x="3371" y="1118"/>
                    </a:lnTo>
                    <a:lnTo>
                      <a:pt x="3384" y="1120"/>
                    </a:lnTo>
                    <a:lnTo>
                      <a:pt x="3396" y="1121"/>
                    </a:lnTo>
                    <a:lnTo>
                      <a:pt x="3409" y="1120"/>
                    </a:lnTo>
                    <a:lnTo>
                      <a:pt x="3422" y="1120"/>
                    </a:lnTo>
                    <a:lnTo>
                      <a:pt x="3436" y="1120"/>
                    </a:lnTo>
                    <a:lnTo>
                      <a:pt x="3449" y="1120"/>
                    </a:lnTo>
                    <a:lnTo>
                      <a:pt x="3462" y="1120"/>
                    </a:lnTo>
                    <a:lnTo>
                      <a:pt x="3476" y="1121"/>
                    </a:lnTo>
                    <a:lnTo>
                      <a:pt x="3490" y="1122"/>
                    </a:lnTo>
                    <a:lnTo>
                      <a:pt x="3503" y="1120"/>
                    </a:lnTo>
                    <a:lnTo>
                      <a:pt x="3517" y="1120"/>
                    </a:lnTo>
                    <a:lnTo>
                      <a:pt x="3531" y="1121"/>
                    </a:lnTo>
                    <a:lnTo>
                      <a:pt x="3544" y="1121"/>
                    </a:lnTo>
                    <a:lnTo>
                      <a:pt x="3558" y="1120"/>
                    </a:lnTo>
                    <a:lnTo>
                      <a:pt x="3572" y="1121"/>
                    </a:lnTo>
                    <a:lnTo>
                      <a:pt x="3588" y="1121"/>
                    </a:lnTo>
                    <a:lnTo>
                      <a:pt x="3602" y="1120"/>
                    </a:lnTo>
                    <a:lnTo>
                      <a:pt x="3616" y="1122"/>
                    </a:lnTo>
                    <a:lnTo>
                      <a:pt x="3630" y="1122"/>
                    </a:lnTo>
                    <a:lnTo>
                      <a:pt x="3644" y="1122"/>
                    </a:lnTo>
                    <a:lnTo>
                      <a:pt x="3657" y="1121"/>
                    </a:lnTo>
                    <a:lnTo>
                      <a:pt x="3672" y="1120"/>
                    </a:lnTo>
                    <a:lnTo>
                      <a:pt x="3684" y="1120"/>
                    </a:lnTo>
                    <a:lnTo>
                      <a:pt x="3696" y="1120"/>
                    </a:lnTo>
                    <a:lnTo>
                      <a:pt x="3710" y="1122"/>
                    </a:lnTo>
                    <a:lnTo>
                      <a:pt x="3723" y="1122"/>
                    </a:lnTo>
                    <a:lnTo>
                      <a:pt x="3737" y="1121"/>
                    </a:lnTo>
                    <a:lnTo>
                      <a:pt x="3751" y="1121"/>
                    </a:lnTo>
                    <a:lnTo>
                      <a:pt x="3764" y="1121"/>
                    </a:lnTo>
                    <a:lnTo>
                      <a:pt x="3779" y="1122"/>
                    </a:lnTo>
                    <a:lnTo>
                      <a:pt x="3793" y="1121"/>
                    </a:lnTo>
                    <a:lnTo>
                      <a:pt x="3807" y="1120"/>
                    </a:lnTo>
                    <a:lnTo>
                      <a:pt x="3822" y="1122"/>
                    </a:lnTo>
                    <a:lnTo>
                      <a:pt x="3836" y="1121"/>
                    </a:lnTo>
                    <a:lnTo>
                      <a:pt x="3850" y="1121"/>
                    </a:lnTo>
                    <a:lnTo>
                      <a:pt x="3865" y="1121"/>
                    </a:lnTo>
                    <a:lnTo>
                      <a:pt x="3879" y="1121"/>
                    </a:lnTo>
                    <a:lnTo>
                      <a:pt x="3893" y="1122"/>
                    </a:lnTo>
                    <a:lnTo>
                      <a:pt x="3907" y="1121"/>
                    </a:lnTo>
                    <a:lnTo>
                      <a:pt x="3921" y="1122"/>
                    </a:lnTo>
                    <a:lnTo>
                      <a:pt x="3934" y="1121"/>
                    </a:lnTo>
                    <a:lnTo>
                      <a:pt x="3949" y="1121"/>
                    </a:lnTo>
                    <a:lnTo>
                      <a:pt x="3963" y="1122"/>
                    </a:lnTo>
                    <a:lnTo>
                      <a:pt x="3976" y="1121"/>
                    </a:lnTo>
                    <a:lnTo>
                      <a:pt x="3991" y="1121"/>
                    </a:lnTo>
                    <a:lnTo>
                      <a:pt x="4005" y="1122"/>
                    </a:lnTo>
                    <a:lnTo>
                      <a:pt x="4018" y="1121"/>
                    </a:lnTo>
                    <a:lnTo>
                      <a:pt x="4033" y="1121"/>
                    </a:lnTo>
                    <a:lnTo>
                      <a:pt x="4046" y="1122"/>
                    </a:lnTo>
                    <a:lnTo>
                      <a:pt x="4060" y="1122"/>
                    </a:lnTo>
                    <a:lnTo>
                      <a:pt x="4074" y="1122"/>
                    </a:lnTo>
                    <a:lnTo>
                      <a:pt x="4088" y="1121"/>
                    </a:lnTo>
                    <a:lnTo>
                      <a:pt x="4101" y="1121"/>
                    </a:lnTo>
                    <a:lnTo>
                      <a:pt x="4115" y="1121"/>
                    </a:lnTo>
                    <a:lnTo>
                      <a:pt x="4129" y="1121"/>
                    </a:lnTo>
                    <a:lnTo>
                      <a:pt x="4145" y="1121"/>
                    </a:lnTo>
                    <a:lnTo>
                      <a:pt x="4158" y="1121"/>
                    </a:lnTo>
                    <a:lnTo>
                      <a:pt x="4171" y="1122"/>
                    </a:lnTo>
                    <a:lnTo>
                      <a:pt x="4184" y="1121"/>
                    </a:lnTo>
                    <a:lnTo>
                      <a:pt x="4197" y="1122"/>
                    </a:lnTo>
                    <a:lnTo>
                      <a:pt x="4210" y="1121"/>
                    </a:lnTo>
                    <a:lnTo>
                      <a:pt x="4224" y="1120"/>
                    </a:lnTo>
                    <a:lnTo>
                      <a:pt x="4238" y="1121"/>
                    </a:lnTo>
                    <a:lnTo>
                      <a:pt x="4251" y="1122"/>
                    </a:lnTo>
                    <a:lnTo>
                      <a:pt x="4266" y="1122"/>
                    </a:lnTo>
                    <a:lnTo>
                      <a:pt x="4280" y="1121"/>
                    </a:lnTo>
                    <a:lnTo>
                      <a:pt x="4294" y="1122"/>
                    </a:lnTo>
                    <a:lnTo>
                      <a:pt x="4308" y="1121"/>
                    </a:lnTo>
                    <a:lnTo>
                      <a:pt x="4322" y="1121"/>
                    </a:lnTo>
                    <a:lnTo>
                      <a:pt x="4337" y="1122"/>
                    </a:lnTo>
                    <a:lnTo>
                      <a:pt x="4351" y="1122"/>
                    </a:lnTo>
                    <a:lnTo>
                      <a:pt x="4364" y="1121"/>
                    </a:lnTo>
                    <a:lnTo>
                      <a:pt x="4379" y="1121"/>
                    </a:lnTo>
                    <a:lnTo>
                      <a:pt x="4393" y="1121"/>
                    </a:lnTo>
                    <a:lnTo>
                      <a:pt x="4407" y="1121"/>
                    </a:lnTo>
                    <a:lnTo>
                      <a:pt x="4422" y="1122"/>
                    </a:lnTo>
                    <a:lnTo>
                      <a:pt x="4436" y="1121"/>
                    </a:lnTo>
                    <a:lnTo>
                      <a:pt x="4449" y="1121"/>
                    </a:lnTo>
                    <a:lnTo>
                      <a:pt x="4464" y="1122"/>
                    </a:lnTo>
                    <a:lnTo>
                      <a:pt x="4478" y="1121"/>
                    </a:lnTo>
                    <a:lnTo>
                      <a:pt x="4492" y="1122"/>
                    </a:lnTo>
                    <a:lnTo>
                      <a:pt x="4508" y="1121"/>
                    </a:lnTo>
                    <a:lnTo>
                      <a:pt x="4522" y="1122"/>
                    </a:lnTo>
                    <a:lnTo>
                      <a:pt x="4535" y="1122"/>
                    </a:lnTo>
                    <a:lnTo>
                      <a:pt x="4551" y="1120"/>
                    </a:lnTo>
                    <a:lnTo>
                      <a:pt x="4564" y="1122"/>
                    </a:lnTo>
                    <a:lnTo>
                      <a:pt x="4578" y="1122"/>
                    </a:lnTo>
                    <a:lnTo>
                      <a:pt x="4592" y="1122"/>
                    </a:lnTo>
                    <a:lnTo>
                      <a:pt x="4606" y="1122"/>
                    </a:lnTo>
                    <a:lnTo>
                      <a:pt x="4619" y="1122"/>
                    </a:lnTo>
                    <a:lnTo>
                      <a:pt x="4634" y="1121"/>
                    </a:lnTo>
                    <a:lnTo>
                      <a:pt x="4648" y="1122"/>
                    </a:lnTo>
                    <a:lnTo>
                      <a:pt x="4661" y="1122"/>
                    </a:lnTo>
                    <a:lnTo>
                      <a:pt x="4676" y="1122"/>
                    </a:lnTo>
                    <a:lnTo>
                      <a:pt x="4689" y="1122"/>
                    </a:lnTo>
                    <a:lnTo>
                      <a:pt x="4702" y="1122"/>
                    </a:lnTo>
                    <a:lnTo>
                      <a:pt x="4717" y="1122"/>
                    </a:lnTo>
                    <a:lnTo>
                      <a:pt x="4730" y="1122"/>
                    </a:lnTo>
                    <a:lnTo>
                      <a:pt x="4743" y="1122"/>
                    </a:lnTo>
                    <a:lnTo>
                      <a:pt x="4758" y="1121"/>
                    </a:lnTo>
                    <a:lnTo>
                      <a:pt x="4772" y="1120"/>
                    </a:lnTo>
                    <a:lnTo>
                      <a:pt x="4785" y="1121"/>
                    </a:lnTo>
                    <a:lnTo>
                      <a:pt x="4800" y="1122"/>
                    </a:lnTo>
                    <a:lnTo>
                      <a:pt x="4814" y="1121"/>
                    </a:lnTo>
                    <a:lnTo>
                      <a:pt x="4828" y="1122"/>
                    </a:lnTo>
                    <a:lnTo>
                      <a:pt x="4843" y="1122"/>
                    </a:lnTo>
                    <a:lnTo>
                      <a:pt x="4857" y="1121"/>
                    </a:lnTo>
                    <a:lnTo>
                      <a:pt x="4871" y="1121"/>
                    </a:lnTo>
                    <a:lnTo>
                      <a:pt x="4886" y="1122"/>
                    </a:lnTo>
                    <a:lnTo>
                      <a:pt x="4900" y="1122"/>
                    </a:lnTo>
                    <a:lnTo>
                      <a:pt x="4913" y="1122"/>
                    </a:lnTo>
                    <a:lnTo>
                      <a:pt x="4929" y="1122"/>
                    </a:lnTo>
                    <a:lnTo>
                      <a:pt x="4942" y="1122"/>
                    </a:lnTo>
                    <a:lnTo>
                      <a:pt x="4957" y="1122"/>
                    </a:lnTo>
                    <a:lnTo>
                      <a:pt x="4970" y="1122"/>
                    </a:lnTo>
                    <a:lnTo>
                      <a:pt x="4983" y="1122"/>
                    </a:lnTo>
                    <a:lnTo>
                      <a:pt x="4998" y="1121"/>
                    </a:lnTo>
                    <a:lnTo>
                      <a:pt x="5012" y="1121"/>
                    </a:lnTo>
                    <a:lnTo>
                      <a:pt x="5025" y="1121"/>
                    </a:lnTo>
                    <a:lnTo>
                      <a:pt x="5041" y="1122"/>
                    </a:lnTo>
                    <a:lnTo>
                      <a:pt x="5055" y="1122"/>
                    </a:lnTo>
                    <a:lnTo>
                      <a:pt x="5069" y="1121"/>
                    </a:lnTo>
                    <a:lnTo>
                      <a:pt x="5084" y="1121"/>
                    </a:lnTo>
                    <a:lnTo>
                      <a:pt x="5098" y="1121"/>
                    </a:lnTo>
                    <a:lnTo>
                      <a:pt x="5112" y="1122"/>
                    </a:lnTo>
                    <a:lnTo>
                      <a:pt x="5127" y="1121"/>
                    </a:lnTo>
                    <a:lnTo>
                      <a:pt x="5140" y="1121"/>
                    </a:lnTo>
                    <a:lnTo>
                      <a:pt x="5153" y="1122"/>
                    </a:lnTo>
                    <a:lnTo>
                      <a:pt x="5168" y="1122"/>
                    </a:lnTo>
                    <a:lnTo>
                      <a:pt x="5181" y="1122"/>
                    </a:lnTo>
                    <a:lnTo>
                      <a:pt x="5194" y="1122"/>
                    </a:lnTo>
                    <a:lnTo>
                      <a:pt x="5209" y="1121"/>
                    </a:lnTo>
                    <a:lnTo>
                      <a:pt x="5223" y="1122"/>
                    </a:lnTo>
                    <a:lnTo>
                      <a:pt x="5237" y="1122"/>
                    </a:lnTo>
                    <a:lnTo>
                      <a:pt x="5252" y="1122"/>
                    </a:lnTo>
                    <a:lnTo>
                      <a:pt x="5266" y="1121"/>
                    </a:lnTo>
                    <a:lnTo>
                      <a:pt x="5279" y="1122"/>
                    </a:lnTo>
                    <a:lnTo>
                      <a:pt x="5294" y="1122"/>
                    </a:lnTo>
                    <a:lnTo>
                      <a:pt x="5308" y="1122"/>
                    </a:lnTo>
                    <a:lnTo>
                      <a:pt x="5321" y="1122"/>
                    </a:lnTo>
                    <a:lnTo>
                      <a:pt x="5336" y="1121"/>
                    </a:lnTo>
                    <a:lnTo>
                      <a:pt x="5350" y="1121"/>
                    </a:lnTo>
                    <a:lnTo>
                      <a:pt x="5363" y="1121"/>
                    </a:lnTo>
                    <a:lnTo>
                      <a:pt x="5378" y="1122"/>
                    </a:lnTo>
                    <a:lnTo>
                      <a:pt x="5392" y="1121"/>
                    </a:lnTo>
                    <a:lnTo>
                      <a:pt x="5406" y="1121"/>
                    </a:lnTo>
                    <a:lnTo>
                      <a:pt x="5420" y="1122"/>
                    </a:lnTo>
                    <a:lnTo>
                      <a:pt x="5433" y="1122"/>
                    </a:lnTo>
                    <a:lnTo>
                      <a:pt x="5448" y="1121"/>
                    </a:lnTo>
                    <a:lnTo>
                      <a:pt x="5460" y="1121"/>
                    </a:lnTo>
                    <a:lnTo>
                      <a:pt x="5473" y="1122"/>
                    </a:lnTo>
                    <a:lnTo>
                      <a:pt x="5486" y="1121"/>
                    </a:lnTo>
                    <a:lnTo>
                      <a:pt x="5498" y="1122"/>
                    </a:lnTo>
                    <a:lnTo>
                      <a:pt x="5512" y="1122"/>
                    </a:lnTo>
                    <a:lnTo>
                      <a:pt x="5524" y="1121"/>
                    </a:lnTo>
                    <a:lnTo>
                      <a:pt x="5537" y="1122"/>
                    </a:lnTo>
                    <a:lnTo>
                      <a:pt x="5550" y="1121"/>
                    </a:lnTo>
                    <a:lnTo>
                      <a:pt x="5562" y="1122"/>
                    </a:lnTo>
                    <a:lnTo>
                      <a:pt x="5577" y="1122"/>
                    </a:lnTo>
                    <a:lnTo>
                      <a:pt x="5590" y="1122"/>
                    </a:lnTo>
                    <a:lnTo>
                      <a:pt x="5602" y="1122"/>
                    </a:lnTo>
                    <a:lnTo>
                      <a:pt x="5617" y="1122"/>
                    </a:lnTo>
                    <a:lnTo>
                      <a:pt x="5630" y="1121"/>
                    </a:lnTo>
                    <a:lnTo>
                      <a:pt x="5644" y="1121"/>
                    </a:lnTo>
                    <a:lnTo>
                      <a:pt x="5658" y="1121"/>
                    </a:lnTo>
                    <a:lnTo>
                      <a:pt x="5671" y="1122"/>
                    </a:lnTo>
                    <a:lnTo>
                      <a:pt x="5684" y="1122"/>
                    </a:lnTo>
                    <a:lnTo>
                      <a:pt x="5699" y="1120"/>
                    </a:lnTo>
                    <a:lnTo>
                      <a:pt x="5712" y="1120"/>
                    </a:lnTo>
                    <a:lnTo>
                      <a:pt x="5728" y="1120"/>
                    </a:lnTo>
                    <a:lnTo>
                      <a:pt x="5741" y="1120"/>
                    </a:lnTo>
                    <a:lnTo>
                      <a:pt x="5754" y="1122"/>
                    </a:lnTo>
                    <a:lnTo>
                      <a:pt x="5769" y="1121"/>
                    </a:lnTo>
                    <a:lnTo>
                      <a:pt x="5783" y="1122"/>
                    </a:lnTo>
                    <a:lnTo>
                      <a:pt x="5796" y="1121"/>
                    </a:lnTo>
                    <a:lnTo>
                      <a:pt x="5812" y="1122"/>
                    </a:lnTo>
                    <a:lnTo>
                      <a:pt x="5825" y="1122"/>
                    </a:lnTo>
                    <a:lnTo>
                      <a:pt x="5840" y="1121"/>
                    </a:lnTo>
                    <a:lnTo>
                      <a:pt x="5855" y="1122"/>
                    </a:lnTo>
                    <a:lnTo>
                      <a:pt x="5869" y="1122"/>
                    </a:lnTo>
                    <a:lnTo>
                      <a:pt x="5884" y="1122"/>
                    </a:lnTo>
                    <a:lnTo>
                      <a:pt x="5899" y="1122"/>
                    </a:lnTo>
                    <a:lnTo>
                      <a:pt x="5913" y="1122"/>
                    </a:lnTo>
                    <a:lnTo>
                      <a:pt x="5927" y="1121"/>
                    </a:lnTo>
                    <a:lnTo>
                      <a:pt x="5942" y="1121"/>
                    </a:lnTo>
                    <a:lnTo>
                      <a:pt x="5956" y="1122"/>
                    </a:lnTo>
                    <a:lnTo>
                      <a:pt x="5970" y="1122"/>
                    </a:lnTo>
                    <a:lnTo>
                      <a:pt x="5984" y="1121"/>
                    </a:lnTo>
                    <a:lnTo>
                      <a:pt x="5999" y="1122"/>
                    </a:lnTo>
                    <a:lnTo>
                      <a:pt x="6012" y="1121"/>
                    </a:lnTo>
                    <a:lnTo>
                      <a:pt x="6028" y="1122"/>
                    </a:lnTo>
                    <a:lnTo>
                      <a:pt x="6042" y="1122"/>
                    </a:lnTo>
                    <a:lnTo>
                      <a:pt x="6055" y="1121"/>
                    </a:lnTo>
                    <a:lnTo>
                      <a:pt x="6069" y="1122"/>
                    </a:lnTo>
                    <a:lnTo>
                      <a:pt x="6084" y="1122"/>
                    </a:lnTo>
                    <a:lnTo>
                      <a:pt x="6098" y="1122"/>
                    </a:lnTo>
                    <a:lnTo>
                      <a:pt x="6112" y="1121"/>
                    </a:lnTo>
                    <a:lnTo>
                      <a:pt x="6127" y="1121"/>
                    </a:lnTo>
                    <a:lnTo>
                      <a:pt x="6142" y="1122"/>
                    </a:lnTo>
                    <a:lnTo>
                      <a:pt x="6156" y="1122"/>
                    </a:lnTo>
                    <a:lnTo>
                      <a:pt x="6171" y="1122"/>
                    </a:lnTo>
                    <a:lnTo>
                      <a:pt x="6185" y="1122"/>
                    </a:lnTo>
                    <a:lnTo>
                      <a:pt x="6199" y="1121"/>
                    </a:lnTo>
                    <a:lnTo>
                      <a:pt x="6214" y="1122"/>
                    </a:lnTo>
                    <a:lnTo>
                      <a:pt x="6228" y="1122"/>
                    </a:lnTo>
                    <a:lnTo>
                      <a:pt x="6242" y="1121"/>
                    </a:lnTo>
                    <a:lnTo>
                      <a:pt x="6257" y="1121"/>
                    </a:lnTo>
                    <a:lnTo>
                      <a:pt x="6272" y="1122"/>
                    </a:lnTo>
                    <a:lnTo>
                      <a:pt x="6286" y="1122"/>
                    </a:lnTo>
                    <a:lnTo>
                      <a:pt x="6302" y="1122"/>
                    </a:lnTo>
                    <a:lnTo>
                      <a:pt x="6316" y="1121"/>
                    </a:lnTo>
                    <a:lnTo>
                      <a:pt x="6330" y="1122"/>
                    </a:lnTo>
                    <a:lnTo>
                      <a:pt x="6345" y="1122"/>
                    </a:lnTo>
                    <a:lnTo>
                      <a:pt x="6359" y="1121"/>
                    </a:lnTo>
                    <a:lnTo>
                      <a:pt x="6374" y="1122"/>
                    </a:lnTo>
                    <a:lnTo>
                      <a:pt x="6389" y="1121"/>
                    </a:lnTo>
                    <a:lnTo>
                      <a:pt x="6404" y="1121"/>
                    </a:lnTo>
                    <a:lnTo>
                      <a:pt x="6409" y="1121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7" name="Freeform 64">
                <a:extLst>
                  <a:ext uri="{FF2B5EF4-FFF2-40B4-BE49-F238E27FC236}">
                    <a16:creationId xmlns:a16="http://schemas.microsoft.com/office/drawing/2014/main" id="{81B51A4C-D628-295E-E77F-DA1EE00054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5" y="2694"/>
                <a:ext cx="322" cy="5"/>
              </a:xfrm>
              <a:custGeom>
                <a:avLst/>
                <a:gdLst>
                  <a:gd name="T0" fmla="*/ 0 w 322"/>
                  <a:gd name="T1" fmla="*/ 4 h 5"/>
                  <a:gd name="T2" fmla="*/ 0 w 322"/>
                  <a:gd name="T3" fmla="*/ 5 h 5"/>
                  <a:gd name="T4" fmla="*/ 322 w 322"/>
                  <a:gd name="T5" fmla="*/ 5 h 5"/>
                  <a:gd name="T6" fmla="*/ 322 w 322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2" h="5">
                    <a:moveTo>
                      <a:pt x="0" y="4"/>
                    </a:moveTo>
                    <a:lnTo>
                      <a:pt x="0" y="5"/>
                    </a:lnTo>
                    <a:lnTo>
                      <a:pt x="322" y="5"/>
                    </a:lnTo>
                    <a:lnTo>
                      <a:pt x="322" y="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8" name="Freeform 65">
                <a:extLst>
                  <a:ext uri="{FF2B5EF4-FFF2-40B4-BE49-F238E27FC236}">
                    <a16:creationId xmlns:a16="http://schemas.microsoft.com/office/drawing/2014/main" id="{27CD8272-EA13-2A6A-40DA-E760D6922E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2321"/>
                <a:ext cx="6409" cy="379"/>
              </a:xfrm>
              <a:custGeom>
                <a:avLst/>
                <a:gdLst>
                  <a:gd name="T0" fmla="*/ 80 w 6409"/>
                  <a:gd name="T1" fmla="*/ 368 h 379"/>
                  <a:gd name="T2" fmla="*/ 177 w 6409"/>
                  <a:gd name="T3" fmla="*/ 379 h 379"/>
                  <a:gd name="T4" fmla="*/ 275 w 6409"/>
                  <a:gd name="T5" fmla="*/ 371 h 379"/>
                  <a:gd name="T6" fmla="*/ 372 w 6409"/>
                  <a:gd name="T7" fmla="*/ 379 h 379"/>
                  <a:gd name="T8" fmla="*/ 470 w 6409"/>
                  <a:gd name="T9" fmla="*/ 353 h 379"/>
                  <a:gd name="T10" fmla="*/ 567 w 6409"/>
                  <a:gd name="T11" fmla="*/ 379 h 379"/>
                  <a:gd name="T12" fmla="*/ 665 w 6409"/>
                  <a:gd name="T13" fmla="*/ 376 h 379"/>
                  <a:gd name="T14" fmla="*/ 762 w 6409"/>
                  <a:gd name="T15" fmla="*/ 379 h 379"/>
                  <a:gd name="T16" fmla="*/ 860 w 6409"/>
                  <a:gd name="T17" fmla="*/ 379 h 379"/>
                  <a:gd name="T18" fmla="*/ 957 w 6409"/>
                  <a:gd name="T19" fmla="*/ 368 h 379"/>
                  <a:gd name="T20" fmla="*/ 1055 w 6409"/>
                  <a:gd name="T21" fmla="*/ 376 h 379"/>
                  <a:gd name="T22" fmla="*/ 1152 w 6409"/>
                  <a:gd name="T23" fmla="*/ 375 h 379"/>
                  <a:gd name="T24" fmla="*/ 1250 w 6409"/>
                  <a:gd name="T25" fmla="*/ 379 h 379"/>
                  <a:gd name="T26" fmla="*/ 1348 w 6409"/>
                  <a:gd name="T27" fmla="*/ 379 h 379"/>
                  <a:gd name="T28" fmla="*/ 1446 w 6409"/>
                  <a:gd name="T29" fmla="*/ 379 h 379"/>
                  <a:gd name="T30" fmla="*/ 1544 w 6409"/>
                  <a:gd name="T31" fmla="*/ 377 h 379"/>
                  <a:gd name="T32" fmla="*/ 1641 w 6409"/>
                  <a:gd name="T33" fmla="*/ 379 h 379"/>
                  <a:gd name="T34" fmla="*/ 1740 w 6409"/>
                  <a:gd name="T35" fmla="*/ 379 h 379"/>
                  <a:gd name="T36" fmla="*/ 1839 w 6409"/>
                  <a:gd name="T37" fmla="*/ 377 h 379"/>
                  <a:gd name="T38" fmla="*/ 1939 w 6409"/>
                  <a:gd name="T39" fmla="*/ 379 h 379"/>
                  <a:gd name="T40" fmla="*/ 2040 w 6409"/>
                  <a:gd name="T41" fmla="*/ 379 h 379"/>
                  <a:gd name="T42" fmla="*/ 2141 w 6409"/>
                  <a:gd name="T43" fmla="*/ 379 h 379"/>
                  <a:gd name="T44" fmla="*/ 2242 w 6409"/>
                  <a:gd name="T45" fmla="*/ 379 h 379"/>
                  <a:gd name="T46" fmla="*/ 2345 w 6409"/>
                  <a:gd name="T47" fmla="*/ 378 h 379"/>
                  <a:gd name="T48" fmla="*/ 2449 w 6409"/>
                  <a:gd name="T49" fmla="*/ 379 h 379"/>
                  <a:gd name="T50" fmla="*/ 2553 w 6409"/>
                  <a:gd name="T51" fmla="*/ 379 h 379"/>
                  <a:gd name="T52" fmla="*/ 2659 w 6409"/>
                  <a:gd name="T53" fmla="*/ 378 h 379"/>
                  <a:gd name="T54" fmla="*/ 2768 w 6409"/>
                  <a:gd name="T55" fmla="*/ 379 h 379"/>
                  <a:gd name="T56" fmla="*/ 2873 w 6409"/>
                  <a:gd name="T57" fmla="*/ 379 h 379"/>
                  <a:gd name="T58" fmla="*/ 2975 w 6409"/>
                  <a:gd name="T59" fmla="*/ 379 h 379"/>
                  <a:gd name="T60" fmla="*/ 3082 w 6409"/>
                  <a:gd name="T61" fmla="*/ 379 h 379"/>
                  <a:gd name="T62" fmla="*/ 3183 w 6409"/>
                  <a:gd name="T63" fmla="*/ 379 h 379"/>
                  <a:gd name="T64" fmla="*/ 3291 w 6409"/>
                  <a:gd name="T65" fmla="*/ 378 h 379"/>
                  <a:gd name="T66" fmla="*/ 3396 w 6409"/>
                  <a:gd name="T67" fmla="*/ 379 h 379"/>
                  <a:gd name="T68" fmla="*/ 3503 w 6409"/>
                  <a:gd name="T69" fmla="*/ 379 h 379"/>
                  <a:gd name="T70" fmla="*/ 3616 w 6409"/>
                  <a:gd name="T71" fmla="*/ 379 h 379"/>
                  <a:gd name="T72" fmla="*/ 3723 w 6409"/>
                  <a:gd name="T73" fmla="*/ 379 h 379"/>
                  <a:gd name="T74" fmla="*/ 3836 w 6409"/>
                  <a:gd name="T75" fmla="*/ 379 h 379"/>
                  <a:gd name="T76" fmla="*/ 3949 w 6409"/>
                  <a:gd name="T77" fmla="*/ 379 h 379"/>
                  <a:gd name="T78" fmla="*/ 4060 w 6409"/>
                  <a:gd name="T79" fmla="*/ 379 h 379"/>
                  <a:gd name="T80" fmla="*/ 4171 w 6409"/>
                  <a:gd name="T81" fmla="*/ 379 h 379"/>
                  <a:gd name="T82" fmla="*/ 4280 w 6409"/>
                  <a:gd name="T83" fmla="*/ 379 h 379"/>
                  <a:gd name="T84" fmla="*/ 4393 w 6409"/>
                  <a:gd name="T85" fmla="*/ 378 h 379"/>
                  <a:gd name="T86" fmla="*/ 4508 w 6409"/>
                  <a:gd name="T87" fmla="*/ 377 h 379"/>
                  <a:gd name="T88" fmla="*/ 4619 w 6409"/>
                  <a:gd name="T89" fmla="*/ 351 h 379"/>
                  <a:gd name="T90" fmla="*/ 4730 w 6409"/>
                  <a:gd name="T91" fmla="*/ 241 h 379"/>
                  <a:gd name="T92" fmla="*/ 4843 w 6409"/>
                  <a:gd name="T93" fmla="*/ 371 h 379"/>
                  <a:gd name="T94" fmla="*/ 4957 w 6409"/>
                  <a:gd name="T95" fmla="*/ 232 h 379"/>
                  <a:gd name="T96" fmla="*/ 5069 w 6409"/>
                  <a:gd name="T97" fmla="*/ 343 h 379"/>
                  <a:gd name="T98" fmla="*/ 5181 w 6409"/>
                  <a:gd name="T99" fmla="*/ 372 h 379"/>
                  <a:gd name="T100" fmla="*/ 5294 w 6409"/>
                  <a:gd name="T101" fmla="*/ 377 h 379"/>
                  <a:gd name="T102" fmla="*/ 5406 w 6409"/>
                  <a:gd name="T103" fmla="*/ 377 h 379"/>
                  <a:gd name="T104" fmla="*/ 5512 w 6409"/>
                  <a:gd name="T105" fmla="*/ 379 h 379"/>
                  <a:gd name="T106" fmla="*/ 5617 w 6409"/>
                  <a:gd name="T107" fmla="*/ 379 h 379"/>
                  <a:gd name="T108" fmla="*/ 5728 w 6409"/>
                  <a:gd name="T109" fmla="*/ 379 h 379"/>
                  <a:gd name="T110" fmla="*/ 5840 w 6409"/>
                  <a:gd name="T111" fmla="*/ 379 h 379"/>
                  <a:gd name="T112" fmla="*/ 5956 w 6409"/>
                  <a:gd name="T113" fmla="*/ 379 h 379"/>
                  <a:gd name="T114" fmla="*/ 6069 w 6409"/>
                  <a:gd name="T115" fmla="*/ 379 h 379"/>
                  <a:gd name="T116" fmla="*/ 6185 w 6409"/>
                  <a:gd name="T117" fmla="*/ 378 h 379"/>
                  <a:gd name="T118" fmla="*/ 6302 w 6409"/>
                  <a:gd name="T119" fmla="*/ 379 h 379"/>
                  <a:gd name="T120" fmla="*/ 6409 w 6409"/>
                  <a:gd name="T121" fmla="*/ 379 h 3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409" h="379">
                    <a:moveTo>
                      <a:pt x="0" y="379"/>
                    </a:moveTo>
                    <a:lnTo>
                      <a:pt x="7" y="379"/>
                    </a:lnTo>
                    <a:lnTo>
                      <a:pt x="19" y="379"/>
                    </a:lnTo>
                    <a:lnTo>
                      <a:pt x="31" y="379"/>
                    </a:lnTo>
                    <a:lnTo>
                      <a:pt x="43" y="379"/>
                    </a:lnTo>
                    <a:lnTo>
                      <a:pt x="55" y="379"/>
                    </a:lnTo>
                    <a:lnTo>
                      <a:pt x="67" y="368"/>
                    </a:lnTo>
                    <a:lnTo>
                      <a:pt x="80" y="368"/>
                    </a:lnTo>
                    <a:lnTo>
                      <a:pt x="92" y="379"/>
                    </a:lnTo>
                    <a:lnTo>
                      <a:pt x="104" y="379"/>
                    </a:lnTo>
                    <a:lnTo>
                      <a:pt x="116" y="379"/>
                    </a:lnTo>
                    <a:lnTo>
                      <a:pt x="128" y="373"/>
                    </a:lnTo>
                    <a:lnTo>
                      <a:pt x="141" y="373"/>
                    </a:lnTo>
                    <a:lnTo>
                      <a:pt x="153" y="379"/>
                    </a:lnTo>
                    <a:lnTo>
                      <a:pt x="165" y="379"/>
                    </a:lnTo>
                    <a:lnTo>
                      <a:pt x="177" y="379"/>
                    </a:lnTo>
                    <a:lnTo>
                      <a:pt x="189" y="379"/>
                    </a:lnTo>
                    <a:lnTo>
                      <a:pt x="202" y="379"/>
                    </a:lnTo>
                    <a:lnTo>
                      <a:pt x="214" y="371"/>
                    </a:lnTo>
                    <a:lnTo>
                      <a:pt x="226" y="370"/>
                    </a:lnTo>
                    <a:lnTo>
                      <a:pt x="238" y="370"/>
                    </a:lnTo>
                    <a:lnTo>
                      <a:pt x="250" y="369"/>
                    </a:lnTo>
                    <a:lnTo>
                      <a:pt x="262" y="379"/>
                    </a:lnTo>
                    <a:lnTo>
                      <a:pt x="275" y="371"/>
                    </a:lnTo>
                    <a:lnTo>
                      <a:pt x="287" y="371"/>
                    </a:lnTo>
                    <a:lnTo>
                      <a:pt x="299" y="379"/>
                    </a:lnTo>
                    <a:lnTo>
                      <a:pt x="311" y="379"/>
                    </a:lnTo>
                    <a:lnTo>
                      <a:pt x="323" y="379"/>
                    </a:lnTo>
                    <a:lnTo>
                      <a:pt x="336" y="379"/>
                    </a:lnTo>
                    <a:lnTo>
                      <a:pt x="348" y="379"/>
                    </a:lnTo>
                    <a:lnTo>
                      <a:pt x="360" y="379"/>
                    </a:lnTo>
                    <a:lnTo>
                      <a:pt x="372" y="379"/>
                    </a:lnTo>
                    <a:lnTo>
                      <a:pt x="384" y="379"/>
                    </a:lnTo>
                    <a:lnTo>
                      <a:pt x="397" y="379"/>
                    </a:lnTo>
                    <a:lnTo>
                      <a:pt x="408" y="353"/>
                    </a:lnTo>
                    <a:lnTo>
                      <a:pt x="421" y="337"/>
                    </a:lnTo>
                    <a:lnTo>
                      <a:pt x="433" y="334"/>
                    </a:lnTo>
                    <a:lnTo>
                      <a:pt x="445" y="354"/>
                    </a:lnTo>
                    <a:lnTo>
                      <a:pt x="457" y="361"/>
                    </a:lnTo>
                    <a:lnTo>
                      <a:pt x="470" y="353"/>
                    </a:lnTo>
                    <a:lnTo>
                      <a:pt x="482" y="379"/>
                    </a:lnTo>
                    <a:lnTo>
                      <a:pt x="494" y="370"/>
                    </a:lnTo>
                    <a:lnTo>
                      <a:pt x="506" y="372"/>
                    </a:lnTo>
                    <a:lnTo>
                      <a:pt x="518" y="372"/>
                    </a:lnTo>
                    <a:lnTo>
                      <a:pt x="531" y="379"/>
                    </a:lnTo>
                    <a:lnTo>
                      <a:pt x="543" y="379"/>
                    </a:lnTo>
                    <a:lnTo>
                      <a:pt x="555" y="379"/>
                    </a:lnTo>
                    <a:lnTo>
                      <a:pt x="567" y="379"/>
                    </a:lnTo>
                    <a:lnTo>
                      <a:pt x="579" y="365"/>
                    </a:lnTo>
                    <a:lnTo>
                      <a:pt x="591" y="366"/>
                    </a:lnTo>
                    <a:lnTo>
                      <a:pt x="604" y="364"/>
                    </a:lnTo>
                    <a:lnTo>
                      <a:pt x="616" y="369"/>
                    </a:lnTo>
                    <a:lnTo>
                      <a:pt x="628" y="370"/>
                    </a:lnTo>
                    <a:lnTo>
                      <a:pt x="640" y="379"/>
                    </a:lnTo>
                    <a:lnTo>
                      <a:pt x="652" y="379"/>
                    </a:lnTo>
                    <a:lnTo>
                      <a:pt x="665" y="376"/>
                    </a:lnTo>
                    <a:lnTo>
                      <a:pt x="677" y="376"/>
                    </a:lnTo>
                    <a:lnTo>
                      <a:pt x="689" y="379"/>
                    </a:lnTo>
                    <a:lnTo>
                      <a:pt x="701" y="379"/>
                    </a:lnTo>
                    <a:lnTo>
                      <a:pt x="713" y="379"/>
                    </a:lnTo>
                    <a:lnTo>
                      <a:pt x="726" y="379"/>
                    </a:lnTo>
                    <a:lnTo>
                      <a:pt x="738" y="375"/>
                    </a:lnTo>
                    <a:lnTo>
                      <a:pt x="750" y="375"/>
                    </a:lnTo>
                    <a:lnTo>
                      <a:pt x="762" y="379"/>
                    </a:lnTo>
                    <a:lnTo>
                      <a:pt x="774" y="376"/>
                    </a:lnTo>
                    <a:lnTo>
                      <a:pt x="786" y="379"/>
                    </a:lnTo>
                    <a:lnTo>
                      <a:pt x="799" y="376"/>
                    </a:lnTo>
                    <a:lnTo>
                      <a:pt x="811" y="379"/>
                    </a:lnTo>
                    <a:lnTo>
                      <a:pt x="823" y="379"/>
                    </a:lnTo>
                    <a:lnTo>
                      <a:pt x="835" y="379"/>
                    </a:lnTo>
                    <a:lnTo>
                      <a:pt x="847" y="379"/>
                    </a:lnTo>
                    <a:lnTo>
                      <a:pt x="860" y="379"/>
                    </a:lnTo>
                    <a:lnTo>
                      <a:pt x="872" y="379"/>
                    </a:lnTo>
                    <a:lnTo>
                      <a:pt x="884" y="376"/>
                    </a:lnTo>
                    <a:lnTo>
                      <a:pt x="896" y="376"/>
                    </a:lnTo>
                    <a:lnTo>
                      <a:pt x="909" y="379"/>
                    </a:lnTo>
                    <a:lnTo>
                      <a:pt x="921" y="379"/>
                    </a:lnTo>
                    <a:lnTo>
                      <a:pt x="933" y="379"/>
                    </a:lnTo>
                    <a:lnTo>
                      <a:pt x="945" y="372"/>
                    </a:lnTo>
                    <a:lnTo>
                      <a:pt x="957" y="368"/>
                    </a:lnTo>
                    <a:lnTo>
                      <a:pt x="969" y="354"/>
                    </a:lnTo>
                    <a:lnTo>
                      <a:pt x="982" y="352"/>
                    </a:lnTo>
                    <a:lnTo>
                      <a:pt x="994" y="356"/>
                    </a:lnTo>
                    <a:lnTo>
                      <a:pt x="1006" y="361"/>
                    </a:lnTo>
                    <a:lnTo>
                      <a:pt x="1018" y="365"/>
                    </a:lnTo>
                    <a:lnTo>
                      <a:pt x="1030" y="367"/>
                    </a:lnTo>
                    <a:lnTo>
                      <a:pt x="1043" y="379"/>
                    </a:lnTo>
                    <a:lnTo>
                      <a:pt x="1055" y="376"/>
                    </a:lnTo>
                    <a:lnTo>
                      <a:pt x="1067" y="379"/>
                    </a:lnTo>
                    <a:lnTo>
                      <a:pt x="1079" y="379"/>
                    </a:lnTo>
                    <a:lnTo>
                      <a:pt x="1092" y="375"/>
                    </a:lnTo>
                    <a:lnTo>
                      <a:pt x="1104" y="379"/>
                    </a:lnTo>
                    <a:lnTo>
                      <a:pt x="1116" y="376"/>
                    </a:lnTo>
                    <a:lnTo>
                      <a:pt x="1128" y="374"/>
                    </a:lnTo>
                    <a:lnTo>
                      <a:pt x="1140" y="376"/>
                    </a:lnTo>
                    <a:lnTo>
                      <a:pt x="1152" y="375"/>
                    </a:lnTo>
                    <a:lnTo>
                      <a:pt x="1165" y="379"/>
                    </a:lnTo>
                    <a:lnTo>
                      <a:pt x="1177" y="379"/>
                    </a:lnTo>
                    <a:lnTo>
                      <a:pt x="1189" y="379"/>
                    </a:lnTo>
                    <a:lnTo>
                      <a:pt x="1201" y="379"/>
                    </a:lnTo>
                    <a:lnTo>
                      <a:pt x="1213" y="379"/>
                    </a:lnTo>
                    <a:lnTo>
                      <a:pt x="1226" y="375"/>
                    </a:lnTo>
                    <a:lnTo>
                      <a:pt x="1238" y="379"/>
                    </a:lnTo>
                    <a:lnTo>
                      <a:pt x="1250" y="379"/>
                    </a:lnTo>
                    <a:lnTo>
                      <a:pt x="1262" y="379"/>
                    </a:lnTo>
                    <a:lnTo>
                      <a:pt x="1275" y="377"/>
                    </a:lnTo>
                    <a:lnTo>
                      <a:pt x="1287" y="379"/>
                    </a:lnTo>
                    <a:lnTo>
                      <a:pt x="1299" y="379"/>
                    </a:lnTo>
                    <a:lnTo>
                      <a:pt x="1311" y="379"/>
                    </a:lnTo>
                    <a:lnTo>
                      <a:pt x="1324" y="377"/>
                    </a:lnTo>
                    <a:lnTo>
                      <a:pt x="1335" y="379"/>
                    </a:lnTo>
                    <a:lnTo>
                      <a:pt x="1348" y="379"/>
                    </a:lnTo>
                    <a:lnTo>
                      <a:pt x="1360" y="374"/>
                    </a:lnTo>
                    <a:lnTo>
                      <a:pt x="1372" y="379"/>
                    </a:lnTo>
                    <a:lnTo>
                      <a:pt x="1384" y="376"/>
                    </a:lnTo>
                    <a:lnTo>
                      <a:pt x="1397" y="379"/>
                    </a:lnTo>
                    <a:lnTo>
                      <a:pt x="1409" y="379"/>
                    </a:lnTo>
                    <a:lnTo>
                      <a:pt x="1421" y="379"/>
                    </a:lnTo>
                    <a:lnTo>
                      <a:pt x="1433" y="379"/>
                    </a:lnTo>
                    <a:lnTo>
                      <a:pt x="1446" y="379"/>
                    </a:lnTo>
                    <a:lnTo>
                      <a:pt x="1458" y="379"/>
                    </a:lnTo>
                    <a:lnTo>
                      <a:pt x="1470" y="379"/>
                    </a:lnTo>
                    <a:lnTo>
                      <a:pt x="1483" y="379"/>
                    </a:lnTo>
                    <a:lnTo>
                      <a:pt x="1495" y="378"/>
                    </a:lnTo>
                    <a:lnTo>
                      <a:pt x="1507" y="379"/>
                    </a:lnTo>
                    <a:lnTo>
                      <a:pt x="1519" y="379"/>
                    </a:lnTo>
                    <a:lnTo>
                      <a:pt x="1531" y="379"/>
                    </a:lnTo>
                    <a:lnTo>
                      <a:pt x="1544" y="377"/>
                    </a:lnTo>
                    <a:lnTo>
                      <a:pt x="1556" y="378"/>
                    </a:lnTo>
                    <a:lnTo>
                      <a:pt x="1568" y="379"/>
                    </a:lnTo>
                    <a:lnTo>
                      <a:pt x="1580" y="377"/>
                    </a:lnTo>
                    <a:lnTo>
                      <a:pt x="1592" y="377"/>
                    </a:lnTo>
                    <a:lnTo>
                      <a:pt x="1604" y="376"/>
                    </a:lnTo>
                    <a:lnTo>
                      <a:pt x="1617" y="379"/>
                    </a:lnTo>
                    <a:lnTo>
                      <a:pt x="1629" y="378"/>
                    </a:lnTo>
                    <a:lnTo>
                      <a:pt x="1641" y="379"/>
                    </a:lnTo>
                    <a:lnTo>
                      <a:pt x="1654" y="378"/>
                    </a:lnTo>
                    <a:lnTo>
                      <a:pt x="1666" y="379"/>
                    </a:lnTo>
                    <a:lnTo>
                      <a:pt x="1679" y="378"/>
                    </a:lnTo>
                    <a:lnTo>
                      <a:pt x="1691" y="379"/>
                    </a:lnTo>
                    <a:lnTo>
                      <a:pt x="1703" y="379"/>
                    </a:lnTo>
                    <a:lnTo>
                      <a:pt x="1716" y="379"/>
                    </a:lnTo>
                    <a:lnTo>
                      <a:pt x="1728" y="379"/>
                    </a:lnTo>
                    <a:lnTo>
                      <a:pt x="1740" y="379"/>
                    </a:lnTo>
                    <a:lnTo>
                      <a:pt x="1753" y="379"/>
                    </a:lnTo>
                    <a:lnTo>
                      <a:pt x="1765" y="376"/>
                    </a:lnTo>
                    <a:lnTo>
                      <a:pt x="1777" y="379"/>
                    </a:lnTo>
                    <a:lnTo>
                      <a:pt x="1789" y="379"/>
                    </a:lnTo>
                    <a:lnTo>
                      <a:pt x="1802" y="379"/>
                    </a:lnTo>
                    <a:lnTo>
                      <a:pt x="1814" y="377"/>
                    </a:lnTo>
                    <a:lnTo>
                      <a:pt x="1826" y="379"/>
                    </a:lnTo>
                    <a:lnTo>
                      <a:pt x="1839" y="377"/>
                    </a:lnTo>
                    <a:lnTo>
                      <a:pt x="1852" y="379"/>
                    </a:lnTo>
                    <a:lnTo>
                      <a:pt x="1864" y="378"/>
                    </a:lnTo>
                    <a:lnTo>
                      <a:pt x="1876" y="379"/>
                    </a:lnTo>
                    <a:lnTo>
                      <a:pt x="1889" y="377"/>
                    </a:lnTo>
                    <a:lnTo>
                      <a:pt x="1901" y="379"/>
                    </a:lnTo>
                    <a:lnTo>
                      <a:pt x="1915" y="379"/>
                    </a:lnTo>
                    <a:lnTo>
                      <a:pt x="1927" y="379"/>
                    </a:lnTo>
                    <a:lnTo>
                      <a:pt x="1939" y="379"/>
                    </a:lnTo>
                    <a:lnTo>
                      <a:pt x="1952" y="379"/>
                    </a:lnTo>
                    <a:lnTo>
                      <a:pt x="1964" y="379"/>
                    </a:lnTo>
                    <a:lnTo>
                      <a:pt x="1977" y="379"/>
                    </a:lnTo>
                    <a:lnTo>
                      <a:pt x="1990" y="379"/>
                    </a:lnTo>
                    <a:lnTo>
                      <a:pt x="2003" y="379"/>
                    </a:lnTo>
                    <a:lnTo>
                      <a:pt x="2015" y="379"/>
                    </a:lnTo>
                    <a:lnTo>
                      <a:pt x="2027" y="378"/>
                    </a:lnTo>
                    <a:lnTo>
                      <a:pt x="2040" y="379"/>
                    </a:lnTo>
                    <a:lnTo>
                      <a:pt x="2052" y="379"/>
                    </a:lnTo>
                    <a:lnTo>
                      <a:pt x="2065" y="379"/>
                    </a:lnTo>
                    <a:lnTo>
                      <a:pt x="2078" y="379"/>
                    </a:lnTo>
                    <a:lnTo>
                      <a:pt x="2090" y="379"/>
                    </a:lnTo>
                    <a:lnTo>
                      <a:pt x="2103" y="379"/>
                    </a:lnTo>
                    <a:lnTo>
                      <a:pt x="2115" y="379"/>
                    </a:lnTo>
                    <a:lnTo>
                      <a:pt x="2128" y="378"/>
                    </a:lnTo>
                    <a:lnTo>
                      <a:pt x="2141" y="379"/>
                    </a:lnTo>
                    <a:lnTo>
                      <a:pt x="2153" y="377"/>
                    </a:lnTo>
                    <a:lnTo>
                      <a:pt x="2167" y="379"/>
                    </a:lnTo>
                    <a:lnTo>
                      <a:pt x="2180" y="379"/>
                    </a:lnTo>
                    <a:lnTo>
                      <a:pt x="2193" y="379"/>
                    </a:lnTo>
                    <a:lnTo>
                      <a:pt x="2205" y="378"/>
                    </a:lnTo>
                    <a:lnTo>
                      <a:pt x="2217" y="379"/>
                    </a:lnTo>
                    <a:lnTo>
                      <a:pt x="2230" y="379"/>
                    </a:lnTo>
                    <a:lnTo>
                      <a:pt x="2242" y="379"/>
                    </a:lnTo>
                    <a:lnTo>
                      <a:pt x="2256" y="378"/>
                    </a:lnTo>
                    <a:lnTo>
                      <a:pt x="2269" y="379"/>
                    </a:lnTo>
                    <a:lnTo>
                      <a:pt x="2281" y="379"/>
                    </a:lnTo>
                    <a:lnTo>
                      <a:pt x="2294" y="379"/>
                    </a:lnTo>
                    <a:lnTo>
                      <a:pt x="2307" y="378"/>
                    </a:lnTo>
                    <a:lnTo>
                      <a:pt x="2321" y="378"/>
                    </a:lnTo>
                    <a:lnTo>
                      <a:pt x="2333" y="379"/>
                    </a:lnTo>
                    <a:lnTo>
                      <a:pt x="2345" y="378"/>
                    </a:lnTo>
                    <a:lnTo>
                      <a:pt x="2358" y="379"/>
                    </a:lnTo>
                    <a:lnTo>
                      <a:pt x="2371" y="377"/>
                    </a:lnTo>
                    <a:lnTo>
                      <a:pt x="2384" y="378"/>
                    </a:lnTo>
                    <a:lnTo>
                      <a:pt x="2397" y="379"/>
                    </a:lnTo>
                    <a:lnTo>
                      <a:pt x="2409" y="379"/>
                    </a:lnTo>
                    <a:lnTo>
                      <a:pt x="2422" y="379"/>
                    </a:lnTo>
                    <a:lnTo>
                      <a:pt x="2435" y="379"/>
                    </a:lnTo>
                    <a:lnTo>
                      <a:pt x="2449" y="379"/>
                    </a:lnTo>
                    <a:lnTo>
                      <a:pt x="2461" y="378"/>
                    </a:lnTo>
                    <a:lnTo>
                      <a:pt x="2474" y="379"/>
                    </a:lnTo>
                    <a:lnTo>
                      <a:pt x="2488" y="379"/>
                    </a:lnTo>
                    <a:lnTo>
                      <a:pt x="2501" y="378"/>
                    </a:lnTo>
                    <a:lnTo>
                      <a:pt x="2515" y="379"/>
                    </a:lnTo>
                    <a:lnTo>
                      <a:pt x="2528" y="379"/>
                    </a:lnTo>
                    <a:lnTo>
                      <a:pt x="2540" y="379"/>
                    </a:lnTo>
                    <a:lnTo>
                      <a:pt x="2553" y="379"/>
                    </a:lnTo>
                    <a:lnTo>
                      <a:pt x="2566" y="379"/>
                    </a:lnTo>
                    <a:lnTo>
                      <a:pt x="2580" y="378"/>
                    </a:lnTo>
                    <a:lnTo>
                      <a:pt x="2593" y="379"/>
                    </a:lnTo>
                    <a:lnTo>
                      <a:pt x="2605" y="379"/>
                    </a:lnTo>
                    <a:lnTo>
                      <a:pt x="2619" y="379"/>
                    </a:lnTo>
                    <a:lnTo>
                      <a:pt x="2632" y="379"/>
                    </a:lnTo>
                    <a:lnTo>
                      <a:pt x="2646" y="379"/>
                    </a:lnTo>
                    <a:lnTo>
                      <a:pt x="2659" y="378"/>
                    </a:lnTo>
                    <a:lnTo>
                      <a:pt x="2673" y="379"/>
                    </a:lnTo>
                    <a:lnTo>
                      <a:pt x="2687" y="379"/>
                    </a:lnTo>
                    <a:lnTo>
                      <a:pt x="2700" y="379"/>
                    </a:lnTo>
                    <a:lnTo>
                      <a:pt x="2713" y="379"/>
                    </a:lnTo>
                    <a:lnTo>
                      <a:pt x="2727" y="377"/>
                    </a:lnTo>
                    <a:lnTo>
                      <a:pt x="2741" y="379"/>
                    </a:lnTo>
                    <a:lnTo>
                      <a:pt x="2754" y="379"/>
                    </a:lnTo>
                    <a:lnTo>
                      <a:pt x="2768" y="379"/>
                    </a:lnTo>
                    <a:lnTo>
                      <a:pt x="2781" y="379"/>
                    </a:lnTo>
                    <a:lnTo>
                      <a:pt x="2795" y="379"/>
                    </a:lnTo>
                    <a:lnTo>
                      <a:pt x="2808" y="379"/>
                    </a:lnTo>
                    <a:lnTo>
                      <a:pt x="2821" y="379"/>
                    </a:lnTo>
                    <a:lnTo>
                      <a:pt x="2834" y="379"/>
                    </a:lnTo>
                    <a:lnTo>
                      <a:pt x="2847" y="379"/>
                    </a:lnTo>
                    <a:lnTo>
                      <a:pt x="2859" y="379"/>
                    </a:lnTo>
                    <a:lnTo>
                      <a:pt x="2873" y="379"/>
                    </a:lnTo>
                    <a:lnTo>
                      <a:pt x="2885" y="379"/>
                    </a:lnTo>
                    <a:lnTo>
                      <a:pt x="2899" y="379"/>
                    </a:lnTo>
                    <a:lnTo>
                      <a:pt x="2911" y="379"/>
                    </a:lnTo>
                    <a:lnTo>
                      <a:pt x="2924" y="379"/>
                    </a:lnTo>
                    <a:lnTo>
                      <a:pt x="2937" y="379"/>
                    </a:lnTo>
                    <a:lnTo>
                      <a:pt x="2949" y="379"/>
                    </a:lnTo>
                    <a:lnTo>
                      <a:pt x="2963" y="379"/>
                    </a:lnTo>
                    <a:lnTo>
                      <a:pt x="2975" y="379"/>
                    </a:lnTo>
                    <a:lnTo>
                      <a:pt x="2988" y="379"/>
                    </a:lnTo>
                    <a:lnTo>
                      <a:pt x="3001" y="378"/>
                    </a:lnTo>
                    <a:lnTo>
                      <a:pt x="3013" y="379"/>
                    </a:lnTo>
                    <a:lnTo>
                      <a:pt x="3028" y="379"/>
                    </a:lnTo>
                    <a:lnTo>
                      <a:pt x="3042" y="379"/>
                    </a:lnTo>
                    <a:lnTo>
                      <a:pt x="3055" y="379"/>
                    </a:lnTo>
                    <a:lnTo>
                      <a:pt x="3068" y="379"/>
                    </a:lnTo>
                    <a:lnTo>
                      <a:pt x="3082" y="379"/>
                    </a:lnTo>
                    <a:lnTo>
                      <a:pt x="3094" y="378"/>
                    </a:lnTo>
                    <a:lnTo>
                      <a:pt x="3107" y="379"/>
                    </a:lnTo>
                    <a:lnTo>
                      <a:pt x="3120" y="379"/>
                    </a:lnTo>
                    <a:lnTo>
                      <a:pt x="3134" y="379"/>
                    </a:lnTo>
                    <a:lnTo>
                      <a:pt x="3146" y="379"/>
                    </a:lnTo>
                    <a:lnTo>
                      <a:pt x="3158" y="379"/>
                    </a:lnTo>
                    <a:lnTo>
                      <a:pt x="3171" y="379"/>
                    </a:lnTo>
                    <a:lnTo>
                      <a:pt x="3183" y="379"/>
                    </a:lnTo>
                    <a:lnTo>
                      <a:pt x="3197" y="379"/>
                    </a:lnTo>
                    <a:lnTo>
                      <a:pt x="3209" y="379"/>
                    </a:lnTo>
                    <a:lnTo>
                      <a:pt x="3223" y="379"/>
                    </a:lnTo>
                    <a:lnTo>
                      <a:pt x="3236" y="378"/>
                    </a:lnTo>
                    <a:lnTo>
                      <a:pt x="3250" y="379"/>
                    </a:lnTo>
                    <a:lnTo>
                      <a:pt x="3264" y="379"/>
                    </a:lnTo>
                    <a:lnTo>
                      <a:pt x="3277" y="379"/>
                    </a:lnTo>
                    <a:lnTo>
                      <a:pt x="3291" y="378"/>
                    </a:lnTo>
                    <a:lnTo>
                      <a:pt x="3305" y="378"/>
                    </a:lnTo>
                    <a:lnTo>
                      <a:pt x="3319" y="378"/>
                    </a:lnTo>
                    <a:lnTo>
                      <a:pt x="3331" y="379"/>
                    </a:lnTo>
                    <a:lnTo>
                      <a:pt x="3345" y="379"/>
                    </a:lnTo>
                    <a:lnTo>
                      <a:pt x="3357" y="378"/>
                    </a:lnTo>
                    <a:lnTo>
                      <a:pt x="3371" y="379"/>
                    </a:lnTo>
                    <a:lnTo>
                      <a:pt x="3384" y="379"/>
                    </a:lnTo>
                    <a:lnTo>
                      <a:pt x="3396" y="379"/>
                    </a:lnTo>
                    <a:lnTo>
                      <a:pt x="3409" y="378"/>
                    </a:lnTo>
                    <a:lnTo>
                      <a:pt x="3422" y="379"/>
                    </a:lnTo>
                    <a:lnTo>
                      <a:pt x="3436" y="378"/>
                    </a:lnTo>
                    <a:lnTo>
                      <a:pt x="3449" y="379"/>
                    </a:lnTo>
                    <a:lnTo>
                      <a:pt x="3462" y="379"/>
                    </a:lnTo>
                    <a:lnTo>
                      <a:pt x="3476" y="379"/>
                    </a:lnTo>
                    <a:lnTo>
                      <a:pt x="3490" y="379"/>
                    </a:lnTo>
                    <a:lnTo>
                      <a:pt x="3503" y="379"/>
                    </a:lnTo>
                    <a:lnTo>
                      <a:pt x="3517" y="379"/>
                    </a:lnTo>
                    <a:lnTo>
                      <a:pt x="3531" y="379"/>
                    </a:lnTo>
                    <a:lnTo>
                      <a:pt x="3544" y="379"/>
                    </a:lnTo>
                    <a:lnTo>
                      <a:pt x="3558" y="379"/>
                    </a:lnTo>
                    <a:lnTo>
                      <a:pt x="3572" y="379"/>
                    </a:lnTo>
                    <a:lnTo>
                      <a:pt x="3588" y="379"/>
                    </a:lnTo>
                    <a:lnTo>
                      <a:pt x="3602" y="379"/>
                    </a:lnTo>
                    <a:lnTo>
                      <a:pt x="3616" y="379"/>
                    </a:lnTo>
                    <a:lnTo>
                      <a:pt x="3630" y="379"/>
                    </a:lnTo>
                    <a:lnTo>
                      <a:pt x="3644" y="379"/>
                    </a:lnTo>
                    <a:lnTo>
                      <a:pt x="3657" y="379"/>
                    </a:lnTo>
                    <a:lnTo>
                      <a:pt x="3672" y="379"/>
                    </a:lnTo>
                    <a:lnTo>
                      <a:pt x="3684" y="379"/>
                    </a:lnTo>
                    <a:lnTo>
                      <a:pt x="3696" y="379"/>
                    </a:lnTo>
                    <a:lnTo>
                      <a:pt x="3710" y="379"/>
                    </a:lnTo>
                    <a:lnTo>
                      <a:pt x="3723" y="379"/>
                    </a:lnTo>
                    <a:lnTo>
                      <a:pt x="3737" y="379"/>
                    </a:lnTo>
                    <a:lnTo>
                      <a:pt x="3751" y="379"/>
                    </a:lnTo>
                    <a:lnTo>
                      <a:pt x="3764" y="379"/>
                    </a:lnTo>
                    <a:lnTo>
                      <a:pt x="3779" y="379"/>
                    </a:lnTo>
                    <a:lnTo>
                      <a:pt x="3793" y="379"/>
                    </a:lnTo>
                    <a:lnTo>
                      <a:pt x="3807" y="378"/>
                    </a:lnTo>
                    <a:lnTo>
                      <a:pt x="3822" y="379"/>
                    </a:lnTo>
                    <a:lnTo>
                      <a:pt x="3836" y="379"/>
                    </a:lnTo>
                    <a:lnTo>
                      <a:pt x="3850" y="379"/>
                    </a:lnTo>
                    <a:lnTo>
                      <a:pt x="3865" y="379"/>
                    </a:lnTo>
                    <a:lnTo>
                      <a:pt x="3879" y="378"/>
                    </a:lnTo>
                    <a:lnTo>
                      <a:pt x="3893" y="378"/>
                    </a:lnTo>
                    <a:lnTo>
                      <a:pt x="3907" y="379"/>
                    </a:lnTo>
                    <a:lnTo>
                      <a:pt x="3921" y="379"/>
                    </a:lnTo>
                    <a:lnTo>
                      <a:pt x="3934" y="379"/>
                    </a:lnTo>
                    <a:lnTo>
                      <a:pt x="3949" y="379"/>
                    </a:lnTo>
                    <a:lnTo>
                      <a:pt x="3963" y="379"/>
                    </a:lnTo>
                    <a:lnTo>
                      <a:pt x="3976" y="379"/>
                    </a:lnTo>
                    <a:lnTo>
                      <a:pt x="3991" y="379"/>
                    </a:lnTo>
                    <a:lnTo>
                      <a:pt x="4005" y="379"/>
                    </a:lnTo>
                    <a:lnTo>
                      <a:pt x="4018" y="379"/>
                    </a:lnTo>
                    <a:lnTo>
                      <a:pt x="4033" y="379"/>
                    </a:lnTo>
                    <a:lnTo>
                      <a:pt x="4046" y="379"/>
                    </a:lnTo>
                    <a:lnTo>
                      <a:pt x="4060" y="379"/>
                    </a:lnTo>
                    <a:lnTo>
                      <a:pt x="4074" y="378"/>
                    </a:lnTo>
                    <a:lnTo>
                      <a:pt x="4088" y="378"/>
                    </a:lnTo>
                    <a:lnTo>
                      <a:pt x="4101" y="378"/>
                    </a:lnTo>
                    <a:lnTo>
                      <a:pt x="4115" y="379"/>
                    </a:lnTo>
                    <a:lnTo>
                      <a:pt x="4129" y="378"/>
                    </a:lnTo>
                    <a:lnTo>
                      <a:pt x="4145" y="379"/>
                    </a:lnTo>
                    <a:lnTo>
                      <a:pt x="4158" y="379"/>
                    </a:lnTo>
                    <a:lnTo>
                      <a:pt x="4171" y="379"/>
                    </a:lnTo>
                    <a:lnTo>
                      <a:pt x="4184" y="379"/>
                    </a:lnTo>
                    <a:lnTo>
                      <a:pt x="4197" y="378"/>
                    </a:lnTo>
                    <a:lnTo>
                      <a:pt x="4210" y="379"/>
                    </a:lnTo>
                    <a:lnTo>
                      <a:pt x="4224" y="379"/>
                    </a:lnTo>
                    <a:lnTo>
                      <a:pt x="4238" y="378"/>
                    </a:lnTo>
                    <a:lnTo>
                      <a:pt x="4251" y="378"/>
                    </a:lnTo>
                    <a:lnTo>
                      <a:pt x="4266" y="379"/>
                    </a:lnTo>
                    <a:lnTo>
                      <a:pt x="4280" y="379"/>
                    </a:lnTo>
                    <a:lnTo>
                      <a:pt x="4294" y="379"/>
                    </a:lnTo>
                    <a:lnTo>
                      <a:pt x="4308" y="378"/>
                    </a:lnTo>
                    <a:lnTo>
                      <a:pt x="4322" y="378"/>
                    </a:lnTo>
                    <a:lnTo>
                      <a:pt x="4337" y="379"/>
                    </a:lnTo>
                    <a:lnTo>
                      <a:pt x="4351" y="379"/>
                    </a:lnTo>
                    <a:lnTo>
                      <a:pt x="4364" y="379"/>
                    </a:lnTo>
                    <a:lnTo>
                      <a:pt x="4379" y="379"/>
                    </a:lnTo>
                    <a:lnTo>
                      <a:pt x="4393" y="378"/>
                    </a:lnTo>
                    <a:lnTo>
                      <a:pt x="4407" y="376"/>
                    </a:lnTo>
                    <a:lnTo>
                      <a:pt x="4422" y="377"/>
                    </a:lnTo>
                    <a:lnTo>
                      <a:pt x="4436" y="375"/>
                    </a:lnTo>
                    <a:lnTo>
                      <a:pt x="4449" y="375"/>
                    </a:lnTo>
                    <a:lnTo>
                      <a:pt x="4464" y="373"/>
                    </a:lnTo>
                    <a:lnTo>
                      <a:pt x="4478" y="373"/>
                    </a:lnTo>
                    <a:lnTo>
                      <a:pt x="4492" y="373"/>
                    </a:lnTo>
                    <a:lnTo>
                      <a:pt x="4508" y="377"/>
                    </a:lnTo>
                    <a:lnTo>
                      <a:pt x="4522" y="376"/>
                    </a:lnTo>
                    <a:lnTo>
                      <a:pt x="4535" y="378"/>
                    </a:lnTo>
                    <a:lnTo>
                      <a:pt x="4551" y="378"/>
                    </a:lnTo>
                    <a:lnTo>
                      <a:pt x="4564" y="378"/>
                    </a:lnTo>
                    <a:lnTo>
                      <a:pt x="4578" y="377"/>
                    </a:lnTo>
                    <a:lnTo>
                      <a:pt x="4592" y="375"/>
                    </a:lnTo>
                    <a:lnTo>
                      <a:pt x="4606" y="368"/>
                    </a:lnTo>
                    <a:lnTo>
                      <a:pt x="4619" y="351"/>
                    </a:lnTo>
                    <a:lnTo>
                      <a:pt x="4634" y="298"/>
                    </a:lnTo>
                    <a:lnTo>
                      <a:pt x="4648" y="193"/>
                    </a:lnTo>
                    <a:lnTo>
                      <a:pt x="4661" y="75"/>
                    </a:lnTo>
                    <a:lnTo>
                      <a:pt x="4676" y="0"/>
                    </a:lnTo>
                    <a:lnTo>
                      <a:pt x="4689" y="1"/>
                    </a:lnTo>
                    <a:lnTo>
                      <a:pt x="4702" y="78"/>
                    </a:lnTo>
                    <a:lnTo>
                      <a:pt x="4717" y="161"/>
                    </a:lnTo>
                    <a:lnTo>
                      <a:pt x="4730" y="241"/>
                    </a:lnTo>
                    <a:lnTo>
                      <a:pt x="4743" y="292"/>
                    </a:lnTo>
                    <a:lnTo>
                      <a:pt x="4758" y="333"/>
                    </a:lnTo>
                    <a:lnTo>
                      <a:pt x="4772" y="349"/>
                    </a:lnTo>
                    <a:lnTo>
                      <a:pt x="4785" y="362"/>
                    </a:lnTo>
                    <a:lnTo>
                      <a:pt x="4800" y="365"/>
                    </a:lnTo>
                    <a:lnTo>
                      <a:pt x="4814" y="368"/>
                    </a:lnTo>
                    <a:lnTo>
                      <a:pt x="4828" y="369"/>
                    </a:lnTo>
                    <a:lnTo>
                      <a:pt x="4843" y="371"/>
                    </a:lnTo>
                    <a:lnTo>
                      <a:pt x="4857" y="371"/>
                    </a:lnTo>
                    <a:lnTo>
                      <a:pt x="4871" y="372"/>
                    </a:lnTo>
                    <a:lnTo>
                      <a:pt x="4886" y="373"/>
                    </a:lnTo>
                    <a:lnTo>
                      <a:pt x="4900" y="373"/>
                    </a:lnTo>
                    <a:lnTo>
                      <a:pt x="4913" y="367"/>
                    </a:lnTo>
                    <a:lnTo>
                      <a:pt x="4929" y="344"/>
                    </a:lnTo>
                    <a:lnTo>
                      <a:pt x="4942" y="307"/>
                    </a:lnTo>
                    <a:lnTo>
                      <a:pt x="4957" y="232"/>
                    </a:lnTo>
                    <a:lnTo>
                      <a:pt x="4970" y="179"/>
                    </a:lnTo>
                    <a:lnTo>
                      <a:pt x="4983" y="166"/>
                    </a:lnTo>
                    <a:lnTo>
                      <a:pt x="4998" y="176"/>
                    </a:lnTo>
                    <a:lnTo>
                      <a:pt x="5012" y="216"/>
                    </a:lnTo>
                    <a:lnTo>
                      <a:pt x="5025" y="255"/>
                    </a:lnTo>
                    <a:lnTo>
                      <a:pt x="5041" y="300"/>
                    </a:lnTo>
                    <a:lnTo>
                      <a:pt x="5055" y="331"/>
                    </a:lnTo>
                    <a:lnTo>
                      <a:pt x="5069" y="343"/>
                    </a:lnTo>
                    <a:lnTo>
                      <a:pt x="5084" y="358"/>
                    </a:lnTo>
                    <a:lnTo>
                      <a:pt x="5098" y="363"/>
                    </a:lnTo>
                    <a:lnTo>
                      <a:pt x="5112" y="371"/>
                    </a:lnTo>
                    <a:lnTo>
                      <a:pt x="5127" y="373"/>
                    </a:lnTo>
                    <a:lnTo>
                      <a:pt x="5140" y="373"/>
                    </a:lnTo>
                    <a:lnTo>
                      <a:pt x="5153" y="376"/>
                    </a:lnTo>
                    <a:lnTo>
                      <a:pt x="5168" y="371"/>
                    </a:lnTo>
                    <a:lnTo>
                      <a:pt x="5181" y="372"/>
                    </a:lnTo>
                    <a:lnTo>
                      <a:pt x="5194" y="372"/>
                    </a:lnTo>
                    <a:lnTo>
                      <a:pt x="5209" y="375"/>
                    </a:lnTo>
                    <a:lnTo>
                      <a:pt x="5223" y="376"/>
                    </a:lnTo>
                    <a:lnTo>
                      <a:pt x="5237" y="377"/>
                    </a:lnTo>
                    <a:lnTo>
                      <a:pt x="5252" y="374"/>
                    </a:lnTo>
                    <a:lnTo>
                      <a:pt x="5266" y="376"/>
                    </a:lnTo>
                    <a:lnTo>
                      <a:pt x="5279" y="377"/>
                    </a:lnTo>
                    <a:lnTo>
                      <a:pt x="5294" y="377"/>
                    </a:lnTo>
                    <a:lnTo>
                      <a:pt x="5308" y="376"/>
                    </a:lnTo>
                    <a:lnTo>
                      <a:pt x="5321" y="376"/>
                    </a:lnTo>
                    <a:lnTo>
                      <a:pt x="5336" y="376"/>
                    </a:lnTo>
                    <a:lnTo>
                      <a:pt x="5350" y="377"/>
                    </a:lnTo>
                    <a:lnTo>
                      <a:pt x="5363" y="378"/>
                    </a:lnTo>
                    <a:lnTo>
                      <a:pt x="5378" y="377"/>
                    </a:lnTo>
                    <a:lnTo>
                      <a:pt x="5392" y="379"/>
                    </a:lnTo>
                    <a:lnTo>
                      <a:pt x="5406" y="377"/>
                    </a:lnTo>
                    <a:lnTo>
                      <a:pt x="5420" y="377"/>
                    </a:lnTo>
                    <a:lnTo>
                      <a:pt x="5433" y="378"/>
                    </a:lnTo>
                    <a:lnTo>
                      <a:pt x="5448" y="379"/>
                    </a:lnTo>
                    <a:lnTo>
                      <a:pt x="5460" y="379"/>
                    </a:lnTo>
                    <a:lnTo>
                      <a:pt x="5473" y="377"/>
                    </a:lnTo>
                    <a:lnTo>
                      <a:pt x="5486" y="379"/>
                    </a:lnTo>
                    <a:lnTo>
                      <a:pt x="5498" y="379"/>
                    </a:lnTo>
                    <a:lnTo>
                      <a:pt x="5512" y="379"/>
                    </a:lnTo>
                    <a:lnTo>
                      <a:pt x="5524" y="379"/>
                    </a:lnTo>
                    <a:lnTo>
                      <a:pt x="5537" y="379"/>
                    </a:lnTo>
                    <a:lnTo>
                      <a:pt x="5550" y="379"/>
                    </a:lnTo>
                    <a:lnTo>
                      <a:pt x="5562" y="379"/>
                    </a:lnTo>
                    <a:lnTo>
                      <a:pt x="5577" y="379"/>
                    </a:lnTo>
                    <a:lnTo>
                      <a:pt x="5590" y="379"/>
                    </a:lnTo>
                    <a:lnTo>
                      <a:pt x="5602" y="378"/>
                    </a:lnTo>
                    <a:lnTo>
                      <a:pt x="5617" y="379"/>
                    </a:lnTo>
                    <a:lnTo>
                      <a:pt x="5630" y="378"/>
                    </a:lnTo>
                    <a:lnTo>
                      <a:pt x="5644" y="378"/>
                    </a:lnTo>
                    <a:lnTo>
                      <a:pt x="5658" y="379"/>
                    </a:lnTo>
                    <a:lnTo>
                      <a:pt x="5671" y="379"/>
                    </a:lnTo>
                    <a:lnTo>
                      <a:pt x="5684" y="378"/>
                    </a:lnTo>
                    <a:lnTo>
                      <a:pt x="5699" y="378"/>
                    </a:lnTo>
                    <a:lnTo>
                      <a:pt x="5712" y="378"/>
                    </a:lnTo>
                    <a:lnTo>
                      <a:pt x="5728" y="379"/>
                    </a:lnTo>
                    <a:lnTo>
                      <a:pt x="5741" y="378"/>
                    </a:lnTo>
                    <a:lnTo>
                      <a:pt x="5754" y="379"/>
                    </a:lnTo>
                    <a:lnTo>
                      <a:pt x="5769" y="379"/>
                    </a:lnTo>
                    <a:lnTo>
                      <a:pt x="5783" y="378"/>
                    </a:lnTo>
                    <a:lnTo>
                      <a:pt x="5796" y="378"/>
                    </a:lnTo>
                    <a:lnTo>
                      <a:pt x="5812" y="377"/>
                    </a:lnTo>
                    <a:lnTo>
                      <a:pt x="5825" y="378"/>
                    </a:lnTo>
                    <a:lnTo>
                      <a:pt x="5840" y="379"/>
                    </a:lnTo>
                    <a:lnTo>
                      <a:pt x="5855" y="378"/>
                    </a:lnTo>
                    <a:lnTo>
                      <a:pt x="5869" y="378"/>
                    </a:lnTo>
                    <a:lnTo>
                      <a:pt x="5884" y="378"/>
                    </a:lnTo>
                    <a:lnTo>
                      <a:pt x="5899" y="379"/>
                    </a:lnTo>
                    <a:lnTo>
                      <a:pt x="5913" y="379"/>
                    </a:lnTo>
                    <a:lnTo>
                      <a:pt x="5927" y="379"/>
                    </a:lnTo>
                    <a:lnTo>
                      <a:pt x="5942" y="379"/>
                    </a:lnTo>
                    <a:lnTo>
                      <a:pt x="5956" y="379"/>
                    </a:lnTo>
                    <a:lnTo>
                      <a:pt x="5970" y="378"/>
                    </a:lnTo>
                    <a:lnTo>
                      <a:pt x="5984" y="379"/>
                    </a:lnTo>
                    <a:lnTo>
                      <a:pt x="5999" y="378"/>
                    </a:lnTo>
                    <a:lnTo>
                      <a:pt x="6012" y="379"/>
                    </a:lnTo>
                    <a:lnTo>
                      <a:pt x="6028" y="378"/>
                    </a:lnTo>
                    <a:lnTo>
                      <a:pt x="6042" y="378"/>
                    </a:lnTo>
                    <a:lnTo>
                      <a:pt x="6055" y="379"/>
                    </a:lnTo>
                    <a:lnTo>
                      <a:pt x="6069" y="379"/>
                    </a:lnTo>
                    <a:lnTo>
                      <a:pt x="6084" y="379"/>
                    </a:lnTo>
                    <a:lnTo>
                      <a:pt x="6098" y="378"/>
                    </a:lnTo>
                    <a:lnTo>
                      <a:pt x="6112" y="379"/>
                    </a:lnTo>
                    <a:lnTo>
                      <a:pt x="6127" y="379"/>
                    </a:lnTo>
                    <a:lnTo>
                      <a:pt x="6142" y="378"/>
                    </a:lnTo>
                    <a:lnTo>
                      <a:pt x="6156" y="377"/>
                    </a:lnTo>
                    <a:lnTo>
                      <a:pt x="6171" y="379"/>
                    </a:lnTo>
                    <a:lnTo>
                      <a:pt x="6185" y="378"/>
                    </a:lnTo>
                    <a:lnTo>
                      <a:pt x="6199" y="379"/>
                    </a:lnTo>
                    <a:lnTo>
                      <a:pt x="6214" y="379"/>
                    </a:lnTo>
                    <a:lnTo>
                      <a:pt x="6228" y="378"/>
                    </a:lnTo>
                    <a:lnTo>
                      <a:pt x="6242" y="379"/>
                    </a:lnTo>
                    <a:lnTo>
                      <a:pt x="6257" y="378"/>
                    </a:lnTo>
                    <a:lnTo>
                      <a:pt x="6272" y="379"/>
                    </a:lnTo>
                    <a:lnTo>
                      <a:pt x="6286" y="379"/>
                    </a:lnTo>
                    <a:lnTo>
                      <a:pt x="6302" y="379"/>
                    </a:lnTo>
                    <a:lnTo>
                      <a:pt x="6316" y="378"/>
                    </a:lnTo>
                    <a:lnTo>
                      <a:pt x="6330" y="378"/>
                    </a:lnTo>
                    <a:lnTo>
                      <a:pt x="6345" y="378"/>
                    </a:lnTo>
                    <a:lnTo>
                      <a:pt x="6359" y="379"/>
                    </a:lnTo>
                    <a:lnTo>
                      <a:pt x="6374" y="379"/>
                    </a:lnTo>
                    <a:lnTo>
                      <a:pt x="6389" y="379"/>
                    </a:lnTo>
                    <a:lnTo>
                      <a:pt x="6404" y="379"/>
                    </a:lnTo>
                    <a:lnTo>
                      <a:pt x="6409" y="379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89" name="Freeform 66">
                <a:extLst>
                  <a:ext uri="{FF2B5EF4-FFF2-40B4-BE49-F238E27FC236}">
                    <a16:creationId xmlns:a16="http://schemas.microsoft.com/office/drawing/2014/main" id="{3AD37CA0-8CC6-974F-B8B2-E019AAF29C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47" y="2699"/>
                <a:ext cx="141" cy="0"/>
              </a:xfrm>
              <a:custGeom>
                <a:avLst/>
                <a:gdLst>
                  <a:gd name="T0" fmla="*/ 0 w 141"/>
                  <a:gd name="T1" fmla="*/ 0 w 141"/>
                  <a:gd name="T2" fmla="*/ 141 w 141"/>
                  <a:gd name="T3" fmla="*/ 141 w 14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41">
                    <a:moveTo>
                      <a:pt x="0" y="0"/>
                    </a:moveTo>
                    <a:lnTo>
                      <a:pt x="0" y="0"/>
                    </a:lnTo>
                    <a:lnTo>
                      <a:pt x="141" y="0"/>
                    </a:lnTo>
                    <a:lnTo>
                      <a:pt x="141" y="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0" name="Freeform 67">
                <a:extLst>
                  <a:ext uri="{FF2B5EF4-FFF2-40B4-BE49-F238E27FC236}">
                    <a16:creationId xmlns:a16="http://schemas.microsoft.com/office/drawing/2014/main" id="{8EBC40B2-4F77-CDE8-3B68-9D8FA1640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2442"/>
                <a:ext cx="6409" cy="258"/>
              </a:xfrm>
              <a:custGeom>
                <a:avLst/>
                <a:gdLst>
                  <a:gd name="T0" fmla="*/ 79 w 6409"/>
                  <a:gd name="T1" fmla="*/ 216 h 258"/>
                  <a:gd name="T2" fmla="*/ 177 w 6409"/>
                  <a:gd name="T3" fmla="*/ 229 h 258"/>
                  <a:gd name="T4" fmla="*/ 274 w 6409"/>
                  <a:gd name="T5" fmla="*/ 96 h 258"/>
                  <a:gd name="T6" fmla="*/ 371 w 6409"/>
                  <a:gd name="T7" fmla="*/ 258 h 258"/>
                  <a:gd name="T8" fmla="*/ 469 w 6409"/>
                  <a:gd name="T9" fmla="*/ 209 h 258"/>
                  <a:gd name="T10" fmla="*/ 566 w 6409"/>
                  <a:gd name="T11" fmla="*/ 185 h 258"/>
                  <a:gd name="T12" fmla="*/ 664 w 6409"/>
                  <a:gd name="T13" fmla="*/ 258 h 258"/>
                  <a:gd name="T14" fmla="*/ 762 w 6409"/>
                  <a:gd name="T15" fmla="*/ 218 h 258"/>
                  <a:gd name="T16" fmla="*/ 860 w 6409"/>
                  <a:gd name="T17" fmla="*/ 258 h 258"/>
                  <a:gd name="T18" fmla="*/ 958 w 6409"/>
                  <a:gd name="T19" fmla="*/ 258 h 258"/>
                  <a:gd name="T20" fmla="*/ 1056 w 6409"/>
                  <a:gd name="T21" fmla="*/ 258 h 258"/>
                  <a:gd name="T22" fmla="*/ 1155 w 6409"/>
                  <a:gd name="T23" fmla="*/ 230 h 258"/>
                  <a:gd name="T24" fmla="*/ 1254 w 6409"/>
                  <a:gd name="T25" fmla="*/ 258 h 258"/>
                  <a:gd name="T26" fmla="*/ 1354 w 6409"/>
                  <a:gd name="T27" fmla="*/ 258 h 258"/>
                  <a:gd name="T28" fmla="*/ 1456 w 6409"/>
                  <a:gd name="T29" fmla="*/ 258 h 258"/>
                  <a:gd name="T30" fmla="*/ 1557 w 6409"/>
                  <a:gd name="T31" fmla="*/ 258 h 258"/>
                  <a:gd name="T32" fmla="*/ 1658 w 6409"/>
                  <a:gd name="T33" fmla="*/ 258 h 258"/>
                  <a:gd name="T34" fmla="*/ 1759 w 6409"/>
                  <a:gd name="T35" fmla="*/ 258 h 258"/>
                  <a:gd name="T36" fmla="*/ 1865 w 6409"/>
                  <a:gd name="T37" fmla="*/ 258 h 258"/>
                  <a:gd name="T38" fmla="*/ 1969 w 6409"/>
                  <a:gd name="T39" fmla="*/ 258 h 258"/>
                  <a:gd name="T40" fmla="*/ 2072 w 6409"/>
                  <a:gd name="T41" fmla="*/ 164 h 258"/>
                  <a:gd name="T42" fmla="*/ 2177 w 6409"/>
                  <a:gd name="T43" fmla="*/ 258 h 258"/>
                  <a:gd name="T44" fmla="*/ 2285 w 6409"/>
                  <a:gd name="T45" fmla="*/ 258 h 258"/>
                  <a:gd name="T46" fmla="*/ 2392 w 6409"/>
                  <a:gd name="T47" fmla="*/ 258 h 258"/>
                  <a:gd name="T48" fmla="*/ 2501 w 6409"/>
                  <a:gd name="T49" fmla="*/ 258 h 258"/>
                  <a:gd name="T50" fmla="*/ 2610 w 6409"/>
                  <a:gd name="T51" fmla="*/ 258 h 258"/>
                  <a:gd name="T52" fmla="*/ 2718 w 6409"/>
                  <a:gd name="T53" fmla="*/ 258 h 258"/>
                  <a:gd name="T54" fmla="*/ 2832 w 6409"/>
                  <a:gd name="T55" fmla="*/ 258 h 258"/>
                  <a:gd name="T56" fmla="*/ 2938 w 6409"/>
                  <a:gd name="T57" fmla="*/ 258 h 258"/>
                  <a:gd name="T58" fmla="*/ 3044 w 6409"/>
                  <a:gd name="T59" fmla="*/ 258 h 258"/>
                  <a:gd name="T60" fmla="*/ 3157 w 6409"/>
                  <a:gd name="T61" fmla="*/ 258 h 258"/>
                  <a:gd name="T62" fmla="*/ 3269 w 6409"/>
                  <a:gd name="T63" fmla="*/ 258 h 258"/>
                  <a:gd name="T64" fmla="*/ 3388 w 6409"/>
                  <a:gd name="T65" fmla="*/ 258 h 258"/>
                  <a:gd name="T66" fmla="*/ 3502 w 6409"/>
                  <a:gd name="T67" fmla="*/ 258 h 258"/>
                  <a:gd name="T68" fmla="*/ 3621 w 6409"/>
                  <a:gd name="T69" fmla="*/ 258 h 258"/>
                  <a:gd name="T70" fmla="*/ 3736 w 6409"/>
                  <a:gd name="T71" fmla="*/ 258 h 258"/>
                  <a:gd name="T72" fmla="*/ 3850 w 6409"/>
                  <a:gd name="T73" fmla="*/ 258 h 258"/>
                  <a:gd name="T74" fmla="*/ 3967 w 6409"/>
                  <a:gd name="T75" fmla="*/ 258 h 258"/>
                  <a:gd name="T76" fmla="*/ 4085 w 6409"/>
                  <a:gd name="T77" fmla="*/ 258 h 258"/>
                  <a:gd name="T78" fmla="*/ 4197 w 6409"/>
                  <a:gd name="T79" fmla="*/ 258 h 258"/>
                  <a:gd name="T80" fmla="*/ 4313 w 6409"/>
                  <a:gd name="T81" fmla="*/ 258 h 258"/>
                  <a:gd name="T82" fmla="*/ 4428 w 6409"/>
                  <a:gd name="T83" fmla="*/ 258 h 258"/>
                  <a:gd name="T84" fmla="*/ 4544 w 6409"/>
                  <a:gd name="T85" fmla="*/ 258 h 258"/>
                  <a:gd name="T86" fmla="*/ 4662 w 6409"/>
                  <a:gd name="T87" fmla="*/ 258 h 258"/>
                  <a:gd name="T88" fmla="*/ 4777 w 6409"/>
                  <a:gd name="T89" fmla="*/ 258 h 258"/>
                  <a:gd name="T90" fmla="*/ 4896 w 6409"/>
                  <a:gd name="T91" fmla="*/ 258 h 258"/>
                  <a:gd name="T92" fmla="*/ 5014 w 6409"/>
                  <a:gd name="T93" fmla="*/ 258 h 258"/>
                  <a:gd name="T94" fmla="*/ 5130 w 6409"/>
                  <a:gd name="T95" fmla="*/ 258 h 258"/>
                  <a:gd name="T96" fmla="*/ 5251 w 6409"/>
                  <a:gd name="T97" fmla="*/ 258 h 258"/>
                  <a:gd name="T98" fmla="*/ 5367 w 6409"/>
                  <a:gd name="T99" fmla="*/ 258 h 258"/>
                  <a:gd name="T100" fmla="*/ 5483 w 6409"/>
                  <a:gd name="T101" fmla="*/ 213 h 258"/>
                  <a:gd name="T102" fmla="*/ 5587 w 6409"/>
                  <a:gd name="T103" fmla="*/ 258 h 258"/>
                  <a:gd name="T104" fmla="*/ 5701 w 6409"/>
                  <a:gd name="T105" fmla="*/ 258 h 258"/>
                  <a:gd name="T106" fmla="*/ 5819 w 6409"/>
                  <a:gd name="T107" fmla="*/ 258 h 258"/>
                  <a:gd name="T108" fmla="*/ 5937 w 6409"/>
                  <a:gd name="T109" fmla="*/ 254 h 258"/>
                  <a:gd name="T110" fmla="*/ 6052 w 6409"/>
                  <a:gd name="T111" fmla="*/ 258 h 258"/>
                  <a:gd name="T112" fmla="*/ 6169 w 6409"/>
                  <a:gd name="T113" fmla="*/ 256 h 258"/>
                  <a:gd name="T114" fmla="*/ 6286 w 6409"/>
                  <a:gd name="T115" fmla="*/ 258 h 258"/>
                  <a:gd name="T116" fmla="*/ 6405 w 6409"/>
                  <a:gd name="T117" fmla="*/ 258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409" h="258">
                    <a:moveTo>
                      <a:pt x="0" y="184"/>
                    </a:moveTo>
                    <a:lnTo>
                      <a:pt x="6" y="186"/>
                    </a:lnTo>
                    <a:lnTo>
                      <a:pt x="18" y="194"/>
                    </a:lnTo>
                    <a:lnTo>
                      <a:pt x="30" y="194"/>
                    </a:lnTo>
                    <a:lnTo>
                      <a:pt x="43" y="195"/>
                    </a:lnTo>
                    <a:lnTo>
                      <a:pt x="55" y="201"/>
                    </a:lnTo>
                    <a:lnTo>
                      <a:pt x="67" y="214"/>
                    </a:lnTo>
                    <a:lnTo>
                      <a:pt x="79" y="216"/>
                    </a:lnTo>
                    <a:lnTo>
                      <a:pt x="91" y="217"/>
                    </a:lnTo>
                    <a:lnTo>
                      <a:pt x="104" y="225"/>
                    </a:lnTo>
                    <a:lnTo>
                      <a:pt x="116" y="226"/>
                    </a:lnTo>
                    <a:lnTo>
                      <a:pt x="128" y="223"/>
                    </a:lnTo>
                    <a:lnTo>
                      <a:pt x="140" y="219"/>
                    </a:lnTo>
                    <a:lnTo>
                      <a:pt x="152" y="220"/>
                    </a:lnTo>
                    <a:lnTo>
                      <a:pt x="165" y="221"/>
                    </a:lnTo>
                    <a:lnTo>
                      <a:pt x="177" y="229"/>
                    </a:lnTo>
                    <a:lnTo>
                      <a:pt x="189" y="258"/>
                    </a:lnTo>
                    <a:lnTo>
                      <a:pt x="201" y="258"/>
                    </a:lnTo>
                    <a:lnTo>
                      <a:pt x="213" y="258"/>
                    </a:lnTo>
                    <a:lnTo>
                      <a:pt x="225" y="258"/>
                    </a:lnTo>
                    <a:lnTo>
                      <a:pt x="237" y="258"/>
                    </a:lnTo>
                    <a:lnTo>
                      <a:pt x="250" y="258"/>
                    </a:lnTo>
                    <a:lnTo>
                      <a:pt x="262" y="258"/>
                    </a:lnTo>
                    <a:lnTo>
                      <a:pt x="274" y="96"/>
                    </a:lnTo>
                    <a:lnTo>
                      <a:pt x="286" y="0"/>
                    </a:lnTo>
                    <a:lnTo>
                      <a:pt x="298" y="6"/>
                    </a:lnTo>
                    <a:lnTo>
                      <a:pt x="311" y="24"/>
                    </a:lnTo>
                    <a:lnTo>
                      <a:pt x="323" y="64"/>
                    </a:lnTo>
                    <a:lnTo>
                      <a:pt x="335" y="96"/>
                    </a:lnTo>
                    <a:lnTo>
                      <a:pt x="347" y="258"/>
                    </a:lnTo>
                    <a:lnTo>
                      <a:pt x="359" y="258"/>
                    </a:lnTo>
                    <a:lnTo>
                      <a:pt x="371" y="258"/>
                    </a:lnTo>
                    <a:lnTo>
                      <a:pt x="384" y="202"/>
                    </a:lnTo>
                    <a:lnTo>
                      <a:pt x="396" y="192"/>
                    </a:lnTo>
                    <a:lnTo>
                      <a:pt x="408" y="186"/>
                    </a:lnTo>
                    <a:lnTo>
                      <a:pt x="420" y="192"/>
                    </a:lnTo>
                    <a:lnTo>
                      <a:pt x="432" y="189"/>
                    </a:lnTo>
                    <a:lnTo>
                      <a:pt x="445" y="208"/>
                    </a:lnTo>
                    <a:lnTo>
                      <a:pt x="457" y="213"/>
                    </a:lnTo>
                    <a:lnTo>
                      <a:pt x="469" y="209"/>
                    </a:lnTo>
                    <a:lnTo>
                      <a:pt x="481" y="192"/>
                    </a:lnTo>
                    <a:lnTo>
                      <a:pt x="493" y="188"/>
                    </a:lnTo>
                    <a:lnTo>
                      <a:pt x="506" y="164"/>
                    </a:lnTo>
                    <a:lnTo>
                      <a:pt x="518" y="132"/>
                    </a:lnTo>
                    <a:lnTo>
                      <a:pt x="530" y="132"/>
                    </a:lnTo>
                    <a:lnTo>
                      <a:pt x="542" y="140"/>
                    </a:lnTo>
                    <a:lnTo>
                      <a:pt x="554" y="164"/>
                    </a:lnTo>
                    <a:lnTo>
                      <a:pt x="566" y="185"/>
                    </a:lnTo>
                    <a:lnTo>
                      <a:pt x="579" y="202"/>
                    </a:lnTo>
                    <a:lnTo>
                      <a:pt x="591" y="216"/>
                    </a:lnTo>
                    <a:lnTo>
                      <a:pt x="603" y="258"/>
                    </a:lnTo>
                    <a:lnTo>
                      <a:pt x="615" y="233"/>
                    </a:lnTo>
                    <a:lnTo>
                      <a:pt x="627" y="258"/>
                    </a:lnTo>
                    <a:lnTo>
                      <a:pt x="640" y="238"/>
                    </a:lnTo>
                    <a:lnTo>
                      <a:pt x="652" y="258"/>
                    </a:lnTo>
                    <a:lnTo>
                      <a:pt x="664" y="258"/>
                    </a:lnTo>
                    <a:lnTo>
                      <a:pt x="676" y="234"/>
                    </a:lnTo>
                    <a:lnTo>
                      <a:pt x="689" y="221"/>
                    </a:lnTo>
                    <a:lnTo>
                      <a:pt x="701" y="211"/>
                    </a:lnTo>
                    <a:lnTo>
                      <a:pt x="713" y="204"/>
                    </a:lnTo>
                    <a:lnTo>
                      <a:pt x="725" y="211"/>
                    </a:lnTo>
                    <a:lnTo>
                      <a:pt x="738" y="215"/>
                    </a:lnTo>
                    <a:lnTo>
                      <a:pt x="749" y="216"/>
                    </a:lnTo>
                    <a:lnTo>
                      <a:pt x="762" y="218"/>
                    </a:lnTo>
                    <a:lnTo>
                      <a:pt x="774" y="223"/>
                    </a:lnTo>
                    <a:lnTo>
                      <a:pt x="786" y="258"/>
                    </a:lnTo>
                    <a:lnTo>
                      <a:pt x="798" y="258"/>
                    </a:lnTo>
                    <a:lnTo>
                      <a:pt x="811" y="258"/>
                    </a:lnTo>
                    <a:lnTo>
                      <a:pt x="823" y="258"/>
                    </a:lnTo>
                    <a:lnTo>
                      <a:pt x="835" y="258"/>
                    </a:lnTo>
                    <a:lnTo>
                      <a:pt x="847" y="258"/>
                    </a:lnTo>
                    <a:lnTo>
                      <a:pt x="860" y="258"/>
                    </a:lnTo>
                    <a:lnTo>
                      <a:pt x="872" y="258"/>
                    </a:lnTo>
                    <a:lnTo>
                      <a:pt x="884" y="258"/>
                    </a:lnTo>
                    <a:lnTo>
                      <a:pt x="897" y="258"/>
                    </a:lnTo>
                    <a:lnTo>
                      <a:pt x="909" y="258"/>
                    </a:lnTo>
                    <a:lnTo>
                      <a:pt x="921" y="258"/>
                    </a:lnTo>
                    <a:lnTo>
                      <a:pt x="933" y="258"/>
                    </a:lnTo>
                    <a:lnTo>
                      <a:pt x="945" y="258"/>
                    </a:lnTo>
                    <a:lnTo>
                      <a:pt x="958" y="258"/>
                    </a:lnTo>
                    <a:lnTo>
                      <a:pt x="970" y="258"/>
                    </a:lnTo>
                    <a:lnTo>
                      <a:pt x="982" y="258"/>
                    </a:lnTo>
                    <a:lnTo>
                      <a:pt x="995" y="258"/>
                    </a:lnTo>
                    <a:lnTo>
                      <a:pt x="1007" y="258"/>
                    </a:lnTo>
                    <a:lnTo>
                      <a:pt x="1019" y="258"/>
                    </a:lnTo>
                    <a:lnTo>
                      <a:pt x="1031" y="258"/>
                    </a:lnTo>
                    <a:lnTo>
                      <a:pt x="1043" y="258"/>
                    </a:lnTo>
                    <a:lnTo>
                      <a:pt x="1056" y="258"/>
                    </a:lnTo>
                    <a:lnTo>
                      <a:pt x="1068" y="258"/>
                    </a:lnTo>
                    <a:lnTo>
                      <a:pt x="1080" y="258"/>
                    </a:lnTo>
                    <a:lnTo>
                      <a:pt x="1092" y="235"/>
                    </a:lnTo>
                    <a:lnTo>
                      <a:pt x="1105" y="221"/>
                    </a:lnTo>
                    <a:lnTo>
                      <a:pt x="1117" y="227"/>
                    </a:lnTo>
                    <a:lnTo>
                      <a:pt x="1130" y="258"/>
                    </a:lnTo>
                    <a:lnTo>
                      <a:pt x="1142" y="227"/>
                    </a:lnTo>
                    <a:lnTo>
                      <a:pt x="1155" y="230"/>
                    </a:lnTo>
                    <a:lnTo>
                      <a:pt x="1167" y="258"/>
                    </a:lnTo>
                    <a:lnTo>
                      <a:pt x="1180" y="258"/>
                    </a:lnTo>
                    <a:lnTo>
                      <a:pt x="1192" y="258"/>
                    </a:lnTo>
                    <a:lnTo>
                      <a:pt x="1204" y="258"/>
                    </a:lnTo>
                    <a:lnTo>
                      <a:pt x="1217" y="258"/>
                    </a:lnTo>
                    <a:lnTo>
                      <a:pt x="1229" y="258"/>
                    </a:lnTo>
                    <a:lnTo>
                      <a:pt x="1241" y="258"/>
                    </a:lnTo>
                    <a:lnTo>
                      <a:pt x="1254" y="258"/>
                    </a:lnTo>
                    <a:lnTo>
                      <a:pt x="1267" y="258"/>
                    </a:lnTo>
                    <a:lnTo>
                      <a:pt x="1279" y="258"/>
                    </a:lnTo>
                    <a:lnTo>
                      <a:pt x="1292" y="258"/>
                    </a:lnTo>
                    <a:lnTo>
                      <a:pt x="1304" y="258"/>
                    </a:lnTo>
                    <a:lnTo>
                      <a:pt x="1317" y="258"/>
                    </a:lnTo>
                    <a:lnTo>
                      <a:pt x="1329" y="258"/>
                    </a:lnTo>
                    <a:lnTo>
                      <a:pt x="1341" y="258"/>
                    </a:lnTo>
                    <a:lnTo>
                      <a:pt x="1354" y="258"/>
                    </a:lnTo>
                    <a:lnTo>
                      <a:pt x="1367" y="258"/>
                    </a:lnTo>
                    <a:lnTo>
                      <a:pt x="1380" y="258"/>
                    </a:lnTo>
                    <a:lnTo>
                      <a:pt x="1393" y="258"/>
                    </a:lnTo>
                    <a:lnTo>
                      <a:pt x="1405" y="258"/>
                    </a:lnTo>
                    <a:lnTo>
                      <a:pt x="1418" y="258"/>
                    </a:lnTo>
                    <a:lnTo>
                      <a:pt x="1431" y="258"/>
                    </a:lnTo>
                    <a:lnTo>
                      <a:pt x="1444" y="258"/>
                    </a:lnTo>
                    <a:lnTo>
                      <a:pt x="1456" y="258"/>
                    </a:lnTo>
                    <a:lnTo>
                      <a:pt x="1468" y="258"/>
                    </a:lnTo>
                    <a:lnTo>
                      <a:pt x="1482" y="258"/>
                    </a:lnTo>
                    <a:lnTo>
                      <a:pt x="1494" y="258"/>
                    </a:lnTo>
                    <a:lnTo>
                      <a:pt x="1507" y="258"/>
                    </a:lnTo>
                    <a:lnTo>
                      <a:pt x="1519" y="258"/>
                    </a:lnTo>
                    <a:lnTo>
                      <a:pt x="1532" y="258"/>
                    </a:lnTo>
                    <a:lnTo>
                      <a:pt x="1544" y="258"/>
                    </a:lnTo>
                    <a:lnTo>
                      <a:pt x="1557" y="258"/>
                    </a:lnTo>
                    <a:lnTo>
                      <a:pt x="1569" y="258"/>
                    </a:lnTo>
                    <a:lnTo>
                      <a:pt x="1582" y="258"/>
                    </a:lnTo>
                    <a:lnTo>
                      <a:pt x="1594" y="258"/>
                    </a:lnTo>
                    <a:lnTo>
                      <a:pt x="1607" y="258"/>
                    </a:lnTo>
                    <a:lnTo>
                      <a:pt x="1619" y="258"/>
                    </a:lnTo>
                    <a:lnTo>
                      <a:pt x="1632" y="258"/>
                    </a:lnTo>
                    <a:lnTo>
                      <a:pt x="1645" y="258"/>
                    </a:lnTo>
                    <a:lnTo>
                      <a:pt x="1658" y="258"/>
                    </a:lnTo>
                    <a:lnTo>
                      <a:pt x="1671" y="258"/>
                    </a:lnTo>
                    <a:lnTo>
                      <a:pt x="1684" y="258"/>
                    </a:lnTo>
                    <a:lnTo>
                      <a:pt x="1697" y="258"/>
                    </a:lnTo>
                    <a:lnTo>
                      <a:pt x="1709" y="258"/>
                    </a:lnTo>
                    <a:lnTo>
                      <a:pt x="1722" y="258"/>
                    </a:lnTo>
                    <a:lnTo>
                      <a:pt x="1734" y="258"/>
                    </a:lnTo>
                    <a:lnTo>
                      <a:pt x="1747" y="258"/>
                    </a:lnTo>
                    <a:lnTo>
                      <a:pt x="1759" y="258"/>
                    </a:lnTo>
                    <a:lnTo>
                      <a:pt x="1772" y="258"/>
                    </a:lnTo>
                    <a:lnTo>
                      <a:pt x="1785" y="258"/>
                    </a:lnTo>
                    <a:lnTo>
                      <a:pt x="1798" y="258"/>
                    </a:lnTo>
                    <a:lnTo>
                      <a:pt x="1810" y="258"/>
                    </a:lnTo>
                    <a:lnTo>
                      <a:pt x="1824" y="258"/>
                    </a:lnTo>
                    <a:lnTo>
                      <a:pt x="1837" y="258"/>
                    </a:lnTo>
                    <a:lnTo>
                      <a:pt x="1852" y="258"/>
                    </a:lnTo>
                    <a:lnTo>
                      <a:pt x="1865" y="258"/>
                    </a:lnTo>
                    <a:lnTo>
                      <a:pt x="1878" y="258"/>
                    </a:lnTo>
                    <a:lnTo>
                      <a:pt x="1892" y="258"/>
                    </a:lnTo>
                    <a:lnTo>
                      <a:pt x="1905" y="258"/>
                    </a:lnTo>
                    <a:lnTo>
                      <a:pt x="1917" y="258"/>
                    </a:lnTo>
                    <a:lnTo>
                      <a:pt x="1930" y="258"/>
                    </a:lnTo>
                    <a:lnTo>
                      <a:pt x="1943" y="258"/>
                    </a:lnTo>
                    <a:lnTo>
                      <a:pt x="1956" y="258"/>
                    </a:lnTo>
                    <a:lnTo>
                      <a:pt x="1969" y="258"/>
                    </a:lnTo>
                    <a:lnTo>
                      <a:pt x="1982" y="258"/>
                    </a:lnTo>
                    <a:lnTo>
                      <a:pt x="1996" y="258"/>
                    </a:lnTo>
                    <a:lnTo>
                      <a:pt x="2009" y="258"/>
                    </a:lnTo>
                    <a:lnTo>
                      <a:pt x="2022" y="258"/>
                    </a:lnTo>
                    <a:lnTo>
                      <a:pt x="2035" y="258"/>
                    </a:lnTo>
                    <a:lnTo>
                      <a:pt x="2048" y="176"/>
                    </a:lnTo>
                    <a:lnTo>
                      <a:pt x="2060" y="158"/>
                    </a:lnTo>
                    <a:lnTo>
                      <a:pt x="2072" y="164"/>
                    </a:lnTo>
                    <a:lnTo>
                      <a:pt x="2086" y="191"/>
                    </a:lnTo>
                    <a:lnTo>
                      <a:pt x="2098" y="258"/>
                    </a:lnTo>
                    <a:lnTo>
                      <a:pt x="2110" y="258"/>
                    </a:lnTo>
                    <a:lnTo>
                      <a:pt x="2123" y="258"/>
                    </a:lnTo>
                    <a:lnTo>
                      <a:pt x="2136" y="258"/>
                    </a:lnTo>
                    <a:lnTo>
                      <a:pt x="2151" y="258"/>
                    </a:lnTo>
                    <a:lnTo>
                      <a:pt x="2164" y="258"/>
                    </a:lnTo>
                    <a:lnTo>
                      <a:pt x="2177" y="258"/>
                    </a:lnTo>
                    <a:lnTo>
                      <a:pt x="2192" y="258"/>
                    </a:lnTo>
                    <a:lnTo>
                      <a:pt x="2205" y="258"/>
                    </a:lnTo>
                    <a:lnTo>
                      <a:pt x="2218" y="258"/>
                    </a:lnTo>
                    <a:lnTo>
                      <a:pt x="2232" y="258"/>
                    </a:lnTo>
                    <a:lnTo>
                      <a:pt x="2246" y="258"/>
                    </a:lnTo>
                    <a:lnTo>
                      <a:pt x="2258" y="258"/>
                    </a:lnTo>
                    <a:lnTo>
                      <a:pt x="2272" y="258"/>
                    </a:lnTo>
                    <a:lnTo>
                      <a:pt x="2285" y="258"/>
                    </a:lnTo>
                    <a:lnTo>
                      <a:pt x="2299" y="258"/>
                    </a:lnTo>
                    <a:lnTo>
                      <a:pt x="2313" y="258"/>
                    </a:lnTo>
                    <a:lnTo>
                      <a:pt x="2326" y="258"/>
                    </a:lnTo>
                    <a:lnTo>
                      <a:pt x="2340" y="258"/>
                    </a:lnTo>
                    <a:lnTo>
                      <a:pt x="2353" y="258"/>
                    </a:lnTo>
                    <a:lnTo>
                      <a:pt x="2366" y="258"/>
                    </a:lnTo>
                    <a:lnTo>
                      <a:pt x="2379" y="258"/>
                    </a:lnTo>
                    <a:lnTo>
                      <a:pt x="2392" y="258"/>
                    </a:lnTo>
                    <a:lnTo>
                      <a:pt x="2407" y="258"/>
                    </a:lnTo>
                    <a:lnTo>
                      <a:pt x="2419" y="258"/>
                    </a:lnTo>
                    <a:lnTo>
                      <a:pt x="2432" y="258"/>
                    </a:lnTo>
                    <a:lnTo>
                      <a:pt x="2446" y="258"/>
                    </a:lnTo>
                    <a:lnTo>
                      <a:pt x="2459" y="258"/>
                    </a:lnTo>
                    <a:lnTo>
                      <a:pt x="2473" y="258"/>
                    </a:lnTo>
                    <a:lnTo>
                      <a:pt x="2488" y="258"/>
                    </a:lnTo>
                    <a:lnTo>
                      <a:pt x="2501" y="258"/>
                    </a:lnTo>
                    <a:lnTo>
                      <a:pt x="2516" y="258"/>
                    </a:lnTo>
                    <a:lnTo>
                      <a:pt x="2530" y="258"/>
                    </a:lnTo>
                    <a:lnTo>
                      <a:pt x="2543" y="258"/>
                    </a:lnTo>
                    <a:lnTo>
                      <a:pt x="2557" y="258"/>
                    </a:lnTo>
                    <a:lnTo>
                      <a:pt x="2570" y="258"/>
                    </a:lnTo>
                    <a:lnTo>
                      <a:pt x="2583" y="258"/>
                    </a:lnTo>
                    <a:lnTo>
                      <a:pt x="2597" y="258"/>
                    </a:lnTo>
                    <a:lnTo>
                      <a:pt x="2610" y="258"/>
                    </a:lnTo>
                    <a:lnTo>
                      <a:pt x="2622" y="258"/>
                    </a:lnTo>
                    <a:lnTo>
                      <a:pt x="2637" y="258"/>
                    </a:lnTo>
                    <a:lnTo>
                      <a:pt x="2649" y="258"/>
                    </a:lnTo>
                    <a:lnTo>
                      <a:pt x="2663" y="258"/>
                    </a:lnTo>
                    <a:lnTo>
                      <a:pt x="2676" y="258"/>
                    </a:lnTo>
                    <a:lnTo>
                      <a:pt x="2689" y="258"/>
                    </a:lnTo>
                    <a:lnTo>
                      <a:pt x="2704" y="258"/>
                    </a:lnTo>
                    <a:lnTo>
                      <a:pt x="2718" y="258"/>
                    </a:lnTo>
                    <a:lnTo>
                      <a:pt x="2731" y="258"/>
                    </a:lnTo>
                    <a:lnTo>
                      <a:pt x="2746" y="258"/>
                    </a:lnTo>
                    <a:lnTo>
                      <a:pt x="2761" y="258"/>
                    </a:lnTo>
                    <a:lnTo>
                      <a:pt x="2775" y="258"/>
                    </a:lnTo>
                    <a:lnTo>
                      <a:pt x="2790" y="258"/>
                    </a:lnTo>
                    <a:lnTo>
                      <a:pt x="2804" y="258"/>
                    </a:lnTo>
                    <a:lnTo>
                      <a:pt x="2818" y="258"/>
                    </a:lnTo>
                    <a:lnTo>
                      <a:pt x="2832" y="258"/>
                    </a:lnTo>
                    <a:lnTo>
                      <a:pt x="2845" y="258"/>
                    </a:lnTo>
                    <a:lnTo>
                      <a:pt x="2857" y="258"/>
                    </a:lnTo>
                    <a:lnTo>
                      <a:pt x="2872" y="258"/>
                    </a:lnTo>
                    <a:lnTo>
                      <a:pt x="2884" y="258"/>
                    </a:lnTo>
                    <a:lnTo>
                      <a:pt x="2899" y="258"/>
                    </a:lnTo>
                    <a:lnTo>
                      <a:pt x="2912" y="258"/>
                    </a:lnTo>
                    <a:lnTo>
                      <a:pt x="2924" y="258"/>
                    </a:lnTo>
                    <a:lnTo>
                      <a:pt x="2938" y="258"/>
                    </a:lnTo>
                    <a:lnTo>
                      <a:pt x="2950" y="258"/>
                    </a:lnTo>
                    <a:lnTo>
                      <a:pt x="2964" y="258"/>
                    </a:lnTo>
                    <a:lnTo>
                      <a:pt x="2976" y="258"/>
                    </a:lnTo>
                    <a:lnTo>
                      <a:pt x="2989" y="258"/>
                    </a:lnTo>
                    <a:lnTo>
                      <a:pt x="3003" y="258"/>
                    </a:lnTo>
                    <a:lnTo>
                      <a:pt x="3017" y="258"/>
                    </a:lnTo>
                    <a:lnTo>
                      <a:pt x="3029" y="258"/>
                    </a:lnTo>
                    <a:lnTo>
                      <a:pt x="3044" y="258"/>
                    </a:lnTo>
                    <a:lnTo>
                      <a:pt x="3057" y="258"/>
                    </a:lnTo>
                    <a:lnTo>
                      <a:pt x="3073" y="258"/>
                    </a:lnTo>
                    <a:lnTo>
                      <a:pt x="3086" y="258"/>
                    </a:lnTo>
                    <a:lnTo>
                      <a:pt x="3100" y="258"/>
                    </a:lnTo>
                    <a:lnTo>
                      <a:pt x="3114" y="258"/>
                    </a:lnTo>
                    <a:lnTo>
                      <a:pt x="3129" y="258"/>
                    </a:lnTo>
                    <a:lnTo>
                      <a:pt x="3143" y="258"/>
                    </a:lnTo>
                    <a:lnTo>
                      <a:pt x="3157" y="258"/>
                    </a:lnTo>
                    <a:lnTo>
                      <a:pt x="3171" y="258"/>
                    </a:lnTo>
                    <a:lnTo>
                      <a:pt x="3184" y="258"/>
                    </a:lnTo>
                    <a:lnTo>
                      <a:pt x="3198" y="258"/>
                    </a:lnTo>
                    <a:lnTo>
                      <a:pt x="3212" y="258"/>
                    </a:lnTo>
                    <a:lnTo>
                      <a:pt x="3225" y="258"/>
                    </a:lnTo>
                    <a:lnTo>
                      <a:pt x="3240" y="258"/>
                    </a:lnTo>
                    <a:lnTo>
                      <a:pt x="3255" y="258"/>
                    </a:lnTo>
                    <a:lnTo>
                      <a:pt x="3269" y="258"/>
                    </a:lnTo>
                    <a:lnTo>
                      <a:pt x="3285" y="258"/>
                    </a:lnTo>
                    <a:lnTo>
                      <a:pt x="3299" y="258"/>
                    </a:lnTo>
                    <a:lnTo>
                      <a:pt x="3314" y="258"/>
                    </a:lnTo>
                    <a:lnTo>
                      <a:pt x="3329" y="258"/>
                    </a:lnTo>
                    <a:lnTo>
                      <a:pt x="3344" y="258"/>
                    </a:lnTo>
                    <a:lnTo>
                      <a:pt x="3358" y="258"/>
                    </a:lnTo>
                    <a:lnTo>
                      <a:pt x="3372" y="258"/>
                    </a:lnTo>
                    <a:lnTo>
                      <a:pt x="3388" y="258"/>
                    </a:lnTo>
                    <a:lnTo>
                      <a:pt x="3402" y="258"/>
                    </a:lnTo>
                    <a:lnTo>
                      <a:pt x="3416" y="258"/>
                    </a:lnTo>
                    <a:lnTo>
                      <a:pt x="3431" y="258"/>
                    </a:lnTo>
                    <a:lnTo>
                      <a:pt x="3445" y="258"/>
                    </a:lnTo>
                    <a:lnTo>
                      <a:pt x="3459" y="258"/>
                    </a:lnTo>
                    <a:lnTo>
                      <a:pt x="3474" y="258"/>
                    </a:lnTo>
                    <a:lnTo>
                      <a:pt x="3488" y="258"/>
                    </a:lnTo>
                    <a:lnTo>
                      <a:pt x="3502" y="258"/>
                    </a:lnTo>
                    <a:lnTo>
                      <a:pt x="3517" y="258"/>
                    </a:lnTo>
                    <a:lnTo>
                      <a:pt x="3532" y="258"/>
                    </a:lnTo>
                    <a:lnTo>
                      <a:pt x="3546" y="258"/>
                    </a:lnTo>
                    <a:lnTo>
                      <a:pt x="3561" y="258"/>
                    </a:lnTo>
                    <a:lnTo>
                      <a:pt x="3576" y="258"/>
                    </a:lnTo>
                    <a:lnTo>
                      <a:pt x="3590" y="258"/>
                    </a:lnTo>
                    <a:lnTo>
                      <a:pt x="3606" y="258"/>
                    </a:lnTo>
                    <a:lnTo>
                      <a:pt x="3621" y="258"/>
                    </a:lnTo>
                    <a:lnTo>
                      <a:pt x="3636" y="258"/>
                    </a:lnTo>
                    <a:lnTo>
                      <a:pt x="3650" y="258"/>
                    </a:lnTo>
                    <a:lnTo>
                      <a:pt x="3666" y="258"/>
                    </a:lnTo>
                    <a:lnTo>
                      <a:pt x="3680" y="258"/>
                    </a:lnTo>
                    <a:lnTo>
                      <a:pt x="3694" y="258"/>
                    </a:lnTo>
                    <a:lnTo>
                      <a:pt x="3709" y="258"/>
                    </a:lnTo>
                    <a:lnTo>
                      <a:pt x="3723" y="258"/>
                    </a:lnTo>
                    <a:lnTo>
                      <a:pt x="3736" y="258"/>
                    </a:lnTo>
                    <a:lnTo>
                      <a:pt x="3752" y="258"/>
                    </a:lnTo>
                    <a:lnTo>
                      <a:pt x="3766" y="258"/>
                    </a:lnTo>
                    <a:lnTo>
                      <a:pt x="3780" y="258"/>
                    </a:lnTo>
                    <a:lnTo>
                      <a:pt x="3795" y="258"/>
                    </a:lnTo>
                    <a:lnTo>
                      <a:pt x="3809" y="258"/>
                    </a:lnTo>
                    <a:lnTo>
                      <a:pt x="3822" y="258"/>
                    </a:lnTo>
                    <a:lnTo>
                      <a:pt x="3837" y="258"/>
                    </a:lnTo>
                    <a:lnTo>
                      <a:pt x="3850" y="258"/>
                    </a:lnTo>
                    <a:lnTo>
                      <a:pt x="3863" y="258"/>
                    </a:lnTo>
                    <a:lnTo>
                      <a:pt x="3879" y="258"/>
                    </a:lnTo>
                    <a:lnTo>
                      <a:pt x="3892" y="258"/>
                    </a:lnTo>
                    <a:lnTo>
                      <a:pt x="3907" y="258"/>
                    </a:lnTo>
                    <a:lnTo>
                      <a:pt x="3922" y="258"/>
                    </a:lnTo>
                    <a:lnTo>
                      <a:pt x="3936" y="258"/>
                    </a:lnTo>
                    <a:lnTo>
                      <a:pt x="3951" y="258"/>
                    </a:lnTo>
                    <a:lnTo>
                      <a:pt x="3967" y="258"/>
                    </a:lnTo>
                    <a:lnTo>
                      <a:pt x="3982" y="258"/>
                    </a:lnTo>
                    <a:lnTo>
                      <a:pt x="3996" y="258"/>
                    </a:lnTo>
                    <a:lnTo>
                      <a:pt x="4011" y="258"/>
                    </a:lnTo>
                    <a:lnTo>
                      <a:pt x="4026" y="258"/>
                    </a:lnTo>
                    <a:lnTo>
                      <a:pt x="4041" y="258"/>
                    </a:lnTo>
                    <a:lnTo>
                      <a:pt x="4056" y="258"/>
                    </a:lnTo>
                    <a:lnTo>
                      <a:pt x="4071" y="258"/>
                    </a:lnTo>
                    <a:lnTo>
                      <a:pt x="4085" y="258"/>
                    </a:lnTo>
                    <a:lnTo>
                      <a:pt x="4099" y="258"/>
                    </a:lnTo>
                    <a:lnTo>
                      <a:pt x="4114" y="258"/>
                    </a:lnTo>
                    <a:lnTo>
                      <a:pt x="4128" y="258"/>
                    </a:lnTo>
                    <a:lnTo>
                      <a:pt x="4141" y="258"/>
                    </a:lnTo>
                    <a:lnTo>
                      <a:pt x="4156" y="258"/>
                    </a:lnTo>
                    <a:lnTo>
                      <a:pt x="4170" y="258"/>
                    </a:lnTo>
                    <a:lnTo>
                      <a:pt x="4185" y="258"/>
                    </a:lnTo>
                    <a:lnTo>
                      <a:pt x="4197" y="258"/>
                    </a:lnTo>
                    <a:lnTo>
                      <a:pt x="4210" y="258"/>
                    </a:lnTo>
                    <a:lnTo>
                      <a:pt x="4225" y="258"/>
                    </a:lnTo>
                    <a:lnTo>
                      <a:pt x="4238" y="258"/>
                    </a:lnTo>
                    <a:lnTo>
                      <a:pt x="4253" y="258"/>
                    </a:lnTo>
                    <a:lnTo>
                      <a:pt x="4268" y="258"/>
                    </a:lnTo>
                    <a:lnTo>
                      <a:pt x="4283" y="258"/>
                    </a:lnTo>
                    <a:lnTo>
                      <a:pt x="4297" y="258"/>
                    </a:lnTo>
                    <a:lnTo>
                      <a:pt x="4313" y="258"/>
                    </a:lnTo>
                    <a:lnTo>
                      <a:pt x="4327" y="258"/>
                    </a:lnTo>
                    <a:lnTo>
                      <a:pt x="4341" y="258"/>
                    </a:lnTo>
                    <a:lnTo>
                      <a:pt x="4357" y="258"/>
                    </a:lnTo>
                    <a:lnTo>
                      <a:pt x="4371" y="258"/>
                    </a:lnTo>
                    <a:lnTo>
                      <a:pt x="4385" y="258"/>
                    </a:lnTo>
                    <a:lnTo>
                      <a:pt x="4399" y="258"/>
                    </a:lnTo>
                    <a:lnTo>
                      <a:pt x="4414" y="258"/>
                    </a:lnTo>
                    <a:lnTo>
                      <a:pt x="4428" y="258"/>
                    </a:lnTo>
                    <a:lnTo>
                      <a:pt x="4442" y="258"/>
                    </a:lnTo>
                    <a:lnTo>
                      <a:pt x="4457" y="258"/>
                    </a:lnTo>
                    <a:lnTo>
                      <a:pt x="4471" y="258"/>
                    </a:lnTo>
                    <a:lnTo>
                      <a:pt x="4485" y="258"/>
                    </a:lnTo>
                    <a:lnTo>
                      <a:pt x="4500" y="258"/>
                    </a:lnTo>
                    <a:lnTo>
                      <a:pt x="4514" y="258"/>
                    </a:lnTo>
                    <a:lnTo>
                      <a:pt x="4528" y="258"/>
                    </a:lnTo>
                    <a:lnTo>
                      <a:pt x="4544" y="258"/>
                    </a:lnTo>
                    <a:lnTo>
                      <a:pt x="4559" y="258"/>
                    </a:lnTo>
                    <a:lnTo>
                      <a:pt x="4574" y="258"/>
                    </a:lnTo>
                    <a:lnTo>
                      <a:pt x="4589" y="258"/>
                    </a:lnTo>
                    <a:lnTo>
                      <a:pt x="4604" y="258"/>
                    </a:lnTo>
                    <a:lnTo>
                      <a:pt x="4618" y="258"/>
                    </a:lnTo>
                    <a:lnTo>
                      <a:pt x="4634" y="258"/>
                    </a:lnTo>
                    <a:lnTo>
                      <a:pt x="4648" y="258"/>
                    </a:lnTo>
                    <a:lnTo>
                      <a:pt x="4662" y="258"/>
                    </a:lnTo>
                    <a:lnTo>
                      <a:pt x="4677" y="258"/>
                    </a:lnTo>
                    <a:lnTo>
                      <a:pt x="4691" y="258"/>
                    </a:lnTo>
                    <a:lnTo>
                      <a:pt x="4704" y="258"/>
                    </a:lnTo>
                    <a:lnTo>
                      <a:pt x="4720" y="258"/>
                    </a:lnTo>
                    <a:lnTo>
                      <a:pt x="4733" y="258"/>
                    </a:lnTo>
                    <a:lnTo>
                      <a:pt x="4747" y="258"/>
                    </a:lnTo>
                    <a:lnTo>
                      <a:pt x="4762" y="258"/>
                    </a:lnTo>
                    <a:lnTo>
                      <a:pt x="4777" y="258"/>
                    </a:lnTo>
                    <a:lnTo>
                      <a:pt x="4790" y="258"/>
                    </a:lnTo>
                    <a:lnTo>
                      <a:pt x="4807" y="258"/>
                    </a:lnTo>
                    <a:lnTo>
                      <a:pt x="4821" y="258"/>
                    </a:lnTo>
                    <a:lnTo>
                      <a:pt x="4836" y="258"/>
                    </a:lnTo>
                    <a:lnTo>
                      <a:pt x="4851" y="258"/>
                    </a:lnTo>
                    <a:lnTo>
                      <a:pt x="4867" y="258"/>
                    </a:lnTo>
                    <a:lnTo>
                      <a:pt x="4881" y="258"/>
                    </a:lnTo>
                    <a:lnTo>
                      <a:pt x="4896" y="258"/>
                    </a:lnTo>
                    <a:lnTo>
                      <a:pt x="4911" y="258"/>
                    </a:lnTo>
                    <a:lnTo>
                      <a:pt x="4926" y="258"/>
                    </a:lnTo>
                    <a:lnTo>
                      <a:pt x="4941" y="258"/>
                    </a:lnTo>
                    <a:lnTo>
                      <a:pt x="4955" y="258"/>
                    </a:lnTo>
                    <a:lnTo>
                      <a:pt x="4971" y="258"/>
                    </a:lnTo>
                    <a:lnTo>
                      <a:pt x="4985" y="258"/>
                    </a:lnTo>
                    <a:lnTo>
                      <a:pt x="4998" y="258"/>
                    </a:lnTo>
                    <a:lnTo>
                      <a:pt x="5014" y="258"/>
                    </a:lnTo>
                    <a:lnTo>
                      <a:pt x="5027" y="258"/>
                    </a:lnTo>
                    <a:lnTo>
                      <a:pt x="5041" y="258"/>
                    </a:lnTo>
                    <a:lnTo>
                      <a:pt x="5056" y="258"/>
                    </a:lnTo>
                    <a:lnTo>
                      <a:pt x="5070" y="258"/>
                    </a:lnTo>
                    <a:lnTo>
                      <a:pt x="5084" y="258"/>
                    </a:lnTo>
                    <a:lnTo>
                      <a:pt x="5100" y="258"/>
                    </a:lnTo>
                    <a:lnTo>
                      <a:pt x="5115" y="258"/>
                    </a:lnTo>
                    <a:lnTo>
                      <a:pt x="5130" y="258"/>
                    </a:lnTo>
                    <a:lnTo>
                      <a:pt x="5145" y="258"/>
                    </a:lnTo>
                    <a:lnTo>
                      <a:pt x="5160" y="258"/>
                    </a:lnTo>
                    <a:lnTo>
                      <a:pt x="5175" y="258"/>
                    </a:lnTo>
                    <a:lnTo>
                      <a:pt x="5191" y="258"/>
                    </a:lnTo>
                    <a:lnTo>
                      <a:pt x="5205" y="258"/>
                    </a:lnTo>
                    <a:lnTo>
                      <a:pt x="5220" y="258"/>
                    </a:lnTo>
                    <a:lnTo>
                      <a:pt x="5234" y="258"/>
                    </a:lnTo>
                    <a:lnTo>
                      <a:pt x="5251" y="258"/>
                    </a:lnTo>
                    <a:lnTo>
                      <a:pt x="5265" y="258"/>
                    </a:lnTo>
                    <a:lnTo>
                      <a:pt x="5280" y="258"/>
                    </a:lnTo>
                    <a:lnTo>
                      <a:pt x="5295" y="258"/>
                    </a:lnTo>
                    <a:lnTo>
                      <a:pt x="5309" y="258"/>
                    </a:lnTo>
                    <a:lnTo>
                      <a:pt x="5323" y="258"/>
                    </a:lnTo>
                    <a:lnTo>
                      <a:pt x="5339" y="258"/>
                    </a:lnTo>
                    <a:lnTo>
                      <a:pt x="5353" y="258"/>
                    </a:lnTo>
                    <a:lnTo>
                      <a:pt x="5367" y="258"/>
                    </a:lnTo>
                    <a:lnTo>
                      <a:pt x="5382" y="258"/>
                    </a:lnTo>
                    <a:lnTo>
                      <a:pt x="5397" y="245"/>
                    </a:lnTo>
                    <a:lnTo>
                      <a:pt x="5411" y="219"/>
                    </a:lnTo>
                    <a:lnTo>
                      <a:pt x="5425" y="198"/>
                    </a:lnTo>
                    <a:lnTo>
                      <a:pt x="5440" y="178"/>
                    </a:lnTo>
                    <a:lnTo>
                      <a:pt x="5454" y="173"/>
                    </a:lnTo>
                    <a:lnTo>
                      <a:pt x="5469" y="188"/>
                    </a:lnTo>
                    <a:lnTo>
                      <a:pt x="5483" y="213"/>
                    </a:lnTo>
                    <a:lnTo>
                      <a:pt x="5496" y="230"/>
                    </a:lnTo>
                    <a:lnTo>
                      <a:pt x="5509" y="235"/>
                    </a:lnTo>
                    <a:lnTo>
                      <a:pt x="5522" y="247"/>
                    </a:lnTo>
                    <a:lnTo>
                      <a:pt x="5534" y="250"/>
                    </a:lnTo>
                    <a:lnTo>
                      <a:pt x="5548" y="258"/>
                    </a:lnTo>
                    <a:lnTo>
                      <a:pt x="5561" y="258"/>
                    </a:lnTo>
                    <a:lnTo>
                      <a:pt x="5574" y="258"/>
                    </a:lnTo>
                    <a:lnTo>
                      <a:pt x="5587" y="258"/>
                    </a:lnTo>
                    <a:lnTo>
                      <a:pt x="5601" y="258"/>
                    </a:lnTo>
                    <a:lnTo>
                      <a:pt x="5617" y="258"/>
                    </a:lnTo>
                    <a:lnTo>
                      <a:pt x="5630" y="258"/>
                    </a:lnTo>
                    <a:lnTo>
                      <a:pt x="5644" y="258"/>
                    </a:lnTo>
                    <a:lnTo>
                      <a:pt x="5659" y="258"/>
                    </a:lnTo>
                    <a:lnTo>
                      <a:pt x="5672" y="256"/>
                    </a:lnTo>
                    <a:lnTo>
                      <a:pt x="5686" y="258"/>
                    </a:lnTo>
                    <a:lnTo>
                      <a:pt x="5701" y="258"/>
                    </a:lnTo>
                    <a:lnTo>
                      <a:pt x="5716" y="258"/>
                    </a:lnTo>
                    <a:lnTo>
                      <a:pt x="5730" y="258"/>
                    </a:lnTo>
                    <a:lnTo>
                      <a:pt x="5746" y="258"/>
                    </a:lnTo>
                    <a:lnTo>
                      <a:pt x="5760" y="258"/>
                    </a:lnTo>
                    <a:lnTo>
                      <a:pt x="5775" y="258"/>
                    </a:lnTo>
                    <a:lnTo>
                      <a:pt x="5790" y="258"/>
                    </a:lnTo>
                    <a:lnTo>
                      <a:pt x="5805" y="258"/>
                    </a:lnTo>
                    <a:lnTo>
                      <a:pt x="5819" y="258"/>
                    </a:lnTo>
                    <a:lnTo>
                      <a:pt x="5833" y="242"/>
                    </a:lnTo>
                    <a:lnTo>
                      <a:pt x="5848" y="239"/>
                    </a:lnTo>
                    <a:lnTo>
                      <a:pt x="5863" y="239"/>
                    </a:lnTo>
                    <a:lnTo>
                      <a:pt x="5877" y="238"/>
                    </a:lnTo>
                    <a:lnTo>
                      <a:pt x="5893" y="243"/>
                    </a:lnTo>
                    <a:lnTo>
                      <a:pt x="5907" y="249"/>
                    </a:lnTo>
                    <a:lnTo>
                      <a:pt x="5921" y="251"/>
                    </a:lnTo>
                    <a:lnTo>
                      <a:pt x="5937" y="254"/>
                    </a:lnTo>
                    <a:lnTo>
                      <a:pt x="5952" y="254"/>
                    </a:lnTo>
                    <a:lnTo>
                      <a:pt x="5966" y="258"/>
                    </a:lnTo>
                    <a:lnTo>
                      <a:pt x="5981" y="258"/>
                    </a:lnTo>
                    <a:lnTo>
                      <a:pt x="5996" y="258"/>
                    </a:lnTo>
                    <a:lnTo>
                      <a:pt x="6010" y="258"/>
                    </a:lnTo>
                    <a:lnTo>
                      <a:pt x="6025" y="258"/>
                    </a:lnTo>
                    <a:lnTo>
                      <a:pt x="6038" y="258"/>
                    </a:lnTo>
                    <a:lnTo>
                      <a:pt x="6052" y="258"/>
                    </a:lnTo>
                    <a:lnTo>
                      <a:pt x="6067" y="258"/>
                    </a:lnTo>
                    <a:lnTo>
                      <a:pt x="6081" y="258"/>
                    </a:lnTo>
                    <a:lnTo>
                      <a:pt x="6095" y="258"/>
                    </a:lnTo>
                    <a:lnTo>
                      <a:pt x="6110" y="257"/>
                    </a:lnTo>
                    <a:lnTo>
                      <a:pt x="6125" y="258"/>
                    </a:lnTo>
                    <a:lnTo>
                      <a:pt x="6139" y="258"/>
                    </a:lnTo>
                    <a:lnTo>
                      <a:pt x="6154" y="258"/>
                    </a:lnTo>
                    <a:lnTo>
                      <a:pt x="6169" y="256"/>
                    </a:lnTo>
                    <a:lnTo>
                      <a:pt x="6184" y="258"/>
                    </a:lnTo>
                    <a:lnTo>
                      <a:pt x="6198" y="258"/>
                    </a:lnTo>
                    <a:lnTo>
                      <a:pt x="6213" y="258"/>
                    </a:lnTo>
                    <a:lnTo>
                      <a:pt x="6227" y="258"/>
                    </a:lnTo>
                    <a:lnTo>
                      <a:pt x="6241" y="258"/>
                    </a:lnTo>
                    <a:lnTo>
                      <a:pt x="6257" y="258"/>
                    </a:lnTo>
                    <a:lnTo>
                      <a:pt x="6272" y="258"/>
                    </a:lnTo>
                    <a:lnTo>
                      <a:pt x="6286" y="258"/>
                    </a:lnTo>
                    <a:lnTo>
                      <a:pt x="6302" y="258"/>
                    </a:lnTo>
                    <a:lnTo>
                      <a:pt x="6317" y="258"/>
                    </a:lnTo>
                    <a:lnTo>
                      <a:pt x="6331" y="256"/>
                    </a:lnTo>
                    <a:lnTo>
                      <a:pt x="6345" y="258"/>
                    </a:lnTo>
                    <a:lnTo>
                      <a:pt x="6361" y="257"/>
                    </a:lnTo>
                    <a:lnTo>
                      <a:pt x="6375" y="258"/>
                    </a:lnTo>
                    <a:lnTo>
                      <a:pt x="6389" y="256"/>
                    </a:lnTo>
                    <a:lnTo>
                      <a:pt x="6405" y="258"/>
                    </a:lnTo>
                    <a:lnTo>
                      <a:pt x="6409" y="258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1" name="Freeform 68">
                <a:extLst>
                  <a:ext uri="{FF2B5EF4-FFF2-40B4-BE49-F238E27FC236}">
                    <a16:creationId xmlns:a16="http://schemas.microsoft.com/office/drawing/2014/main" id="{4A821332-4789-2FFF-FAE0-EDCDAEE1C3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6" y="2692"/>
                <a:ext cx="565" cy="7"/>
              </a:xfrm>
              <a:custGeom>
                <a:avLst/>
                <a:gdLst>
                  <a:gd name="T0" fmla="*/ 0 w 565"/>
                  <a:gd name="T1" fmla="*/ 0 h 7"/>
                  <a:gd name="T2" fmla="*/ 0 w 565"/>
                  <a:gd name="T3" fmla="*/ 7 h 7"/>
                  <a:gd name="T4" fmla="*/ 565 w 565"/>
                  <a:gd name="T5" fmla="*/ 7 h 7"/>
                  <a:gd name="T6" fmla="*/ 565 w 565"/>
                  <a:gd name="T7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65" h="7">
                    <a:moveTo>
                      <a:pt x="0" y="0"/>
                    </a:moveTo>
                    <a:lnTo>
                      <a:pt x="0" y="7"/>
                    </a:lnTo>
                    <a:lnTo>
                      <a:pt x="565" y="7"/>
                    </a:lnTo>
                    <a:lnTo>
                      <a:pt x="565" y="5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2" name="Freeform 69">
                <a:extLst>
                  <a:ext uri="{FF2B5EF4-FFF2-40B4-BE49-F238E27FC236}">
                    <a16:creationId xmlns:a16="http://schemas.microsoft.com/office/drawing/2014/main" id="{6C3830B5-44A7-6E9E-73BE-7E12442F3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2127"/>
                <a:ext cx="6409" cy="573"/>
              </a:xfrm>
              <a:custGeom>
                <a:avLst/>
                <a:gdLst>
                  <a:gd name="T0" fmla="*/ 79 w 6409"/>
                  <a:gd name="T1" fmla="*/ 573 h 573"/>
                  <a:gd name="T2" fmla="*/ 177 w 6409"/>
                  <a:gd name="T3" fmla="*/ 551 h 573"/>
                  <a:gd name="T4" fmla="*/ 274 w 6409"/>
                  <a:gd name="T5" fmla="*/ 462 h 573"/>
                  <a:gd name="T6" fmla="*/ 371 w 6409"/>
                  <a:gd name="T7" fmla="*/ 464 h 573"/>
                  <a:gd name="T8" fmla="*/ 469 w 6409"/>
                  <a:gd name="T9" fmla="*/ 538 h 573"/>
                  <a:gd name="T10" fmla="*/ 566 w 6409"/>
                  <a:gd name="T11" fmla="*/ 295 h 573"/>
                  <a:gd name="T12" fmla="*/ 664 w 6409"/>
                  <a:gd name="T13" fmla="*/ 559 h 573"/>
                  <a:gd name="T14" fmla="*/ 762 w 6409"/>
                  <a:gd name="T15" fmla="*/ 522 h 573"/>
                  <a:gd name="T16" fmla="*/ 860 w 6409"/>
                  <a:gd name="T17" fmla="*/ 560 h 573"/>
                  <a:gd name="T18" fmla="*/ 958 w 6409"/>
                  <a:gd name="T19" fmla="*/ 560 h 573"/>
                  <a:gd name="T20" fmla="*/ 1056 w 6409"/>
                  <a:gd name="T21" fmla="*/ 564 h 573"/>
                  <a:gd name="T22" fmla="*/ 1155 w 6409"/>
                  <a:gd name="T23" fmla="*/ 548 h 573"/>
                  <a:gd name="T24" fmla="*/ 1254 w 6409"/>
                  <a:gd name="T25" fmla="*/ 573 h 573"/>
                  <a:gd name="T26" fmla="*/ 1354 w 6409"/>
                  <a:gd name="T27" fmla="*/ 573 h 573"/>
                  <a:gd name="T28" fmla="*/ 1456 w 6409"/>
                  <a:gd name="T29" fmla="*/ 568 h 573"/>
                  <a:gd name="T30" fmla="*/ 1557 w 6409"/>
                  <a:gd name="T31" fmla="*/ 563 h 573"/>
                  <a:gd name="T32" fmla="*/ 1658 w 6409"/>
                  <a:gd name="T33" fmla="*/ 561 h 573"/>
                  <a:gd name="T34" fmla="*/ 1759 w 6409"/>
                  <a:gd name="T35" fmla="*/ 570 h 573"/>
                  <a:gd name="T36" fmla="*/ 1865 w 6409"/>
                  <a:gd name="T37" fmla="*/ 571 h 573"/>
                  <a:gd name="T38" fmla="*/ 1969 w 6409"/>
                  <a:gd name="T39" fmla="*/ 573 h 573"/>
                  <a:gd name="T40" fmla="*/ 2072 w 6409"/>
                  <a:gd name="T41" fmla="*/ 479 h 573"/>
                  <a:gd name="T42" fmla="*/ 2177 w 6409"/>
                  <a:gd name="T43" fmla="*/ 568 h 573"/>
                  <a:gd name="T44" fmla="*/ 2285 w 6409"/>
                  <a:gd name="T45" fmla="*/ 570 h 573"/>
                  <a:gd name="T46" fmla="*/ 2392 w 6409"/>
                  <a:gd name="T47" fmla="*/ 571 h 573"/>
                  <a:gd name="T48" fmla="*/ 2501 w 6409"/>
                  <a:gd name="T49" fmla="*/ 571 h 573"/>
                  <a:gd name="T50" fmla="*/ 2610 w 6409"/>
                  <a:gd name="T51" fmla="*/ 557 h 573"/>
                  <a:gd name="T52" fmla="*/ 2718 w 6409"/>
                  <a:gd name="T53" fmla="*/ 567 h 573"/>
                  <a:gd name="T54" fmla="*/ 2832 w 6409"/>
                  <a:gd name="T55" fmla="*/ 360 h 573"/>
                  <a:gd name="T56" fmla="*/ 2938 w 6409"/>
                  <a:gd name="T57" fmla="*/ 452 h 573"/>
                  <a:gd name="T58" fmla="*/ 3044 w 6409"/>
                  <a:gd name="T59" fmla="*/ 560 h 573"/>
                  <a:gd name="T60" fmla="*/ 3157 w 6409"/>
                  <a:gd name="T61" fmla="*/ 565 h 573"/>
                  <a:gd name="T62" fmla="*/ 3269 w 6409"/>
                  <a:gd name="T63" fmla="*/ 570 h 573"/>
                  <a:gd name="T64" fmla="*/ 3388 w 6409"/>
                  <a:gd name="T65" fmla="*/ 572 h 573"/>
                  <a:gd name="T66" fmla="*/ 3502 w 6409"/>
                  <a:gd name="T67" fmla="*/ 573 h 573"/>
                  <a:gd name="T68" fmla="*/ 3621 w 6409"/>
                  <a:gd name="T69" fmla="*/ 572 h 573"/>
                  <a:gd name="T70" fmla="*/ 3736 w 6409"/>
                  <a:gd name="T71" fmla="*/ 573 h 573"/>
                  <a:gd name="T72" fmla="*/ 3850 w 6409"/>
                  <a:gd name="T73" fmla="*/ 572 h 573"/>
                  <a:gd name="T74" fmla="*/ 3967 w 6409"/>
                  <a:gd name="T75" fmla="*/ 573 h 573"/>
                  <a:gd name="T76" fmla="*/ 4085 w 6409"/>
                  <a:gd name="T77" fmla="*/ 573 h 573"/>
                  <a:gd name="T78" fmla="*/ 4197 w 6409"/>
                  <a:gd name="T79" fmla="*/ 573 h 573"/>
                  <a:gd name="T80" fmla="*/ 4313 w 6409"/>
                  <a:gd name="T81" fmla="*/ 573 h 573"/>
                  <a:gd name="T82" fmla="*/ 4428 w 6409"/>
                  <a:gd name="T83" fmla="*/ 573 h 573"/>
                  <a:gd name="T84" fmla="*/ 4544 w 6409"/>
                  <a:gd name="T85" fmla="*/ 573 h 573"/>
                  <a:gd name="T86" fmla="*/ 4662 w 6409"/>
                  <a:gd name="T87" fmla="*/ 573 h 573"/>
                  <a:gd name="T88" fmla="*/ 4777 w 6409"/>
                  <a:gd name="T89" fmla="*/ 573 h 573"/>
                  <a:gd name="T90" fmla="*/ 4896 w 6409"/>
                  <a:gd name="T91" fmla="*/ 572 h 573"/>
                  <a:gd name="T92" fmla="*/ 5014 w 6409"/>
                  <a:gd name="T93" fmla="*/ 573 h 573"/>
                  <a:gd name="T94" fmla="*/ 5130 w 6409"/>
                  <a:gd name="T95" fmla="*/ 573 h 573"/>
                  <a:gd name="T96" fmla="*/ 5251 w 6409"/>
                  <a:gd name="T97" fmla="*/ 572 h 573"/>
                  <a:gd name="T98" fmla="*/ 5367 w 6409"/>
                  <a:gd name="T99" fmla="*/ 573 h 573"/>
                  <a:gd name="T100" fmla="*/ 5483 w 6409"/>
                  <a:gd name="T101" fmla="*/ 573 h 573"/>
                  <a:gd name="T102" fmla="*/ 5587 w 6409"/>
                  <a:gd name="T103" fmla="*/ 573 h 573"/>
                  <a:gd name="T104" fmla="*/ 5701 w 6409"/>
                  <a:gd name="T105" fmla="*/ 573 h 573"/>
                  <a:gd name="T106" fmla="*/ 5819 w 6409"/>
                  <a:gd name="T107" fmla="*/ 573 h 573"/>
                  <a:gd name="T108" fmla="*/ 5937 w 6409"/>
                  <a:gd name="T109" fmla="*/ 573 h 573"/>
                  <a:gd name="T110" fmla="*/ 6052 w 6409"/>
                  <a:gd name="T111" fmla="*/ 573 h 573"/>
                  <a:gd name="T112" fmla="*/ 6169 w 6409"/>
                  <a:gd name="T113" fmla="*/ 573 h 573"/>
                  <a:gd name="T114" fmla="*/ 6286 w 6409"/>
                  <a:gd name="T115" fmla="*/ 573 h 573"/>
                  <a:gd name="T116" fmla="*/ 6405 w 6409"/>
                  <a:gd name="T117" fmla="*/ 573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409" h="573">
                    <a:moveTo>
                      <a:pt x="0" y="536"/>
                    </a:moveTo>
                    <a:lnTo>
                      <a:pt x="6" y="536"/>
                    </a:lnTo>
                    <a:lnTo>
                      <a:pt x="18" y="531"/>
                    </a:lnTo>
                    <a:lnTo>
                      <a:pt x="30" y="530"/>
                    </a:lnTo>
                    <a:lnTo>
                      <a:pt x="43" y="533"/>
                    </a:lnTo>
                    <a:lnTo>
                      <a:pt x="55" y="573"/>
                    </a:lnTo>
                    <a:lnTo>
                      <a:pt x="67" y="573"/>
                    </a:lnTo>
                    <a:lnTo>
                      <a:pt x="79" y="573"/>
                    </a:lnTo>
                    <a:lnTo>
                      <a:pt x="91" y="573"/>
                    </a:lnTo>
                    <a:lnTo>
                      <a:pt x="104" y="573"/>
                    </a:lnTo>
                    <a:lnTo>
                      <a:pt x="116" y="573"/>
                    </a:lnTo>
                    <a:lnTo>
                      <a:pt x="128" y="573"/>
                    </a:lnTo>
                    <a:lnTo>
                      <a:pt x="140" y="530"/>
                    </a:lnTo>
                    <a:lnTo>
                      <a:pt x="152" y="536"/>
                    </a:lnTo>
                    <a:lnTo>
                      <a:pt x="165" y="549"/>
                    </a:lnTo>
                    <a:lnTo>
                      <a:pt x="177" y="551"/>
                    </a:lnTo>
                    <a:lnTo>
                      <a:pt x="189" y="543"/>
                    </a:lnTo>
                    <a:lnTo>
                      <a:pt x="201" y="541"/>
                    </a:lnTo>
                    <a:lnTo>
                      <a:pt x="213" y="536"/>
                    </a:lnTo>
                    <a:lnTo>
                      <a:pt x="225" y="534"/>
                    </a:lnTo>
                    <a:lnTo>
                      <a:pt x="237" y="537"/>
                    </a:lnTo>
                    <a:lnTo>
                      <a:pt x="250" y="532"/>
                    </a:lnTo>
                    <a:lnTo>
                      <a:pt x="262" y="520"/>
                    </a:lnTo>
                    <a:lnTo>
                      <a:pt x="274" y="462"/>
                    </a:lnTo>
                    <a:lnTo>
                      <a:pt x="286" y="410"/>
                    </a:lnTo>
                    <a:lnTo>
                      <a:pt x="298" y="415"/>
                    </a:lnTo>
                    <a:lnTo>
                      <a:pt x="311" y="435"/>
                    </a:lnTo>
                    <a:lnTo>
                      <a:pt x="323" y="452"/>
                    </a:lnTo>
                    <a:lnTo>
                      <a:pt x="335" y="468"/>
                    </a:lnTo>
                    <a:lnTo>
                      <a:pt x="347" y="461"/>
                    </a:lnTo>
                    <a:lnTo>
                      <a:pt x="359" y="446"/>
                    </a:lnTo>
                    <a:lnTo>
                      <a:pt x="371" y="464"/>
                    </a:lnTo>
                    <a:lnTo>
                      <a:pt x="384" y="512"/>
                    </a:lnTo>
                    <a:lnTo>
                      <a:pt x="396" y="506"/>
                    </a:lnTo>
                    <a:lnTo>
                      <a:pt x="408" y="517"/>
                    </a:lnTo>
                    <a:lnTo>
                      <a:pt x="420" y="526"/>
                    </a:lnTo>
                    <a:lnTo>
                      <a:pt x="432" y="528"/>
                    </a:lnTo>
                    <a:lnTo>
                      <a:pt x="445" y="537"/>
                    </a:lnTo>
                    <a:lnTo>
                      <a:pt x="457" y="538"/>
                    </a:lnTo>
                    <a:lnTo>
                      <a:pt x="469" y="538"/>
                    </a:lnTo>
                    <a:lnTo>
                      <a:pt x="481" y="537"/>
                    </a:lnTo>
                    <a:lnTo>
                      <a:pt x="493" y="499"/>
                    </a:lnTo>
                    <a:lnTo>
                      <a:pt x="506" y="303"/>
                    </a:lnTo>
                    <a:lnTo>
                      <a:pt x="518" y="40"/>
                    </a:lnTo>
                    <a:lnTo>
                      <a:pt x="530" y="0"/>
                    </a:lnTo>
                    <a:lnTo>
                      <a:pt x="542" y="94"/>
                    </a:lnTo>
                    <a:lnTo>
                      <a:pt x="554" y="224"/>
                    </a:lnTo>
                    <a:lnTo>
                      <a:pt x="566" y="295"/>
                    </a:lnTo>
                    <a:lnTo>
                      <a:pt x="579" y="393"/>
                    </a:lnTo>
                    <a:lnTo>
                      <a:pt x="591" y="469"/>
                    </a:lnTo>
                    <a:lnTo>
                      <a:pt x="603" y="524"/>
                    </a:lnTo>
                    <a:lnTo>
                      <a:pt x="615" y="540"/>
                    </a:lnTo>
                    <a:lnTo>
                      <a:pt x="627" y="549"/>
                    </a:lnTo>
                    <a:lnTo>
                      <a:pt x="640" y="555"/>
                    </a:lnTo>
                    <a:lnTo>
                      <a:pt x="652" y="552"/>
                    </a:lnTo>
                    <a:lnTo>
                      <a:pt x="664" y="559"/>
                    </a:lnTo>
                    <a:lnTo>
                      <a:pt x="676" y="525"/>
                    </a:lnTo>
                    <a:lnTo>
                      <a:pt x="689" y="451"/>
                    </a:lnTo>
                    <a:lnTo>
                      <a:pt x="701" y="409"/>
                    </a:lnTo>
                    <a:lnTo>
                      <a:pt x="713" y="411"/>
                    </a:lnTo>
                    <a:lnTo>
                      <a:pt x="725" y="445"/>
                    </a:lnTo>
                    <a:lnTo>
                      <a:pt x="738" y="467"/>
                    </a:lnTo>
                    <a:lnTo>
                      <a:pt x="749" y="494"/>
                    </a:lnTo>
                    <a:lnTo>
                      <a:pt x="762" y="522"/>
                    </a:lnTo>
                    <a:lnTo>
                      <a:pt x="774" y="543"/>
                    </a:lnTo>
                    <a:lnTo>
                      <a:pt x="786" y="556"/>
                    </a:lnTo>
                    <a:lnTo>
                      <a:pt x="798" y="557"/>
                    </a:lnTo>
                    <a:lnTo>
                      <a:pt x="811" y="573"/>
                    </a:lnTo>
                    <a:lnTo>
                      <a:pt x="823" y="563"/>
                    </a:lnTo>
                    <a:lnTo>
                      <a:pt x="835" y="562"/>
                    </a:lnTo>
                    <a:lnTo>
                      <a:pt x="847" y="558"/>
                    </a:lnTo>
                    <a:lnTo>
                      <a:pt x="860" y="560"/>
                    </a:lnTo>
                    <a:lnTo>
                      <a:pt x="872" y="562"/>
                    </a:lnTo>
                    <a:lnTo>
                      <a:pt x="884" y="562"/>
                    </a:lnTo>
                    <a:lnTo>
                      <a:pt x="897" y="559"/>
                    </a:lnTo>
                    <a:lnTo>
                      <a:pt x="909" y="573"/>
                    </a:lnTo>
                    <a:lnTo>
                      <a:pt x="921" y="565"/>
                    </a:lnTo>
                    <a:lnTo>
                      <a:pt x="933" y="565"/>
                    </a:lnTo>
                    <a:lnTo>
                      <a:pt x="945" y="564"/>
                    </a:lnTo>
                    <a:lnTo>
                      <a:pt x="958" y="560"/>
                    </a:lnTo>
                    <a:lnTo>
                      <a:pt x="970" y="565"/>
                    </a:lnTo>
                    <a:lnTo>
                      <a:pt x="982" y="564"/>
                    </a:lnTo>
                    <a:lnTo>
                      <a:pt x="995" y="566"/>
                    </a:lnTo>
                    <a:lnTo>
                      <a:pt x="1007" y="565"/>
                    </a:lnTo>
                    <a:lnTo>
                      <a:pt x="1019" y="564"/>
                    </a:lnTo>
                    <a:lnTo>
                      <a:pt x="1031" y="563"/>
                    </a:lnTo>
                    <a:lnTo>
                      <a:pt x="1043" y="563"/>
                    </a:lnTo>
                    <a:lnTo>
                      <a:pt x="1056" y="564"/>
                    </a:lnTo>
                    <a:lnTo>
                      <a:pt x="1068" y="562"/>
                    </a:lnTo>
                    <a:lnTo>
                      <a:pt x="1080" y="562"/>
                    </a:lnTo>
                    <a:lnTo>
                      <a:pt x="1092" y="558"/>
                    </a:lnTo>
                    <a:lnTo>
                      <a:pt x="1105" y="547"/>
                    </a:lnTo>
                    <a:lnTo>
                      <a:pt x="1117" y="548"/>
                    </a:lnTo>
                    <a:lnTo>
                      <a:pt x="1130" y="535"/>
                    </a:lnTo>
                    <a:lnTo>
                      <a:pt x="1142" y="543"/>
                    </a:lnTo>
                    <a:lnTo>
                      <a:pt x="1155" y="548"/>
                    </a:lnTo>
                    <a:lnTo>
                      <a:pt x="1167" y="550"/>
                    </a:lnTo>
                    <a:lnTo>
                      <a:pt x="1180" y="561"/>
                    </a:lnTo>
                    <a:lnTo>
                      <a:pt x="1192" y="573"/>
                    </a:lnTo>
                    <a:lnTo>
                      <a:pt x="1204" y="573"/>
                    </a:lnTo>
                    <a:lnTo>
                      <a:pt x="1217" y="573"/>
                    </a:lnTo>
                    <a:lnTo>
                      <a:pt x="1229" y="573"/>
                    </a:lnTo>
                    <a:lnTo>
                      <a:pt x="1241" y="573"/>
                    </a:lnTo>
                    <a:lnTo>
                      <a:pt x="1254" y="573"/>
                    </a:lnTo>
                    <a:lnTo>
                      <a:pt x="1267" y="573"/>
                    </a:lnTo>
                    <a:lnTo>
                      <a:pt x="1279" y="573"/>
                    </a:lnTo>
                    <a:lnTo>
                      <a:pt x="1292" y="573"/>
                    </a:lnTo>
                    <a:lnTo>
                      <a:pt x="1304" y="573"/>
                    </a:lnTo>
                    <a:lnTo>
                      <a:pt x="1317" y="570"/>
                    </a:lnTo>
                    <a:lnTo>
                      <a:pt x="1329" y="570"/>
                    </a:lnTo>
                    <a:lnTo>
                      <a:pt x="1341" y="571"/>
                    </a:lnTo>
                    <a:lnTo>
                      <a:pt x="1354" y="573"/>
                    </a:lnTo>
                    <a:lnTo>
                      <a:pt x="1367" y="573"/>
                    </a:lnTo>
                    <a:lnTo>
                      <a:pt x="1380" y="573"/>
                    </a:lnTo>
                    <a:lnTo>
                      <a:pt x="1393" y="573"/>
                    </a:lnTo>
                    <a:lnTo>
                      <a:pt x="1405" y="569"/>
                    </a:lnTo>
                    <a:lnTo>
                      <a:pt x="1418" y="569"/>
                    </a:lnTo>
                    <a:lnTo>
                      <a:pt x="1431" y="569"/>
                    </a:lnTo>
                    <a:lnTo>
                      <a:pt x="1444" y="567"/>
                    </a:lnTo>
                    <a:lnTo>
                      <a:pt x="1456" y="568"/>
                    </a:lnTo>
                    <a:lnTo>
                      <a:pt x="1468" y="561"/>
                    </a:lnTo>
                    <a:lnTo>
                      <a:pt x="1482" y="564"/>
                    </a:lnTo>
                    <a:lnTo>
                      <a:pt x="1494" y="565"/>
                    </a:lnTo>
                    <a:lnTo>
                      <a:pt x="1507" y="573"/>
                    </a:lnTo>
                    <a:lnTo>
                      <a:pt x="1519" y="566"/>
                    </a:lnTo>
                    <a:lnTo>
                      <a:pt x="1532" y="568"/>
                    </a:lnTo>
                    <a:lnTo>
                      <a:pt x="1544" y="567"/>
                    </a:lnTo>
                    <a:lnTo>
                      <a:pt x="1557" y="563"/>
                    </a:lnTo>
                    <a:lnTo>
                      <a:pt x="1569" y="562"/>
                    </a:lnTo>
                    <a:lnTo>
                      <a:pt x="1582" y="562"/>
                    </a:lnTo>
                    <a:lnTo>
                      <a:pt x="1594" y="563"/>
                    </a:lnTo>
                    <a:lnTo>
                      <a:pt x="1607" y="565"/>
                    </a:lnTo>
                    <a:lnTo>
                      <a:pt x="1619" y="566"/>
                    </a:lnTo>
                    <a:lnTo>
                      <a:pt x="1632" y="563"/>
                    </a:lnTo>
                    <a:lnTo>
                      <a:pt x="1645" y="562"/>
                    </a:lnTo>
                    <a:lnTo>
                      <a:pt x="1658" y="561"/>
                    </a:lnTo>
                    <a:lnTo>
                      <a:pt x="1671" y="562"/>
                    </a:lnTo>
                    <a:lnTo>
                      <a:pt x="1684" y="564"/>
                    </a:lnTo>
                    <a:lnTo>
                      <a:pt x="1697" y="562"/>
                    </a:lnTo>
                    <a:lnTo>
                      <a:pt x="1709" y="567"/>
                    </a:lnTo>
                    <a:lnTo>
                      <a:pt x="1722" y="570"/>
                    </a:lnTo>
                    <a:lnTo>
                      <a:pt x="1734" y="573"/>
                    </a:lnTo>
                    <a:lnTo>
                      <a:pt x="1747" y="569"/>
                    </a:lnTo>
                    <a:lnTo>
                      <a:pt x="1759" y="570"/>
                    </a:lnTo>
                    <a:lnTo>
                      <a:pt x="1772" y="573"/>
                    </a:lnTo>
                    <a:lnTo>
                      <a:pt x="1785" y="570"/>
                    </a:lnTo>
                    <a:lnTo>
                      <a:pt x="1798" y="573"/>
                    </a:lnTo>
                    <a:lnTo>
                      <a:pt x="1810" y="570"/>
                    </a:lnTo>
                    <a:lnTo>
                      <a:pt x="1824" y="573"/>
                    </a:lnTo>
                    <a:lnTo>
                      <a:pt x="1837" y="570"/>
                    </a:lnTo>
                    <a:lnTo>
                      <a:pt x="1852" y="570"/>
                    </a:lnTo>
                    <a:lnTo>
                      <a:pt x="1865" y="571"/>
                    </a:lnTo>
                    <a:lnTo>
                      <a:pt x="1878" y="569"/>
                    </a:lnTo>
                    <a:lnTo>
                      <a:pt x="1892" y="570"/>
                    </a:lnTo>
                    <a:lnTo>
                      <a:pt x="1905" y="570"/>
                    </a:lnTo>
                    <a:lnTo>
                      <a:pt x="1917" y="571"/>
                    </a:lnTo>
                    <a:lnTo>
                      <a:pt x="1930" y="571"/>
                    </a:lnTo>
                    <a:lnTo>
                      <a:pt x="1943" y="572"/>
                    </a:lnTo>
                    <a:lnTo>
                      <a:pt x="1956" y="573"/>
                    </a:lnTo>
                    <a:lnTo>
                      <a:pt x="1969" y="573"/>
                    </a:lnTo>
                    <a:lnTo>
                      <a:pt x="1982" y="572"/>
                    </a:lnTo>
                    <a:lnTo>
                      <a:pt x="1996" y="572"/>
                    </a:lnTo>
                    <a:lnTo>
                      <a:pt x="2009" y="569"/>
                    </a:lnTo>
                    <a:lnTo>
                      <a:pt x="2022" y="562"/>
                    </a:lnTo>
                    <a:lnTo>
                      <a:pt x="2035" y="528"/>
                    </a:lnTo>
                    <a:lnTo>
                      <a:pt x="2048" y="493"/>
                    </a:lnTo>
                    <a:lnTo>
                      <a:pt x="2060" y="480"/>
                    </a:lnTo>
                    <a:lnTo>
                      <a:pt x="2072" y="479"/>
                    </a:lnTo>
                    <a:lnTo>
                      <a:pt x="2086" y="500"/>
                    </a:lnTo>
                    <a:lnTo>
                      <a:pt x="2098" y="522"/>
                    </a:lnTo>
                    <a:lnTo>
                      <a:pt x="2110" y="533"/>
                    </a:lnTo>
                    <a:lnTo>
                      <a:pt x="2123" y="543"/>
                    </a:lnTo>
                    <a:lnTo>
                      <a:pt x="2136" y="554"/>
                    </a:lnTo>
                    <a:lnTo>
                      <a:pt x="2151" y="565"/>
                    </a:lnTo>
                    <a:lnTo>
                      <a:pt x="2164" y="567"/>
                    </a:lnTo>
                    <a:lnTo>
                      <a:pt x="2177" y="568"/>
                    </a:lnTo>
                    <a:lnTo>
                      <a:pt x="2192" y="568"/>
                    </a:lnTo>
                    <a:lnTo>
                      <a:pt x="2205" y="568"/>
                    </a:lnTo>
                    <a:lnTo>
                      <a:pt x="2218" y="567"/>
                    </a:lnTo>
                    <a:lnTo>
                      <a:pt x="2232" y="569"/>
                    </a:lnTo>
                    <a:lnTo>
                      <a:pt x="2246" y="569"/>
                    </a:lnTo>
                    <a:lnTo>
                      <a:pt x="2258" y="571"/>
                    </a:lnTo>
                    <a:lnTo>
                      <a:pt x="2272" y="571"/>
                    </a:lnTo>
                    <a:lnTo>
                      <a:pt x="2285" y="570"/>
                    </a:lnTo>
                    <a:lnTo>
                      <a:pt x="2299" y="570"/>
                    </a:lnTo>
                    <a:lnTo>
                      <a:pt x="2313" y="567"/>
                    </a:lnTo>
                    <a:lnTo>
                      <a:pt x="2326" y="568"/>
                    </a:lnTo>
                    <a:lnTo>
                      <a:pt x="2340" y="568"/>
                    </a:lnTo>
                    <a:lnTo>
                      <a:pt x="2353" y="568"/>
                    </a:lnTo>
                    <a:lnTo>
                      <a:pt x="2366" y="569"/>
                    </a:lnTo>
                    <a:lnTo>
                      <a:pt x="2379" y="570"/>
                    </a:lnTo>
                    <a:lnTo>
                      <a:pt x="2392" y="571"/>
                    </a:lnTo>
                    <a:lnTo>
                      <a:pt x="2407" y="573"/>
                    </a:lnTo>
                    <a:lnTo>
                      <a:pt x="2419" y="573"/>
                    </a:lnTo>
                    <a:lnTo>
                      <a:pt x="2432" y="572"/>
                    </a:lnTo>
                    <a:lnTo>
                      <a:pt x="2446" y="573"/>
                    </a:lnTo>
                    <a:lnTo>
                      <a:pt x="2459" y="572"/>
                    </a:lnTo>
                    <a:lnTo>
                      <a:pt x="2473" y="573"/>
                    </a:lnTo>
                    <a:lnTo>
                      <a:pt x="2488" y="572"/>
                    </a:lnTo>
                    <a:lnTo>
                      <a:pt x="2501" y="571"/>
                    </a:lnTo>
                    <a:lnTo>
                      <a:pt x="2516" y="573"/>
                    </a:lnTo>
                    <a:lnTo>
                      <a:pt x="2530" y="572"/>
                    </a:lnTo>
                    <a:lnTo>
                      <a:pt x="2543" y="567"/>
                    </a:lnTo>
                    <a:lnTo>
                      <a:pt x="2557" y="564"/>
                    </a:lnTo>
                    <a:lnTo>
                      <a:pt x="2570" y="561"/>
                    </a:lnTo>
                    <a:lnTo>
                      <a:pt x="2583" y="559"/>
                    </a:lnTo>
                    <a:lnTo>
                      <a:pt x="2597" y="562"/>
                    </a:lnTo>
                    <a:lnTo>
                      <a:pt x="2610" y="557"/>
                    </a:lnTo>
                    <a:lnTo>
                      <a:pt x="2622" y="562"/>
                    </a:lnTo>
                    <a:lnTo>
                      <a:pt x="2637" y="571"/>
                    </a:lnTo>
                    <a:lnTo>
                      <a:pt x="2649" y="565"/>
                    </a:lnTo>
                    <a:lnTo>
                      <a:pt x="2663" y="568"/>
                    </a:lnTo>
                    <a:lnTo>
                      <a:pt x="2676" y="564"/>
                    </a:lnTo>
                    <a:lnTo>
                      <a:pt x="2689" y="565"/>
                    </a:lnTo>
                    <a:lnTo>
                      <a:pt x="2704" y="563"/>
                    </a:lnTo>
                    <a:lnTo>
                      <a:pt x="2718" y="567"/>
                    </a:lnTo>
                    <a:lnTo>
                      <a:pt x="2731" y="568"/>
                    </a:lnTo>
                    <a:lnTo>
                      <a:pt x="2746" y="569"/>
                    </a:lnTo>
                    <a:lnTo>
                      <a:pt x="2761" y="563"/>
                    </a:lnTo>
                    <a:lnTo>
                      <a:pt x="2775" y="537"/>
                    </a:lnTo>
                    <a:lnTo>
                      <a:pt x="2790" y="476"/>
                    </a:lnTo>
                    <a:lnTo>
                      <a:pt x="2804" y="401"/>
                    </a:lnTo>
                    <a:lnTo>
                      <a:pt x="2818" y="377"/>
                    </a:lnTo>
                    <a:lnTo>
                      <a:pt x="2832" y="360"/>
                    </a:lnTo>
                    <a:lnTo>
                      <a:pt x="2845" y="322"/>
                    </a:lnTo>
                    <a:lnTo>
                      <a:pt x="2857" y="250"/>
                    </a:lnTo>
                    <a:lnTo>
                      <a:pt x="2872" y="246"/>
                    </a:lnTo>
                    <a:lnTo>
                      <a:pt x="2884" y="253"/>
                    </a:lnTo>
                    <a:lnTo>
                      <a:pt x="2899" y="295"/>
                    </a:lnTo>
                    <a:lnTo>
                      <a:pt x="2912" y="340"/>
                    </a:lnTo>
                    <a:lnTo>
                      <a:pt x="2924" y="393"/>
                    </a:lnTo>
                    <a:lnTo>
                      <a:pt x="2938" y="452"/>
                    </a:lnTo>
                    <a:lnTo>
                      <a:pt x="2950" y="487"/>
                    </a:lnTo>
                    <a:lnTo>
                      <a:pt x="2964" y="512"/>
                    </a:lnTo>
                    <a:lnTo>
                      <a:pt x="2976" y="533"/>
                    </a:lnTo>
                    <a:lnTo>
                      <a:pt x="2989" y="544"/>
                    </a:lnTo>
                    <a:lnTo>
                      <a:pt x="3003" y="552"/>
                    </a:lnTo>
                    <a:lnTo>
                      <a:pt x="3017" y="553"/>
                    </a:lnTo>
                    <a:lnTo>
                      <a:pt x="3029" y="557"/>
                    </a:lnTo>
                    <a:lnTo>
                      <a:pt x="3044" y="560"/>
                    </a:lnTo>
                    <a:lnTo>
                      <a:pt x="3057" y="557"/>
                    </a:lnTo>
                    <a:lnTo>
                      <a:pt x="3073" y="561"/>
                    </a:lnTo>
                    <a:lnTo>
                      <a:pt x="3086" y="562"/>
                    </a:lnTo>
                    <a:lnTo>
                      <a:pt x="3100" y="565"/>
                    </a:lnTo>
                    <a:lnTo>
                      <a:pt x="3114" y="565"/>
                    </a:lnTo>
                    <a:lnTo>
                      <a:pt x="3129" y="565"/>
                    </a:lnTo>
                    <a:lnTo>
                      <a:pt x="3143" y="565"/>
                    </a:lnTo>
                    <a:lnTo>
                      <a:pt x="3157" y="565"/>
                    </a:lnTo>
                    <a:lnTo>
                      <a:pt x="3171" y="566"/>
                    </a:lnTo>
                    <a:lnTo>
                      <a:pt x="3184" y="566"/>
                    </a:lnTo>
                    <a:lnTo>
                      <a:pt x="3198" y="565"/>
                    </a:lnTo>
                    <a:lnTo>
                      <a:pt x="3212" y="567"/>
                    </a:lnTo>
                    <a:lnTo>
                      <a:pt x="3225" y="567"/>
                    </a:lnTo>
                    <a:lnTo>
                      <a:pt x="3240" y="567"/>
                    </a:lnTo>
                    <a:lnTo>
                      <a:pt x="3255" y="570"/>
                    </a:lnTo>
                    <a:lnTo>
                      <a:pt x="3269" y="570"/>
                    </a:lnTo>
                    <a:lnTo>
                      <a:pt x="3285" y="569"/>
                    </a:lnTo>
                    <a:lnTo>
                      <a:pt x="3299" y="570"/>
                    </a:lnTo>
                    <a:lnTo>
                      <a:pt x="3314" y="568"/>
                    </a:lnTo>
                    <a:lnTo>
                      <a:pt x="3329" y="571"/>
                    </a:lnTo>
                    <a:lnTo>
                      <a:pt x="3344" y="569"/>
                    </a:lnTo>
                    <a:lnTo>
                      <a:pt x="3358" y="573"/>
                    </a:lnTo>
                    <a:lnTo>
                      <a:pt x="3372" y="572"/>
                    </a:lnTo>
                    <a:lnTo>
                      <a:pt x="3388" y="572"/>
                    </a:lnTo>
                    <a:lnTo>
                      <a:pt x="3402" y="571"/>
                    </a:lnTo>
                    <a:lnTo>
                      <a:pt x="3416" y="573"/>
                    </a:lnTo>
                    <a:lnTo>
                      <a:pt x="3431" y="572"/>
                    </a:lnTo>
                    <a:lnTo>
                      <a:pt x="3445" y="572"/>
                    </a:lnTo>
                    <a:lnTo>
                      <a:pt x="3459" y="572"/>
                    </a:lnTo>
                    <a:lnTo>
                      <a:pt x="3474" y="571"/>
                    </a:lnTo>
                    <a:lnTo>
                      <a:pt x="3488" y="572"/>
                    </a:lnTo>
                    <a:lnTo>
                      <a:pt x="3502" y="573"/>
                    </a:lnTo>
                    <a:lnTo>
                      <a:pt x="3517" y="572"/>
                    </a:lnTo>
                    <a:lnTo>
                      <a:pt x="3532" y="572"/>
                    </a:lnTo>
                    <a:lnTo>
                      <a:pt x="3546" y="573"/>
                    </a:lnTo>
                    <a:lnTo>
                      <a:pt x="3561" y="572"/>
                    </a:lnTo>
                    <a:lnTo>
                      <a:pt x="3576" y="572"/>
                    </a:lnTo>
                    <a:lnTo>
                      <a:pt x="3590" y="572"/>
                    </a:lnTo>
                    <a:lnTo>
                      <a:pt x="3606" y="573"/>
                    </a:lnTo>
                    <a:lnTo>
                      <a:pt x="3621" y="572"/>
                    </a:lnTo>
                    <a:lnTo>
                      <a:pt x="3636" y="572"/>
                    </a:lnTo>
                    <a:lnTo>
                      <a:pt x="3650" y="573"/>
                    </a:lnTo>
                    <a:lnTo>
                      <a:pt x="3666" y="572"/>
                    </a:lnTo>
                    <a:lnTo>
                      <a:pt x="3680" y="572"/>
                    </a:lnTo>
                    <a:lnTo>
                      <a:pt x="3694" y="572"/>
                    </a:lnTo>
                    <a:lnTo>
                      <a:pt x="3709" y="573"/>
                    </a:lnTo>
                    <a:lnTo>
                      <a:pt x="3723" y="572"/>
                    </a:lnTo>
                    <a:lnTo>
                      <a:pt x="3736" y="573"/>
                    </a:lnTo>
                    <a:lnTo>
                      <a:pt x="3752" y="572"/>
                    </a:lnTo>
                    <a:lnTo>
                      <a:pt x="3766" y="572"/>
                    </a:lnTo>
                    <a:lnTo>
                      <a:pt x="3780" y="573"/>
                    </a:lnTo>
                    <a:lnTo>
                      <a:pt x="3795" y="572"/>
                    </a:lnTo>
                    <a:lnTo>
                      <a:pt x="3809" y="573"/>
                    </a:lnTo>
                    <a:lnTo>
                      <a:pt x="3822" y="572"/>
                    </a:lnTo>
                    <a:lnTo>
                      <a:pt x="3837" y="572"/>
                    </a:lnTo>
                    <a:lnTo>
                      <a:pt x="3850" y="572"/>
                    </a:lnTo>
                    <a:lnTo>
                      <a:pt x="3863" y="573"/>
                    </a:lnTo>
                    <a:lnTo>
                      <a:pt x="3879" y="573"/>
                    </a:lnTo>
                    <a:lnTo>
                      <a:pt x="3892" y="573"/>
                    </a:lnTo>
                    <a:lnTo>
                      <a:pt x="3907" y="573"/>
                    </a:lnTo>
                    <a:lnTo>
                      <a:pt x="3922" y="573"/>
                    </a:lnTo>
                    <a:lnTo>
                      <a:pt x="3936" y="573"/>
                    </a:lnTo>
                    <a:lnTo>
                      <a:pt x="3951" y="573"/>
                    </a:lnTo>
                    <a:lnTo>
                      <a:pt x="3967" y="573"/>
                    </a:lnTo>
                    <a:lnTo>
                      <a:pt x="3982" y="572"/>
                    </a:lnTo>
                    <a:lnTo>
                      <a:pt x="3996" y="572"/>
                    </a:lnTo>
                    <a:lnTo>
                      <a:pt x="4011" y="572"/>
                    </a:lnTo>
                    <a:lnTo>
                      <a:pt x="4026" y="572"/>
                    </a:lnTo>
                    <a:lnTo>
                      <a:pt x="4041" y="573"/>
                    </a:lnTo>
                    <a:lnTo>
                      <a:pt x="4056" y="573"/>
                    </a:lnTo>
                    <a:lnTo>
                      <a:pt x="4071" y="573"/>
                    </a:lnTo>
                    <a:lnTo>
                      <a:pt x="4085" y="573"/>
                    </a:lnTo>
                    <a:lnTo>
                      <a:pt x="4099" y="573"/>
                    </a:lnTo>
                    <a:lnTo>
                      <a:pt x="4114" y="573"/>
                    </a:lnTo>
                    <a:lnTo>
                      <a:pt x="4128" y="573"/>
                    </a:lnTo>
                    <a:lnTo>
                      <a:pt x="4141" y="573"/>
                    </a:lnTo>
                    <a:lnTo>
                      <a:pt x="4156" y="573"/>
                    </a:lnTo>
                    <a:lnTo>
                      <a:pt x="4170" y="573"/>
                    </a:lnTo>
                    <a:lnTo>
                      <a:pt x="4185" y="573"/>
                    </a:lnTo>
                    <a:lnTo>
                      <a:pt x="4197" y="573"/>
                    </a:lnTo>
                    <a:lnTo>
                      <a:pt x="4210" y="572"/>
                    </a:lnTo>
                    <a:lnTo>
                      <a:pt x="4225" y="573"/>
                    </a:lnTo>
                    <a:lnTo>
                      <a:pt x="4238" y="573"/>
                    </a:lnTo>
                    <a:lnTo>
                      <a:pt x="4253" y="573"/>
                    </a:lnTo>
                    <a:lnTo>
                      <a:pt x="4268" y="572"/>
                    </a:lnTo>
                    <a:lnTo>
                      <a:pt x="4283" y="572"/>
                    </a:lnTo>
                    <a:lnTo>
                      <a:pt x="4297" y="573"/>
                    </a:lnTo>
                    <a:lnTo>
                      <a:pt x="4313" y="573"/>
                    </a:lnTo>
                    <a:lnTo>
                      <a:pt x="4327" y="573"/>
                    </a:lnTo>
                    <a:lnTo>
                      <a:pt x="4341" y="573"/>
                    </a:lnTo>
                    <a:lnTo>
                      <a:pt x="4357" y="572"/>
                    </a:lnTo>
                    <a:lnTo>
                      <a:pt x="4371" y="573"/>
                    </a:lnTo>
                    <a:lnTo>
                      <a:pt x="4385" y="572"/>
                    </a:lnTo>
                    <a:lnTo>
                      <a:pt x="4399" y="573"/>
                    </a:lnTo>
                    <a:lnTo>
                      <a:pt x="4414" y="573"/>
                    </a:lnTo>
                    <a:lnTo>
                      <a:pt x="4428" y="573"/>
                    </a:lnTo>
                    <a:lnTo>
                      <a:pt x="4442" y="573"/>
                    </a:lnTo>
                    <a:lnTo>
                      <a:pt x="4457" y="573"/>
                    </a:lnTo>
                    <a:lnTo>
                      <a:pt x="4471" y="573"/>
                    </a:lnTo>
                    <a:lnTo>
                      <a:pt x="4485" y="573"/>
                    </a:lnTo>
                    <a:lnTo>
                      <a:pt x="4500" y="572"/>
                    </a:lnTo>
                    <a:lnTo>
                      <a:pt x="4514" y="573"/>
                    </a:lnTo>
                    <a:lnTo>
                      <a:pt x="4528" y="573"/>
                    </a:lnTo>
                    <a:lnTo>
                      <a:pt x="4544" y="573"/>
                    </a:lnTo>
                    <a:lnTo>
                      <a:pt x="4559" y="573"/>
                    </a:lnTo>
                    <a:lnTo>
                      <a:pt x="4574" y="572"/>
                    </a:lnTo>
                    <a:lnTo>
                      <a:pt x="4589" y="573"/>
                    </a:lnTo>
                    <a:lnTo>
                      <a:pt x="4604" y="573"/>
                    </a:lnTo>
                    <a:lnTo>
                      <a:pt x="4618" y="573"/>
                    </a:lnTo>
                    <a:lnTo>
                      <a:pt x="4634" y="573"/>
                    </a:lnTo>
                    <a:lnTo>
                      <a:pt x="4648" y="573"/>
                    </a:lnTo>
                    <a:lnTo>
                      <a:pt x="4662" y="573"/>
                    </a:lnTo>
                    <a:lnTo>
                      <a:pt x="4677" y="573"/>
                    </a:lnTo>
                    <a:lnTo>
                      <a:pt x="4691" y="572"/>
                    </a:lnTo>
                    <a:lnTo>
                      <a:pt x="4704" y="573"/>
                    </a:lnTo>
                    <a:lnTo>
                      <a:pt x="4720" y="573"/>
                    </a:lnTo>
                    <a:lnTo>
                      <a:pt x="4733" y="573"/>
                    </a:lnTo>
                    <a:lnTo>
                      <a:pt x="4747" y="572"/>
                    </a:lnTo>
                    <a:lnTo>
                      <a:pt x="4762" y="573"/>
                    </a:lnTo>
                    <a:lnTo>
                      <a:pt x="4777" y="573"/>
                    </a:lnTo>
                    <a:lnTo>
                      <a:pt x="4790" y="573"/>
                    </a:lnTo>
                    <a:lnTo>
                      <a:pt x="4807" y="573"/>
                    </a:lnTo>
                    <a:lnTo>
                      <a:pt x="4821" y="573"/>
                    </a:lnTo>
                    <a:lnTo>
                      <a:pt x="4836" y="572"/>
                    </a:lnTo>
                    <a:lnTo>
                      <a:pt x="4851" y="572"/>
                    </a:lnTo>
                    <a:lnTo>
                      <a:pt x="4867" y="573"/>
                    </a:lnTo>
                    <a:lnTo>
                      <a:pt x="4881" y="573"/>
                    </a:lnTo>
                    <a:lnTo>
                      <a:pt x="4896" y="572"/>
                    </a:lnTo>
                    <a:lnTo>
                      <a:pt x="4911" y="573"/>
                    </a:lnTo>
                    <a:lnTo>
                      <a:pt x="4926" y="573"/>
                    </a:lnTo>
                    <a:lnTo>
                      <a:pt x="4941" y="573"/>
                    </a:lnTo>
                    <a:lnTo>
                      <a:pt x="4955" y="573"/>
                    </a:lnTo>
                    <a:lnTo>
                      <a:pt x="4971" y="573"/>
                    </a:lnTo>
                    <a:lnTo>
                      <a:pt x="4985" y="573"/>
                    </a:lnTo>
                    <a:lnTo>
                      <a:pt x="4998" y="573"/>
                    </a:lnTo>
                    <a:lnTo>
                      <a:pt x="5014" y="573"/>
                    </a:lnTo>
                    <a:lnTo>
                      <a:pt x="5027" y="573"/>
                    </a:lnTo>
                    <a:lnTo>
                      <a:pt x="5041" y="573"/>
                    </a:lnTo>
                    <a:lnTo>
                      <a:pt x="5056" y="572"/>
                    </a:lnTo>
                    <a:lnTo>
                      <a:pt x="5070" y="573"/>
                    </a:lnTo>
                    <a:lnTo>
                      <a:pt x="5084" y="572"/>
                    </a:lnTo>
                    <a:lnTo>
                      <a:pt x="5100" y="573"/>
                    </a:lnTo>
                    <a:lnTo>
                      <a:pt x="5115" y="572"/>
                    </a:lnTo>
                    <a:lnTo>
                      <a:pt x="5130" y="573"/>
                    </a:lnTo>
                    <a:lnTo>
                      <a:pt x="5145" y="573"/>
                    </a:lnTo>
                    <a:lnTo>
                      <a:pt x="5160" y="573"/>
                    </a:lnTo>
                    <a:lnTo>
                      <a:pt x="5175" y="573"/>
                    </a:lnTo>
                    <a:lnTo>
                      <a:pt x="5191" y="573"/>
                    </a:lnTo>
                    <a:lnTo>
                      <a:pt x="5205" y="572"/>
                    </a:lnTo>
                    <a:lnTo>
                      <a:pt x="5220" y="573"/>
                    </a:lnTo>
                    <a:lnTo>
                      <a:pt x="5234" y="573"/>
                    </a:lnTo>
                    <a:lnTo>
                      <a:pt x="5251" y="572"/>
                    </a:lnTo>
                    <a:lnTo>
                      <a:pt x="5265" y="572"/>
                    </a:lnTo>
                    <a:lnTo>
                      <a:pt x="5280" y="573"/>
                    </a:lnTo>
                    <a:lnTo>
                      <a:pt x="5295" y="573"/>
                    </a:lnTo>
                    <a:lnTo>
                      <a:pt x="5309" y="573"/>
                    </a:lnTo>
                    <a:lnTo>
                      <a:pt x="5323" y="573"/>
                    </a:lnTo>
                    <a:lnTo>
                      <a:pt x="5339" y="573"/>
                    </a:lnTo>
                    <a:lnTo>
                      <a:pt x="5353" y="573"/>
                    </a:lnTo>
                    <a:lnTo>
                      <a:pt x="5367" y="573"/>
                    </a:lnTo>
                    <a:lnTo>
                      <a:pt x="5382" y="572"/>
                    </a:lnTo>
                    <a:lnTo>
                      <a:pt x="5397" y="572"/>
                    </a:lnTo>
                    <a:lnTo>
                      <a:pt x="5411" y="573"/>
                    </a:lnTo>
                    <a:lnTo>
                      <a:pt x="5425" y="572"/>
                    </a:lnTo>
                    <a:lnTo>
                      <a:pt x="5440" y="573"/>
                    </a:lnTo>
                    <a:lnTo>
                      <a:pt x="5454" y="573"/>
                    </a:lnTo>
                    <a:lnTo>
                      <a:pt x="5469" y="573"/>
                    </a:lnTo>
                    <a:lnTo>
                      <a:pt x="5483" y="573"/>
                    </a:lnTo>
                    <a:lnTo>
                      <a:pt x="5496" y="573"/>
                    </a:lnTo>
                    <a:lnTo>
                      <a:pt x="5509" y="573"/>
                    </a:lnTo>
                    <a:lnTo>
                      <a:pt x="5522" y="573"/>
                    </a:lnTo>
                    <a:lnTo>
                      <a:pt x="5534" y="573"/>
                    </a:lnTo>
                    <a:lnTo>
                      <a:pt x="5548" y="573"/>
                    </a:lnTo>
                    <a:lnTo>
                      <a:pt x="5561" y="571"/>
                    </a:lnTo>
                    <a:lnTo>
                      <a:pt x="5574" y="572"/>
                    </a:lnTo>
                    <a:lnTo>
                      <a:pt x="5587" y="573"/>
                    </a:lnTo>
                    <a:lnTo>
                      <a:pt x="5601" y="573"/>
                    </a:lnTo>
                    <a:lnTo>
                      <a:pt x="5617" y="573"/>
                    </a:lnTo>
                    <a:lnTo>
                      <a:pt x="5630" y="573"/>
                    </a:lnTo>
                    <a:lnTo>
                      <a:pt x="5644" y="573"/>
                    </a:lnTo>
                    <a:lnTo>
                      <a:pt x="5659" y="573"/>
                    </a:lnTo>
                    <a:lnTo>
                      <a:pt x="5672" y="573"/>
                    </a:lnTo>
                    <a:lnTo>
                      <a:pt x="5686" y="573"/>
                    </a:lnTo>
                    <a:lnTo>
                      <a:pt x="5701" y="573"/>
                    </a:lnTo>
                    <a:lnTo>
                      <a:pt x="5716" y="573"/>
                    </a:lnTo>
                    <a:lnTo>
                      <a:pt x="5730" y="573"/>
                    </a:lnTo>
                    <a:lnTo>
                      <a:pt x="5746" y="573"/>
                    </a:lnTo>
                    <a:lnTo>
                      <a:pt x="5760" y="573"/>
                    </a:lnTo>
                    <a:lnTo>
                      <a:pt x="5775" y="573"/>
                    </a:lnTo>
                    <a:lnTo>
                      <a:pt x="5790" y="573"/>
                    </a:lnTo>
                    <a:lnTo>
                      <a:pt x="5805" y="573"/>
                    </a:lnTo>
                    <a:lnTo>
                      <a:pt x="5819" y="573"/>
                    </a:lnTo>
                    <a:lnTo>
                      <a:pt x="5833" y="573"/>
                    </a:lnTo>
                    <a:lnTo>
                      <a:pt x="5848" y="572"/>
                    </a:lnTo>
                    <a:lnTo>
                      <a:pt x="5863" y="572"/>
                    </a:lnTo>
                    <a:lnTo>
                      <a:pt x="5877" y="573"/>
                    </a:lnTo>
                    <a:lnTo>
                      <a:pt x="5893" y="573"/>
                    </a:lnTo>
                    <a:lnTo>
                      <a:pt x="5907" y="572"/>
                    </a:lnTo>
                    <a:lnTo>
                      <a:pt x="5921" y="573"/>
                    </a:lnTo>
                    <a:lnTo>
                      <a:pt x="5937" y="573"/>
                    </a:lnTo>
                    <a:lnTo>
                      <a:pt x="5952" y="573"/>
                    </a:lnTo>
                    <a:lnTo>
                      <a:pt x="5966" y="573"/>
                    </a:lnTo>
                    <a:lnTo>
                      <a:pt x="5981" y="573"/>
                    </a:lnTo>
                    <a:lnTo>
                      <a:pt x="5996" y="573"/>
                    </a:lnTo>
                    <a:lnTo>
                      <a:pt x="6010" y="573"/>
                    </a:lnTo>
                    <a:lnTo>
                      <a:pt x="6025" y="573"/>
                    </a:lnTo>
                    <a:lnTo>
                      <a:pt x="6038" y="573"/>
                    </a:lnTo>
                    <a:lnTo>
                      <a:pt x="6052" y="573"/>
                    </a:lnTo>
                    <a:lnTo>
                      <a:pt x="6067" y="573"/>
                    </a:lnTo>
                    <a:lnTo>
                      <a:pt x="6081" y="573"/>
                    </a:lnTo>
                    <a:lnTo>
                      <a:pt x="6095" y="573"/>
                    </a:lnTo>
                    <a:lnTo>
                      <a:pt x="6110" y="573"/>
                    </a:lnTo>
                    <a:lnTo>
                      <a:pt x="6125" y="573"/>
                    </a:lnTo>
                    <a:lnTo>
                      <a:pt x="6139" y="573"/>
                    </a:lnTo>
                    <a:lnTo>
                      <a:pt x="6154" y="572"/>
                    </a:lnTo>
                    <a:lnTo>
                      <a:pt x="6169" y="573"/>
                    </a:lnTo>
                    <a:lnTo>
                      <a:pt x="6184" y="573"/>
                    </a:lnTo>
                    <a:lnTo>
                      <a:pt x="6198" y="572"/>
                    </a:lnTo>
                    <a:lnTo>
                      <a:pt x="6213" y="573"/>
                    </a:lnTo>
                    <a:lnTo>
                      <a:pt x="6227" y="573"/>
                    </a:lnTo>
                    <a:lnTo>
                      <a:pt x="6241" y="573"/>
                    </a:lnTo>
                    <a:lnTo>
                      <a:pt x="6257" y="572"/>
                    </a:lnTo>
                    <a:lnTo>
                      <a:pt x="6272" y="573"/>
                    </a:lnTo>
                    <a:lnTo>
                      <a:pt x="6286" y="573"/>
                    </a:lnTo>
                    <a:lnTo>
                      <a:pt x="6302" y="573"/>
                    </a:lnTo>
                    <a:lnTo>
                      <a:pt x="6317" y="573"/>
                    </a:lnTo>
                    <a:lnTo>
                      <a:pt x="6331" y="572"/>
                    </a:lnTo>
                    <a:lnTo>
                      <a:pt x="6345" y="573"/>
                    </a:lnTo>
                    <a:lnTo>
                      <a:pt x="6361" y="572"/>
                    </a:lnTo>
                    <a:lnTo>
                      <a:pt x="6375" y="572"/>
                    </a:lnTo>
                    <a:lnTo>
                      <a:pt x="6389" y="573"/>
                    </a:lnTo>
                    <a:lnTo>
                      <a:pt x="6405" y="573"/>
                    </a:lnTo>
                    <a:lnTo>
                      <a:pt x="6409" y="573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3" name="Freeform 70">
                <a:extLst>
                  <a:ext uri="{FF2B5EF4-FFF2-40B4-BE49-F238E27FC236}">
                    <a16:creationId xmlns:a16="http://schemas.microsoft.com/office/drawing/2014/main" id="{48050B13-772B-96F0-E8B1-7F91207385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8" y="2695"/>
                <a:ext cx="661" cy="4"/>
              </a:xfrm>
              <a:custGeom>
                <a:avLst/>
                <a:gdLst>
                  <a:gd name="T0" fmla="*/ 0 w 661"/>
                  <a:gd name="T1" fmla="*/ 0 h 4"/>
                  <a:gd name="T2" fmla="*/ 0 w 661"/>
                  <a:gd name="T3" fmla="*/ 4 h 4"/>
                  <a:gd name="T4" fmla="*/ 661 w 661"/>
                  <a:gd name="T5" fmla="*/ 4 h 4"/>
                  <a:gd name="T6" fmla="*/ 661 w 661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1" h="4">
                    <a:moveTo>
                      <a:pt x="0" y="0"/>
                    </a:moveTo>
                    <a:lnTo>
                      <a:pt x="0" y="4"/>
                    </a:lnTo>
                    <a:lnTo>
                      <a:pt x="661" y="4"/>
                    </a:lnTo>
                    <a:lnTo>
                      <a:pt x="661" y="3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4" name="Freeform 71">
                <a:extLst>
                  <a:ext uri="{FF2B5EF4-FFF2-40B4-BE49-F238E27FC236}">
                    <a16:creationId xmlns:a16="http://schemas.microsoft.com/office/drawing/2014/main" id="{C6678224-4122-DBF8-9326-ED765FA7C8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1179"/>
                <a:ext cx="6409" cy="1521"/>
              </a:xfrm>
              <a:custGeom>
                <a:avLst/>
                <a:gdLst>
                  <a:gd name="T0" fmla="*/ 79 w 6409"/>
                  <a:gd name="T1" fmla="*/ 1135 h 1521"/>
                  <a:gd name="T2" fmla="*/ 177 w 6409"/>
                  <a:gd name="T3" fmla="*/ 1501 h 1521"/>
                  <a:gd name="T4" fmla="*/ 274 w 6409"/>
                  <a:gd name="T5" fmla="*/ 1521 h 1521"/>
                  <a:gd name="T6" fmla="*/ 371 w 6409"/>
                  <a:gd name="T7" fmla="*/ 1521 h 1521"/>
                  <a:gd name="T8" fmla="*/ 469 w 6409"/>
                  <a:gd name="T9" fmla="*/ 1515 h 1521"/>
                  <a:gd name="T10" fmla="*/ 566 w 6409"/>
                  <a:gd name="T11" fmla="*/ 1521 h 1521"/>
                  <a:gd name="T12" fmla="*/ 664 w 6409"/>
                  <a:gd name="T13" fmla="*/ 1521 h 1521"/>
                  <a:gd name="T14" fmla="*/ 762 w 6409"/>
                  <a:gd name="T15" fmla="*/ 1521 h 1521"/>
                  <a:gd name="T16" fmla="*/ 860 w 6409"/>
                  <a:gd name="T17" fmla="*/ 1515 h 1521"/>
                  <a:gd name="T18" fmla="*/ 958 w 6409"/>
                  <a:gd name="T19" fmla="*/ 1521 h 1521"/>
                  <a:gd name="T20" fmla="*/ 1056 w 6409"/>
                  <a:gd name="T21" fmla="*/ 1504 h 1521"/>
                  <a:gd name="T22" fmla="*/ 1155 w 6409"/>
                  <a:gd name="T23" fmla="*/ 1128 h 1521"/>
                  <a:gd name="T24" fmla="*/ 1254 w 6409"/>
                  <a:gd name="T25" fmla="*/ 1013 h 1521"/>
                  <a:gd name="T26" fmla="*/ 1354 w 6409"/>
                  <a:gd name="T27" fmla="*/ 1048 h 1521"/>
                  <a:gd name="T28" fmla="*/ 1456 w 6409"/>
                  <a:gd name="T29" fmla="*/ 1423 h 1521"/>
                  <a:gd name="T30" fmla="*/ 1557 w 6409"/>
                  <a:gd name="T31" fmla="*/ 1492 h 1521"/>
                  <a:gd name="T32" fmla="*/ 1658 w 6409"/>
                  <a:gd name="T33" fmla="*/ 1486 h 1521"/>
                  <a:gd name="T34" fmla="*/ 1759 w 6409"/>
                  <a:gd name="T35" fmla="*/ 1482 h 1521"/>
                  <a:gd name="T36" fmla="*/ 1865 w 6409"/>
                  <a:gd name="T37" fmla="*/ 1503 h 1521"/>
                  <a:gd name="T38" fmla="*/ 1969 w 6409"/>
                  <a:gd name="T39" fmla="*/ 1506 h 1521"/>
                  <a:gd name="T40" fmla="*/ 2072 w 6409"/>
                  <a:gd name="T41" fmla="*/ 1516 h 1521"/>
                  <a:gd name="T42" fmla="*/ 2177 w 6409"/>
                  <a:gd name="T43" fmla="*/ 1516 h 1521"/>
                  <a:gd name="T44" fmla="*/ 2285 w 6409"/>
                  <a:gd name="T45" fmla="*/ 1510 h 1521"/>
                  <a:gd name="T46" fmla="*/ 2392 w 6409"/>
                  <a:gd name="T47" fmla="*/ 201 h 1521"/>
                  <a:gd name="T48" fmla="*/ 2501 w 6409"/>
                  <a:gd name="T49" fmla="*/ 1485 h 1521"/>
                  <a:gd name="T50" fmla="*/ 2610 w 6409"/>
                  <a:gd name="T51" fmla="*/ 1504 h 1521"/>
                  <a:gd name="T52" fmla="*/ 2718 w 6409"/>
                  <a:gd name="T53" fmla="*/ 1511 h 1521"/>
                  <a:gd name="T54" fmla="*/ 2832 w 6409"/>
                  <a:gd name="T55" fmla="*/ 1512 h 1521"/>
                  <a:gd name="T56" fmla="*/ 2938 w 6409"/>
                  <a:gd name="T57" fmla="*/ 832 h 1521"/>
                  <a:gd name="T58" fmla="*/ 3044 w 6409"/>
                  <a:gd name="T59" fmla="*/ 1220 h 1521"/>
                  <a:gd name="T60" fmla="*/ 3157 w 6409"/>
                  <a:gd name="T61" fmla="*/ 1505 h 1521"/>
                  <a:gd name="T62" fmla="*/ 3269 w 6409"/>
                  <a:gd name="T63" fmla="*/ 1515 h 1521"/>
                  <a:gd name="T64" fmla="*/ 3388 w 6409"/>
                  <a:gd name="T65" fmla="*/ 1517 h 1521"/>
                  <a:gd name="T66" fmla="*/ 3502 w 6409"/>
                  <a:gd name="T67" fmla="*/ 1520 h 1521"/>
                  <a:gd name="T68" fmla="*/ 3621 w 6409"/>
                  <a:gd name="T69" fmla="*/ 1520 h 1521"/>
                  <a:gd name="T70" fmla="*/ 3736 w 6409"/>
                  <a:gd name="T71" fmla="*/ 1520 h 1521"/>
                  <a:gd name="T72" fmla="*/ 3850 w 6409"/>
                  <a:gd name="T73" fmla="*/ 1520 h 1521"/>
                  <a:gd name="T74" fmla="*/ 3967 w 6409"/>
                  <a:gd name="T75" fmla="*/ 1520 h 1521"/>
                  <a:gd name="T76" fmla="*/ 4085 w 6409"/>
                  <a:gd name="T77" fmla="*/ 1520 h 1521"/>
                  <a:gd name="T78" fmla="*/ 4197 w 6409"/>
                  <a:gd name="T79" fmla="*/ 1520 h 1521"/>
                  <a:gd name="T80" fmla="*/ 4313 w 6409"/>
                  <a:gd name="T81" fmla="*/ 1521 h 1521"/>
                  <a:gd name="T82" fmla="*/ 4428 w 6409"/>
                  <a:gd name="T83" fmla="*/ 1521 h 1521"/>
                  <a:gd name="T84" fmla="*/ 4544 w 6409"/>
                  <a:gd name="T85" fmla="*/ 1521 h 1521"/>
                  <a:gd name="T86" fmla="*/ 4662 w 6409"/>
                  <a:gd name="T87" fmla="*/ 1520 h 1521"/>
                  <a:gd name="T88" fmla="*/ 4777 w 6409"/>
                  <a:gd name="T89" fmla="*/ 1520 h 1521"/>
                  <a:gd name="T90" fmla="*/ 4896 w 6409"/>
                  <a:gd name="T91" fmla="*/ 1521 h 1521"/>
                  <a:gd name="T92" fmla="*/ 5014 w 6409"/>
                  <a:gd name="T93" fmla="*/ 1521 h 1521"/>
                  <a:gd name="T94" fmla="*/ 5130 w 6409"/>
                  <a:gd name="T95" fmla="*/ 1521 h 1521"/>
                  <a:gd name="T96" fmla="*/ 5251 w 6409"/>
                  <a:gd name="T97" fmla="*/ 1521 h 1521"/>
                  <a:gd name="T98" fmla="*/ 5367 w 6409"/>
                  <a:gd name="T99" fmla="*/ 1521 h 1521"/>
                  <a:gd name="T100" fmla="*/ 5483 w 6409"/>
                  <a:gd name="T101" fmla="*/ 1521 h 1521"/>
                  <a:gd name="T102" fmla="*/ 5587 w 6409"/>
                  <a:gd name="T103" fmla="*/ 1521 h 1521"/>
                  <a:gd name="T104" fmla="*/ 5701 w 6409"/>
                  <a:gd name="T105" fmla="*/ 1520 h 1521"/>
                  <a:gd name="T106" fmla="*/ 5819 w 6409"/>
                  <a:gd name="T107" fmla="*/ 1520 h 1521"/>
                  <a:gd name="T108" fmla="*/ 5937 w 6409"/>
                  <a:gd name="T109" fmla="*/ 1521 h 1521"/>
                  <a:gd name="T110" fmla="*/ 6052 w 6409"/>
                  <a:gd name="T111" fmla="*/ 1521 h 1521"/>
                  <a:gd name="T112" fmla="*/ 6169 w 6409"/>
                  <a:gd name="T113" fmla="*/ 1521 h 1521"/>
                  <a:gd name="T114" fmla="*/ 6286 w 6409"/>
                  <a:gd name="T115" fmla="*/ 1520 h 1521"/>
                  <a:gd name="T116" fmla="*/ 6405 w 6409"/>
                  <a:gd name="T117" fmla="*/ 1520 h 1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409" h="1521">
                    <a:moveTo>
                      <a:pt x="0" y="1512"/>
                    </a:moveTo>
                    <a:lnTo>
                      <a:pt x="6" y="1505"/>
                    </a:lnTo>
                    <a:lnTo>
                      <a:pt x="18" y="1516"/>
                    </a:lnTo>
                    <a:lnTo>
                      <a:pt x="30" y="1521"/>
                    </a:lnTo>
                    <a:lnTo>
                      <a:pt x="43" y="1468"/>
                    </a:lnTo>
                    <a:lnTo>
                      <a:pt x="55" y="1273"/>
                    </a:lnTo>
                    <a:lnTo>
                      <a:pt x="67" y="1114"/>
                    </a:lnTo>
                    <a:lnTo>
                      <a:pt x="79" y="1135"/>
                    </a:lnTo>
                    <a:lnTo>
                      <a:pt x="91" y="1224"/>
                    </a:lnTo>
                    <a:lnTo>
                      <a:pt x="104" y="1280"/>
                    </a:lnTo>
                    <a:lnTo>
                      <a:pt x="116" y="1351"/>
                    </a:lnTo>
                    <a:lnTo>
                      <a:pt x="128" y="1421"/>
                    </a:lnTo>
                    <a:lnTo>
                      <a:pt x="140" y="1467"/>
                    </a:lnTo>
                    <a:lnTo>
                      <a:pt x="152" y="1511"/>
                    </a:lnTo>
                    <a:lnTo>
                      <a:pt x="165" y="1500"/>
                    </a:lnTo>
                    <a:lnTo>
                      <a:pt x="177" y="1501"/>
                    </a:lnTo>
                    <a:lnTo>
                      <a:pt x="189" y="1515"/>
                    </a:lnTo>
                    <a:lnTo>
                      <a:pt x="201" y="1506"/>
                    </a:lnTo>
                    <a:lnTo>
                      <a:pt x="213" y="1505"/>
                    </a:lnTo>
                    <a:lnTo>
                      <a:pt x="225" y="1500"/>
                    </a:lnTo>
                    <a:lnTo>
                      <a:pt x="237" y="1506"/>
                    </a:lnTo>
                    <a:lnTo>
                      <a:pt x="250" y="1510"/>
                    </a:lnTo>
                    <a:lnTo>
                      <a:pt x="262" y="1521"/>
                    </a:lnTo>
                    <a:lnTo>
                      <a:pt x="274" y="1521"/>
                    </a:lnTo>
                    <a:lnTo>
                      <a:pt x="286" y="1521"/>
                    </a:lnTo>
                    <a:lnTo>
                      <a:pt x="298" y="1512"/>
                    </a:lnTo>
                    <a:lnTo>
                      <a:pt x="311" y="1513"/>
                    </a:lnTo>
                    <a:lnTo>
                      <a:pt x="323" y="1521"/>
                    </a:lnTo>
                    <a:lnTo>
                      <a:pt x="335" y="1509"/>
                    </a:lnTo>
                    <a:lnTo>
                      <a:pt x="347" y="1510"/>
                    </a:lnTo>
                    <a:lnTo>
                      <a:pt x="359" y="1521"/>
                    </a:lnTo>
                    <a:lnTo>
                      <a:pt x="371" y="1521"/>
                    </a:lnTo>
                    <a:lnTo>
                      <a:pt x="384" y="1521"/>
                    </a:lnTo>
                    <a:lnTo>
                      <a:pt x="396" y="1510"/>
                    </a:lnTo>
                    <a:lnTo>
                      <a:pt x="408" y="1521"/>
                    </a:lnTo>
                    <a:lnTo>
                      <a:pt x="420" y="1516"/>
                    </a:lnTo>
                    <a:lnTo>
                      <a:pt x="432" y="1516"/>
                    </a:lnTo>
                    <a:lnTo>
                      <a:pt x="445" y="1514"/>
                    </a:lnTo>
                    <a:lnTo>
                      <a:pt x="457" y="1515"/>
                    </a:lnTo>
                    <a:lnTo>
                      <a:pt x="469" y="1515"/>
                    </a:lnTo>
                    <a:lnTo>
                      <a:pt x="481" y="1510"/>
                    </a:lnTo>
                    <a:lnTo>
                      <a:pt x="493" y="1521"/>
                    </a:lnTo>
                    <a:lnTo>
                      <a:pt x="506" y="1521"/>
                    </a:lnTo>
                    <a:lnTo>
                      <a:pt x="518" y="1521"/>
                    </a:lnTo>
                    <a:lnTo>
                      <a:pt x="530" y="1521"/>
                    </a:lnTo>
                    <a:lnTo>
                      <a:pt x="542" y="1521"/>
                    </a:lnTo>
                    <a:lnTo>
                      <a:pt x="554" y="1516"/>
                    </a:lnTo>
                    <a:lnTo>
                      <a:pt x="566" y="1521"/>
                    </a:lnTo>
                    <a:lnTo>
                      <a:pt x="579" y="1521"/>
                    </a:lnTo>
                    <a:lnTo>
                      <a:pt x="591" y="1515"/>
                    </a:lnTo>
                    <a:lnTo>
                      <a:pt x="603" y="1521"/>
                    </a:lnTo>
                    <a:lnTo>
                      <a:pt x="615" y="1521"/>
                    </a:lnTo>
                    <a:lnTo>
                      <a:pt x="627" y="1521"/>
                    </a:lnTo>
                    <a:lnTo>
                      <a:pt x="640" y="1521"/>
                    </a:lnTo>
                    <a:lnTo>
                      <a:pt x="652" y="1521"/>
                    </a:lnTo>
                    <a:lnTo>
                      <a:pt x="664" y="1521"/>
                    </a:lnTo>
                    <a:lnTo>
                      <a:pt x="676" y="1521"/>
                    </a:lnTo>
                    <a:lnTo>
                      <a:pt x="689" y="1521"/>
                    </a:lnTo>
                    <a:lnTo>
                      <a:pt x="701" y="1521"/>
                    </a:lnTo>
                    <a:lnTo>
                      <a:pt x="713" y="1521"/>
                    </a:lnTo>
                    <a:lnTo>
                      <a:pt x="725" y="1501"/>
                    </a:lnTo>
                    <a:lnTo>
                      <a:pt x="738" y="1508"/>
                    </a:lnTo>
                    <a:lnTo>
                      <a:pt x="749" y="1521"/>
                    </a:lnTo>
                    <a:lnTo>
                      <a:pt x="762" y="1521"/>
                    </a:lnTo>
                    <a:lnTo>
                      <a:pt x="774" y="1521"/>
                    </a:lnTo>
                    <a:lnTo>
                      <a:pt x="786" y="1518"/>
                    </a:lnTo>
                    <a:lnTo>
                      <a:pt x="798" y="1521"/>
                    </a:lnTo>
                    <a:lnTo>
                      <a:pt x="811" y="1521"/>
                    </a:lnTo>
                    <a:lnTo>
                      <a:pt x="823" y="1516"/>
                    </a:lnTo>
                    <a:lnTo>
                      <a:pt x="835" y="1521"/>
                    </a:lnTo>
                    <a:lnTo>
                      <a:pt x="847" y="1517"/>
                    </a:lnTo>
                    <a:lnTo>
                      <a:pt x="860" y="1515"/>
                    </a:lnTo>
                    <a:lnTo>
                      <a:pt x="872" y="1505"/>
                    </a:lnTo>
                    <a:lnTo>
                      <a:pt x="884" y="1503"/>
                    </a:lnTo>
                    <a:lnTo>
                      <a:pt x="897" y="1507"/>
                    </a:lnTo>
                    <a:lnTo>
                      <a:pt x="909" y="1508"/>
                    </a:lnTo>
                    <a:lnTo>
                      <a:pt x="921" y="1509"/>
                    </a:lnTo>
                    <a:lnTo>
                      <a:pt x="933" y="1510"/>
                    </a:lnTo>
                    <a:lnTo>
                      <a:pt x="945" y="1518"/>
                    </a:lnTo>
                    <a:lnTo>
                      <a:pt x="958" y="1521"/>
                    </a:lnTo>
                    <a:lnTo>
                      <a:pt x="970" y="1521"/>
                    </a:lnTo>
                    <a:lnTo>
                      <a:pt x="982" y="1521"/>
                    </a:lnTo>
                    <a:lnTo>
                      <a:pt x="995" y="1518"/>
                    </a:lnTo>
                    <a:lnTo>
                      <a:pt x="1007" y="1521"/>
                    </a:lnTo>
                    <a:lnTo>
                      <a:pt x="1019" y="1521"/>
                    </a:lnTo>
                    <a:lnTo>
                      <a:pt x="1031" y="1512"/>
                    </a:lnTo>
                    <a:lnTo>
                      <a:pt x="1043" y="1521"/>
                    </a:lnTo>
                    <a:lnTo>
                      <a:pt x="1056" y="1504"/>
                    </a:lnTo>
                    <a:lnTo>
                      <a:pt x="1068" y="1428"/>
                    </a:lnTo>
                    <a:lnTo>
                      <a:pt x="1080" y="1226"/>
                    </a:lnTo>
                    <a:lnTo>
                      <a:pt x="1092" y="1052"/>
                    </a:lnTo>
                    <a:lnTo>
                      <a:pt x="1105" y="920"/>
                    </a:lnTo>
                    <a:lnTo>
                      <a:pt x="1117" y="880"/>
                    </a:lnTo>
                    <a:lnTo>
                      <a:pt x="1130" y="845"/>
                    </a:lnTo>
                    <a:lnTo>
                      <a:pt x="1142" y="953"/>
                    </a:lnTo>
                    <a:lnTo>
                      <a:pt x="1155" y="1128"/>
                    </a:lnTo>
                    <a:lnTo>
                      <a:pt x="1167" y="1248"/>
                    </a:lnTo>
                    <a:lnTo>
                      <a:pt x="1180" y="1311"/>
                    </a:lnTo>
                    <a:lnTo>
                      <a:pt x="1192" y="1155"/>
                    </a:lnTo>
                    <a:lnTo>
                      <a:pt x="1204" y="848"/>
                    </a:lnTo>
                    <a:lnTo>
                      <a:pt x="1217" y="640"/>
                    </a:lnTo>
                    <a:lnTo>
                      <a:pt x="1229" y="693"/>
                    </a:lnTo>
                    <a:lnTo>
                      <a:pt x="1241" y="880"/>
                    </a:lnTo>
                    <a:lnTo>
                      <a:pt x="1254" y="1013"/>
                    </a:lnTo>
                    <a:lnTo>
                      <a:pt x="1267" y="1011"/>
                    </a:lnTo>
                    <a:lnTo>
                      <a:pt x="1279" y="885"/>
                    </a:lnTo>
                    <a:lnTo>
                      <a:pt x="1292" y="765"/>
                    </a:lnTo>
                    <a:lnTo>
                      <a:pt x="1304" y="802"/>
                    </a:lnTo>
                    <a:lnTo>
                      <a:pt x="1317" y="796"/>
                    </a:lnTo>
                    <a:lnTo>
                      <a:pt x="1329" y="828"/>
                    </a:lnTo>
                    <a:lnTo>
                      <a:pt x="1341" y="859"/>
                    </a:lnTo>
                    <a:lnTo>
                      <a:pt x="1354" y="1048"/>
                    </a:lnTo>
                    <a:lnTo>
                      <a:pt x="1367" y="1201"/>
                    </a:lnTo>
                    <a:lnTo>
                      <a:pt x="1380" y="1286"/>
                    </a:lnTo>
                    <a:lnTo>
                      <a:pt x="1393" y="1348"/>
                    </a:lnTo>
                    <a:lnTo>
                      <a:pt x="1405" y="1378"/>
                    </a:lnTo>
                    <a:lnTo>
                      <a:pt x="1418" y="1395"/>
                    </a:lnTo>
                    <a:lnTo>
                      <a:pt x="1431" y="1418"/>
                    </a:lnTo>
                    <a:lnTo>
                      <a:pt x="1444" y="1425"/>
                    </a:lnTo>
                    <a:lnTo>
                      <a:pt x="1456" y="1423"/>
                    </a:lnTo>
                    <a:lnTo>
                      <a:pt x="1468" y="1437"/>
                    </a:lnTo>
                    <a:lnTo>
                      <a:pt x="1482" y="1442"/>
                    </a:lnTo>
                    <a:lnTo>
                      <a:pt x="1494" y="1455"/>
                    </a:lnTo>
                    <a:lnTo>
                      <a:pt x="1507" y="1460"/>
                    </a:lnTo>
                    <a:lnTo>
                      <a:pt x="1519" y="1469"/>
                    </a:lnTo>
                    <a:lnTo>
                      <a:pt x="1532" y="1487"/>
                    </a:lnTo>
                    <a:lnTo>
                      <a:pt x="1544" y="1489"/>
                    </a:lnTo>
                    <a:lnTo>
                      <a:pt x="1557" y="1492"/>
                    </a:lnTo>
                    <a:lnTo>
                      <a:pt x="1569" y="1496"/>
                    </a:lnTo>
                    <a:lnTo>
                      <a:pt x="1582" y="1501"/>
                    </a:lnTo>
                    <a:lnTo>
                      <a:pt x="1594" y="1500"/>
                    </a:lnTo>
                    <a:lnTo>
                      <a:pt x="1607" y="1500"/>
                    </a:lnTo>
                    <a:lnTo>
                      <a:pt x="1619" y="1495"/>
                    </a:lnTo>
                    <a:lnTo>
                      <a:pt x="1632" y="1489"/>
                    </a:lnTo>
                    <a:lnTo>
                      <a:pt x="1645" y="1481"/>
                    </a:lnTo>
                    <a:lnTo>
                      <a:pt x="1658" y="1486"/>
                    </a:lnTo>
                    <a:lnTo>
                      <a:pt x="1671" y="1494"/>
                    </a:lnTo>
                    <a:lnTo>
                      <a:pt x="1684" y="1488"/>
                    </a:lnTo>
                    <a:lnTo>
                      <a:pt x="1697" y="1482"/>
                    </a:lnTo>
                    <a:lnTo>
                      <a:pt x="1709" y="1474"/>
                    </a:lnTo>
                    <a:lnTo>
                      <a:pt x="1722" y="1475"/>
                    </a:lnTo>
                    <a:lnTo>
                      <a:pt x="1734" y="1476"/>
                    </a:lnTo>
                    <a:lnTo>
                      <a:pt x="1747" y="1483"/>
                    </a:lnTo>
                    <a:lnTo>
                      <a:pt x="1759" y="1482"/>
                    </a:lnTo>
                    <a:lnTo>
                      <a:pt x="1772" y="1460"/>
                    </a:lnTo>
                    <a:lnTo>
                      <a:pt x="1785" y="1444"/>
                    </a:lnTo>
                    <a:lnTo>
                      <a:pt x="1798" y="1423"/>
                    </a:lnTo>
                    <a:lnTo>
                      <a:pt x="1810" y="1444"/>
                    </a:lnTo>
                    <a:lnTo>
                      <a:pt x="1824" y="1458"/>
                    </a:lnTo>
                    <a:lnTo>
                      <a:pt x="1837" y="1474"/>
                    </a:lnTo>
                    <a:lnTo>
                      <a:pt x="1852" y="1493"/>
                    </a:lnTo>
                    <a:lnTo>
                      <a:pt x="1865" y="1503"/>
                    </a:lnTo>
                    <a:lnTo>
                      <a:pt x="1878" y="1509"/>
                    </a:lnTo>
                    <a:lnTo>
                      <a:pt x="1892" y="1511"/>
                    </a:lnTo>
                    <a:lnTo>
                      <a:pt x="1905" y="1515"/>
                    </a:lnTo>
                    <a:lnTo>
                      <a:pt x="1917" y="1511"/>
                    </a:lnTo>
                    <a:lnTo>
                      <a:pt x="1930" y="1512"/>
                    </a:lnTo>
                    <a:lnTo>
                      <a:pt x="1943" y="1510"/>
                    </a:lnTo>
                    <a:lnTo>
                      <a:pt x="1956" y="1507"/>
                    </a:lnTo>
                    <a:lnTo>
                      <a:pt x="1969" y="1506"/>
                    </a:lnTo>
                    <a:lnTo>
                      <a:pt x="1982" y="1509"/>
                    </a:lnTo>
                    <a:lnTo>
                      <a:pt x="1996" y="1510"/>
                    </a:lnTo>
                    <a:lnTo>
                      <a:pt x="2009" y="1510"/>
                    </a:lnTo>
                    <a:lnTo>
                      <a:pt x="2022" y="1513"/>
                    </a:lnTo>
                    <a:lnTo>
                      <a:pt x="2035" y="1518"/>
                    </a:lnTo>
                    <a:lnTo>
                      <a:pt x="2048" y="1517"/>
                    </a:lnTo>
                    <a:lnTo>
                      <a:pt x="2060" y="1517"/>
                    </a:lnTo>
                    <a:lnTo>
                      <a:pt x="2072" y="1516"/>
                    </a:lnTo>
                    <a:lnTo>
                      <a:pt x="2086" y="1517"/>
                    </a:lnTo>
                    <a:lnTo>
                      <a:pt x="2098" y="1518"/>
                    </a:lnTo>
                    <a:lnTo>
                      <a:pt x="2110" y="1516"/>
                    </a:lnTo>
                    <a:lnTo>
                      <a:pt x="2123" y="1516"/>
                    </a:lnTo>
                    <a:lnTo>
                      <a:pt x="2136" y="1516"/>
                    </a:lnTo>
                    <a:lnTo>
                      <a:pt x="2151" y="1515"/>
                    </a:lnTo>
                    <a:lnTo>
                      <a:pt x="2164" y="1520"/>
                    </a:lnTo>
                    <a:lnTo>
                      <a:pt x="2177" y="1516"/>
                    </a:lnTo>
                    <a:lnTo>
                      <a:pt x="2192" y="1521"/>
                    </a:lnTo>
                    <a:lnTo>
                      <a:pt x="2205" y="1521"/>
                    </a:lnTo>
                    <a:lnTo>
                      <a:pt x="2218" y="1520"/>
                    </a:lnTo>
                    <a:lnTo>
                      <a:pt x="2232" y="1521"/>
                    </a:lnTo>
                    <a:lnTo>
                      <a:pt x="2246" y="1517"/>
                    </a:lnTo>
                    <a:lnTo>
                      <a:pt x="2258" y="1516"/>
                    </a:lnTo>
                    <a:lnTo>
                      <a:pt x="2272" y="1515"/>
                    </a:lnTo>
                    <a:lnTo>
                      <a:pt x="2285" y="1510"/>
                    </a:lnTo>
                    <a:lnTo>
                      <a:pt x="2299" y="1512"/>
                    </a:lnTo>
                    <a:lnTo>
                      <a:pt x="2313" y="1507"/>
                    </a:lnTo>
                    <a:lnTo>
                      <a:pt x="2326" y="1447"/>
                    </a:lnTo>
                    <a:lnTo>
                      <a:pt x="2340" y="1237"/>
                    </a:lnTo>
                    <a:lnTo>
                      <a:pt x="2353" y="740"/>
                    </a:lnTo>
                    <a:lnTo>
                      <a:pt x="2366" y="261"/>
                    </a:lnTo>
                    <a:lnTo>
                      <a:pt x="2379" y="0"/>
                    </a:lnTo>
                    <a:lnTo>
                      <a:pt x="2392" y="201"/>
                    </a:lnTo>
                    <a:lnTo>
                      <a:pt x="2407" y="581"/>
                    </a:lnTo>
                    <a:lnTo>
                      <a:pt x="2419" y="819"/>
                    </a:lnTo>
                    <a:lnTo>
                      <a:pt x="2432" y="1116"/>
                    </a:lnTo>
                    <a:lnTo>
                      <a:pt x="2446" y="1309"/>
                    </a:lnTo>
                    <a:lnTo>
                      <a:pt x="2459" y="1425"/>
                    </a:lnTo>
                    <a:lnTo>
                      <a:pt x="2473" y="1459"/>
                    </a:lnTo>
                    <a:lnTo>
                      <a:pt x="2488" y="1478"/>
                    </a:lnTo>
                    <a:lnTo>
                      <a:pt x="2501" y="1485"/>
                    </a:lnTo>
                    <a:lnTo>
                      <a:pt x="2516" y="1495"/>
                    </a:lnTo>
                    <a:lnTo>
                      <a:pt x="2530" y="1495"/>
                    </a:lnTo>
                    <a:lnTo>
                      <a:pt x="2543" y="1494"/>
                    </a:lnTo>
                    <a:lnTo>
                      <a:pt x="2557" y="1496"/>
                    </a:lnTo>
                    <a:lnTo>
                      <a:pt x="2570" y="1499"/>
                    </a:lnTo>
                    <a:lnTo>
                      <a:pt x="2583" y="1502"/>
                    </a:lnTo>
                    <a:lnTo>
                      <a:pt x="2597" y="1503"/>
                    </a:lnTo>
                    <a:lnTo>
                      <a:pt x="2610" y="1504"/>
                    </a:lnTo>
                    <a:lnTo>
                      <a:pt x="2622" y="1504"/>
                    </a:lnTo>
                    <a:lnTo>
                      <a:pt x="2637" y="1505"/>
                    </a:lnTo>
                    <a:lnTo>
                      <a:pt x="2649" y="1508"/>
                    </a:lnTo>
                    <a:lnTo>
                      <a:pt x="2663" y="1511"/>
                    </a:lnTo>
                    <a:lnTo>
                      <a:pt x="2676" y="1509"/>
                    </a:lnTo>
                    <a:lnTo>
                      <a:pt x="2689" y="1509"/>
                    </a:lnTo>
                    <a:lnTo>
                      <a:pt x="2704" y="1507"/>
                    </a:lnTo>
                    <a:lnTo>
                      <a:pt x="2718" y="1511"/>
                    </a:lnTo>
                    <a:lnTo>
                      <a:pt x="2731" y="1511"/>
                    </a:lnTo>
                    <a:lnTo>
                      <a:pt x="2746" y="1512"/>
                    </a:lnTo>
                    <a:lnTo>
                      <a:pt x="2761" y="1511"/>
                    </a:lnTo>
                    <a:lnTo>
                      <a:pt x="2775" y="1513"/>
                    </a:lnTo>
                    <a:lnTo>
                      <a:pt x="2790" y="1512"/>
                    </a:lnTo>
                    <a:lnTo>
                      <a:pt x="2804" y="1511"/>
                    </a:lnTo>
                    <a:lnTo>
                      <a:pt x="2818" y="1513"/>
                    </a:lnTo>
                    <a:lnTo>
                      <a:pt x="2832" y="1512"/>
                    </a:lnTo>
                    <a:lnTo>
                      <a:pt x="2845" y="1514"/>
                    </a:lnTo>
                    <a:lnTo>
                      <a:pt x="2857" y="1515"/>
                    </a:lnTo>
                    <a:lnTo>
                      <a:pt x="2872" y="1516"/>
                    </a:lnTo>
                    <a:lnTo>
                      <a:pt x="2884" y="1508"/>
                    </a:lnTo>
                    <a:lnTo>
                      <a:pt x="2899" y="1466"/>
                    </a:lnTo>
                    <a:lnTo>
                      <a:pt x="2912" y="1344"/>
                    </a:lnTo>
                    <a:lnTo>
                      <a:pt x="2924" y="1128"/>
                    </a:lnTo>
                    <a:lnTo>
                      <a:pt x="2938" y="832"/>
                    </a:lnTo>
                    <a:lnTo>
                      <a:pt x="2950" y="642"/>
                    </a:lnTo>
                    <a:lnTo>
                      <a:pt x="2964" y="681"/>
                    </a:lnTo>
                    <a:lnTo>
                      <a:pt x="2976" y="747"/>
                    </a:lnTo>
                    <a:lnTo>
                      <a:pt x="2989" y="774"/>
                    </a:lnTo>
                    <a:lnTo>
                      <a:pt x="3003" y="811"/>
                    </a:lnTo>
                    <a:lnTo>
                      <a:pt x="3017" y="914"/>
                    </a:lnTo>
                    <a:lnTo>
                      <a:pt x="3029" y="1058"/>
                    </a:lnTo>
                    <a:lnTo>
                      <a:pt x="3044" y="1220"/>
                    </a:lnTo>
                    <a:lnTo>
                      <a:pt x="3057" y="1303"/>
                    </a:lnTo>
                    <a:lnTo>
                      <a:pt x="3073" y="1406"/>
                    </a:lnTo>
                    <a:lnTo>
                      <a:pt x="3086" y="1463"/>
                    </a:lnTo>
                    <a:lnTo>
                      <a:pt x="3100" y="1479"/>
                    </a:lnTo>
                    <a:lnTo>
                      <a:pt x="3114" y="1492"/>
                    </a:lnTo>
                    <a:lnTo>
                      <a:pt x="3129" y="1496"/>
                    </a:lnTo>
                    <a:lnTo>
                      <a:pt x="3143" y="1501"/>
                    </a:lnTo>
                    <a:lnTo>
                      <a:pt x="3157" y="1505"/>
                    </a:lnTo>
                    <a:lnTo>
                      <a:pt x="3171" y="1505"/>
                    </a:lnTo>
                    <a:lnTo>
                      <a:pt x="3184" y="1509"/>
                    </a:lnTo>
                    <a:lnTo>
                      <a:pt x="3198" y="1509"/>
                    </a:lnTo>
                    <a:lnTo>
                      <a:pt x="3212" y="1509"/>
                    </a:lnTo>
                    <a:lnTo>
                      <a:pt x="3225" y="1510"/>
                    </a:lnTo>
                    <a:lnTo>
                      <a:pt x="3240" y="1512"/>
                    </a:lnTo>
                    <a:lnTo>
                      <a:pt x="3255" y="1514"/>
                    </a:lnTo>
                    <a:lnTo>
                      <a:pt x="3269" y="1515"/>
                    </a:lnTo>
                    <a:lnTo>
                      <a:pt x="3285" y="1516"/>
                    </a:lnTo>
                    <a:lnTo>
                      <a:pt x="3299" y="1515"/>
                    </a:lnTo>
                    <a:lnTo>
                      <a:pt x="3314" y="1517"/>
                    </a:lnTo>
                    <a:lnTo>
                      <a:pt x="3329" y="1516"/>
                    </a:lnTo>
                    <a:lnTo>
                      <a:pt x="3344" y="1515"/>
                    </a:lnTo>
                    <a:lnTo>
                      <a:pt x="3358" y="1516"/>
                    </a:lnTo>
                    <a:lnTo>
                      <a:pt x="3372" y="1516"/>
                    </a:lnTo>
                    <a:lnTo>
                      <a:pt x="3388" y="1517"/>
                    </a:lnTo>
                    <a:lnTo>
                      <a:pt x="3402" y="1516"/>
                    </a:lnTo>
                    <a:lnTo>
                      <a:pt x="3416" y="1515"/>
                    </a:lnTo>
                    <a:lnTo>
                      <a:pt x="3431" y="1517"/>
                    </a:lnTo>
                    <a:lnTo>
                      <a:pt x="3445" y="1519"/>
                    </a:lnTo>
                    <a:lnTo>
                      <a:pt x="3459" y="1517"/>
                    </a:lnTo>
                    <a:lnTo>
                      <a:pt x="3474" y="1520"/>
                    </a:lnTo>
                    <a:lnTo>
                      <a:pt x="3488" y="1518"/>
                    </a:lnTo>
                    <a:lnTo>
                      <a:pt x="3502" y="1520"/>
                    </a:lnTo>
                    <a:lnTo>
                      <a:pt x="3517" y="1518"/>
                    </a:lnTo>
                    <a:lnTo>
                      <a:pt x="3532" y="1519"/>
                    </a:lnTo>
                    <a:lnTo>
                      <a:pt x="3546" y="1518"/>
                    </a:lnTo>
                    <a:lnTo>
                      <a:pt x="3561" y="1519"/>
                    </a:lnTo>
                    <a:lnTo>
                      <a:pt x="3576" y="1519"/>
                    </a:lnTo>
                    <a:lnTo>
                      <a:pt x="3590" y="1520"/>
                    </a:lnTo>
                    <a:lnTo>
                      <a:pt x="3606" y="1518"/>
                    </a:lnTo>
                    <a:lnTo>
                      <a:pt x="3621" y="1520"/>
                    </a:lnTo>
                    <a:lnTo>
                      <a:pt x="3636" y="1520"/>
                    </a:lnTo>
                    <a:lnTo>
                      <a:pt x="3650" y="1518"/>
                    </a:lnTo>
                    <a:lnTo>
                      <a:pt x="3666" y="1520"/>
                    </a:lnTo>
                    <a:lnTo>
                      <a:pt x="3680" y="1519"/>
                    </a:lnTo>
                    <a:lnTo>
                      <a:pt x="3694" y="1520"/>
                    </a:lnTo>
                    <a:lnTo>
                      <a:pt x="3709" y="1519"/>
                    </a:lnTo>
                    <a:lnTo>
                      <a:pt x="3723" y="1520"/>
                    </a:lnTo>
                    <a:lnTo>
                      <a:pt x="3736" y="1520"/>
                    </a:lnTo>
                    <a:lnTo>
                      <a:pt x="3752" y="1519"/>
                    </a:lnTo>
                    <a:lnTo>
                      <a:pt x="3766" y="1519"/>
                    </a:lnTo>
                    <a:lnTo>
                      <a:pt x="3780" y="1520"/>
                    </a:lnTo>
                    <a:lnTo>
                      <a:pt x="3795" y="1521"/>
                    </a:lnTo>
                    <a:lnTo>
                      <a:pt x="3809" y="1521"/>
                    </a:lnTo>
                    <a:lnTo>
                      <a:pt x="3822" y="1520"/>
                    </a:lnTo>
                    <a:lnTo>
                      <a:pt x="3837" y="1520"/>
                    </a:lnTo>
                    <a:lnTo>
                      <a:pt x="3850" y="1520"/>
                    </a:lnTo>
                    <a:lnTo>
                      <a:pt x="3863" y="1520"/>
                    </a:lnTo>
                    <a:lnTo>
                      <a:pt x="3879" y="1521"/>
                    </a:lnTo>
                    <a:lnTo>
                      <a:pt x="3892" y="1521"/>
                    </a:lnTo>
                    <a:lnTo>
                      <a:pt x="3907" y="1520"/>
                    </a:lnTo>
                    <a:lnTo>
                      <a:pt x="3922" y="1520"/>
                    </a:lnTo>
                    <a:lnTo>
                      <a:pt x="3936" y="1519"/>
                    </a:lnTo>
                    <a:lnTo>
                      <a:pt x="3951" y="1520"/>
                    </a:lnTo>
                    <a:lnTo>
                      <a:pt x="3967" y="1520"/>
                    </a:lnTo>
                    <a:lnTo>
                      <a:pt x="3982" y="1520"/>
                    </a:lnTo>
                    <a:lnTo>
                      <a:pt x="3996" y="1520"/>
                    </a:lnTo>
                    <a:lnTo>
                      <a:pt x="4011" y="1520"/>
                    </a:lnTo>
                    <a:lnTo>
                      <a:pt x="4026" y="1520"/>
                    </a:lnTo>
                    <a:lnTo>
                      <a:pt x="4041" y="1521"/>
                    </a:lnTo>
                    <a:lnTo>
                      <a:pt x="4056" y="1521"/>
                    </a:lnTo>
                    <a:lnTo>
                      <a:pt x="4071" y="1521"/>
                    </a:lnTo>
                    <a:lnTo>
                      <a:pt x="4085" y="1520"/>
                    </a:lnTo>
                    <a:lnTo>
                      <a:pt x="4099" y="1520"/>
                    </a:lnTo>
                    <a:lnTo>
                      <a:pt x="4114" y="1520"/>
                    </a:lnTo>
                    <a:lnTo>
                      <a:pt x="4128" y="1520"/>
                    </a:lnTo>
                    <a:lnTo>
                      <a:pt x="4141" y="1520"/>
                    </a:lnTo>
                    <a:lnTo>
                      <a:pt x="4156" y="1521"/>
                    </a:lnTo>
                    <a:lnTo>
                      <a:pt x="4170" y="1521"/>
                    </a:lnTo>
                    <a:lnTo>
                      <a:pt x="4185" y="1521"/>
                    </a:lnTo>
                    <a:lnTo>
                      <a:pt x="4197" y="1520"/>
                    </a:lnTo>
                    <a:lnTo>
                      <a:pt x="4210" y="1521"/>
                    </a:lnTo>
                    <a:lnTo>
                      <a:pt x="4225" y="1521"/>
                    </a:lnTo>
                    <a:lnTo>
                      <a:pt x="4238" y="1520"/>
                    </a:lnTo>
                    <a:lnTo>
                      <a:pt x="4253" y="1519"/>
                    </a:lnTo>
                    <a:lnTo>
                      <a:pt x="4268" y="1520"/>
                    </a:lnTo>
                    <a:lnTo>
                      <a:pt x="4283" y="1520"/>
                    </a:lnTo>
                    <a:lnTo>
                      <a:pt x="4297" y="1520"/>
                    </a:lnTo>
                    <a:lnTo>
                      <a:pt x="4313" y="1521"/>
                    </a:lnTo>
                    <a:lnTo>
                      <a:pt x="4327" y="1521"/>
                    </a:lnTo>
                    <a:lnTo>
                      <a:pt x="4341" y="1520"/>
                    </a:lnTo>
                    <a:lnTo>
                      <a:pt x="4357" y="1520"/>
                    </a:lnTo>
                    <a:lnTo>
                      <a:pt x="4371" y="1521"/>
                    </a:lnTo>
                    <a:lnTo>
                      <a:pt x="4385" y="1521"/>
                    </a:lnTo>
                    <a:lnTo>
                      <a:pt x="4399" y="1521"/>
                    </a:lnTo>
                    <a:lnTo>
                      <a:pt x="4414" y="1520"/>
                    </a:lnTo>
                    <a:lnTo>
                      <a:pt x="4428" y="1521"/>
                    </a:lnTo>
                    <a:lnTo>
                      <a:pt x="4442" y="1520"/>
                    </a:lnTo>
                    <a:lnTo>
                      <a:pt x="4457" y="1521"/>
                    </a:lnTo>
                    <a:lnTo>
                      <a:pt x="4471" y="1521"/>
                    </a:lnTo>
                    <a:lnTo>
                      <a:pt x="4485" y="1521"/>
                    </a:lnTo>
                    <a:lnTo>
                      <a:pt x="4500" y="1520"/>
                    </a:lnTo>
                    <a:lnTo>
                      <a:pt x="4514" y="1520"/>
                    </a:lnTo>
                    <a:lnTo>
                      <a:pt x="4528" y="1521"/>
                    </a:lnTo>
                    <a:lnTo>
                      <a:pt x="4544" y="1521"/>
                    </a:lnTo>
                    <a:lnTo>
                      <a:pt x="4559" y="1521"/>
                    </a:lnTo>
                    <a:lnTo>
                      <a:pt x="4574" y="1519"/>
                    </a:lnTo>
                    <a:lnTo>
                      <a:pt x="4589" y="1521"/>
                    </a:lnTo>
                    <a:lnTo>
                      <a:pt x="4604" y="1521"/>
                    </a:lnTo>
                    <a:lnTo>
                      <a:pt x="4618" y="1521"/>
                    </a:lnTo>
                    <a:lnTo>
                      <a:pt x="4634" y="1520"/>
                    </a:lnTo>
                    <a:lnTo>
                      <a:pt x="4648" y="1521"/>
                    </a:lnTo>
                    <a:lnTo>
                      <a:pt x="4662" y="1520"/>
                    </a:lnTo>
                    <a:lnTo>
                      <a:pt x="4677" y="1520"/>
                    </a:lnTo>
                    <a:lnTo>
                      <a:pt x="4691" y="1520"/>
                    </a:lnTo>
                    <a:lnTo>
                      <a:pt x="4704" y="1520"/>
                    </a:lnTo>
                    <a:lnTo>
                      <a:pt x="4720" y="1521"/>
                    </a:lnTo>
                    <a:lnTo>
                      <a:pt x="4733" y="1521"/>
                    </a:lnTo>
                    <a:lnTo>
                      <a:pt x="4747" y="1520"/>
                    </a:lnTo>
                    <a:lnTo>
                      <a:pt x="4762" y="1521"/>
                    </a:lnTo>
                    <a:lnTo>
                      <a:pt x="4777" y="1520"/>
                    </a:lnTo>
                    <a:lnTo>
                      <a:pt x="4790" y="1521"/>
                    </a:lnTo>
                    <a:lnTo>
                      <a:pt x="4807" y="1519"/>
                    </a:lnTo>
                    <a:lnTo>
                      <a:pt x="4821" y="1521"/>
                    </a:lnTo>
                    <a:lnTo>
                      <a:pt x="4836" y="1521"/>
                    </a:lnTo>
                    <a:lnTo>
                      <a:pt x="4851" y="1521"/>
                    </a:lnTo>
                    <a:lnTo>
                      <a:pt x="4867" y="1521"/>
                    </a:lnTo>
                    <a:lnTo>
                      <a:pt x="4881" y="1520"/>
                    </a:lnTo>
                    <a:lnTo>
                      <a:pt x="4896" y="1521"/>
                    </a:lnTo>
                    <a:lnTo>
                      <a:pt x="4911" y="1521"/>
                    </a:lnTo>
                    <a:lnTo>
                      <a:pt x="4926" y="1521"/>
                    </a:lnTo>
                    <a:lnTo>
                      <a:pt x="4941" y="1520"/>
                    </a:lnTo>
                    <a:lnTo>
                      <a:pt x="4955" y="1521"/>
                    </a:lnTo>
                    <a:lnTo>
                      <a:pt x="4971" y="1521"/>
                    </a:lnTo>
                    <a:lnTo>
                      <a:pt x="4985" y="1521"/>
                    </a:lnTo>
                    <a:lnTo>
                      <a:pt x="4998" y="1521"/>
                    </a:lnTo>
                    <a:lnTo>
                      <a:pt x="5014" y="1521"/>
                    </a:lnTo>
                    <a:lnTo>
                      <a:pt x="5027" y="1521"/>
                    </a:lnTo>
                    <a:lnTo>
                      <a:pt x="5041" y="1521"/>
                    </a:lnTo>
                    <a:lnTo>
                      <a:pt x="5056" y="1521"/>
                    </a:lnTo>
                    <a:lnTo>
                      <a:pt x="5070" y="1521"/>
                    </a:lnTo>
                    <a:lnTo>
                      <a:pt x="5084" y="1521"/>
                    </a:lnTo>
                    <a:lnTo>
                      <a:pt x="5100" y="1521"/>
                    </a:lnTo>
                    <a:lnTo>
                      <a:pt x="5115" y="1521"/>
                    </a:lnTo>
                    <a:lnTo>
                      <a:pt x="5130" y="1521"/>
                    </a:lnTo>
                    <a:lnTo>
                      <a:pt x="5145" y="1521"/>
                    </a:lnTo>
                    <a:lnTo>
                      <a:pt x="5160" y="1521"/>
                    </a:lnTo>
                    <a:lnTo>
                      <a:pt x="5175" y="1520"/>
                    </a:lnTo>
                    <a:lnTo>
                      <a:pt x="5191" y="1521"/>
                    </a:lnTo>
                    <a:lnTo>
                      <a:pt x="5205" y="1521"/>
                    </a:lnTo>
                    <a:lnTo>
                      <a:pt x="5220" y="1520"/>
                    </a:lnTo>
                    <a:lnTo>
                      <a:pt x="5234" y="1521"/>
                    </a:lnTo>
                    <a:lnTo>
                      <a:pt x="5251" y="1521"/>
                    </a:lnTo>
                    <a:lnTo>
                      <a:pt x="5265" y="1521"/>
                    </a:lnTo>
                    <a:lnTo>
                      <a:pt x="5280" y="1520"/>
                    </a:lnTo>
                    <a:lnTo>
                      <a:pt x="5295" y="1521"/>
                    </a:lnTo>
                    <a:lnTo>
                      <a:pt x="5309" y="1521"/>
                    </a:lnTo>
                    <a:lnTo>
                      <a:pt x="5323" y="1521"/>
                    </a:lnTo>
                    <a:lnTo>
                      <a:pt x="5339" y="1521"/>
                    </a:lnTo>
                    <a:lnTo>
                      <a:pt x="5353" y="1521"/>
                    </a:lnTo>
                    <a:lnTo>
                      <a:pt x="5367" y="1521"/>
                    </a:lnTo>
                    <a:lnTo>
                      <a:pt x="5382" y="1521"/>
                    </a:lnTo>
                    <a:lnTo>
                      <a:pt x="5397" y="1520"/>
                    </a:lnTo>
                    <a:lnTo>
                      <a:pt x="5411" y="1520"/>
                    </a:lnTo>
                    <a:lnTo>
                      <a:pt x="5425" y="1520"/>
                    </a:lnTo>
                    <a:lnTo>
                      <a:pt x="5440" y="1521"/>
                    </a:lnTo>
                    <a:lnTo>
                      <a:pt x="5454" y="1520"/>
                    </a:lnTo>
                    <a:lnTo>
                      <a:pt x="5469" y="1521"/>
                    </a:lnTo>
                    <a:lnTo>
                      <a:pt x="5483" y="1521"/>
                    </a:lnTo>
                    <a:lnTo>
                      <a:pt x="5496" y="1521"/>
                    </a:lnTo>
                    <a:lnTo>
                      <a:pt x="5509" y="1520"/>
                    </a:lnTo>
                    <a:lnTo>
                      <a:pt x="5522" y="1520"/>
                    </a:lnTo>
                    <a:lnTo>
                      <a:pt x="5534" y="1521"/>
                    </a:lnTo>
                    <a:lnTo>
                      <a:pt x="5548" y="1520"/>
                    </a:lnTo>
                    <a:lnTo>
                      <a:pt x="5561" y="1521"/>
                    </a:lnTo>
                    <a:lnTo>
                      <a:pt x="5574" y="1520"/>
                    </a:lnTo>
                    <a:lnTo>
                      <a:pt x="5587" y="1521"/>
                    </a:lnTo>
                    <a:lnTo>
                      <a:pt x="5601" y="1520"/>
                    </a:lnTo>
                    <a:lnTo>
                      <a:pt x="5617" y="1521"/>
                    </a:lnTo>
                    <a:lnTo>
                      <a:pt x="5630" y="1521"/>
                    </a:lnTo>
                    <a:lnTo>
                      <a:pt x="5644" y="1520"/>
                    </a:lnTo>
                    <a:lnTo>
                      <a:pt x="5659" y="1521"/>
                    </a:lnTo>
                    <a:lnTo>
                      <a:pt x="5672" y="1520"/>
                    </a:lnTo>
                    <a:lnTo>
                      <a:pt x="5686" y="1520"/>
                    </a:lnTo>
                    <a:lnTo>
                      <a:pt x="5701" y="1520"/>
                    </a:lnTo>
                    <a:lnTo>
                      <a:pt x="5716" y="1520"/>
                    </a:lnTo>
                    <a:lnTo>
                      <a:pt x="5730" y="1520"/>
                    </a:lnTo>
                    <a:lnTo>
                      <a:pt x="5746" y="1518"/>
                    </a:lnTo>
                    <a:lnTo>
                      <a:pt x="5760" y="1519"/>
                    </a:lnTo>
                    <a:lnTo>
                      <a:pt x="5775" y="1520"/>
                    </a:lnTo>
                    <a:lnTo>
                      <a:pt x="5790" y="1520"/>
                    </a:lnTo>
                    <a:lnTo>
                      <a:pt x="5805" y="1521"/>
                    </a:lnTo>
                    <a:lnTo>
                      <a:pt x="5819" y="1520"/>
                    </a:lnTo>
                    <a:lnTo>
                      <a:pt x="5833" y="1521"/>
                    </a:lnTo>
                    <a:lnTo>
                      <a:pt x="5848" y="1521"/>
                    </a:lnTo>
                    <a:lnTo>
                      <a:pt x="5863" y="1521"/>
                    </a:lnTo>
                    <a:lnTo>
                      <a:pt x="5877" y="1521"/>
                    </a:lnTo>
                    <a:lnTo>
                      <a:pt x="5893" y="1521"/>
                    </a:lnTo>
                    <a:lnTo>
                      <a:pt x="5907" y="1520"/>
                    </a:lnTo>
                    <a:lnTo>
                      <a:pt x="5921" y="1521"/>
                    </a:lnTo>
                    <a:lnTo>
                      <a:pt x="5937" y="1521"/>
                    </a:lnTo>
                    <a:lnTo>
                      <a:pt x="5952" y="1520"/>
                    </a:lnTo>
                    <a:lnTo>
                      <a:pt x="5966" y="1521"/>
                    </a:lnTo>
                    <a:lnTo>
                      <a:pt x="5981" y="1521"/>
                    </a:lnTo>
                    <a:lnTo>
                      <a:pt x="5996" y="1521"/>
                    </a:lnTo>
                    <a:lnTo>
                      <a:pt x="6010" y="1521"/>
                    </a:lnTo>
                    <a:lnTo>
                      <a:pt x="6025" y="1520"/>
                    </a:lnTo>
                    <a:lnTo>
                      <a:pt x="6038" y="1520"/>
                    </a:lnTo>
                    <a:lnTo>
                      <a:pt x="6052" y="1521"/>
                    </a:lnTo>
                    <a:lnTo>
                      <a:pt x="6067" y="1520"/>
                    </a:lnTo>
                    <a:lnTo>
                      <a:pt x="6081" y="1520"/>
                    </a:lnTo>
                    <a:lnTo>
                      <a:pt x="6095" y="1521"/>
                    </a:lnTo>
                    <a:lnTo>
                      <a:pt x="6110" y="1521"/>
                    </a:lnTo>
                    <a:lnTo>
                      <a:pt x="6125" y="1521"/>
                    </a:lnTo>
                    <a:lnTo>
                      <a:pt x="6139" y="1520"/>
                    </a:lnTo>
                    <a:lnTo>
                      <a:pt x="6154" y="1521"/>
                    </a:lnTo>
                    <a:lnTo>
                      <a:pt x="6169" y="1521"/>
                    </a:lnTo>
                    <a:lnTo>
                      <a:pt x="6184" y="1521"/>
                    </a:lnTo>
                    <a:lnTo>
                      <a:pt x="6198" y="1520"/>
                    </a:lnTo>
                    <a:lnTo>
                      <a:pt x="6213" y="1521"/>
                    </a:lnTo>
                    <a:lnTo>
                      <a:pt x="6227" y="1521"/>
                    </a:lnTo>
                    <a:lnTo>
                      <a:pt x="6241" y="1520"/>
                    </a:lnTo>
                    <a:lnTo>
                      <a:pt x="6257" y="1521"/>
                    </a:lnTo>
                    <a:lnTo>
                      <a:pt x="6272" y="1521"/>
                    </a:lnTo>
                    <a:lnTo>
                      <a:pt x="6286" y="1520"/>
                    </a:lnTo>
                    <a:lnTo>
                      <a:pt x="6302" y="1521"/>
                    </a:lnTo>
                    <a:lnTo>
                      <a:pt x="6317" y="1521"/>
                    </a:lnTo>
                    <a:lnTo>
                      <a:pt x="6331" y="1519"/>
                    </a:lnTo>
                    <a:lnTo>
                      <a:pt x="6345" y="1520"/>
                    </a:lnTo>
                    <a:lnTo>
                      <a:pt x="6361" y="1521"/>
                    </a:lnTo>
                    <a:lnTo>
                      <a:pt x="6375" y="1520"/>
                    </a:lnTo>
                    <a:lnTo>
                      <a:pt x="6389" y="1520"/>
                    </a:lnTo>
                    <a:lnTo>
                      <a:pt x="6405" y="1520"/>
                    </a:lnTo>
                    <a:lnTo>
                      <a:pt x="6409" y="152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5" name="Freeform 72">
                <a:extLst>
                  <a:ext uri="{FF2B5EF4-FFF2-40B4-BE49-F238E27FC236}">
                    <a16:creationId xmlns:a16="http://schemas.microsoft.com/office/drawing/2014/main" id="{3A51821B-BEB5-3192-688A-88E4090B9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26" y="2683"/>
                <a:ext cx="311" cy="16"/>
              </a:xfrm>
              <a:custGeom>
                <a:avLst/>
                <a:gdLst>
                  <a:gd name="T0" fmla="*/ 0 w 311"/>
                  <a:gd name="T1" fmla="*/ 8 h 16"/>
                  <a:gd name="T2" fmla="*/ 0 w 311"/>
                  <a:gd name="T3" fmla="*/ 16 h 16"/>
                  <a:gd name="T4" fmla="*/ 311 w 311"/>
                  <a:gd name="T5" fmla="*/ 16 h 16"/>
                  <a:gd name="T6" fmla="*/ 311 w 311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1" h="16">
                    <a:moveTo>
                      <a:pt x="0" y="8"/>
                    </a:moveTo>
                    <a:lnTo>
                      <a:pt x="0" y="16"/>
                    </a:lnTo>
                    <a:lnTo>
                      <a:pt x="311" y="16"/>
                    </a:lnTo>
                    <a:lnTo>
                      <a:pt x="311" y="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6" name="Freeform 73">
                <a:extLst>
                  <a:ext uri="{FF2B5EF4-FFF2-40B4-BE49-F238E27FC236}">
                    <a16:creationId xmlns:a16="http://schemas.microsoft.com/office/drawing/2014/main" id="{9E31C6BD-4966-C915-A5E3-CC1F49D607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1179"/>
                <a:ext cx="6409" cy="1521"/>
              </a:xfrm>
              <a:custGeom>
                <a:avLst/>
                <a:gdLst>
                  <a:gd name="T0" fmla="*/ 79 w 6409"/>
                  <a:gd name="T1" fmla="*/ 1135 h 1521"/>
                  <a:gd name="T2" fmla="*/ 177 w 6409"/>
                  <a:gd name="T3" fmla="*/ 1501 h 1521"/>
                  <a:gd name="T4" fmla="*/ 274 w 6409"/>
                  <a:gd name="T5" fmla="*/ 1521 h 1521"/>
                  <a:gd name="T6" fmla="*/ 371 w 6409"/>
                  <a:gd name="T7" fmla="*/ 1521 h 1521"/>
                  <a:gd name="T8" fmla="*/ 469 w 6409"/>
                  <a:gd name="T9" fmla="*/ 1515 h 1521"/>
                  <a:gd name="T10" fmla="*/ 566 w 6409"/>
                  <a:gd name="T11" fmla="*/ 1521 h 1521"/>
                  <a:gd name="T12" fmla="*/ 664 w 6409"/>
                  <a:gd name="T13" fmla="*/ 1521 h 1521"/>
                  <a:gd name="T14" fmla="*/ 762 w 6409"/>
                  <a:gd name="T15" fmla="*/ 1521 h 1521"/>
                  <a:gd name="T16" fmla="*/ 860 w 6409"/>
                  <a:gd name="T17" fmla="*/ 1515 h 1521"/>
                  <a:gd name="T18" fmla="*/ 958 w 6409"/>
                  <a:gd name="T19" fmla="*/ 1521 h 1521"/>
                  <a:gd name="T20" fmla="*/ 1056 w 6409"/>
                  <a:gd name="T21" fmla="*/ 1504 h 1521"/>
                  <a:gd name="T22" fmla="*/ 1155 w 6409"/>
                  <a:gd name="T23" fmla="*/ 1128 h 1521"/>
                  <a:gd name="T24" fmla="*/ 1254 w 6409"/>
                  <a:gd name="T25" fmla="*/ 1013 h 1521"/>
                  <a:gd name="T26" fmla="*/ 1354 w 6409"/>
                  <a:gd name="T27" fmla="*/ 1048 h 1521"/>
                  <a:gd name="T28" fmla="*/ 1456 w 6409"/>
                  <a:gd name="T29" fmla="*/ 1423 h 1521"/>
                  <a:gd name="T30" fmla="*/ 1557 w 6409"/>
                  <a:gd name="T31" fmla="*/ 1492 h 1521"/>
                  <a:gd name="T32" fmla="*/ 1658 w 6409"/>
                  <a:gd name="T33" fmla="*/ 1486 h 1521"/>
                  <a:gd name="T34" fmla="*/ 1759 w 6409"/>
                  <a:gd name="T35" fmla="*/ 1482 h 1521"/>
                  <a:gd name="T36" fmla="*/ 1865 w 6409"/>
                  <a:gd name="T37" fmla="*/ 1503 h 1521"/>
                  <a:gd name="T38" fmla="*/ 1969 w 6409"/>
                  <a:gd name="T39" fmla="*/ 1506 h 1521"/>
                  <a:gd name="T40" fmla="*/ 2072 w 6409"/>
                  <a:gd name="T41" fmla="*/ 1516 h 1521"/>
                  <a:gd name="T42" fmla="*/ 2177 w 6409"/>
                  <a:gd name="T43" fmla="*/ 1516 h 1521"/>
                  <a:gd name="T44" fmla="*/ 2285 w 6409"/>
                  <a:gd name="T45" fmla="*/ 1510 h 1521"/>
                  <a:gd name="T46" fmla="*/ 2392 w 6409"/>
                  <a:gd name="T47" fmla="*/ 201 h 1521"/>
                  <a:gd name="T48" fmla="*/ 2501 w 6409"/>
                  <a:gd name="T49" fmla="*/ 1485 h 1521"/>
                  <a:gd name="T50" fmla="*/ 2610 w 6409"/>
                  <a:gd name="T51" fmla="*/ 1504 h 1521"/>
                  <a:gd name="T52" fmla="*/ 2718 w 6409"/>
                  <a:gd name="T53" fmla="*/ 1511 h 1521"/>
                  <a:gd name="T54" fmla="*/ 2832 w 6409"/>
                  <a:gd name="T55" fmla="*/ 1512 h 1521"/>
                  <a:gd name="T56" fmla="*/ 2938 w 6409"/>
                  <a:gd name="T57" fmla="*/ 832 h 1521"/>
                  <a:gd name="T58" fmla="*/ 3044 w 6409"/>
                  <a:gd name="T59" fmla="*/ 1220 h 1521"/>
                  <a:gd name="T60" fmla="*/ 3157 w 6409"/>
                  <a:gd name="T61" fmla="*/ 1505 h 1521"/>
                  <a:gd name="T62" fmla="*/ 3269 w 6409"/>
                  <a:gd name="T63" fmla="*/ 1515 h 1521"/>
                  <a:gd name="T64" fmla="*/ 3388 w 6409"/>
                  <a:gd name="T65" fmla="*/ 1517 h 1521"/>
                  <a:gd name="T66" fmla="*/ 3502 w 6409"/>
                  <a:gd name="T67" fmla="*/ 1520 h 1521"/>
                  <a:gd name="T68" fmla="*/ 3621 w 6409"/>
                  <a:gd name="T69" fmla="*/ 1520 h 1521"/>
                  <a:gd name="T70" fmla="*/ 3736 w 6409"/>
                  <a:gd name="T71" fmla="*/ 1520 h 1521"/>
                  <a:gd name="T72" fmla="*/ 3850 w 6409"/>
                  <a:gd name="T73" fmla="*/ 1520 h 1521"/>
                  <a:gd name="T74" fmla="*/ 3967 w 6409"/>
                  <a:gd name="T75" fmla="*/ 1520 h 1521"/>
                  <a:gd name="T76" fmla="*/ 4085 w 6409"/>
                  <a:gd name="T77" fmla="*/ 1520 h 1521"/>
                  <a:gd name="T78" fmla="*/ 4197 w 6409"/>
                  <a:gd name="T79" fmla="*/ 1520 h 1521"/>
                  <a:gd name="T80" fmla="*/ 4313 w 6409"/>
                  <a:gd name="T81" fmla="*/ 1521 h 1521"/>
                  <a:gd name="T82" fmla="*/ 4428 w 6409"/>
                  <a:gd name="T83" fmla="*/ 1521 h 1521"/>
                  <a:gd name="T84" fmla="*/ 4544 w 6409"/>
                  <a:gd name="T85" fmla="*/ 1521 h 1521"/>
                  <a:gd name="T86" fmla="*/ 4662 w 6409"/>
                  <a:gd name="T87" fmla="*/ 1520 h 1521"/>
                  <a:gd name="T88" fmla="*/ 4777 w 6409"/>
                  <a:gd name="T89" fmla="*/ 1520 h 1521"/>
                  <a:gd name="T90" fmla="*/ 4896 w 6409"/>
                  <a:gd name="T91" fmla="*/ 1521 h 1521"/>
                  <a:gd name="T92" fmla="*/ 5014 w 6409"/>
                  <a:gd name="T93" fmla="*/ 1521 h 1521"/>
                  <a:gd name="T94" fmla="*/ 5130 w 6409"/>
                  <a:gd name="T95" fmla="*/ 1521 h 1521"/>
                  <a:gd name="T96" fmla="*/ 5251 w 6409"/>
                  <a:gd name="T97" fmla="*/ 1521 h 1521"/>
                  <a:gd name="T98" fmla="*/ 5367 w 6409"/>
                  <a:gd name="T99" fmla="*/ 1521 h 1521"/>
                  <a:gd name="T100" fmla="*/ 5483 w 6409"/>
                  <a:gd name="T101" fmla="*/ 1521 h 1521"/>
                  <a:gd name="T102" fmla="*/ 5587 w 6409"/>
                  <a:gd name="T103" fmla="*/ 1521 h 1521"/>
                  <a:gd name="T104" fmla="*/ 5701 w 6409"/>
                  <a:gd name="T105" fmla="*/ 1520 h 1521"/>
                  <a:gd name="T106" fmla="*/ 5819 w 6409"/>
                  <a:gd name="T107" fmla="*/ 1520 h 1521"/>
                  <a:gd name="T108" fmla="*/ 5937 w 6409"/>
                  <a:gd name="T109" fmla="*/ 1521 h 1521"/>
                  <a:gd name="T110" fmla="*/ 6052 w 6409"/>
                  <a:gd name="T111" fmla="*/ 1521 h 1521"/>
                  <a:gd name="T112" fmla="*/ 6169 w 6409"/>
                  <a:gd name="T113" fmla="*/ 1521 h 1521"/>
                  <a:gd name="T114" fmla="*/ 6286 w 6409"/>
                  <a:gd name="T115" fmla="*/ 1520 h 1521"/>
                  <a:gd name="T116" fmla="*/ 6405 w 6409"/>
                  <a:gd name="T117" fmla="*/ 1520 h 1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409" h="1521">
                    <a:moveTo>
                      <a:pt x="0" y="1512"/>
                    </a:moveTo>
                    <a:lnTo>
                      <a:pt x="6" y="1505"/>
                    </a:lnTo>
                    <a:lnTo>
                      <a:pt x="18" y="1516"/>
                    </a:lnTo>
                    <a:lnTo>
                      <a:pt x="30" y="1521"/>
                    </a:lnTo>
                    <a:lnTo>
                      <a:pt x="43" y="1468"/>
                    </a:lnTo>
                    <a:lnTo>
                      <a:pt x="55" y="1273"/>
                    </a:lnTo>
                    <a:lnTo>
                      <a:pt x="67" y="1114"/>
                    </a:lnTo>
                    <a:lnTo>
                      <a:pt x="79" y="1135"/>
                    </a:lnTo>
                    <a:lnTo>
                      <a:pt x="91" y="1224"/>
                    </a:lnTo>
                    <a:lnTo>
                      <a:pt x="104" y="1280"/>
                    </a:lnTo>
                    <a:lnTo>
                      <a:pt x="116" y="1351"/>
                    </a:lnTo>
                    <a:lnTo>
                      <a:pt x="128" y="1421"/>
                    </a:lnTo>
                    <a:lnTo>
                      <a:pt x="140" y="1467"/>
                    </a:lnTo>
                    <a:lnTo>
                      <a:pt x="152" y="1511"/>
                    </a:lnTo>
                    <a:lnTo>
                      <a:pt x="165" y="1500"/>
                    </a:lnTo>
                    <a:lnTo>
                      <a:pt x="177" y="1501"/>
                    </a:lnTo>
                    <a:lnTo>
                      <a:pt x="189" y="1515"/>
                    </a:lnTo>
                    <a:lnTo>
                      <a:pt x="201" y="1506"/>
                    </a:lnTo>
                    <a:lnTo>
                      <a:pt x="213" y="1505"/>
                    </a:lnTo>
                    <a:lnTo>
                      <a:pt x="225" y="1500"/>
                    </a:lnTo>
                    <a:lnTo>
                      <a:pt x="237" y="1506"/>
                    </a:lnTo>
                    <a:lnTo>
                      <a:pt x="250" y="1510"/>
                    </a:lnTo>
                    <a:lnTo>
                      <a:pt x="262" y="1521"/>
                    </a:lnTo>
                    <a:lnTo>
                      <a:pt x="274" y="1521"/>
                    </a:lnTo>
                    <a:lnTo>
                      <a:pt x="286" y="1521"/>
                    </a:lnTo>
                    <a:lnTo>
                      <a:pt x="298" y="1512"/>
                    </a:lnTo>
                    <a:lnTo>
                      <a:pt x="311" y="1513"/>
                    </a:lnTo>
                    <a:lnTo>
                      <a:pt x="323" y="1521"/>
                    </a:lnTo>
                    <a:lnTo>
                      <a:pt x="335" y="1509"/>
                    </a:lnTo>
                    <a:lnTo>
                      <a:pt x="347" y="1510"/>
                    </a:lnTo>
                    <a:lnTo>
                      <a:pt x="359" y="1521"/>
                    </a:lnTo>
                    <a:lnTo>
                      <a:pt x="371" y="1521"/>
                    </a:lnTo>
                    <a:lnTo>
                      <a:pt x="384" y="1521"/>
                    </a:lnTo>
                    <a:lnTo>
                      <a:pt x="396" y="1510"/>
                    </a:lnTo>
                    <a:lnTo>
                      <a:pt x="408" y="1521"/>
                    </a:lnTo>
                    <a:lnTo>
                      <a:pt x="420" y="1516"/>
                    </a:lnTo>
                    <a:lnTo>
                      <a:pt x="432" y="1516"/>
                    </a:lnTo>
                    <a:lnTo>
                      <a:pt x="445" y="1514"/>
                    </a:lnTo>
                    <a:lnTo>
                      <a:pt x="457" y="1515"/>
                    </a:lnTo>
                    <a:lnTo>
                      <a:pt x="469" y="1515"/>
                    </a:lnTo>
                    <a:lnTo>
                      <a:pt x="481" y="1510"/>
                    </a:lnTo>
                    <a:lnTo>
                      <a:pt x="493" y="1521"/>
                    </a:lnTo>
                    <a:lnTo>
                      <a:pt x="506" y="1521"/>
                    </a:lnTo>
                    <a:lnTo>
                      <a:pt x="518" y="1521"/>
                    </a:lnTo>
                    <a:lnTo>
                      <a:pt x="530" y="1521"/>
                    </a:lnTo>
                    <a:lnTo>
                      <a:pt x="542" y="1521"/>
                    </a:lnTo>
                    <a:lnTo>
                      <a:pt x="554" y="1516"/>
                    </a:lnTo>
                    <a:lnTo>
                      <a:pt x="566" y="1521"/>
                    </a:lnTo>
                    <a:lnTo>
                      <a:pt x="579" y="1521"/>
                    </a:lnTo>
                    <a:lnTo>
                      <a:pt x="591" y="1515"/>
                    </a:lnTo>
                    <a:lnTo>
                      <a:pt x="603" y="1521"/>
                    </a:lnTo>
                    <a:lnTo>
                      <a:pt x="615" y="1521"/>
                    </a:lnTo>
                    <a:lnTo>
                      <a:pt x="627" y="1521"/>
                    </a:lnTo>
                    <a:lnTo>
                      <a:pt x="640" y="1521"/>
                    </a:lnTo>
                    <a:lnTo>
                      <a:pt x="652" y="1521"/>
                    </a:lnTo>
                    <a:lnTo>
                      <a:pt x="664" y="1521"/>
                    </a:lnTo>
                    <a:lnTo>
                      <a:pt x="676" y="1521"/>
                    </a:lnTo>
                    <a:lnTo>
                      <a:pt x="689" y="1521"/>
                    </a:lnTo>
                    <a:lnTo>
                      <a:pt x="701" y="1521"/>
                    </a:lnTo>
                    <a:lnTo>
                      <a:pt x="713" y="1521"/>
                    </a:lnTo>
                    <a:lnTo>
                      <a:pt x="725" y="1501"/>
                    </a:lnTo>
                    <a:lnTo>
                      <a:pt x="738" y="1508"/>
                    </a:lnTo>
                    <a:lnTo>
                      <a:pt x="749" y="1521"/>
                    </a:lnTo>
                    <a:lnTo>
                      <a:pt x="762" y="1521"/>
                    </a:lnTo>
                    <a:lnTo>
                      <a:pt x="774" y="1521"/>
                    </a:lnTo>
                    <a:lnTo>
                      <a:pt x="786" y="1518"/>
                    </a:lnTo>
                    <a:lnTo>
                      <a:pt x="798" y="1521"/>
                    </a:lnTo>
                    <a:lnTo>
                      <a:pt x="811" y="1521"/>
                    </a:lnTo>
                    <a:lnTo>
                      <a:pt x="823" y="1516"/>
                    </a:lnTo>
                    <a:lnTo>
                      <a:pt x="835" y="1521"/>
                    </a:lnTo>
                    <a:lnTo>
                      <a:pt x="847" y="1517"/>
                    </a:lnTo>
                    <a:lnTo>
                      <a:pt x="860" y="1515"/>
                    </a:lnTo>
                    <a:lnTo>
                      <a:pt x="872" y="1505"/>
                    </a:lnTo>
                    <a:lnTo>
                      <a:pt x="884" y="1503"/>
                    </a:lnTo>
                    <a:lnTo>
                      <a:pt x="897" y="1507"/>
                    </a:lnTo>
                    <a:lnTo>
                      <a:pt x="909" y="1508"/>
                    </a:lnTo>
                    <a:lnTo>
                      <a:pt x="921" y="1509"/>
                    </a:lnTo>
                    <a:lnTo>
                      <a:pt x="933" y="1510"/>
                    </a:lnTo>
                    <a:lnTo>
                      <a:pt x="945" y="1518"/>
                    </a:lnTo>
                    <a:lnTo>
                      <a:pt x="958" y="1521"/>
                    </a:lnTo>
                    <a:lnTo>
                      <a:pt x="970" y="1521"/>
                    </a:lnTo>
                    <a:lnTo>
                      <a:pt x="982" y="1521"/>
                    </a:lnTo>
                    <a:lnTo>
                      <a:pt x="995" y="1518"/>
                    </a:lnTo>
                    <a:lnTo>
                      <a:pt x="1007" y="1521"/>
                    </a:lnTo>
                    <a:lnTo>
                      <a:pt x="1019" y="1521"/>
                    </a:lnTo>
                    <a:lnTo>
                      <a:pt x="1031" y="1512"/>
                    </a:lnTo>
                    <a:lnTo>
                      <a:pt x="1043" y="1521"/>
                    </a:lnTo>
                    <a:lnTo>
                      <a:pt x="1056" y="1504"/>
                    </a:lnTo>
                    <a:lnTo>
                      <a:pt x="1068" y="1428"/>
                    </a:lnTo>
                    <a:lnTo>
                      <a:pt x="1080" y="1226"/>
                    </a:lnTo>
                    <a:lnTo>
                      <a:pt x="1092" y="1052"/>
                    </a:lnTo>
                    <a:lnTo>
                      <a:pt x="1105" y="920"/>
                    </a:lnTo>
                    <a:lnTo>
                      <a:pt x="1117" y="880"/>
                    </a:lnTo>
                    <a:lnTo>
                      <a:pt x="1130" y="845"/>
                    </a:lnTo>
                    <a:lnTo>
                      <a:pt x="1142" y="953"/>
                    </a:lnTo>
                    <a:lnTo>
                      <a:pt x="1155" y="1128"/>
                    </a:lnTo>
                    <a:lnTo>
                      <a:pt x="1167" y="1248"/>
                    </a:lnTo>
                    <a:lnTo>
                      <a:pt x="1180" y="1311"/>
                    </a:lnTo>
                    <a:lnTo>
                      <a:pt x="1192" y="1155"/>
                    </a:lnTo>
                    <a:lnTo>
                      <a:pt x="1204" y="848"/>
                    </a:lnTo>
                    <a:lnTo>
                      <a:pt x="1217" y="640"/>
                    </a:lnTo>
                    <a:lnTo>
                      <a:pt x="1229" y="693"/>
                    </a:lnTo>
                    <a:lnTo>
                      <a:pt x="1241" y="880"/>
                    </a:lnTo>
                    <a:lnTo>
                      <a:pt x="1254" y="1013"/>
                    </a:lnTo>
                    <a:lnTo>
                      <a:pt x="1267" y="1011"/>
                    </a:lnTo>
                    <a:lnTo>
                      <a:pt x="1279" y="885"/>
                    </a:lnTo>
                    <a:lnTo>
                      <a:pt x="1292" y="765"/>
                    </a:lnTo>
                    <a:lnTo>
                      <a:pt x="1304" y="802"/>
                    </a:lnTo>
                    <a:lnTo>
                      <a:pt x="1317" y="796"/>
                    </a:lnTo>
                    <a:lnTo>
                      <a:pt x="1329" y="828"/>
                    </a:lnTo>
                    <a:lnTo>
                      <a:pt x="1341" y="859"/>
                    </a:lnTo>
                    <a:lnTo>
                      <a:pt x="1354" y="1048"/>
                    </a:lnTo>
                    <a:lnTo>
                      <a:pt x="1367" y="1201"/>
                    </a:lnTo>
                    <a:lnTo>
                      <a:pt x="1380" y="1286"/>
                    </a:lnTo>
                    <a:lnTo>
                      <a:pt x="1393" y="1348"/>
                    </a:lnTo>
                    <a:lnTo>
                      <a:pt x="1405" y="1378"/>
                    </a:lnTo>
                    <a:lnTo>
                      <a:pt x="1418" y="1395"/>
                    </a:lnTo>
                    <a:lnTo>
                      <a:pt x="1431" y="1418"/>
                    </a:lnTo>
                    <a:lnTo>
                      <a:pt x="1444" y="1425"/>
                    </a:lnTo>
                    <a:lnTo>
                      <a:pt x="1456" y="1423"/>
                    </a:lnTo>
                    <a:lnTo>
                      <a:pt x="1468" y="1437"/>
                    </a:lnTo>
                    <a:lnTo>
                      <a:pt x="1482" y="1442"/>
                    </a:lnTo>
                    <a:lnTo>
                      <a:pt x="1494" y="1455"/>
                    </a:lnTo>
                    <a:lnTo>
                      <a:pt x="1507" y="1460"/>
                    </a:lnTo>
                    <a:lnTo>
                      <a:pt x="1519" y="1469"/>
                    </a:lnTo>
                    <a:lnTo>
                      <a:pt x="1532" y="1487"/>
                    </a:lnTo>
                    <a:lnTo>
                      <a:pt x="1544" y="1489"/>
                    </a:lnTo>
                    <a:lnTo>
                      <a:pt x="1557" y="1492"/>
                    </a:lnTo>
                    <a:lnTo>
                      <a:pt x="1569" y="1496"/>
                    </a:lnTo>
                    <a:lnTo>
                      <a:pt x="1582" y="1501"/>
                    </a:lnTo>
                    <a:lnTo>
                      <a:pt x="1594" y="1500"/>
                    </a:lnTo>
                    <a:lnTo>
                      <a:pt x="1607" y="1500"/>
                    </a:lnTo>
                    <a:lnTo>
                      <a:pt x="1619" y="1495"/>
                    </a:lnTo>
                    <a:lnTo>
                      <a:pt x="1632" y="1489"/>
                    </a:lnTo>
                    <a:lnTo>
                      <a:pt x="1645" y="1481"/>
                    </a:lnTo>
                    <a:lnTo>
                      <a:pt x="1658" y="1486"/>
                    </a:lnTo>
                    <a:lnTo>
                      <a:pt x="1671" y="1494"/>
                    </a:lnTo>
                    <a:lnTo>
                      <a:pt x="1684" y="1488"/>
                    </a:lnTo>
                    <a:lnTo>
                      <a:pt x="1697" y="1482"/>
                    </a:lnTo>
                    <a:lnTo>
                      <a:pt x="1709" y="1474"/>
                    </a:lnTo>
                    <a:lnTo>
                      <a:pt x="1722" y="1475"/>
                    </a:lnTo>
                    <a:lnTo>
                      <a:pt x="1734" y="1476"/>
                    </a:lnTo>
                    <a:lnTo>
                      <a:pt x="1747" y="1483"/>
                    </a:lnTo>
                    <a:lnTo>
                      <a:pt x="1759" y="1482"/>
                    </a:lnTo>
                    <a:lnTo>
                      <a:pt x="1772" y="1460"/>
                    </a:lnTo>
                    <a:lnTo>
                      <a:pt x="1785" y="1444"/>
                    </a:lnTo>
                    <a:lnTo>
                      <a:pt x="1798" y="1423"/>
                    </a:lnTo>
                    <a:lnTo>
                      <a:pt x="1810" y="1444"/>
                    </a:lnTo>
                    <a:lnTo>
                      <a:pt x="1824" y="1458"/>
                    </a:lnTo>
                    <a:lnTo>
                      <a:pt x="1837" y="1474"/>
                    </a:lnTo>
                    <a:lnTo>
                      <a:pt x="1852" y="1493"/>
                    </a:lnTo>
                    <a:lnTo>
                      <a:pt x="1865" y="1503"/>
                    </a:lnTo>
                    <a:lnTo>
                      <a:pt x="1878" y="1509"/>
                    </a:lnTo>
                    <a:lnTo>
                      <a:pt x="1892" y="1511"/>
                    </a:lnTo>
                    <a:lnTo>
                      <a:pt x="1905" y="1515"/>
                    </a:lnTo>
                    <a:lnTo>
                      <a:pt x="1917" y="1511"/>
                    </a:lnTo>
                    <a:lnTo>
                      <a:pt x="1930" y="1512"/>
                    </a:lnTo>
                    <a:lnTo>
                      <a:pt x="1943" y="1510"/>
                    </a:lnTo>
                    <a:lnTo>
                      <a:pt x="1956" y="1507"/>
                    </a:lnTo>
                    <a:lnTo>
                      <a:pt x="1969" y="1506"/>
                    </a:lnTo>
                    <a:lnTo>
                      <a:pt x="1982" y="1509"/>
                    </a:lnTo>
                    <a:lnTo>
                      <a:pt x="1996" y="1510"/>
                    </a:lnTo>
                    <a:lnTo>
                      <a:pt x="2009" y="1510"/>
                    </a:lnTo>
                    <a:lnTo>
                      <a:pt x="2022" y="1513"/>
                    </a:lnTo>
                    <a:lnTo>
                      <a:pt x="2035" y="1518"/>
                    </a:lnTo>
                    <a:lnTo>
                      <a:pt x="2048" y="1517"/>
                    </a:lnTo>
                    <a:lnTo>
                      <a:pt x="2060" y="1517"/>
                    </a:lnTo>
                    <a:lnTo>
                      <a:pt x="2072" y="1516"/>
                    </a:lnTo>
                    <a:lnTo>
                      <a:pt x="2086" y="1517"/>
                    </a:lnTo>
                    <a:lnTo>
                      <a:pt x="2098" y="1518"/>
                    </a:lnTo>
                    <a:lnTo>
                      <a:pt x="2110" y="1516"/>
                    </a:lnTo>
                    <a:lnTo>
                      <a:pt x="2123" y="1516"/>
                    </a:lnTo>
                    <a:lnTo>
                      <a:pt x="2136" y="1516"/>
                    </a:lnTo>
                    <a:lnTo>
                      <a:pt x="2151" y="1515"/>
                    </a:lnTo>
                    <a:lnTo>
                      <a:pt x="2164" y="1520"/>
                    </a:lnTo>
                    <a:lnTo>
                      <a:pt x="2177" y="1516"/>
                    </a:lnTo>
                    <a:lnTo>
                      <a:pt x="2192" y="1521"/>
                    </a:lnTo>
                    <a:lnTo>
                      <a:pt x="2205" y="1521"/>
                    </a:lnTo>
                    <a:lnTo>
                      <a:pt x="2218" y="1520"/>
                    </a:lnTo>
                    <a:lnTo>
                      <a:pt x="2232" y="1521"/>
                    </a:lnTo>
                    <a:lnTo>
                      <a:pt x="2246" y="1517"/>
                    </a:lnTo>
                    <a:lnTo>
                      <a:pt x="2258" y="1516"/>
                    </a:lnTo>
                    <a:lnTo>
                      <a:pt x="2272" y="1515"/>
                    </a:lnTo>
                    <a:lnTo>
                      <a:pt x="2285" y="1510"/>
                    </a:lnTo>
                    <a:lnTo>
                      <a:pt x="2299" y="1512"/>
                    </a:lnTo>
                    <a:lnTo>
                      <a:pt x="2313" y="1507"/>
                    </a:lnTo>
                    <a:lnTo>
                      <a:pt x="2326" y="1447"/>
                    </a:lnTo>
                    <a:lnTo>
                      <a:pt x="2340" y="1237"/>
                    </a:lnTo>
                    <a:lnTo>
                      <a:pt x="2353" y="740"/>
                    </a:lnTo>
                    <a:lnTo>
                      <a:pt x="2366" y="261"/>
                    </a:lnTo>
                    <a:lnTo>
                      <a:pt x="2379" y="0"/>
                    </a:lnTo>
                    <a:lnTo>
                      <a:pt x="2392" y="201"/>
                    </a:lnTo>
                    <a:lnTo>
                      <a:pt x="2407" y="581"/>
                    </a:lnTo>
                    <a:lnTo>
                      <a:pt x="2419" y="819"/>
                    </a:lnTo>
                    <a:lnTo>
                      <a:pt x="2432" y="1116"/>
                    </a:lnTo>
                    <a:lnTo>
                      <a:pt x="2446" y="1309"/>
                    </a:lnTo>
                    <a:lnTo>
                      <a:pt x="2459" y="1425"/>
                    </a:lnTo>
                    <a:lnTo>
                      <a:pt x="2473" y="1459"/>
                    </a:lnTo>
                    <a:lnTo>
                      <a:pt x="2488" y="1478"/>
                    </a:lnTo>
                    <a:lnTo>
                      <a:pt x="2501" y="1485"/>
                    </a:lnTo>
                    <a:lnTo>
                      <a:pt x="2516" y="1495"/>
                    </a:lnTo>
                    <a:lnTo>
                      <a:pt x="2530" y="1495"/>
                    </a:lnTo>
                    <a:lnTo>
                      <a:pt x="2543" y="1494"/>
                    </a:lnTo>
                    <a:lnTo>
                      <a:pt x="2557" y="1496"/>
                    </a:lnTo>
                    <a:lnTo>
                      <a:pt x="2570" y="1499"/>
                    </a:lnTo>
                    <a:lnTo>
                      <a:pt x="2583" y="1502"/>
                    </a:lnTo>
                    <a:lnTo>
                      <a:pt x="2597" y="1503"/>
                    </a:lnTo>
                    <a:lnTo>
                      <a:pt x="2610" y="1504"/>
                    </a:lnTo>
                    <a:lnTo>
                      <a:pt x="2622" y="1504"/>
                    </a:lnTo>
                    <a:lnTo>
                      <a:pt x="2637" y="1505"/>
                    </a:lnTo>
                    <a:lnTo>
                      <a:pt x="2649" y="1508"/>
                    </a:lnTo>
                    <a:lnTo>
                      <a:pt x="2663" y="1511"/>
                    </a:lnTo>
                    <a:lnTo>
                      <a:pt x="2676" y="1509"/>
                    </a:lnTo>
                    <a:lnTo>
                      <a:pt x="2689" y="1509"/>
                    </a:lnTo>
                    <a:lnTo>
                      <a:pt x="2704" y="1507"/>
                    </a:lnTo>
                    <a:lnTo>
                      <a:pt x="2718" y="1511"/>
                    </a:lnTo>
                    <a:lnTo>
                      <a:pt x="2731" y="1511"/>
                    </a:lnTo>
                    <a:lnTo>
                      <a:pt x="2746" y="1512"/>
                    </a:lnTo>
                    <a:lnTo>
                      <a:pt x="2761" y="1511"/>
                    </a:lnTo>
                    <a:lnTo>
                      <a:pt x="2775" y="1513"/>
                    </a:lnTo>
                    <a:lnTo>
                      <a:pt x="2790" y="1512"/>
                    </a:lnTo>
                    <a:lnTo>
                      <a:pt x="2804" y="1511"/>
                    </a:lnTo>
                    <a:lnTo>
                      <a:pt x="2818" y="1513"/>
                    </a:lnTo>
                    <a:lnTo>
                      <a:pt x="2832" y="1512"/>
                    </a:lnTo>
                    <a:lnTo>
                      <a:pt x="2845" y="1514"/>
                    </a:lnTo>
                    <a:lnTo>
                      <a:pt x="2857" y="1515"/>
                    </a:lnTo>
                    <a:lnTo>
                      <a:pt x="2872" y="1516"/>
                    </a:lnTo>
                    <a:lnTo>
                      <a:pt x="2884" y="1508"/>
                    </a:lnTo>
                    <a:lnTo>
                      <a:pt x="2899" y="1466"/>
                    </a:lnTo>
                    <a:lnTo>
                      <a:pt x="2912" y="1344"/>
                    </a:lnTo>
                    <a:lnTo>
                      <a:pt x="2924" y="1128"/>
                    </a:lnTo>
                    <a:lnTo>
                      <a:pt x="2938" y="832"/>
                    </a:lnTo>
                    <a:lnTo>
                      <a:pt x="2950" y="642"/>
                    </a:lnTo>
                    <a:lnTo>
                      <a:pt x="2964" y="681"/>
                    </a:lnTo>
                    <a:lnTo>
                      <a:pt x="2976" y="747"/>
                    </a:lnTo>
                    <a:lnTo>
                      <a:pt x="2989" y="774"/>
                    </a:lnTo>
                    <a:lnTo>
                      <a:pt x="3003" y="811"/>
                    </a:lnTo>
                    <a:lnTo>
                      <a:pt x="3017" y="914"/>
                    </a:lnTo>
                    <a:lnTo>
                      <a:pt x="3029" y="1058"/>
                    </a:lnTo>
                    <a:lnTo>
                      <a:pt x="3044" y="1220"/>
                    </a:lnTo>
                    <a:lnTo>
                      <a:pt x="3057" y="1303"/>
                    </a:lnTo>
                    <a:lnTo>
                      <a:pt x="3073" y="1406"/>
                    </a:lnTo>
                    <a:lnTo>
                      <a:pt x="3086" y="1463"/>
                    </a:lnTo>
                    <a:lnTo>
                      <a:pt x="3100" y="1479"/>
                    </a:lnTo>
                    <a:lnTo>
                      <a:pt x="3114" y="1492"/>
                    </a:lnTo>
                    <a:lnTo>
                      <a:pt x="3129" y="1496"/>
                    </a:lnTo>
                    <a:lnTo>
                      <a:pt x="3143" y="1501"/>
                    </a:lnTo>
                    <a:lnTo>
                      <a:pt x="3157" y="1505"/>
                    </a:lnTo>
                    <a:lnTo>
                      <a:pt x="3171" y="1505"/>
                    </a:lnTo>
                    <a:lnTo>
                      <a:pt x="3184" y="1509"/>
                    </a:lnTo>
                    <a:lnTo>
                      <a:pt x="3198" y="1509"/>
                    </a:lnTo>
                    <a:lnTo>
                      <a:pt x="3212" y="1509"/>
                    </a:lnTo>
                    <a:lnTo>
                      <a:pt x="3225" y="1510"/>
                    </a:lnTo>
                    <a:lnTo>
                      <a:pt x="3240" y="1512"/>
                    </a:lnTo>
                    <a:lnTo>
                      <a:pt x="3255" y="1514"/>
                    </a:lnTo>
                    <a:lnTo>
                      <a:pt x="3269" y="1515"/>
                    </a:lnTo>
                    <a:lnTo>
                      <a:pt x="3285" y="1516"/>
                    </a:lnTo>
                    <a:lnTo>
                      <a:pt x="3299" y="1515"/>
                    </a:lnTo>
                    <a:lnTo>
                      <a:pt x="3314" y="1517"/>
                    </a:lnTo>
                    <a:lnTo>
                      <a:pt x="3329" y="1516"/>
                    </a:lnTo>
                    <a:lnTo>
                      <a:pt x="3344" y="1515"/>
                    </a:lnTo>
                    <a:lnTo>
                      <a:pt x="3358" y="1516"/>
                    </a:lnTo>
                    <a:lnTo>
                      <a:pt x="3372" y="1516"/>
                    </a:lnTo>
                    <a:lnTo>
                      <a:pt x="3388" y="1517"/>
                    </a:lnTo>
                    <a:lnTo>
                      <a:pt x="3402" y="1516"/>
                    </a:lnTo>
                    <a:lnTo>
                      <a:pt x="3416" y="1515"/>
                    </a:lnTo>
                    <a:lnTo>
                      <a:pt x="3431" y="1517"/>
                    </a:lnTo>
                    <a:lnTo>
                      <a:pt x="3445" y="1519"/>
                    </a:lnTo>
                    <a:lnTo>
                      <a:pt x="3459" y="1517"/>
                    </a:lnTo>
                    <a:lnTo>
                      <a:pt x="3474" y="1520"/>
                    </a:lnTo>
                    <a:lnTo>
                      <a:pt x="3488" y="1518"/>
                    </a:lnTo>
                    <a:lnTo>
                      <a:pt x="3502" y="1520"/>
                    </a:lnTo>
                    <a:lnTo>
                      <a:pt x="3517" y="1518"/>
                    </a:lnTo>
                    <a:lnTo>
                      <a:pt x="3532" y="1519"/>
                    </a:lnTo>
                    <a:lnTo>
                      <a:pt x="3546" y="1518"/>
                    </a:lnTo>
                    <a:lnTo>
                      <a:pt x="3561" y="1519"/>
                    </a:lnTo>
                    <a:lnTo>
                      <a:pt x="3576" y="1519"/>
                    </a:lnTo>
                    <a:lnTo>
                      <a:pt x="3590" y="1520"/>
                    </a:lnTo>
                    <a:lnTo>
                      <a:pt x="3606" y="1518"/>
                    </a:lnTo>
                    <a:lnTo>
                      <a:pt x="3621" y="1520"/>
                    </a:lnTo>
                    <a:lnTo>
                      <a:pt x="3636" y="1520"/>
                    </a:lnTo>
                    <a:lnTo>
                      <a:pt x="3650" y="1518"/>
                    </a:lnTo>
                    <a:lnTo>
                      <a:pt x="3666" y="1520"/>
                    </a:lnTo>
                    <a:lnTo>
                      <a:pt x="3680" y="1519"/>
                    </a:lnTo>
                    <a:lnTo>
                      <a:pt x="3694" y="1520"/>
                    </a:lnTo>
                    <a:lnTo>
                      <a:pt x="3709" y="1519"/>
                    </a:lnTo>
                    <a:lnTo>
                      <a:pt x="3723" y="1520"/>
                    </a:lnTo>
                    <a:lnTo>
                      <a:pt x="3736" y="1520"/>
                    </a:lnTo>
                    <a:lnTo>
                      <a:pt x="3752" y="1519"/>
                    </a:lnTo>
                    <a:lnTo>
                      <a:pt x="3766" y="1519"/>
                    </a:lnTo>
                    <a:lnTo>
                      <a:pt x="3780" y="1520"/>
                    </a:lnTo>
                    <a:lnTo>
                      <a:pt x="3795" y="1521"/>
                    </a:lnTo>
                    <a:lnTo>
                      <a:pt x="3809" y="1521"/>
                    </a:lnTo>
                    <a:lnTo>
                      <a:pt x="3822" y="1520"/>
                    </a:lnTo>
                    <a:lnTo>
                      <a:pt x="3837" y="1520"/>
                    </a:lnTo>
                    <a:lnTo>
                      <a:pt x="3850" y="1520"/>
                    </a:lnTo>
                    <a:lnTo>
                      <a:pt x="3863" y="1520"/>
                    </a:lnTo>
                    <a:lnTo>
                      <a:pt x="3879" y="1521"/>
                    </a:lnTo>
                    <a:lnTo>
                      <a:pt x="3892" y="1521"/>
                    </a:lnTo>
                    <a:lnTo>
                      <a:pt x="3907" y="1520"/>
                    </a:lnTo>
                    <a:lnTo>
                      <a:pt x="3922" y="1520"/>
                    </a:lnTo>
                    <a:lnTo>
                      <a:pt x="3936" y="1519"/>
                    </a:lnTo>
                    <a:lnTo>
                      <a:pt x="3951" y="1520"/>
                    </a:lnTo>
                    <a:lnTo>
                      <a:pt x="3967" y="1520"/>
                    </a:lnTo>
                    <a:lnTo>
                      <a:pt x="3982" y="1520"/>
                    </a:lnTo>
                    <a:lnTo>
                      <a:pt x="3996" y="1520"/>
                    </a:lnTo>
                    <a:lnTo>
                      <a:pt x="4011" y="1520"/>
                    </a:lnTo>
                    <a:lnTo>
                      <a:pt x="4026" y="1520"/>
                    </a:lnTo>
                    <a:lnTo>
                      <a:pt x="4041" y="1521"/>
                    </a:lnTo>
                    <a:lnTo>
                      <a:pt x="4056" y="1521"/>
                    </a:lnTo>
                    <a:lnTo>
                      <a:pt x="4071" y="1521"/>
                    </a:lnTo>
                    <a:lnTo>
                      <a:pt x="4085" y="1520"/>
                    </a:lnTo>
                    <a:lnTo>
                      <a:pt x="4099" y="1520"/>
                    </a:lnTo>
                    <a:lnTo>
                      <a:pt x="4114" y="1520"/>
                    </a:lnTo>
                    <a:lnTo>
                      <a:pt x="4128" y="1520"/>
                    </a:lnTo>
                    <a:lnTo>
                      <a:pt x="4141" y="1520"/>
                    </a:lnTo>
                    <a:lnTo>
                      <a:pt x="4156" y="1521"/>
                    </a:lnTo>
                    <a:lnTo>
                      <a:pt x="4170" y="1521"/>
                    </a:lnTo>
                    <a:lnTo>
                      <a:pt x="4185" y="1521"/>
                    </a:lnTo>
                    <a:lnTo>
                      <a:pt x="4197" y="1520"/>
                    </a:lnTo>
                    <a:lnTo>
                      <a:pt x="4210" y="1521"/>
                    </a:lnTo>
                    <a:lnTo>
                      <a:pt x="4225" y="1521"/>
                    </a:lnTo>
                    <a:lnTo>
                      <a:pt x="4238" y="1520"/>
                    </a:lnTo>
                    <a:lnTo>
                      <a:pt x="4253" y="1519"/>
                    </a:lnTo>
                    <a:lnTo>
                      <a:pt x="4268" y="1520"/>
                    </a:lnTo>
                    <a:lnTo>
                      <a:pt x="4283" y="1520"/>
                    </a:lnTo>
                    <a:lnTo>
                      <a:pt x="4297" y="1520"/>
                    </a:lnTo>
                    <a:lnTo>
                      <a:pt x="4313" y="1521"/>
                    </a:lnTo>
                    <a:lnTo>
                      <a:pt x="4327" y="1521"/>
                    </a:lnTo>
                    <a:lnTo>
                      <a:pt x="4341" y="1520"/>
                    </a:lnTo>
                    <a:lnTo>
                      <a:pt x="4357" y="1520"/>
                    </a:lnTo>
                    <a:lnTo>
                      <a:pt x="4371" y="1521"/>
                    </a:lnTo>
                    <a:lnTo>
                      <a:pt x="4385" y="1521"/>
                    </a:lnTo>
                    <a:lnTo>
                      <a:pt x="4399" y="1521"/>
                    </a:lnTo>
                    <a:lnTo>
                      <a:pt x="4414" y="1520"/>
                    </a:lnTo>
                    <a:lnTo>
                      <a:pt x="4428" y="1521"/>
                    </a:lnTo>
                    <a:lnTo>
                      <a:pt x="4442" y="1520"/>
                    </a:lnTo>
                    <a:lnTo>
                      <a:pt x="4457" y="1521"/>
                    </a:lnTo>
                    <a:lnTo>
                      <a:pt x="4471" y="1521"/>
                    </a:lnTo>
                    <a:lnTo>
                      <a:pt x="4485" y="1521"/>
                    </a:lnTo>
                    <a:lnTo>
                      <a:pt x="4500" y="1520"/>
                    </a:lnTo>
                    <a:lnTo>
                      <a:pt x="4514" y="1520"/>
                    </a:lnTo>
                    <a:lnTo>
                      <a:pt x="4528" y="1521"/>
                    </a:lnTo>
                    <a:lnTo>
                      <a:pt x="4544" y="1521"/>
                    </a:lnTo>
                    <a:lnTo>
                      <a:pt x="4559" y="1521"/>
                    </a:lnTo>
                    <a:lnTo>
                      <a:pt x="4574" y="1519"/>
                    </a:lnTo>
                    <a:lnTo>
                      <a:pt x="4589" y="1521"/>
                    </a:lnTo>
                    <a:lnTo>
                      <a:pt x="4604" y="1521"/>
                    </a:lnTo>
                    <a:lnTo>
                      <a:pt x="4618" y="1521"/>
                    </a:lnTo>
                    <a:lnTo>
                      <a:pt x="4634" y="1520"/>
                    </a:lnTo>
                    <a:lnTo>
                      <a:pt x="4648" y="1521"/>
                    </a:lnTo>
                    <a:lnTo>
                      <a:pt x="4662" y="1520"/>
                    </a:lnTo>
                    <a:lnTo>
                      <a:pt x="4677" y="1520"/>
                    </a:lnTo>
                    <a:lnTo>
                      <a:pt x="4691" y="1520"/>
                    </a:lnTo>
                    <a:lnTo>
                      <a:pt x="4704" y="1520"/>
                    </a:lnTo>
                    <a:lnTo>
                      <a:pt x="4720" y="1521"/>
                    </a:lnTo>
                    <a:lnTo>
                      <a:pt x="4733" y="1521"/>
                    </a:lnTo>
                    <a:lnTo>
                      <a:pt x="4747" y="1520"/>
                    </a:lnTo>
                    <a:lnTo>
                      <a:pt x="4762" y="1521"/>
                    </a:lnTo>
                    <a:lnTo>
                      <a:pt x="4777" y="1520"/>
                    </a:lnTo>
                    <a:lnTo>
                      <a:pt x="4790" y="1521"/>
                    </a:lnTo>
                    <a:lnTo>
                      <a:pt x="4807" y="1519"/>
                    </a:lnTo>
                    <a:lnTo>
                      <a:pt x="4821" y="1521"/>
                    </a:lnTo>
                    <a:lnTo>
                      <a:pt x="4836" y="1521"/>
                    </a:lnTo>
                    <a:lnTo>
                      <a:pt x="4851" y="1521"/>
                    </a:lnTo>
                    <a:lnTo>
                      <a:pt x="4867" y="1521"/>
                    </a:lnTo>
                    <a:lnTo>
                      <a:pt x="4881" y="1520"/>
                    </a:lnTo>
                    <a:lnTo>
                      <a:pt x="4896" y="1521"/>
                    </a:lnTo>
                    <a:lnTo>
                      <a:pt x="4911" y="1521"/>
                    </a:lnTo>
                    <a:lnTo>
                      <a:pt x="4926" y="1521"/>
                    </a:lnTo>
                    <a:lnTo>
                      <a:pt x="4941" y="1520"/>
                    </a:lnTo>
                    <a:lnTo>
                      <a:pt x="4955" y="1521"/>
                    </a:lnTo>
                    <a:lnTo>
                      <a:pt x="4971" y="1521"/>
                    </a:lnTo>
                    <a:lnTo>
                      <a:pt x="4985" y="1521"/>
                    </a:lnTo>
                    <a:lnTo>
                      <a:pt x="4998" y="1521"/>
                    </a:lnTo>
                    <a:lnTo>
                      <a:pt x="5014" y="1521"/>
                    </a:lnTo>
                    <a:lnTo>
                      <a:pt x="5027" y="1521"/>
                    </a:lnTo>
                    <a:lnTo>
                      <a:pt x="5041" y="1521"/>
                    </a:lnTo>
                    <a:lnTo>
                      <a:pt x="5056" y="1521"/>
                    </a:lnTo>
                    <a:lnTo>
                      <a:pt x="5070" y="1521"/>
                    </a:lnTo>
                    <a:lnTo>
                      <a:pt x="5084" y="1521"/>
                    </a:lnTo>
                    <a:lnTo>
                      <a:pt x="5100" y="1521"/>
                    </a:lnTo>
                    <a:lnTo>
                      <a:pt x="5115" y="1521"/>
                    </a:lnTo>
                    <a:lnTo>
                      <a:pt x="5130" y="1521"/>
                    </a:lnTo>
                    <a:lnTo>
                      <a:pt x="5145" y="1521"/>
                    </a:lnTo>
                    <a:lnTo>
                      <a:pt x="5160" y="1521"/>
                    </a:lnTo>
                    <a:lnTo>
                      <a:pt x="5175" y="1520"/>
                    </a:lnTo>
                    <a:lnTo>
                      <a:pt x="5191" y="1521"/>
                    </a:lnTo>
                    <a:lnTo>
                      <a:pt x="5205" y="1521"/>
                    </a:lnTo>
                    <a:lnTo>
                      <a:pt x="5220" y="1520"/>
                    </a:lnTo>
                    <a:lnTo>
                      <a:pt x="5234" y="1521"/>
                    </a:lnTo>
                    <a:lnTo>
                      <a:pt x="5251" y="1521"/>
                    </a:lnTo>
                    <a:lnTo>
                      <a:pt x="5265" y="1521"/>
                    </a:lnTo>
                    <a:lnTo>
                      <a:pt x="5280" y="1520"/>
                    </a:lnTo>
                    <a:lnTo>
                      <a:pt x="5295" y="1521"/>
                    </a:lnTo>
                    <a:lnTo>
                      <a:pt x="5309" y="1521"/>
                    </a:lnTo>
                    <a:lnTo>
                      <a:pt x="5323" y="1521"/>
                    </a:lnTo>
                    <a:lnTo>
                      <a:pt x="5339" y="1521"/>
                    </a:lnTo>
                    <a:lnTo>
                      <a:pt x="5353" y="1521"/>
                    </a:lnTo>
                    <a:lnTo>
                      <a:pt x="5367" y="1521"/>
                    </a:lnTo>
                    <a:lnTo>
                      <a:pt x="5382" y="1521"/>
                    </a:lnTo>
                    <a:lnTo>
                      <a:pt x="5397" y="1520"/>
                    </a:lnTo>
                    <a:lnTo>
                      <a:pt x="5411" y="1520"/>
                    </a:lnTo>
                    <a:lnTo>
                      <a:pt x="5425" y="1520"/>
                    </a:lnTo>
                    <a:lnTo>
                      <a:pt x="5440" y="1521"/>
                    </a:lnTo>
                    <a:lnTo>
                      <a:pt x="5454" y="1520"/>
                    </a:lnTo>
                    <a:lnTo>
                      <a:pt x="5469" y="1521"/>
                    </a:lnTo>
                    <a:lnTo>
                      <a:pt x="5483" y="1521"/>
                    </a:lnTo>
                    <a:lnTo>
                      <a:pt x="5496" y="1521"/>
                    </a:lnTo>
                    <a:lnTo>
                      <a:pt x="5509" y="1520"/>
                    </a:lnTo>
                    <a:lnTo>
                      <a:pt x="5522" y="1520"/>
                    </a:lnTo>
                    <a:lnTo>
                      <a:pt x="5534" y="1521"/>
                    </a:lnTo>
                    <a:lnTo>
                      <a:pt x="5548" y="1520"/>
                    </a:lnTo>
                    <a:lnTo>
                      <a:pt x="5561" y="1521"/>
                    </a:lnTo>
                    <a:lnTo>
                      <a:pt x="5574" y="1520"/>
                    </a:lnTo>
                    <a:lnTo>
                      <a:pt x="5587" y="1521"/>
                    </a:lnTo>
                    <a:lnTo>
                      <a:pt x="5601" y="1520"/>
                    </a:lnTo>
                    <a:lnTo>
                      <a:pt x="5617" y="1521"/>
                    </a:lnTo>
                    <a:lnTo>
                      <a:pt x="5630" y="1521"/>
                    </a:lnTo>
                    <a:lnTo>
                      <a:pt x="5644" y="1520"/>
                    </a:lnTo>
                    <a:lnTo>
                      <a:pt x="5659" y="1521"/>
                    </a:lnTo>
                    <a:lnTo>
                      <a:pt x="5672" y="1520"/>
                    </a:lnTo>
                    <a:lnTo>
                      <a:pt x="5686" y="1520"/>
                    </a:lnTo>
                    <a:lnTo>
                      <a:pt x="5701" y="1520"/>
                    </a:lnTo>
                    <a:lnTo>
                      <a:pt x="5716" y="1520"/>
                    </a:lnTo>
                    <a:lnTo>
                      <a:pt x="5730" y="1520"/>
                    </a:lnTo>
                    <a:lnTo>
                      <a:pt x="5746" y="1518"/>
                    </a:lnTo>
                    <a:lnTo>
                      <a:pt x="5760" y="1519"/>
                    </a:lnTo>
                    <a:lnTo>
                      <a:pt x="5775" y="1520"/>
                    </a:lnTo>
                    <a:lnTo>
                      <a:pt x="5790" y="1520"/>
                    </a:lnTo>
                    <a:lnTo>
                      <a:pt x="5805" y="1521"/>
                    </a:lnTo>
                    <a:lnTo>
                      <a:pt x="5819" y="1520"/>
                    </a:lnTo>
                    <a:lnTo>
                      <a:pt x="5833" y="1521"/>
                    </a:lnTo>
                    <a:lnTo>
                      <a:pt x="5848" y="1521"/>
                    </a:lnTo>
                    <a:lnTo>
                      <a:pt x="5863" y="1521"/>
                    </a:lnTo>
                    <a:lnTo>
                      <a:pt x="5877" y="1521"/>
                    </a:lnTo>
                    <a:lnTo>
                      <a:pt x="5893" y="1521"/>
                    </a:lnTo>
                    <a:lnTo>
                      <a:pt x="5907" y="1520"/>
                    </a:lnTo>
                    <a:lnTo>
                      <a:pt x="5921" y="1521"/>
                    </a:lnTo>
                    <a:lnTo>
                      <a:pt x="5937" y="1521"/>
                    </a:lnTo>
                    <a:lnTo>
                      <a:pt x="5952" y="1520"/>
                    </a:lnTo>
                    <a:lnTo>
                      <a:pt x="5966" y="1521"/>
                    </a:lnTo>
                    <a:lnTo>
                      <a:pt x="5981" y="1521"/>
                    </a:lnTo>
                    <a:lnTo>
                      <a:pt x="5996" y="1521"/>
                    </a:lnTo>
                    <a:lnTo>
                      <a:pt x="6010" y="1521"/>
                    </a:lnTo>
                    <a:lnTo>
                      <a:pt x="6025" y="1520"/>
                    </a:lnTo>
                    <a:lnTo>
                      <a:pt x="6038" y="1520"/>
                    </a:lnTo>
                    <a:lnTo>
                      <a:pt x="6052" y="1521"/>
                    </a:lnTo>
                    <a:lnTo>
                      <a:pt x="6067" y="1520"/>
                    </a:lnTo>
                    <a:lnTo>
                      <a:pt x="6081" y="1520"/>
                    </a:lnTo>
                    <a:lnTo>
                      <a:pt x="6095" y="1521"/>
                    </a:lnTo>
                    <a:lnTo>
                      <a:pt x="6110" y="1521"/>
                    </a:lnTo>
                    <a:lnTo>
                      <a:pt x="6125" y="1521"/>
                    </a:lnTo>
                    <a:lnTo>
                      <a:pt x="6139" y="1520"/>
                    </a:lnTo>
                    <a:lnTo>
                      <a:pt x="6154" y="1521"/>
                    </a:lnTo>
                    <a:lnTo>
                      <a:pt x="6169" y="1521"/>
                    </a:lnTo>
                    <a:lnTo>
                      <a:pt x="6184" y="1521"/>
                    </a:lnTo>
                    <a:lnTo>
                      <a:pt x="6198" y="1520"/>
                    </a:lnTo>
                    <a:lnTo>
                      <a:pt x="6213" y="1521"/>
                    </a:lnTo>
                    <a:lnTo>
                      <a:pt x="6227" y="1521"/>
                    </a:lnTo>
                    <a:lnTo>
                      <a:pt x="6241" y="1520"/>
                    </a:lnTo>
                    <a:lnTo>
                      <a:pt x="6257" y="1521"/>
                    </a:lnTo>
                    <a:lnTo>
                      <a:pt x="6272" y="1521"/>
                    </a:lnTo>
                    <a:lnTo>
                      <a:pt x="6286" y="1520"/>
                    </a:lnTo>
                    <a:lnTo>
                      <a:pt x="6302" y="1521"/>
                    </a:lnTo>
                    <a:lnTo>
                      <a:pt x="6317" y="1521"/>
                    </a:lnTo>
                    <a:lnTo>
                      <a:pt x="6331" y="1519"/>
                    </a:lnTo>
                    <a:lnTo>
                      <a:pt x="6345" y="1520"/>
                    </a:lnTo>
                    <a:lnTo>
                      <a:pt x="6361" y="1521"/>
                    </a:lnTo>
                    <a:lnTo>
                      <a:pt x="6375" y="1520"/>
                    </a:lnTo>
                    <a:lnTo>
                      <a:pt x="6389" y="1520"/>
                    </a:lnTo>
                    <a:lnTo>
                      <a:pt x="6405" y="1520"/>
                    </a:lnTo>
                    <a:lnTo>
                      <a:pt x="6409" y="152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7" name="Freeform 74">
                <a:extLst>
                  <a:ext uri="{FF2B5EF4-FFF2-40B4-BE49-F238E27FC236}">
                    <a16:creationId xmlns:a16="http://schemas.microsoft.com/office/drawing/2014/main" id="{4057E693-506A-6BB4-296A-B4779304E8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07" y="2191"/>
                <a:ext cx="74" cy="508"/>
              </a:xfrm>
              <a:custGeom>
                <a:avLst/>
                <a:gdLst>
                  <a:gd name="T0" fmla="*/ 0 w 74"/>
                  <a:gd name="T1" fmla="*/ 299 h 508"/>
                  <a:gd name="T2" fmla="*/ 0 w 74"/>
                  <a:gd name="T3" fmla="*/ 508 h 508"/>
                  <a:gd name="T4" fmla="*/ 74 w 74"/>
                  <a:gd name="T5" fmla="*/ 508 h 508"/>
                  <a:gd name="T6" fmla="*/ 74 w 74"/>
                  <a:gd name="T7" fmla="*/ 0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508">
                    <a:moveTo>
                      <a:pt x="0" y="299"/>
                    </a:moveTo>
                    <a:lnTo>
                      <a:pt x="0" y="508"/>
                    </a:lnTo>
                    <a:lnTo>
                      <a:pt x="74" y="508"/>
                    </a:lnTo>
                    <a:lnTo>
                      <a:pt x="74" y="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8" name="Freeform 75">
                <a:extLst>
                  <a:ext uri="{FF2B5EF4-FFF2-40B4-BE49-F238E27FC236}">
                    <a16:creationId xmlns:a16="http://schemas.microsoft.com/office/drawing/2014/main" id="{CB991D3A-8BC5-83F5-2078-FF94E18FC7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1179"/>
                <a:ext cx="6409" cy="1521"/>
              </a:xfrm>
              <a:custGeom>
                <a:avLst/>
                <a:gdLst>
                  <a:gd name="T0" fmla="*/ 79 w 6409"/>
                  <a:gd name="T1" fmla="*/ 1135 h 1521"/>
                  <a:gd name="T2" fmla="*/ 177 w 6409"/>
                  <a:gd name="T3" fmla="*/ 1501 h 1521"/>
                  <a:gd name="T4" fmla="*/ 274 w 6409"/>
                  <a:gd name="T5" fmla="*/ 1521 h 1521"/>
                  <a:gd name="T6" fmla="*/ 371 w 6409"/>
                  <a:gd name="T7" fmla="*/ 1521 h 1521"/>
                  <a:gd name="T8" fmla="*/ 469 w 6409"/>
                  <a:gd name="T9" fmla="*/ 1515 h 1521"/>
                  <a:gd name="T10" fmla="*/ 566 w 6409"/>
                  <a:gd name="T11" fmla="*/ 1521 h 1521"/>
                  <a:gd name="T12" fmla="*/ 664 w 6409"/>
                  <a:gd name="T13" fmla="*/ 1521 h 1521"/>
                  <a:gd name="T14" fmla="*/ 762 w 6409"/>
                  <a:gd name="T15" fmla="*/ 1521 h 1521"/>
                  <a:gd name="T16" fmla="*/ 860 w 6409"/>
                  <a:gd name="T17" fmla="*/ 1515 h 1521"/>
                  <a:gd name="T18" fmla="*/ 958 w 6409"/>
                  <a:gd name="T19" fmla="*/ 1521 h 1521"/>
                  <a:gd name="T20" fmla="*/ 1056 w 6409"/>
                  <a:gd name="T21" fmla="*/ 1504 h 1521"/>
                  <a:gd name="T22" fmla="*/ 1155 w 6409"/>
                  <a:gd name="T23" fmla="*/ 1128 h 1521"/>
                  <a:gd name="T24" fmla="*/ 1254 w 6409"/>
                  <a:gd name="T25" fmla="*/ 1013 h 1521"/>
                  <a:gd name="T26" fmla="*/ 1354 w 6409"/>
                  <a:gd name="T27" fmla="*/ 1048 h 1521"/>
                  <a:gd name="T28" fmla="*/ 1456 w 6409"/>
                  <a:gd name="T29" fmla="*/ 1423 h 1521"/>
                  <a:gd name="T30" fmla="*/ 1557 w 6409"/>
                  <a:gd name="T31" fmla="*/ 1492 h 1521"/>
                  <a:gd name="T32" fmla="*/ 1658 w 6409"/>
                  <a:gd name="T33" fmla="*/ 1486 h 1521"/>
                  <a:gd name="T34" fmla="*/ 1759 w 6409"/>
                  <a:gd name="T35" fmla="*/ 1482 h 1521"/>
                  <a:gd name="T36" fmla="*/ 1865 w 6409"/>
                  <a:gd name="T37" fmla="*/ 1503 h 1521"/>
                  <a:gd name="T38" fmla="*/ 1969 w 6409"/>
                  <a:gd name="T39" fmla="*/ 1506 h 1521"/>
                  <a:gd name="T40" fmla="*/ 2072 w 6409"/>
                  <a:gd name="T41" fmla="*/ 1516 h 1521"/>
                  <a:gd name="T42" fmla="*/ 2177 w 6409"/>
                  <a:gd name="T43" fmla="*/ 1516 h 1521"/>
                  <a:gd name="T44" fmla="*/ 2285 w 6409"/>
                  <a:gd name="T45" fmla="*/ 1510 h 1521"/>
                  <a:gd name="T46" fmla="*/ 2392 w 6409"/>
                  <a:gd name="T47" fmla="*/ 201 h 1521"/>
                  <a:gd name="T48" fmla="*/ 2501 w 6409"/>
                  <a:gd name="T49" fmla="*/ 1485 h 1521"/>
                  <a:gd name="T50" fmla="*/ 2610 w 6409"/>
                  <a:gd name="T51" fmla="*/ 1504 h 1521"/>
                  <a:gd name="T52" fmla="*/ 2718 w 6409"/>
                  <a:gd name="T53" fmla="*/ 1511 h 1521"/>
                  <a:gd name="T54" fmla="*/ 2832 w 6409"/>
                  <a:gd name="T55" fmla="*/ 1512 h 1521"/>
                  <a:gd name="T56" fmla="*/ 2938 w 6409"/>
                  <a:gd name="T57" fmla="*/ 832 h 1521"/>
                  <a:gd name="T58" fmla="*/ 3044 w 6409"/>
                  <a:gd name="T59" fmla="*/ 1220 h 1521"/>
                  <a:gd name="T60" fmla="*/ 3157 w 6409"/>
                  <a:gd name="T61" fmla="*/ 1505 h 1521"/>
                  <a:gd name="T62" fmla="*/ 3269 w 6409"/>
                  <a:gd name="T63" fmla="*/ 1515 h 1521"/>
                  <a:gd name="T64" fmla="*/ 3388 w 6409"/>
                  <a:gd name="T65" fmla="*/ 1517 h 1521"/>
                  <a:gd name="T66" fmla="*/ 3502 w 6409"/>
                  <a:gd name="T67" fmla="*/ 1520 h 1521"/>
                  <a:gd name="T68" fmla="*/ 3621 w 6409"/>
                  <a:gd name="T69" fmla="*/ 1520 h 1521"/>
                  <a:gd name="T70" fmla="*/ 3736 w 6409"/>
                  <a:gd name="T71" fmla="*/ 1520 h 1521"/>
                  <a:gd name="T72" fmla="*/ 3850 w 6409"/>
                  <a:gd name="T73" fmla="*/ 1520 h 1521"/>
                  <a:gd name="T74" fmla="*/ 3967 w 6409"/>
                  <a:gd name="T75" fmla="*/ 1520 h 1521"/>
                  <a:gd name="T76" fmla="*/ 4085 w 6409"/>
                  <a:gd name="T77" fmla="*/ 1520 h 1521"/>
                  <a:gd name="T78" fmla="*/ 4197 w 6409"/>
                  <a:gd name="T79" fmla="*/ 1520 h 1521"/>
                  <a:gd name="T80" fmla="*/ 4313 w 6409"/>
                  <a:gd name="T81" fmla="*/ 1521 h 1521"/>
                  <a:gd name="T82" fmla="*/ 4428 w 6409"/>
                  <a:gd name="T83" fmla="*/ 1521 h 1521"/>
                  <a:gd name="T84" fmla="*/ 4544 w 6409"/>
                  <a:gd name="T85" fmla="*/ 1521 h 1521"/>
                  <a:gd name="T86" fmla="*/ 4662 w 6409"/>
                  <a:gd name="T87" fmla="*/ 1520 h 1521"/>
                  <a:gd name="T88" fmla="*/ 4777 w 6409"/>
                  <a:gd name="T89" fmla="*/ 1520 h 1521"/>
                  <a:gd name="T90" fmla="*/ 4896 w 6409"/>
                  <a:gd name="T91" fmla="*/ 1521 h 1521"/>
                  <a:gd name="T92" fmla="*/ 5014 w 6409"/>
                  <a:gd name="T93" fmla="*/ 1521 h 1521"/>
                  <a:gd name="T94" fmla="*/ 5130 w 6409"/>
                  <a:gd name="T95" fmla="*/ 1521 h 1521"/>
                  <a:gd name="T96" fmla="*/ 5251 w 6409"/>
                  <a:gd name="T97" fmla="*/ 1521 h 1521"/>
                  <a:gd name="T98" fmla="*/ 5367 w 6409"/>
                  <a:gd name="T99" fmla="*/ 1521 h 1521"/>
                  <a:gd name="T100" fmla="*/ 5483 w 6409"/>
                  <a:gd name="T101" fmla="*/ 1521 h 1521"/>
                  <a:gd name="T102" fmla="*/ 5587 w 6409"/>
                  <a:gd name="T103" fmla="*/ 1521 h 1521"/>
                  <a:gd name="T104" fmla="*/ 5701 w 6409"/>
                  <a:gd name="T105" fmla="*/ 1520 h 1521"/>
                  <a:gd name="T106" fmla="*/ 5819 w 6409"/>
                  <a:gd name="T107" fmla="*/ 1520 h 1521"/>
                  <a:gd name="T108" fmla="*/ 5937 w 6409"/>
                  <a:gd name="T109" fmla="*/ 1521 h 1521"/>
                  <a:gd name="T110" fmla="*/ 6052 w 6409"/>
                  <a:gd name="T111" fmla="*/ 1521 h 1521"/>
                  <a:gd name="T112" fmla="*/ 6169 w 6409"/>
                  <a:gd name="T113" fmla="*/ 1521 h 1521"/>
                  <a:gd name="T114" fmla="*/ 6286 w 6409"/>
                  <a:gd name="T115" fmla="*/ 1520 h 1521"/>
                  <a:gd name="T116" fmla="*/ 6405 w 6409"/>
                  <a:gd name="T117" fmla="*/ 1520 h 1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409" h="1521">
                    <a:moveTo>
                      <a:pt x="0" y="1512"/>
                    </a:moveTo>
                    <a:lnTo>
                      <a:pt x="6" y="1505"/>
                    </a:lnTo>
                    <a:lnTo>
                      <a:pt x="18" y="1516"/>
                    </a:lnTo>
                    <a:lnTo>
                      <a:pt x="30" y="1521"/>
                    </a:lnTo>
                    <a:lnTo>
                      <a:pt x="43" y="1468"/>
                    </a:lnTo>
                    <a:lnTo>
                      <a:pt x="55" y="1273"/>
                    </a:lnTo>
                    <a:lnTo>
                      <a:pt x="67" y="1114"/>
                    </a:lnTo>
                    <a:lnTo>
                      <a:pt x="79" y="1135"/>
                    </a:lnTo>
                    <a:lnTo>
                      <a:pt x="91" y="1224"/>
                    </a:lnTo>
                    <a:lnTo>
                      <a:pt x="104" y="1280"/>
                    </a:lnTo>
                    <a:lnTo>
                      <a:pt x="116" y="1351"/>
                    </a:lnTo>
                    <a:lnTo>
                      <a:pt x="128" y="1421"/>
                    </a:lnTo>
                    <a:lnTo>
                      <a:pt x="140" y="1467"/>
                    </a:lnTo>
                    <a:lnTo>
                      <a:pt x="152" y="1511"/>
                    </a:lnTo>
                    <a:lnTo>
                      <a:pt x="165" y="1500"/>
                    </a:lnTo>
                    <a:lnTo>
                      <a:pt x="177" y="1501"/>
                    </a:lnTo>
                    <a:lnTo>
                      <a:pt x="189" y="1515"/>
                    </a:lnTo>
                    <a:lnTo>
                      <a:pt x="201" y="1506"/>
                    </a:lnTo>
                    <a:lnTo>
                      <a:pt x="213" y="1505"/>
                    </a:lnTo>
                    <a:lnTo>
                      <a:pt x="225" y="1500"/>
                    </a:lnTo>
                    <a:lnTo>
                      <a:pt x="237" y="1506"/>
                    </a:lnTo>
                    <a:lnTo>
                      <a:pt x="250" y="1510"/>
                    </a:lnTo>
                    <a:lnTo>
                      <a:pt x="262" y="1521"/>
                    </a:lnTo>
                    <a:lnTo>
                      <a:pt x="274" y="1521"/>
                    </a:lnTo>
                    <a:lnTo>
                      <a:pt x="286" y="1521"/>
                    </a:lnTo>
                    <a:lnTo>
                      <a:pt x="298" y="1512"/>
                    </a:lnTo>
                    <a:lnTo>
                      <a:pt x="311" y="1513"/>
                    </a:lnTo>
                    <a:lnTo>
                      <a:pt x="323" y="1521"/>
                    </a:lnTo>
                    <a:lnTo>
                      <a:pt x="335" y="1509"/>
                    </a:lnTo>
                    <a:lnTo>
                      <a:pt x="347" y="1510"/>
                    </a:lnTo>
                    <a:lnTo>
                      <a:pt x="359" y="1521"/>
                    </a:lnTo>
                    <a:lnTo>
                      <a:pt x="371" y="1521"/>
                    </a:lnTo>
                    <a:lnTo>
                      <a:pt x="384" y="1521"/>
                    </a:lnTo>
                    <a:lnTo>
                      <a:pt x="396" y="1510"/>
                    </a:lnTo>
                    <a:lnTo>
                      <a:pt x="408" y="1521"/>
                    </a:lnTo>
                    <a:lnTo>
                      <a:pt x="420" y="1516"/>
                    </a:lnTo>
                    <a:lnTo>
                      <a:pt x="432" y="1516"/>
                    </a:lnTo>
                    <a:lnTo>
                      <a:pt x="445" y="1514"/>
                    </a:lnTo>
                    <a:lnTo>
                      <a:pt x="457" y="1515"/>
                    </a:lnTo>
                    <a:lnTo>
                      <a:pt x="469" y="1515"/>
                    </a:lnTo>
                    <a:lnTo>
                      <a:pt x="481" y="1510"/>
                    </a:lnTo>
                    <a:lnTo>
                      <a:pt x="493" y="1521"/>
                    </a:lnTo>
                    <a:lnTo>
                      <a:pt x="506" y="1521"/>
                    </a:lnTo>
                    <a:lnTo>
                      <a:pt x="518" y="1521"/>
                    </a:lnTo>
                    <a:lnTo>
                      <a:pt x="530" y="1521"/>
                    </a:lnTo>
                    <a:lnTo>
                      <a:pt x="542" y="1521"/>
                    </a:lnTo>
                    <a:lnTo>
                      <a:pt x="554" y="1516"/>
                    </a:lnTo>
                    <a:lnTo>
                      <a:pt x="566" y="1521"/>
                    </a:lnTo>
                    <a:lnTo>
                      <a:pt x="579" y="1521"/>
                    </a:lnTo>
                    <a:lnTo>
                      <a:pt x="591" y="1515"/>
                    </a:lnTo>
                    <a:lnTo>
                      <a:pt x="603" y="1521"/>
                    </a:lnTo>
                    <a:lnTo>
                      <a:pt x="615" y="1521"/>
                    </a:lnTo>
                    <a:lnTo>
                      <a:pt x="627" y="1521"/>
                    </a:lnTo>
                    <a:lnTo>
                      <a:pt x="640" y="1521"/>
                    </a:lnTo>
                    <a:lnTo>
                      <a:pt x="652" y="1521"/>
                    </a:lnTo>
                    <a:lnTo>
                      <a:pt x="664" y="1521"/>
                    </a:lnTo>
                    <a:lnTo>
                      <a:pt x="676" y="1521"/>
                    </a:lnTo>
                    <a:lnTo>
                      <a:pt x="689" y="1521"/>
                    </a:lnTo>
                    <a:lnTo>
                      <a:pt x="701" y="1521"/>
                    </a:lnTo>
                    <a:lnTo>
                      <a:pt x="713" y="1521"/>
                    </a:lnTo>
                    <a:lnTo>
                      <a:pt x="725" y="1501"/>
                    </a:lnTo>
                    <a:lnTo>
                      <a:pt x="738" y="1508"/>
                    </a:lnTo>
                    <a:lnTo>
                      <a:pt x="749" y="1521"/>
                    </a:lnTo>
                    <a:lnTo>
                      <a:pt x="762" y="1521"/>
                    </a:lnTo>
                    <a:lnTo>
                      <a:pt x="774" y="1521"/>
                    </a:lnTo>
                    <a:lnTo>
                      <a:pt x="786" y="1518"/>
                    </a:lnTo>
                    <a:lnTo>
                      <a:pt x="798" y="1521"/>
                    </a:lnTo>
                    <a:lnTo>
                      <a:pt x="811" y="1521"/>
                    </a:lnTo>
                    <a:lnTo>
                      <a:pt x="823" y="1516"/>
                    </a:lnTo>
                    <a:lnTo>
                      <a:pt x="835" y="1521"/>
                    </a:lnTo>
                    <a:lnTo>
                      <a:pt x="847" y="1517"/>
                    </a:lnTo>
                    <a:lnTo>
                      <a:pt x="860" y="1515"/>
                    </a:lnTo>
                    <a:lnTo>
                      <a:pt x="872" y="1505"/>
                    </a:lnTo>
                    <a:lnTo>
                      <a:pt x="884" y="1503"/>
                    </a:lnTo>
                    <a:lnTo>
                      <a:pt x="897" y="1507"/>
                    </a:lnTo>
                    <a:lnTo>
                      <a:pt x="909" y="1508"/>
                    </a:lnTo>
                    <a:lnTo>
                      <a:pt x="921" y="1509"/>
                    </a:lnTo>
                    <a:lnTo>
                      <a:pt x="933" y="1510"/>
                    </a:lnTo>
                    <a:lnTo>
                      <a:pt x="945" y="1518"/>
                    </a:lnTo>
                    <a:lnTo>
                      <a:pt x="958" y="1521"/>
                    </a:lnTo>
                    <a:lnTo>
                      <a:pt x="970" y="1521"/>
                    </a:lnTo>
                    <a:lnTo>
                      <a:pt x="982" y="1521"/>
                    </a:lnTo>
                    <a:lnTo>
                      <a:pt x="995" y="1518"/>
                    </a:lnTo>
                    <a:lnTo>
                      <a:pt x="1007" y="1521"/>
                    </a:lnTo>
                    <a:lnTo>
                      <a:pt x="1019" y="1521"/>
                    </a:lnTo>
                    <a:lnTo>
                      <a:pt x="1031" y="1512"/>
                    </a:lnTo>
                    <a:lnTo>
                      <a:pt x="1043" y="1521"/>
                    </a:lnTo>
                    <a:lnTo>
                      <a:pt x="1056" y="1504"/>
                    </a:lnTo>
                    <a:lnTo>
                      <a:pt x="1068" y="1428"/>
                    </a:lnTo>
                    <a:lnTo>
                      <a:pt x="1080" y="1226"/>
                    </a:lnTo>
                    <a:lnTo>
                      <a:pt x="1092" y="1052"/>
                    </a:lnTo>
                    <a:lnTo>
                      <a:pt x="1105" y="920"/>
                    </a:lnTo>
                    <a:lnTo>
                      <a:pt x="1117" y="880"/>
                    </a:lnTo>
                    <a:lnTo>
                      <a:pt x="1130" y="845"/>
                    </a:lnTo>
                    <a:lnTo>
                      <a:pt x="1142" y="953"/>
                    </a:lnTo>
                    <a:lnTo>
                      <a:pt x="1155" y="1128"/>
                    </a:lnTo>
                    <a:lnTo>
                      <a:pt x="1167" y="1248"/>
                    </a:lnTo>
                    <a:lnTo>
                      <a:pt x="1180" y="1311"/>
                    </a:lnTo>
                    <a:lnTo>
                      <a:pt x="1192" y="1155"/>
                    </a:lnTo>
                    <a:lnTo>
                      <a:pt x="1204" y="848"/>
                    </a:lnTo>
                    <a:lnTo>
                      <a:pt x="1217" y="640"/>
                    </a:lnTo>
                    <a:lnTo>
                      <a:pt x="1229" y="693"/>
                    </a:lnTo>
                    <a:lnTo>
                      <a:pt x="1241" y="880"/>
                    </a:lnTo>
                    <a:lnTo>
                      <a:pt x="1254" y="1013"/>
                    </a:lnTo>
                    <a:lnTo>
                      <a:pt x="1267" y="1011"/>
                    </a:lnTo>
                    <a:lnTo>
                      <a:pt x="1279" y="885"/>
                    </a:lnTo>
                    <a:lnTo>
                      <a:pt x="1292" y="765"/>
                    </a:lnTo>
                    <a:lnTo>
                      <a:pt x="1304" y="802"/>
                    </a:lnTo>
                    <a:lnTo>
                      <a:pt x="1317" y="796"/>
                    </a:lnTo>
                    <a:lnTo>
                      <a:pt x="1329" y="828"/>
                    </a:lnTo>
                    <a:lnTo>
                      <a:pt x="1341" y="859"/>
                    </a:lnTo>
                    <a:lnTo>
                      <a:pt x="1354" y="1048"/>
                    </a:lnTo>
                    <a:lnTo>
                      <a:pt x="1367" y="1201"/>
                    </a:lnTo>
                    <a:lnTo>
                      <a:pt x="1380" y="1286"/>
                    </a:lnTo>
                    <a:lnTo>
                      <a:pt x="1393" y="1348"/>
                    </a:lnTo>
                    <a:lnTo>
                      <a:pt x="1405" y="1378"/>
                    </a:lnTo>
                    <a:lnTo>
                      <a:pt x="1418" y="1395"/>
                    </a:lnTo>
                    <a:lnTo>
                      <a:pt x="1431" y="1418"/>
                    </a:lnTo>
                    <a:lnTo>
                      <a:pt x="1444" y="1425"/>
                    </a:lnTo>
                    <a:lnTo>
                      <a:pt x="1456" y="1423"/>
                    </a:lnTo>
                    <a:lnTo>
                      <a:pt x="1468" y="1437"/>
                    </a:lnTo>
                    <a:lnTo>
                      <a:pt x="1482" y="1442"/>
                    </a:lnTo>
                    <a:lnTo>
                      <a:pt x="1494" y="1455"/>
                    </a:lnTo>
                    <a:lnTo>
                      <a:pt x="1507" y="1460"/>
                    </a:lnTo>
                    <a:lnTo>
                      <a:pt x="1519" y="1469"/>
                    </a:lnTo>
                    <a:lnTo>
                      <a:pt x="1532" y="1487"/>
                    </a:lnTo>
                    <a:lnTo>
                      <a:pt x="1544" y="1489"/>
                    </a:lnTo>
                    <a:lnTo>
                      <a:pt x="1557" y="1492"/>
                    </a:lnTo>
                    <a:lnTo>
                      <a:pt x="1569" y="1496"/>
                    </a:lnTo>
                    <a:lnTo>
                      <a:pt x="1582" y="1501"/>
                    </a:lnTo>
                    <a:lnTo>
                      <a:pt x="1594" y="1500"/>
                    </a:lnTo>
                    <a:lnTo>
                      <a:pt x="1607" y="1500"/>
                    </a:lnTo>
                    <a:lnTo>
                      <a:pt x="1619" y="1495"/>
                    </a:lnTo>
                    <a:lnTo>
                      <a:pt x="1632" y="1489"/>
                    </a:lnTo>
                    <a:lnTo>
                      <a:pt x="1645" y="1481"/>
                    </a:lnTo>
                    <a:lnTo>
                      <a:pt x="1658" y="1486"/>
                    </a:lnTo>
                    <a:lnTo>
                      <a:pt x="1671" y="1494"/>
                    </a:lnTo>
                    <a:lnTo>
                      <a:pt x="1684" y="1488"/>
                    </a:lnTo>
                    <a:lnTo>
                      <a:pt x="1697" y="1482"/>
                    </a:lnTo>
                    <a:lnTo>
                      <a:pt x="1709" y="1474"/>
                    </a:lnTo>
                    <a:lnTo>
                      <a:pt x="1722" y="1475"/>
                    </a:lnTo>
                    <a:lnTo>
                      <a:pt x="1734" y="1476"/>
                    </a:lnTo>
                    <a:lnTo>
                      <a:pt x="1747" y="1483"/>
                    </a:lnTo>
                    <a:lnTo>
                      <a:pt x="1759" y="1482"/>
                    </a:lnTo>
                    <a:lnTo>
                      <a:pt x="1772" y="1460"/>
                    </a:lnTo>
                    <a:lnTo>
                      <a:pt x="1785" y="1444"/>
                    </a:lnTo>
                    <a:lnTo>
                      <a:pt x="1798" y="1423"/>
                    </a:lnTo>
                    <a:lnTo>
                      <a:pt x="1810" y="1444"/>
                    </a:lnTo>
                    <a:lnTo>
                      <a:pt x="1824" y="1458"/>
                    </a:lnTo>
                    <a:lnTo>
                      <a:pt x="1837" y="1474"/>
                    </a:lnTo>
                    <a:lnTo>
                      <a:pt x="1852" y="1493"/>
                    </a:lnTo>
                    <a:lnTo>
                      <a:pt x="1865" y="1503"/>
                    </a:lnTo>
                    <a:lnTo>
                      <a:pt x="1878" y="1509"/>
                    </a:lnTo>
                    <a:lnTo>
                      <a:pt x="1892" y="1511"/>
                    </a:lnTo>
                    <a:lnTo>
                      <a:pt x="1905" y="1515"/>
                    </a:lnTo>
                    <a:lnTo>
                      <a:pt x="1917" y="1511"/>
                    </a:lnTo>
                    <a:lnTo>
                      <a:pt x="1930" y="1512"/>
                    </a:lnTo>
                    <a:lnTo>
                      <a:pt x="1943" y="1510"/>
                    </a:lnTo>
                    <a:lnTo>
                      <a:pt x="1956" y="1507"/>
                    </a:lnTo>
                    <a:lnTo>
                      <a:pt x="1969" y="1506"/>
                    </a:lnTo>
                    <a:lnTo>
                      <a:pt x="1982" y="1509"/>
                    </a:lnTo>
                    <a:lnTo>
                      <a:pt x="1996" y="1510"/>
                    </a:lnTo>
                    <a:lnTo>
                      <a:pt x="2009" y="1510"/>
                    </a:lnTo>
                    <a:lnTo>
                      <a:pt x="2022" y="1513"/>
                    </a:lnTo>
                    <a:lnTo>
                      <a:pt x="2035" y="1518"/>
                    </a:lnTo>
                    <a:lnTo>
                      <a:pt x="2048" y="1517"/>
                    </a:lnTo>
                    <a:lnTo>
                      <a:pt x="2060" y="1517"/>
                    </a:lnTo>
                    <a:lnTo>
                      <a:pt x="2072" y="1516"/>
                    </a:lnTo>
                    <a:lnTo>
                      <a:pt x="2086" y="1517"/>
                    </a:lnTo>
                    <a:lnTo>
                      <a:pt x="2098" y="1518"/>
                    </a:lnTo>
                    <a:lnTo>
                      <a:pt x="2110" y="1516"/>
                    </a:lnTo>
                    <a:lnTo>
                      <a:pt x="2123" y="1516"/>
                    </a:lnTo>
                    <a:lnTo>
                      <a:pt x="2136" y="1516"/>
                    </a:lnTo>
                    <a:lnTo>
                      <a:pt x="2151" y="1515"/>
                    </a:lnTo>
                    <a:lnTo>
                      <a:pt x="2164" y="1520"/>
                    </a:lnTo>
                    <a:lnTo>
                      <a:pt x="2177" y="1516"/>
                    </a:lnTo>
                    <a:lnTo>
                      <a:pt x="2192" y="1521"/>
                    </a:lnTo>
                    <a:lnTo>
                      <a:pt x="2205" y="1521"/>
                    </a:lnTo>
                    <a:lnTo>
                      <a:pt x="2218" y="1520"/>
                    </a:lnTo>
                    <a:lnTo>
                      <a:pt x="2232" y="1521"/>
                    </a:lnTo>
                    <a:lnTo>
                      <a:pt x="2246" y="1517"/>
                    </a:lnTo>
                    <a:lnTo>
                      <a:pt x="2258" y="1516"/>
                    </a:lnTo>
                    <a:lnTo>
                      <a:pt x="2272" y="1515"/>
                    </a:lnTo>
                    <a:lnTo>
                      <a:pt x="2285" y="1510"/>
                    </a:lnTo>
                    <a:lnTo>
                      <a:pt x="2299" y="1512"/>
                    </a:lnTo>
                    <a:lnTo>
                      <a:pt x="2313" y="1507"/>
                    </a:lnTo>
                    <a:lnTo>
                      <a:pt x="2326" y="1447"/>
                    </a:lnTo>
                    <a:lnTo>
                      <a:pt x="2340" y="1237"/>
                    </a:lnTo>
                    <a:lnTo>
                      <a:pt x="2353" y="740"/>
                    </a:lnTo>
                    <a:lnTo>
                      <a:pt x="2366" y="261"/>
                    </a:lnTo>
                    <a:lnTo>
                      <a:pt x="2379" y="0"/>
                    </a:lnTo>
                    <a:lnTo>
                      <a:pt x="2392" y="201"/>
                    </a:lnTo>
                    <a:lnTo>
                      <a:pt x="2407" y="581"/>
                    </a:lnTo>
                    <a:lnTo>
                      <a:pt x="2419" y="819"/>
                    </a:lnTo>
                    <a:lnTo>
                      <a:pt x="2432" y="1116"/>
                    </a:lnTo>
                    <a:lnTo>
                      <a:pt x="2446" y="1309"/>
                    </a:lnTo>
                    <a:lnTo>
                      <a:pt x="2459" y="1425"/>
                    </a:lnTo>
                    <a:lnTo>
                      <a:pt x="2473" y="1459"/>
                    </a:lnTo>
                    <a:lnTo>
                      <a:pt x="2488" y="1478"/>
                    </a:lnTo>
                    <a:lnTo>
                      <a:pt x="2501" y="1485"/>
                    </a:lnTo>
                    <a:lnTo>
                      <a:pt x="2516" y="1495"/>
                    </a:lnTo>
                    <a:lnTo>
                      <a:pt x="2530" y="1495"/>
                    </a:lnTo>
                    <a:lnTo>
                      <a:pt x="2543" y="1494"/>
                    </a:lnTo>
                    <a:lnTo>
                      <a:pt x="2557" y="1496"/>
                    </a:lnTo>
                    <a:lnTo>
                      <a:pt x="2570" y="1499"/>
                    </a:lnTo>
                    <a:lnTo>
                      <a:pt x="2583" y="1502"/>
                    </a:lnTo>
                    <a:lnTo>
                      <a:pt x="2597" y="1503"/>
                    </a:lnTo>
                    <a:lnTo>
                      <a:pt x="2610" y="1504"/>
                    </a:lnTo>
                    <a:lnTo>
                      <a:pt x="2622" y="1504"/>
                    </a:lnTo>
                    <a:lnTo>
                      <a:pt x="2637" y="1505"/>
                    </a:lnTo>
                    <a:lnTo>
                      <a:pt x="2649" y="1508"/>
                    </a:lnTo>
                    <a:lnTo>
                      <a:pt x="2663" y="1511"/>
                    </a:lnTo>
                    <a:lnTo>
                      <a:pt x="2676" y="1509"/>
                    </a:lnTo>
                    <a:lnTo>
                      <a:pt x="2689" y="1509"/>
                    </a:lnTo>
                    <a:lnTo>
                      <a:pt x="2704" y="1507"/>
                    </a:lnTo>
                    <a:lnTo>
                      <a:pt x="2718" y="1511"/>
                    </a:lnTo>
                    <a:lnTo>
                      <a:pt x="2731" y="1511"/>
                    </a:lnTo>
                    <a:lnTo>
                      <a:pt x="2746" y="1512"/>
                    </a:lnTo>
                    <a:lnTo>
                      <a:pt x="2761" y="1511"/>
                    </a:lnTo>
                    <a:lnTo>
                      <a:pt x="2775" y="1513"/>
                    </a:lnTo>
                    <a:lnTo>
                      <a:pt x="2790" y="1512"/>
                    </a:lnTo>
                    <a:lnTo>
                      <a:pt x="2804" y="1511"/>
                    </a:lnTo>
                    <a:lnTo>
                      <a:pt x="2818" y="1513"/>
                    </a:lnTo>
                    <a:lnTo>
                      <a:pt x="2832" y="1512"/>
                    </a:lnTo>
                    <a:lnTo>
                      <a:pt x="2845" y="1514"/>
                    </a:lnTo>
                    <a:lnTo>
                      <a:pt x="2857" y="1515"/>
                    </a:lnTo>
                    <a:lnTo>
                      <a:pt x="2872" y="1516"/>
                    </a:lnTo>
                    <a:lnTo>
                      <a:pt x="2884" y="1508"/>
                    </a:lnTo>
                    <a:lnTo>
                      <a:pt x="2899" y="1466"/>
                    </a:lnTo>
                    <a:lnTo>
                      <a:pt x="2912" y="1344"/>
                    </a:lnTo>
                    <a:lnTo>
                      <a:pt x="2924" y="1128"/>
                    </a:lnTo>
                    <a:lnTo>
                      <a:pt x="2938" y="832"/>
                    </a:lnTo>
                    <a:lnTo>
                      <a:pt x="2950" y="642"/>
                    </a:lnTo>
                    <a:lnTo>
                      <a:pt x="2964" y="681"/>
                    </a:lnTo>
                    <a:lnTo>
                      <a:pt x="2976" y="747"/>
                    </a:lnTo>
                    <a:lnTo>
                      <a:pt x="2989" y="774"/>
                    </a:lnTo>
                    <a:lnTo>
                      <a:pt x="3003" y="811"/>
                    </a:lnTo>
                    <a:lnTo>
                      <a:pt x="3017" y="914"/>
                    </a:lnTo>
                    <a:lnTo>
                      <a:pt x="3029" y="1058"/>
                    </a:lnTo>
                    <a:lnTo>
                      <a:pt x="3044" y="1220"/>
                    </a:lnTo>
                    <a:lnTo>
                      <a:pt x="3057" y="1303"/>
                    </a:lnTo>
                    <a:lnTo>
                      <a:pt x="3073" y="1406"/>
                    </a:lnTo>
                    <a:lnTo>
                      <a:pt x="3086" y="1463"/>
                    </a:lnTo>
                    <a:lnTo>
                      <a:pt x="3100" y="1479"/>
                    </a:lnTo>
                    <a:lnTo>
                      <a:pt x="3114" y="1492"/>
                    </a:lnTo>
                    <a:lnTo>
                      <a:pt x="3129" y="1496"/>
                    </a:lnTo>
                    <a:lnTo>
                      <a:pt x="3143" y="1501"/>
                    </a:lnTo>
                    <a:lnTo>
                      <a:pt x="3157" y="1505"/>
                    </a:lnTo>
                    <a:lnTo>
                      <a:pt x="3171" y="1505"/>
                    </a:lnTo>
                    <a:lnTo>
                      <a:pt x="3184" y="1509"/>
                    </a:lnTo>
                    <a:lnTo>
                      <a:pt x="3198" y="1509"/>
                    </a:lnTo>
                    <a:lnTo>
                      <a:pt x="3212" y="1509"/>
                    </a:lnTo>
                    <a:lnTo>
                      <a:pt x="3225" y="1510"/>
                    </a:lnTo>
                    <a:lnTo>
                      <a:pt x="3240" y="1512"/>
                    </a:lnTo>
                    <a:lnTo>
                      <a:pt x="3255" y="1514"/>
                    </a:lnTo>
                    <a:lnTo>
                      <a:pt x="3269" y="1515"/>
                    </a:lnTo>
                    <a:lnTo>
                      <a:pt x="3285" y="1516"/>
                    </a:lnTo>
                    <a:lnTo>
                      <a:pt x="3299" y="1515"/>
                    </a:lnTo>
                    <a:lnTo>
                      <a:pt x="3314" y="1517"/>
                    </a:lnTo>
                    <a:lnTo>
                      <a:pt x="3329" y="1516"/>
                    </a:lnTo>
                    <a:lnTo>
                      <a:pt x="3344" y="1515"/>
                    </a:lnTo>
                    <a:lnTo>
                      <a:pt x="3358" y="1516"/>
                    </a:lnTo>
                    <a:lnTo>
                      <a:pt x="3372" y="1516"/>
                    </a:lnTo>
                    <a:lnTo>
                      <a:pt x="3388" y="1517"/>
                    </a:lnTo>
                    <a:lnTo>
                      <a:pt x="3402" y="1516"/>
                    </a:lnTo>
                    <a:lnTo>
                      <a:pt x="3416" y="1515"/>
                    </a:lnTo>
                    <a:lnTo>
                      <a:pt x="3431" y="1517"/>
                    </a:lnTo>
                    <a:lnTo>
                      <a:pt x="3445" y="1519"/>
                    </a:lnTo>
                    <a:lnTo>
                      <a:pt x="3459" y="1517"/>
                    </a:lnTo>
                    <a:lnTo>
                      <a:pt x="3474" y="1520"/>
                    </a:lnTo>
                    <a:lnTo>
                      <a:pt x="3488" y="1518"/>
                    </a:lnTo>
                    <a:lnTo>
                      <a:pt x="3502" y="1520"/>
                    </a:lnTo>
                    <a:lnTo>
                      <a:pt x="3517" y="1518"/>
                    </a:lnTo>
                    <a:lnTo>
                      <a:pt x="3532" y="1519"/>
                    </a:lnTo>
                    <a:lnTo>
                      <a:pt x="3546" y="1518"/>
                    </a:lnTo>
                    <a:lnTo>
                      <a:pt x="3561" y="1519"/>
                    </a:lnTo>
                    <a:lnTo>
                      <a:pt x="3576" y="1519"/>
                    </a:lnTo>
                    <a:lnTo>
                      <a:pt x="3590" y="1520"/>
                    </a:lnTo>
                    <a:lnTo>
                      <a:pt x="3606" y="1518"/>
                    </a:lnTo>
                    <a:lnTo>
                      <a:pt x="3621" y="1520"/>
                    </a:lnTo>
                    <a:lnTo>
                      <a:pt x="3636" y="1520"/>
                    </a:lnTo>
                    <a:lnTo>
                      <a:pt x="3650" y="1518"/>
                    </a:lnTo>
                    <a:lnTo>
                      <a:pt x="3666" y="1520"/>
                    </a:lnTo>
                    <a:lnTo>
                      <a:pt x="3680" y="1519"/>
                    </a:lnTo>
                    <a:lnTo>
                      <a:pt x="3694" y="1520"/>
                    </a:lnTo>
                    <a:lnTo>
                      <a:pt x="3709" y="1519"/>
                    </a:lnTo>
                    <a:lnTo>
                      <a:pt x="3723" y="1520"/>
                    </a:lnTo>
                    <a:lnTo>
                      <a:pt x="3736" y="1520"/>
                    </a:lnTo>
                    <a:lnTo>
                      <a:pt x="3752" y="1519"/>
                    </a:lnTo>
                    <a:lnTo>
                      <a:pt x="3766" y="1519"/>
                    </a:lnTo>
                    <a:lnTo>
                      <a:pt x="3780" y="1520"/>
                    </a:lnTo>
                    <a:lnTo>
                      <a:pt x="3795" y="1521"/>
                    </a:lnTo>
                    <a:lnTo>
                      <a:pt x="3809" y="1521"/>
                    </a:lnTo>
                    <a:lnTo>
                      <a:pt x="3822" y="1520"/>
                    </a:lnTo>
                    <a:lnTo>
                      <a:pt x="3837" y="1520"/>
                    </a:lnTo>
                    <a:lnTo>
                      <a:pt x="3850" y="1520"/>
                    </a:lnTo>
                    <a:lnTo>
                      <a:pt x="3863" y="1520"/>
                    </a:lnTo>
                    <a:lnTo>
                      <a:pt x="3879" y="1521"/>
                    </a:lnTo>
                    <a:lnTo>
                      <a:pt x="3892" y="1521"/>
                    </a:lnTo>
                    <a:lnTo>
                      <a:pt x="3907" y="1520"/>
                    </a:lnTo>
                    <a:lnTo>
                      <a:pt x="3922" y="1520"/>
                    </a:lnTo>
                    <a:lnTo>
                      <a:pt x="3936" y="1519"/>
                    </a:lnTo>
                    <a:lnTo>
                      <a:pt x="3951" y="1520"/>
                    </a:lnTo>
                    <a:lnTo>
                      <a:pt x="3967" y="1520"/>
                    </a:lnTo>
                    <a:lnTo>
                      <a:pt x="3982" y="1520"/>
                    </a:lnTo>
                    <a:lnTo>
                      <a:pt x="3996" y="1520"/>
                    </a:lnTo>
                    <a:lnTo>
                      <a:pt x="4011" y="1520"/>
                    </a:lnTo>
                    <a:lnTo>
                      <a:pt x="4026" y="1520"/>
                    </a:lnTo>
                    <a:lnTo>
                      <a:pt x="4041" y="1521"/>
                    </a:lnTo>
                    <a:lnTo>
                      <a:pt x="4056" y="1521"/>
                    </a:lnTo>
                    <a:lnTo>
                      <a:pt x="4071" y="1521"/>
                    </a:lnTo>
                    <a:lnTo>
                      <a:pt x="4085" y="1520"/>
                    </a:lnTo>
                    <a:lnTo>
                      <a:pt x="4099" y="1520"/>
                    </a:lnTo>
                    <a:lnTo>
                      <a:pt x="4114" y="1520"/>
                    </a:lnTo>
                    <a:lnTo>
                      <a:pt x="4128" y="1520"/>
                    </a:lnTo>
                    <a:lnTo>
                      <a:pt x="4141" y="1520"/>
                    </a:lnTo>
                    <a:lnTo>
                      <a:pt x="4156" y="1521"/>
                    </a:lnTo>
                    <a:lnTo>
                      <a:pt x="4170" y="1521"/>
                    </a:lnTo>
                    <a:lnTo>
                      <a:pt x="4185" y="1521"/>
                    </a:lnTo>
                    <a:lnTo>
                      <a:pt x="4197" y="1520"/>
                    </a:lnTo>
                    <a:lnTo>
                      <a:pt x="4210" y="1521"/>
                    </a:lnTo>
                    <a:lnTo>
                      <a:pt x="4225" y="1521"/>
                    </a:lnTo>
                    <a:lnTo>
                      <a:pt x="4238" y="1520"/>
                    </a:lnTo>
                    <a:lnTo>
                      <a:pt x="4253" y="1519"/>
                    </a:lnTo>
                    <a:lnTo>
                      <a:pt x="4268" y="1520"/>
                    </a:lnTo>
                    <a:lnTo>
                      <a:pt x="4283" y="1520"/>
                    </a:lnTo>
                    <a:lnTo>
                      <a:pt x="4297" y="1520"/>
                    </a:lnTo>
                    <a:lnTo>
                      <a:pt x="4313" y="1521"/>
                    </a:lnTo>
                    <a:lnTo>
                      <a:pt x="4327" y="1521"/>
                    </a:lnTo>
                    <a:lnTo>
                      <a:pt x="4341" y="1520"/>
                    </a:lnTo>
                    <a:lnTo>
                      <a:pt x="4357" y="1520"/>
                    </a:lnTo>
                    <a:lnTo>
                      <a:pt x="4371" y="1521"/>
                    </a:lnTo>
                    <a:lnTo>
                      <a:pt x="4385" y="1521"/>
                    </a:lnTo>
                    <a:lnTo>
                      <a:pt x="4399" y="1521"/>
                    </a:lnTo>
                    <a:lnTo>
                      <a:pt x="4414" y="1520"/>
                    </a:lnTo>
                    <a:lnTo>
                      <a:pt x="4428" y="1521"/>
                    </a:lnTo>
                    <a:lnTo>
                      <a:pt x="4442" y="1520"/>
                    </a:lnTo>
                    <a:lnTo>
                      <a:pt x="4457" y="1521"/>
                    </a:lnTo>
                    <a:lnTo>
                      <a:pt x="4471" y="1521"/>
                    </a:lnTo>
                    <a:lnTo>
                      <a:pt x="4485" y="1521"/>
                    </a:lnTo>
                    <a:lnTo>
                      <a:pt x="4500" y="1520"/>
                    </a:lnTo>
                    <a:lnTo>
                      <a:pt x="4514" y="1520"/>
                    </a:lnTo>
                    <a:lnTo>
                      <a:pt x="4528" y="1521"/>
                    </a:lnTo>
                    <a:lnTo>
                      <a:pt x="4544" y="1521"/>
                    </a:lnTo>
                    <a:lnTo>
                      <a:pt x="4559" y="1521"/>
                    </a:lnTo>
                    <a:lnTo>
                      <a:pt x="4574" y="1519"/>
                    </a:lnTo>
                    <a:lnTo>
                      <a:pt x="4589" y="1521"/>
                    </a:lnTo>
                    <a:lnTo>
                      <a:pt x="4604" y="1521"/>
                    </a:lnTo>
                    <a:lnTo>
                      <a:pt x="4618" y="1521"/>
                    </a:lnTo>
                    <a:lnTo>
                      <a:pt x="4634" y="1520"/>
                    </a:lnTo>
                    <a:lnTo>
                      <a:pt x="4648" y="1521"/>
                    </a:lnTo>
                    <a:lnTo>
                      <a:pt x="4662" y="1520"/>
                    </a:lnTo>
                    <a:lnTo>
                      <a:pt x="4677" y="1520"/>
                    </a:lnTo>
                    <a:lnTo>
                      <a:pt x="4691" y="1520"/>
                    </a:lnTo>
                    <a:lnTo>
                      <a:pt x="4704" y="1520"/>
                    </a:lnTo>
                    <a:lnTo>
                      <a:pt x="4720" y="1521"/>
                    </a:lnTo>
                    <a:lnTo>
                      <a:pt x="4733" y="1521"/>
                    </a:lnTo>
                    <a:lnTo>
                      <a:pt x="4747" y="1520"/>
                    </a:lnTo>
                    <a:lnTo>
                      <a:pt x="4762" y="1521"/>
                    </a:lnTo>
                    <a:lnTo>
                      <a:pt x="4777" y="1520"/>
                    </a:lnTo>
                    <a:lnTo>
                      <a:pt x="4790" y="1521"/>
                    </a:lnTo>
                    <a:lnTo>
                      <a:pt x="4807" y="1519"/>
                    </a:lnTo>
                    <a:lnTo>
                      <a:pt x="4821" y="1521"/>
                    </a:lnTo>
                    <a:lnTo>
                      <a:pt x="4836" y="1521"/>
                    </a:lnTo>
                    <a:lnTo>
                      <a:pt x="4851" y="1521"/>
                    </a:lnTo>
                    <a:lnTo>
                      <a:pt x="4867" y="1521"/>
                    </a:lnTo>
                    <a:lnTo>
                      <a:pt x="4881" y="1520"/>
                    </a:lnTo>
                    <a:lnTo>
                      <a:pt x="4896" y="1521"/>
                    </a:lnTo>
                    <a:lnTo>
                      <a:pt x="4911" y="1521"/>
                    </a:lnTo>
                    <a:lnTo>
                      <a:pt x="4926" y="1521"/>
                    </a:lnTo>
                    <a:lnTo>
                      <a:pt x="4941" y="1520"/>
                    </a:lnTo>
                    <a:lnTo>
                      <a:pt x="4955" y="1521"/>
                    </a:lnTo>
                    <a:lnTo>
                      <a:pt x="4971" y="1521"/>
                    </a:lnTo>
                    <a:lnTo>
                      <a:pt x="4985" y="1521"/>
                    </a:lnTo>
                    <a:lnTo>
                      <a:pt x="4998" y="1521"/>
                    </a:lnTo>
                    <a:lnTo>
                      <a:pt x="5014" y="1521"/>
                    </a:lnTo>
                    <a:lnTo>
                      <a:pt x="5027" y="1521"/>
                    </a:lnTo>
                    <a:lnTo>
                      <a:pt x="5041" y="1521"/>
                    </a:lnTo>
                    <a:lnTo>
                      <a:pt x="5056" y="1521"/>
                    </a:lnTo>
                    <a:lnTo>
                      <a:pt x="5070" y="1521"/>
                    </a:lnTo>
                    <a:lnTo>
                      <a:pt x="5084" y="1521"/>
                    </a:lnTo>
                    <a:lnTo>
                      <a:pt x="5100" y="1521"/>
                    </a:lnTo>
                    <a:lnTo>
                      <a:pt x="5115" y="1521"/>
                    </a:lnTo>
                    <a:lnTo>
                      <a:pt x="5130" y="1521"/>
                    </a:lnTo>
                    <a:lnTo>
                      <a:pt x="5145" y="1521"/>
                    </a:lnTo>
                    <a:lnTo>
                      <a:pt x="5160" y="1521"/>
                    </a:lnTo>
                    <a:lnTo>
                      <a:pt x="5175" y="1520"/>
                    </a:lnTo>
                    <a:lnTo>
                      <a:pt x="5191" y="1521"/>
                    </a:lnTo>
                    <a:lnTo>
                      <a:pt x="5205" y="1521"/>
                    </a:lnTo>
                    <a:lnTo>
                      <a:pt x="5220" y="1520"/>
                    </a:lnTo>
                    <a:lnTo>
                      <a:pt x="5234" y="1521"/>
                    </a:lnTo>
                    <a:lnTo>
                      <a:pt x="5251" y="1521"/>
                    </a:lnTo>
                    <a:lnTo>
                      <a:pt x="5265" y="1521"/>
                    </a:lnTo>
                    <a:lnTo>
                      <a:pt x="5280" y="1520"/>
                    </a:lnTo>
                    <a:lnTo>
                      <a:pt x="5295" y="1521"/>
                    </a:lnTo>
                    <a:lnTo>
                      <a:pt x="5309" y="1521"/>
                    </a:lnTo>
                    <a:lnTo>
                      <a:pt x="5323" y="1521"/>
                    </a:lnTo>
                    <a:lnTo>
                      <a:pt x="5339" y="1521"/>
                    </a:lnTo>
                    <a:lnTo>
                      <a:pt x="5353" y="1521"/>
                    </a:lnTo>
                    <a:lnTo>
                      <a:pt x="5367" y="1521"/>
                    </a:lnTo>
                    <a:lnTo>
                      <a:pt x="5382" y="1521"/>
                    </a:lnTo>
                    <a:lnTo>
                      <a:pt x="5397" y="1520"/>
                    </a:lnTo>
                    <a:lnTo>
                      <a:pt x="5411" y="1520"/>
                    </a:lnTo>
                    <a:lnTo>
                      <a:pt x="5425" y="1520"/>
                    </a:lnTo>
                    <a:lnTo>
                      <a:pt x="5440" y="1521"/>
                    </a:lnTo>
                    <a:lnTo>
                      <a:pt x="5454" y="1520"/>
                    </a:lnTo>
                    <a:lnTo>
                      <a:pt x="5469" y="1521"/>
                    </a:lnTo>
                    <a:lnTo>
                      <a:pt x="5483" y="1521"/>
                    </a:lnTo>
                    <a:lnTo>
                      <a:pt x="5496" y="1521"/>
                    </a:lnTo>
                    <a:lnTo>
                      <a:pt x="5509" y="1520"/>
                    </a:lnTo>
                    <a:lnTo>
                      <a:pt x="5522" y="1520"/>
                    </a:lnTo>
                    <a:lnTo>
                      <a:pt x="5534" y="1521"/>
                    </a:lnTo>
                    <a:lnTo>
                      <a:pt x="5548" y="1520"/>
                    </a:lnTo>
                    <a:lnTo>
                      <a:pt x="5561" y="1521"/>
                    </a:lnTo>
                    <a:lnTo>
                      <a:pt x="5574" y="1520"/>
                    </a:lnTo>
                    <a:lnTo>
                      <a:pt x="5587" y="1521"/>
                    </a:lnTo>
                    <a:lnTo>
                      <a:pt x="5601" y="1520"/>
                    </a:lnTo>
                    <a:lnTo>
                      <a:pt x="5617" y="1521"/>
                    </a:lnTo>
                    <a:lnTo>
                      <a:pt x="5630" y="1521"/>
                    </a:lnTo>
                    <a:lnTo>
                      <a:pt x="5644" y="1520"/>
                    </a:lnTo>
                    <a:lnTo>
                      <a:pt x="5659" y="1521"/>
                    </a:lnTo>
                    <a:lnTo>
                      <a:pt x="5672" y="1520"/>
                    </a:lnTo>
                    <a:lnTo>
                      <a:pt x="5686" y="1520"/>
                    </a:lnTo>
                    <a:lnTo>
                      <a:pt x="5701" y="1520"/>
                    </a:lnTo>
                    <a:lnTo>
                      <a:pt x="5716" y="1520"/>
                    </a:lnTo>
                    <a:lnTo>
                      <a:pt x="5730" y="1520"/>
                    </a:lnTo>
                    <a:lnTo>
                      <a:pt x="5746" y="1518"/>
                    </a:lnTo>
                    <a:lnTo>
                      <a:pt x="5760" y="1519"/>
                    </a:lnTo>
                    <a:lnTo>
                      <a:pt x="5775" y="1520"/>
                    </a:lnTo>
                    <a:lnTo>
                      <a:pt x="5790" y="1520"/>
                    </a:lnTo>
                    <a:lnTo>
                      <a:pt x="5805" y="1521"/>
                    </a:lnTo>
                    <a:lnTo>
                      <a:pt x="5819" y="1520"/>
                    </a:lnTo>
                    <a:lnTo>
                      <a:pt x="5833" y="1521"/>
                    </a:lnTo>
                    <a:lnTo>
                      <a:pt x="5848" y="1521"/>
                    </a:lnTo>
                    <a:lnTo>
                      <a:pt x="5863" y="1521"/>
                    </a:lnTo>
                    <a:lnTo>
                      <a:pt x="5877" y="1521"/>
                    </a:lnTo>
                    <a:lnTo>
                      <a:pt x="5893" y="1521"/>
                    </a:lnTo>
                    <a:lnTo>
                      <a:pt x="5907" y="1520"/>
                    </a:lnTo>
                    <a:lnTo>
                      <a:pt x="5921" y="1521"/>
                    </a:lnTo>
                    <a:lnTo>
                      <a:pt x="5937" y="1521"/>
                    </a:lnTo>
                    <a:lnTo>
                      <a:pt x="5952" y="1520"/>
                    </a:lnTo>
                    <a:lnTo>
                      <a:pt x="5966" y="1521"/>
                    </a:lnTo>
                    <a:lnTo>
                      <a:pt x="5981" y="1521"/>
                    </a:lnTo>
                    <a:lnTo>
                      <a:pt x="5996" y="1521"/>
                    </a:lnTo>
                    <a:lnTo>
                      <a:pt x="6010" y="1521"/>
                    </a:lnTo>
                    <a:lnTo>
                      <a:pt x="6025" y="1520"/>
                    </a:lnTo>
                    <a:lnTo>
                      <a:pt x="6038" y="1520"/>
                    </a:lnTo>
                    <a:lnTo>
                      <a:pt x="6052" y="1521"/>
                    </a:lnTo>
                    <a:lnTo>
                      <a:pt x="6067" y="1520"/>
                    </a:lnTo>
                    <a:lnTo>
                      <a:pt x="6081" y="1520"/>
                    </a:lnTo>
                    <a:lnTo>
                      <a:pt x="6095" y="1521"/>
                    </a:lnTo>
                    <a:lnTo>
                      <a:pt x="6110" y="1521"/>
                    </a:lnTo>
                    <a:lnTo>
                      <a:pt x="6125" y="1521"/>
                    </a:lnTo>
                    <a:lnTo>
                      <a:pt x="6139" y="1520"/>
                    </a:lnTo>
                    <a:lnTo>
                      <a:pt x="6154" y="1521"/>
                    </a:lnTo>
                    <a:lnTo>
                      <a:pt x="6169" y="1521"/>
                    </a:lnTo>
                    <a:lnTo>
                      <a:pt x="6184" y="1521"/>
                    </a:lnTo>
                    <a:lnTo>
                      <a:pt x="6198" y="1520"/>
                    </a:lnTo>
                    <a:lnTo>
                      <a:pt x="6213" y="1521"/>
                    </a:lnTo>
                    <a:lnTo>
                      <a:pt x="6227" y="1521"/>
                    </a:lnTo>
                    <a:lnTo>
                      <a:pt x="6241" y="1520"/>
                    </a:lnTo>
                    <a:lnTo>
                      <a:pt x="6257" y="1521"/>
                    </a:lnTo>
                    <a:lnTo>
                      <a:pt x="6272" y="1521"/>
                    </a:lnTo>
                    <a:lnTo>
                      <a:pt x="6286" y="1520"/>
                    </a:lnTo>
                    <a:lnTo>
                      <a:pt x="6302" y="1521"/>
                    </a:lnTo>
                    <a:lnTo>
                      <a:pt x="6317" y="1521"/>
                    </a:lnTo>
                    <a:lnTo>
                      <a:pt x="6331" y="1519"/>
                    </a:lnTo>
                    <a:lnTo>
                      <a:pt x="6345" y="1520"/>
                    </a:lnTo>
                    <a:lnTo>
                      <a:pt x="6361" y="1521"/>
                    </a:lnTo>
                    <a:lnTo>
                      <a:pt x="6375" y="1520"/>
                    </a:lnTo>
                    <a:lnTo>
                      <a:pt x="6389" y="1520"/>
                    </a:lnTo>
                    <a:lnTo>
                      <a:pt x="6405" y="1520"/>
                    </a:lnTo>
                    <a:lnTo>
                      <a:pt x="6409" y="152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9" name="Freeform 76">
                <a:extLst>
                  <a:ext uri="{FF2B5EF4-FFF2-40B4-BE49-F238E27FC236}">
                    <a16:creationId xmlns:a16="http://schemas.microsoft.com/office/drawing/2014/main" id="{8B94C47D-83E7-048F-C3C0-9B56012CA4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1" y="2490"/>
                <a:ext cx="136" cy="209"/>
              </a:xfrm>
              <a:custGeom>
                <a:avLst/>
                <a:gdLst>
                  <a:gd name="T0" fmla="*/ 0 w 136"/>
                  <a:gd name="T1" fmla="*/ 209 h 209"/>
                  <a:gd name="T2" fmla="*/ 0 w 136"/>
                  <a:gd name="T3" fmla="*/ 209 h 209"/>
                  <a:gd name="T4" fmla="*/ 136 w 136"/>
                  <a:gd name="T5" fmla="*/ 209 h 209"/>
                  <a:gd name="T6" fmla="*/ 136 w 136"/>
                  <a:gd name="T7" fmla="*/ 0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6" h="209">
                    <a:moveTo>
                      <a:pt x="0" y="209"/>
                    </a:moveTo>
                    <a:lnTo>
                      <a:pt x="0" y="209"/>
                    </a:lnTo>
                    <a:lnTo>
                      <a:pt x="136" y="209"/>
                    </a:lnTo>
                    <a:lnTo>
                      <a:pt x="136" y="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0" name="Freeform 77">
                <a:extLst>
                  <a:ext uri="{FF2B5EF4-FFF2-40B4-BE49-F238E27FC236}">
                    <a16:creationId xmlns:a16="http://schemas.microsoft.com/office/drawing/2014/main" id="{EF7A9B66-6CBA-51C1-51C5-7DBC3EC0A1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1179"/>
                <a:ext cx="6409" cy="1521"/>
              </a:xfrm>
              <a:custGeom>
                <a:avLst/>
                <a:gdLst>
                  <a:gd name="T0" fmla="*/ 79 w 6409"/>
                  <a:gd name="T1" fmla="*/ 1135 h 1521"/>
                  <a:gd name="T2" fmla="*/ 177 w 6409"/>
                  <a:gd name="T3" fmla="*/ 1501 h 1521"/>
                  <a:gd name="T4" fmla="*/ 274 w 6409"/>
                  <a:gd name="T5" fmla="*/ 1521 h 1521"/>
                  <a:gd name="T6" fmla="*/ 371 w 6409"/>
                  <a:gd name="T7" fmla="*/ 1521 h 1521"/>
                  <a:gd name="T8" fmla="*/ 469 w 6409"/>
                  <a:gd name="T9" fmla="*/ 1515 h 1521"/>
                  <a:gd name="T10" fmla="*/ 566 w 6409"/>
                  <a:gd name="T11" fmla="*/ 1521 h 1521"/>
                  <a:gd name="T12" fmla="*/ 664 w 6409"/>
                  <a:gd name="T13" fmla="*/ 1521 h 1521"/>
                  <a:gd name="T14" fmla="*/ 762 w 6409"/>
                  <a:gd name="T15" fmla="*/ 1521 h 1521"/>
                  <a:gd name="T16" fmla="*/ 860 w 6409"/>
                  <a:gd name="T17" fmla="*/ 1515 h 1521"/>
                  <a:gd name="T18" fmla="*/ 958 w 6409"/>
                  <a:gd name="T19" fmla="*/ 1521 h 1521"/>
                  <a:gd name="T20" fmla="*/ 1056 w 6409"/>
                  <a:gd name="T21" fmla="*/ 1504 h 1521"/>
                  <a:gd name="T22" fmla="*/ 1155 w 6409"/>
                  <a:gd name="T23" fmla="*/ 1128 h 1521"/>
                  <a:gd name="T24" fmla="*/ 1254 w 6409"/>
                  <a:gd name="T25" fmla="*/ 1013 h 1521"/>
                  <a:gd name="T26" fmla="*/ 1354 w 6409"/>
                  <a:gd name="T27" fmla="*/ 1048 h 1521"/>
                  <a:gd name="T28" fmla="*/ 1456 w 6409"/>
                  <a:gd name="T29" fmla="*/ 1423 h 1521"/>
                  <a:gd name="T30" fmla="*/ 1557 w 6409"/>
                  <a:gd name="T31" fmla="*/ 1492 h 1521"/>
                  <a:gd name="T32" fmla="*/ 1658 w 6409"/>
                  <a:gd name="T33" fmla="*/ 1486 h 1521"/>
                  <a:gd name="T34" fmla="*/ 1759 w 6409"/>
                  <a:gd name="T35" fmla="*/ 1482 h 1521"/>
                  <a:gd name="T36" fmla="*/ 1865 w 6409"/>
                  <a:gd name="T37" fmla="*/ 1503 h 1521"/>
                  <a:gd name="T38" fmla="*/ 1969 w 6409"/>
                  <a:gd name="T39" fmla="*/ 1506 h 1521"/>
                  <a:gd name="T40" fmla="*/ 2072 w 6409"/>
                  <a:gd name="T41" fmla="*/ 1516 h 1521"/>
                  <a:gd name="T42" fmla="*/ 2177 w 6409"/>
                  <a:gd name="T43" fmla="*/ 1516 h 1521"/>
                  <a:gd name="T44" fmla="*/ 2285 w 6409"/>
                  <a:gd name="T45" fmla="*/ 1510 h 1521"/>
                  <a:gd name="T46" fmla="*/ 2392 w 6409"/>
                  <a:gd name="T47" fmla="*/ 201 h 1521"/>
                  <a:gd name="T48" fmla="*/ 2501 w 6409"/>
                  <a:gd name="T49" fmla="*/ 1485 h 1521"/>
                  <a:gd name="T50" fmla="*/ 2610 w 6409"/>
                  <a:gd name="T51" fmla="*/ 1504 h 1521"/>
                  <a:gd name="T52" fmla="*/ 2718 w 6409"/>
                  <a:gd name="T53" fmla="*/ 1511 h 1521"/>
                  <a:gd name="T54" fmla="*/ 2832 w 6409"/>
                  <a:gd name="T55" fmla="*/ 1512 h 1521"/>
                  <a:gd name="T56" fmla="*/ 2938 w 6409"/>
                  <a:gd name="T57" fmla="*/ 832 h 1521"/>
                  <a:gd name="T58" fmla="*/ 3044 w 6409"/>
                  <a:gd name="T59" fmla="*/ 1220 h 1521"/>
                  <a:gd name="T60" fmla="*/ 3157 w 6409"/>
                  <a:gd name="T61" fmla="*/ 1505 h 1521"/>
                  <a:gd name="T62" fmla="*/ 3269 w 6409"/>
                  <a:gd name="T63" fmla="*/ 1515 h 1521"/>
                  <a:gd name="T64" fmla="*/ 3388 w 6409"/>
                  <a:gd name="T65" fmla="*/ 1517 h 1521"/>
                  <a:gd name="T66" fmla="*/ 3502 w 6409"/>
                  <a:gd name="T67" fmla="*/ 1520 h 1521"/>
                  <a:gd name="T68" fmla="*/ 3621 w 6409"/>
                  <a:gd name="T69" fmla="*/ 1520 h 1521"/>
                  <a:gd name="T70" fmla="*/ 3736 w 6409"/>
                  <a:gd name="T71" fmla="*/ 1520 h 1521"/>
                  <a:gd name="T72" fmla="*/ 3850 w 6409"/>
                  <a:gd name="T73" fmla="*/ 1520 h 1521"/>
                  <a:gd name="T74" fmla="*/ 3967 w 6409"/>
                  <a:gd name="T75" fmla="*/ 1520 h 1521"/>
                  <a:gd name="T76" fmla="*/ 4085 w 6409"/>
                  <a:gd name="T77" fmla="*/ 1520 h 1521"/>
                  <a:gd name="T78" fmla="*/ 4197 w 6409"/>
                  <a:gd name="T79" fmla="*/ 1520 h 1521"/>
                  <a:gd name="T80" fmla="*/ 4313 w 6409"/>
                  <a:gd name="T81" fmla="*/ 1521 h 1521"/>
                  <a:gd name="T82" fmla="*/ 4428 w 6409"/>
                  <a:gd name="T83" fmla="*/ 1521 h 1521"/>
                  <a:gd name="T84" fmla="*/ 4544 w 6409"/>
                  <a:gd name="T85" fmla="*/ 1521 h 1521"/>
                  <a:gd name="T86" fmla="*/ 4662 w 6409"/>
                  <a:gd name="T87" fmla="*/ 1520 h 1521"/>
                  <a:gd name="T88" fmla="*/ 4777 w 6409"/>
                  <a:gd name="T89" fmla="*/ 1520 h 1521"/>
                  <a:gd name="T90" fmla="*/ 4896 w 6409"/>
                  <a:gd name="T91" fmla="*/ 1521 h 1521"/>
                  <a:gd name="T92" fmla="*/ 5014 w 6409"/>
                  <a:gd name="T93" fmla="*/ 1521 h 1521"/>
                  <a:gd name="T94" fmla="*/ 5130 w 6409"/>
                  <a:gd name="T95" fmla="*/ 1521 h 1521"/>
                  <a:gd name="T96" fmla="*/ 5251 w 6409"/>
                  <a:gd name="T97" fmla="*/ 1521 h 1521"/>
                  <a:gd name="T98" fmla="*/ 5367 w 6409"/>
                  <a:gd name="T99" fmla="*/ 1521 h 1521"/>
                  <a:gd name="T100" fmla="*/ 5483 w 6409"/>
                  <a:gd name="T101" fmla="*/ 1521 h 1521"/>
                  <a:gd name="T102" fmla="*/ 5587 w 6409"/>
                  <a:gd name="T103" fmla="*/ 1521 h 1521"/>
                  <a:gd name="T104" fmla="*/ 5701 w 6409"/>
                  <a:gd name="T105" fmla="*/ 1520 h 1521"/>
                  <a:gd name="T106" fmla="*/ 5819 w 6409"/>
                  <a:gd name="T107" fmla="*/ 1520 h 1521"/>
                  <a:gd name="T108" fmla="*/ 5937 w 6409"/>
                  <a:gd name="T109" fmla="*/ 1521 h 1521"/>
                  <a:gd name="T110" fmla="*/ 6052 w 6409"/>
                  <a:gd name="T111" fmla="*/ 1521 h 1521"/>
                  <a:gd name="T112" fmla="*/ 6169 w 6409"/>
                  <a:gd name="T113" fmla="*/ 1521 h 1521"/>
                  <a:gd name="T114" fmla="*/ 6286 w 6409"/>
                  <a:gd name="T115" fmla="*/ 1520 h 1521"/>
                  <a:gd name="T116" fmla="*/ 6405 w 6409"/>
                  <a:gd name="T117" fmla="*/ 1520 h 1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409" h="1521">
                    <a:moveTo>
                      <a:pt x="0" y="1512"/>
                    </a:moveTo>
                    <a:lnTo>
                      <a:pt x="6" y="1505"/>
                    </a:lnTo>
                    <a:lnTo>
                      <a:pt x="18" y="1516"/>
                    </a:lnTo>
                    <a:lnTo>
                      <a:pt x="30" y="1521"/>
                    </a:lnTo>
                    <a:lnTo>
                      <a:pt x="43" y="1468"/>
                    </a:lnTo>
                    <a:lnTo>
                      <a:pt x="55" y="1273"/>
                    </a:lnTo>
                    <a:lnTo>
                      <a:pt x="67" y="1114"/>
                    </a:lnTo>
                    <a:lnTo>
                      <a:pt x="79" y="1135"/>
                    </a:lnTo>
                    <a:lnTo>
                      <a:pt x="91" y="1224"/>
                    </a:lnTo>
                    <a:lnTo>
                      <a:pt x="104" y="1280"/>
                    </a:lnTo>
                    <a:lnTo>
                      <a:pt x="116" y="1351"/>
                    </a:lnTo>
                    <a:lnTo>
                      <a:pt x="128" y="1421"/>
                    </a:lnTo>
                    <a:lnTo>
                      <a:pt x="140" y="1467"/>
                    </a:lnTo>
                    <a:lnTo>
                      <a:pt x="152" y="1511"/>
                    </a:lnTo>
                    <a:lnTo>
                      <a:pt x="165" y="1500"/>
                    </a:lnTo>
                    <a:lnTo>
                      <a:pt x="177" y="1501"/>
                    </a:lnTo>
                    <a:lnTo>
                      <a:pt x="189" y="1515"/>
                    </a:lnTo>
                    <a:lnTo>
                      <a:pt x="201" y="1506"/>
                    </a:lnTo>
                    <a:lnTo>
                      <a:pt x="213" y="1505"/>
                    </a:lnTo>
                    <a:lnTo>
                      <a:pt x="225" y="1500"/>
                    </a:lnTo>
                    <a:lnTo>
                      <a:pt x="237" y="1506"/>
                    </a:lnTo>
                    <a:lnTo>
                      <a:pt x="250" y="1510"/>
                    </a:lnTo>
                    <a:lnTo>
                      <a:pt x="262" y="1521"/>
                    </a:lnTo>
                    <a:lnTo>
                      <a:pt x="274" y="1521"/>
                    </a:lnTo>
                    <a:lnTo>
                      <a:pt x="286" y="1521"/>
                    </a:lnTo>
                    <a:lnTo>
                      <a:pt x="298" y="1512"/>
                    </a:lnTo>
                    <a:lnTo>
                      <a:pt x="311" y="1513"/>
                    </a:lnTo>
                    <a:lnTo>
                      <a:pt x="323" y="1521"/>
                    </a:lnTo>
                    <a:lnTo>
                      <a:pt x="335" y="1509"/>
                    </a:lnTo>
                    <a:lnTo>
                      <a:pt x="347" y="1510"/>
                    </a:lnTo>
                    <a:lnTo>
                      <a:pt x="359" y="1521"/>
                    </a:lnTo>
                    <a:lnTo>
                      <a:pt x="371" y="1521"/>
                    </a:lnTo>
                    <a:lnTo>
                      <a:pt x="384" y="1521"/>
                    </a:lnTo>
                    <a:lnTo>
                      <a:pt x="396" y="1510"/>
                    </a:lnTo>
                    <a:lnTo>
                      <a:pt x="408" y="1521"/>
                    </a:lnTo>
                    <a:lnTo>
                      <a:pt x="420" y="1516"/>
                    </a:lnTo>
                    <a:lnTo>
                      <a:pt x="432" y="1516"/>
                    </a:lnTo>
                    <a:lnTo>
                      <a:pt x="445" y="1514"/>
                    </a:lnTo>
                    <a:lnTo>
                      <a:pt x="457" y="1515"/>
                    </a:lnTo>
                    <a:lnTo>
                      <a:pt x="469" y="1515"/>
                    </a:lnTo>
                    <a:lnTo>
                      <a:pt x="481" y="1510"/>
                    </a:lnTo>
                    <a:lnTo>
                      <a:pt x="493" y="1521"/>
                    </a:lnTo>
                    <a:lnTo>
                      <a:pt x="506" y="1521"/>
                    </a:lnTo>
                    <a:lnTo>
                      <a:pt x="518" y="1521"/>
                    </a:lnTo>
                    <a:lnTo>
                      <a:pt x="530" y="1521"/>
                    </a:lnTo>
                    <a:lnTo>
                      <a:pt x="542" y="1521"/>
                    </a:lnTo>
                    <a:lnTo>
                      <a:pt x="554" y="1516"/>
                    </a:lnTo>
                    <a:lnTo>
                      <a:pt x="566" y="1521"/>
                    </a:lnTo>
                    <a:lnTo>
                      <a:pt x="579" y="1521"/>
                    </a:lnTo>
                    <a:lnTo>
                      <a:pt x="591" y="1515"/>
                    </a:lnTo>
                    <a:lnTo>
                      <a:pt x="603" y="1521"/>
                    </a:lnTo>
                    <a:lnTo>
                      <a:pt x="615" y="1521"/>
                    </a:lnTo>
                    <a:lnTo>
                      <a:pt x="627" y="1521"/>
                    </a:lnTo>
                    <a:lnTo>
                      <a:pt x="640" y="1521"/>
                    </a:lnTo>
                    <a:lnTo>
                      <a:pt x="652" y="1521"/>
                    </a:lnTo>
                    <a:lnTo>
                      <a:pt x="664" y="1521"/>
                    </a:lnTo>
                    <a:lnTo>
                      <a:pt x="676" y="1521"/>
                    </a:lnTo>
                    <a:lnTo>
                      <a:pt x="689" y="1521"/>
                    </a:lnTo>
                    <a:lnTo>
                      <a:pt x="701" y="1521"/>
                    </a:lnTo>
                    <a:lnTo>
                      <a:pt x="713" y="1521"/>
                    </a:lnTo>
                    <a:lnTo>
                      <a:pt x="725" y="1501"/>
                    </a:lnTo>
                    <a:lnTo>
                      <a:pt x="738" y="1508"/>
                    </a:lnTo>
                    <a:lnTo>
                      <a:pt x="749" y="1521"/>
                    </a:lnTo>
                    <a:lnTo>
                      <a:pt x="762" y="1521"/>
                    </a:lnTo>
                    <a:lnTo>
                      <a:pt x="774" y="1521"/>
                    </a:lnTo>
                    <a:lnTo>
                      <a:pt x="786" y="1518"/>
                    </a:lnTo>
                    <a:lnTo>
                      <a:pt x="798" y="1521"/>
                    </a:lnTo>
                    <a:lnTo>
                      <a:pt x="811" y="1521"/>
                    </a:lnTo>
                    <a:lnTo>
                      <a:pt x="823" y="1516"/>
                    </a:lnTo>
                    <a:lnTo>
                      <a:pt x="835" y="1521"/>
                    </a:lnTo>
                    <a:lnTo>
                      <a:pt x="847" y="1517"/>
                    </a:lnTo>
                    <a:lnTo>
                      <a:pt x="860" y="1515"/>
                    </a:lnTo>
                    <a:lnTo>
                      <a:pt x="872" y="1505"/>
                    </a:lnTo>
                    <a:lnTo>
                      <a:pt x="884" y="1503"/>
                    </a:lnTo>
                    <a:lnTo>
                      <a:pt x="897" y="1507"/>
                    </a:lnTo>
                    <a:lnTo>
                      <a:pt x="909" y="1508"/>
                    </a:lnTo>
                    <a:lnTo>
                      <a:pt x="921" y="1509"/>
                    </a:lnTo>
                    <a:lnTo>
                      <a:pt x="933" y="1510"/>
                    </a:lnTo>
                    <a:lnTo>
                      <a:pt x="945" y="1518"/>
                    </a:lnTo>
                    <a:lnTo>
                      <a:pt x="958" y="1521"/>
                    </a:lnTo>
                    <a:lnTo>
                      <a:pt x="970" y="1521"/>
                    </a:lnTo>
                    <a:lnTo>
                      <a:pt x="982" y="1521"/>
                    </a:lnTo>
                    <a:lnTo>
                      <a:pt x="995" y="1518"/>
                    </a:lnTo>
                    <a:lnTo>
                      <a:pt x="1007" y="1521"/>
                    </a:lnTo>
                    <a:lnTo>
                      <a:pt x="1019" y="1521"/>
                    </a:lnTo>
                    <a:lnTo>
                      <a:pt x="1031" y="1512"/>
                    </a:lnTo>
                    <a:lnTo>
                      <a:pt x="1043" y="1521"/>
                    </a:lnTo>
                    <a:lnTo>
                      <a:pt x="1056" y="1504"/>
                    </a:lnTo>
                    <a:lnTo>
                      <a:pt x="1068" y="1428"/>
                    </a:lnTo>
                    <a:lnTo>
                      <a:pt x="1080" y="1226"/>
                    </a:lnTo>
                    <a:lnTo>
                      <a:pt x="1092" y="1052"/>
                    </a:lnTo>
                    <a:lnTo>
                      <a:pt x="1105" y="920"/>
                    </a:lnTo>
                    <a:lnTo>
                      <a:pt x="1117" y="880"/>
                    </a:lnTo>
                    <a:lnTo>
                      <a:pt x="1130" y="845"/>
                    </a:lnTo>
                    <a:lnTo>
                      <a:pt x="1142" y="953"/>
                    </a:lnTo>
                    <a:lnTo>
                      <a:pt x="1155" y="1128"/>
                    </a:lnTo>
                    <a:lnTo>
                      <a:pt x="1167" y="1248"/>
                    </a:lnTo>
                    <a:lnTo>
                      <a:pt x="1180" y="1311"/>
                    </a:lnTo>
                    <a:lnTo>
                      <a:pt x="1192" y="1155"/>
                    </a:lnTo>
                    <a:lnTo>
                      <a:pt x="1204" y="848"/>
                    </a:lnTo>
                    <a:lnTo>
                      <a:pt x="1217" y="640"/>
                    </a:lnTo>
                    <a:lnTo>
                      <a:pt x="1229" y="693"/>
                    </a:lnTo>
                    <a:lnTo>
                      <a:pt x="1241" y="880"/>
                    </a:lnTo>
                    <a:lnTo>
                      <a:pt x="1254" y="1013"/>
                    </a:lnTo>
                    <a:lnTo>
                      <a:pt x="1267" y="1011"/>
                    </a:lnTo>
                    <a:lnTo>
                      <a:pt x="1279" y="885"/>
                    </a:lnTo>
                    <a:lnTo>
                      <a:pt x="1292" y="765"/>
                    </a:lnTo>
                    <a:lnTo>
                      <a:pt x="1304" y="802"/>
                    </a:lnTo>
                    <a:lnTo>
                      <a:pt x="1317" y="796"/>
                    </a:lnTo>
                    <a:lnTo>
                      <a:pt x="1329" y="828"/>
                    </a:lnTo>
                    <a:lnTo>
                      <a:pt x="1341" y="859"/>
                    </a:lnTo>
                    <a:lnTo>
                      <a:pt x="1354" y="1048"/>
                    </a:lnTo>
                    <a:lnTo>
                      <a:pt x="1367" y="1201"/>
                    </a:lnTo>
                    <a:lnTo>
                      <a:pt x="1380" y="1286"/>
                    </a:lnTo>
                    <a:lnTo>
                      <a:pt x="1393" y="1348"/>
                    </a:lnTo>
                    <a:lnTo>
                      <a:pt x="1405" y="1378"/>
                    </a:lnTo>
                    <a:lnTo>
                      <a:pt x="1418" y="1395"/>
                    </a:lnTo>
                    <a:lnTo>
                      <a:pt x="1431" y="1418"/>
                    </a:lnTo>
                    <a:lnTo>
                      <a:pt x="1444" y="1425"/>
                    </a:lnTo>
                    <a:lnTo>
                      <a:pt x="1456" y="1423"/>
                    </a:lnTo>
                    <a:lnTo>
                      <a:pt x="1468" y="1437"/>
                    </a:lnTo>
                    <a:lnTo>
                      <a:pt x="1482" y="1442"/>
                    </a:lnTo>
                    <a:lnTo>
                      <a:pt x="1494" y="1455"/>
                    </a:lnTo>
                    <a:lnTo>
                      <a:pt x="1507" y="1460"/>
                    </a:lnTo>
                    <a:lnTo>
                      <a:pt x="1519" y="1469"/>
                    </a:lnTo>
                    <a:lnTo>
                      <a:pt x="1532" y="1487"/>
                    </a:lnTo>
                    <a:lnTo>
                      <a:pt x="1544" y="1489"/>
                    </a:lnTo>
                    <a:lnTo>
                      <a:pt x="1557" y="1492"/>
                    </a:lnTo>
                    <a:lnTo>
                      <a:pt x="1569" y="1496"/>
                    </a:lnTo>
                    <a:lnTo>
                      <a:pt x="1582" y="1501"/>
                    </a:lnTo>
                    <a:lnTo>
                      <a:pt x="1594" y="1500"/>
                    </a:lnTo>
                    <a:lnTo>
                      <a:pt x="1607" y="1500"/>
                    </a:lnTo>
                    <a:lnTo>
                      <a:pt x="1619" y="1495"/>
                    </a:lnTo>
                    <a:lnTo>
                      <a:pt x="1632" y="1489"/>
                    </a:lnTo>
                    <a:lnTo>
                      <a:pt x="1645" y="1481"/>
                    </a:lnTo>
                    <a:lnTo>
                      <a:pt x="1658" y="1486"/>
                    </a:lnTo>
                    <a:lnTo>
                      <a:pt x="1671" y="1494"/>
                    </a:lnTo>
                    <a:lnTo>
                      <a:pt x="1684" y="1488"/>
                    </a:lnTo>
                    <a:lnTo>
                      <a:pt x="1697" y="1482"/>
                    </a:lnTo>
                    <a:lnTo>
                      <a:pt x="1709" y="1474"/>
                    </a:lnTo>
                    <a:lnTo>
                      <a:pt x="1722" y="1475"/>
                    </a:lnTo>
                    <a:lnTo>
                      <a:pt x="1734" y="1476"/>
                    </a:lnTo>
                    <a:lnTo>
                      <a:pt x="1747" y="1483"/>
                    </a:lnTo>
                    <a:lnTo>
                      <a:pt x="1759" y="1482"/>
                    </a:lnTo>
                    <a:lnTo>
                      <a:pt x="1772" y="1460"/>
                    </a:lnTo>
                    <a:lnTo>
                      <a:pt x="1785" y="1444"/>
                    </a:lnTo>
                    <a:lnTo>
                      <a:pt x="1798" y="1423"/>
                    </a:lnTo>
                    <a:lnTo>
                      <a:pt x="1810" y="1444"/>
                    </a:lnTo>
                    <a:lnTo>
                      <a:pt x="1824" y="1458"/>
                    </a:lnTo>
                    <a:lnTo>
                      <a:pt x="1837" y="1474"/>
                    </a:lnTo>
                    <a:lnTo>
                      <a:pt x="1852" y="1493"/>
                    </a:lnTo>
                    <a:lnTo>
                      <a:pt x="1865" y="1503"/>
                    </a:lnTo>
                    <a:lnTo>
                      <a:pt x="1878" y="1509"/>
                    </a:lnTo>
                    <a:lnTo>
                      <a:pt x="1892" y="1511"/>
                    </a:lnTo>
                    <a:lnTo>
                      <a:pt x="1905" y="1515"/>
                    </a:lnTo>
                    <a:lnTo>
                      <a:pt x="1917" y="1511"/>
                    </a:lnTo>
                    <a:lnTo>
                      <a:pt x="1930" y="1512"/>
                    </a:lnTo>
                    <a:lnTo>
                      <a:pt x="1943" y="1510"/>
                    </a:lnTo>
                    <a:lnTo>
                      <a:pt x="1956" y="1507"/>
                    </a:lnTo>
                    <a:lnTo>
                      <a:pt x="1969" y="1506"/>
                    </a:lnTo>
                    <a:lnTo>
                      <a:pt x="1982" y="1509"/>
                    </a:lnTo>
                    <a:lnTo>
                      <a:pt x="1996" y="1510"/>
                    </a:lnTo>
                    <a:lnTo>
                      <a:pt x="2009" y="1510"/>
                    </a:lnTo>
                    <a:lnTo>
                      <a:pt x="2022" y="1513"/>
                    </a:lnTo>
                    <a:lnTo>
                      <a:pt x="2035" y="1518"/>
                    </a:lnTo>
                    <a:lnTo>
                      <a:pt x="2048" y="1517"/>
                    </a:lnTo>
                    <a:lnTo>
                      <a:pt x="2060" y="1517"/>
                    </a:lnTo>
                    <a:lnTo>
                      <a:pt x="2072" y="1516"/>
                    </a:lnTo>
                    <a:lnTo>
                      <a:pt x="2086" y="1517"/>
                    </a:lnTo>
                    <a:lnTo>
                      <a:pt x="2098" y="1518"/>
                    </a:lnTo>
                    <a:lnTo>
                      <a:pt x="2110" y="1516"/>
                    </a:lnTo>
                    <a:lnTo>
                      <a:pt x="2123" y="1516"/>
                    </a:lnTo>
                    <a:lnTo>
                      <a:pt x="2136" y="1516"/>
                    </a:lnTo>
                    <a:lnTo>
                      <a:pt x="2151" y="1515"/>
                    </a:lnTo>
                    <a:lnTo>
                      <a:pt x="2164" y="1520"/>
                    </a:lnTo>
                    <a:lnTo>
                      <a:pt x="2177" y="1516"/>
                    </a:lnTo>
                    <a:lnTo>
                      <a:pt x="2192" y="1521"/>
                    </a:lnTo>
                    <a:lnTo>
                      <a:pt x="2205" y="1521"/>
                    </a:lnTo>
                    <a:lnTo>
                      <a:pt x="2218" y="1520"/>
                    </a:lnTo>
                    <a:lnTo>
                      <a:pt x="2232" y="1521"/>
                    </a:lnTo>
                    <a:lnTo>
                      <a:pt x="2246" y="1517"/>
                    </a:lnTo>
                    <a:lnTo>
                      <a:pt x="2258" y="1516"/>
                    </a:lnTo>
                    <a:lnTo>
                      <a:pt x="2272" y="1515"/>
                    </a:lnTo>
                    <a:lnTo>
                      <a:pt x="2285" y="1510"/>
                    </a:lnTo>
                    <a:lnTo>
                      <a:pt x="2299" y="1512"/>
                    </a:lnTo>
                    <a:lnTo>
                      <a:pt x="2313" y="1507"/>
                    </a:lnTo>
                    <a:lnTo>
                      <a:pt x="2326" y="1447"/>
                    </a:lnTo>
                    <a:lnTo>
                      <a:pt x="2340" y="1237"/>
                    </a:lnTo>
                    <a:lnTo>
                      <a:pt x="2353" y="740"/>
                    </a:lnTo>
                    <a:lnTo>
                      <a:pt x="2366" y="261"/>
                    </a:lnTo>
                    <a:lnTo>
                      <a:pt x="2379" y="0"/>
                    </a:lnTo>
                    <a:lnTo>
                      <a:pt x="2392" y="201"/>
                    </a:lnTo>
                    <a:lnTo>
                      <a:pt x="2407" y="581"/>
                    </a:lnTo>
                    <a:lnTo>
                      <a:pt x="2419" y="819"/>
                    </a:lnTo>
                    <a:lnTo>
                      <a:pt x="2432" y="1116"/>
                    </a:lnTo>
                    <a:lnTo>
                      <a:pt x="2446" y="1309"/>
                    </a:lnTo>
                    <a:lnTo>
                      <a:pt x="2459" y="1425"/>
                    </a:lnTo>
                    <a:lnTo>
                      <a:pt x="2473" y="1459"/>
                    </a:lnTo>
                    <a:lnTo>
                      <a:pt x="2488" y="1478"/>
                    </a:lnTo>
                    <a:lnTo>
                      <a:pt x="2501" y="1485"/>
                    </a:lnTo>
                    <a:lnTo>
                      <a:pt x="2516" y="1495"/>
                    </a:lnTo>
                    <a:lnTo>
                      <a:pt x="2530" y="1495"/>
                    </a:lnTo>
                    <a:lnTo>
                      <a:pt x="2543" y="1494"/>
                    </a:lnTo>
                    <a:lnTo>
                      <a:pt x="2557" y="1496"/>
                    </a:lnTo>
                    <a:lnTo>
                      <a:pt x="2570" y="1499"/>
                    </a:lnTo>
                    <a:lnTo>
                      <a:pt x="2583" y="1502"/>
                    </a:lnTo>
                    <a:lnTo>
                      <a:pt x="2597" y="1503"/>
                    </a:lnTo>
                    <a:lnTo>
                      <a:pt x="2610" y="1504"/>
                    </a:lnTo>
                    <a:lnTo>
                      <a:pt x="2622" y="1504"/>
                    </a:lnTo>
                    <a:lnTo>
                      <a:pt x="2637" y="1505"/>
                    </a:lnTo>
                    <a:lnTo>
                      <a:pt x="2649" y="1508"/>
                    </a:lnTo>
                    <a:lnTo>
                      <a:pt x="2663" y="1511"/>
                    </a:lnTo>
                    <a:lnTo>
                      <a:pt x="2676" y="1509"/>
                    </a:lnTo>
                    <a:lnTo>
                      <a:pt x="2689" y="1509"/>
                    </a:lnTo>
                    <a:lnTo>
                      <a:pt x="2704" y="1507"/>
                    </a:lnTo>
                    <a:lnTo>
                      <a:pt x="2718" y="1511"/>
                    </a:lnTo>
                    <a:lnTo>
                      <a:pt x="2731" y="1511"/>
                    </a:lnTo>
                    <a:lnTo>
                      <a:pt x="2746" y="1512"/>
                    </a:lnTo>
                    <a:lnTo>
                      <a:pt x="2761" y="1511"/>
                    </a:lnTo>
                    <a:lnTo>
                      <a:pt x="2775" y="1513"/>
                    </a:lnTo>
                    <a:lnTo>
                      <a:pt x="2790" y="1512"/>
                    </a:lnTo>
                    <a:lnTo>
                      <a:pt x="2804" y="1511"/>
                    </a:lnTo>
                    <a:lnTo>
                      <a:pt x="2818" y="1513"/>
                    </a:lnTo>
                    <a:lnTo>
                      <a:pt x="2832" y="1512"/>
                    </a:lnTo>
                    <a:lnTo>
                      <a:pt x="2845" y="1514"/>
                    </a:lnTo>
                    <a:lnTo>
                      <a:pt x="2857" y="1515"/>
                    </a:lnTo>
                    <a:lnTo>
                      <a:pt x="2872" y="1516"/>
                    </a:lnTo>
                    <a:lnTo>
                      <a:pt x="2884" y="1508"/>
                    </a:lnTo>
                    <a:lnTo>
                      <a:pt x="2899" y="1466"/>
                    </a:lnTo>
                    <a:lnTo>
                      <a:pt x="2912" y="1344"/>
                    </a:lnTo>
                    <a:lnTo>
                      <a:pt x="2924" y="1128"/>
                    </a:lnTo>
                    <a:lnTo>
                      <a:pt x="2938" y="832"/>
                    </a:lnTo>
                    <a:lnTo>
                      <a:pt x="2950" y="642"/>
                    </a:lnTo>
                    <a:lnTo>
                      <a:pt x="2964" y="681"/>
                    </a:lnTo>
                    <a:lnTo>
                      <a:pt x="2976" y="747"/>
                    </a:lnTo>
                    <a:lnTo>
                      <a:pt x="2989" y="774"/>
                    </a:lnTo>
                    <a:lnTo>
                      <a:pt x="3003" y="811"/>
                    </a:lnTo>
                    <a:lnTo>
                      <a:pt x="3017" y="914"/>
                    </a:lnTo>
                    <a:lnTo>
                      <a:pt x="3029" y="1058"/>
                    </a:lnTo>
                    <a:lnTo>
                      <a:pt x="3044" y="1220"/>
                    </a:lnTo>
                    <a:lnTo>
                      <a:pt x="3057" y="1303"/>
                    </a:lnTo>
                    <a:lnTo>
                      <a:pt x="3073" y="1406"/>
                    </a:lnTo>
                    <a:lnTo>
                      <a:pt x="3086" y="1463"/>
                    </a:lnTo>
                    <a:lnTo>
                      <a:pt x="3100" y="1479"/>
                    </a:lnTo>
                    <a:lnTo>
                      <a:pt x="3114" y="1492"/>
                    </a:lnTo>
                    <a:lnTo>
                      <a:pt x="3129" y="1496"/>
                    </a:lnTo>
                    <a:lnTo>
                      <a:pt x="3143" y="1501"/>
                    </a:lnTo>
                    <a:lnTo>
                      <a:pt x="3157" y="1505"/>
                    </a:lnTo>
                    <a:lnTo>
                      <a:pt x="3171" y="1505"/>
                    </a:lnTo>
                    <a:lnTo>
                      <a:pt x="3184" y="1509"/>
                    </a:lnTo>
                    <a:lnTo>
                      <a:pt x="3198" y="1509"/>
                    </a:lnTo>
                    <a:lnTo>
                      <a:pt x="3212" y="1509"/>
                    </a:lnTo>
                    <a:lnTo>
                      <a:pt x="3225" y="1510"/>
                    </a:lnTo>
                    <a:lnTo>
                      <a:pt x="3240" y="1512"/>
                    </a:lnTo>
                    <a:lnTo>
                      <a:pt x="3255" y="1514"/>
                    </a:lnTo>
                    <a:lnTo>
                      <a:pt x="3269" y="1515"/>
                    </a:lnTo>
                    <a:lnTo>
                      <a:pt x="3285" y="1516"/>
                    </a:lnTo>
                    <a:lnTo>
                      <a:pt x="3299" y="1515"/>
                    </a:lnTo>
                    <a:lnTo>
                      <a:pt x="3314" y="1517"/>
                    </a:lnTo>
                    <a:lnTo>
                      <a:pt x="3329" y="1516"/>
                    </a:lnTo>
                    <a:lnTo>
                      <a:pt x="3344" y="1515"/>
                    </a:lnTo>
                    <a:lnTo>
                      <a:pt x="3358" y="1516"/>
                    </a:lnTo>
                    <a:lnTo>
                      <a:pt x="3372" y="1516"/>
                    </a:lnTo>
                    <a:lnTo>
                      <a:pt x="3388" y="1517"/>
                    </a:lnTo>
                    <a:lnTo>
                      <a:pt x="3402" y="1516"/>
                    </a:lnTo>
                    <a:lnTo>
                      <a:pt x="3416" y="1515"/>
                    </a:lnTo>
                    <a:lnTo>
                      <a:pt x="3431" y="1517"/>
                    </a:lnTo>
                    <a:lnTo>
                      <a:pt x="3445" y="1519"/>
                    </a:lnTo>
                    <a:lnTo>
                      <a:pt x="3459" y="1517"/>
                    </a:lnTo>
                    <a:lnTo>
                      <a:pt x="3474" y="1520"/>
                    </a:lnTo>
                    <a:lnTo>
                      <a:pt x="3488" y="1518"/>
                    </a:lnTo>
                    <a:lnTo>
                      <a:pt x="3502" y="1520"/>
                    </a:lnTo>
                    <a:lnTo>
                      <a:pt x="3517" y="1518"/>
                    </a:lnTo>
                    <a:lnTo>
                      <a:pt x="3532" y="1519"/>
                    </a:lnTo>
                    <a:lnTo>
                      <a:pt x="3546" y="1518"/>
                    </a:lnTo>
                    <a:lnTo>
                      <a:pt x="3561" y="1519"/>
                    </a:lnTo>
                    <a:lnTo>
                      <a:pt x="3576" y="1519"/>
                    </a:lnTo>
                    <a:lnTo>
                      <a:pt x="3590" y="1520"/>
                    </a:lnTo>
                    <a:lnTo>
                      <a:pt x="3606" y="1518"/>
                    </a:lnTo>
                    <a:lnTo>
                      <a:pt x="3621" y="1520"/>
                    </a:lnTo>
                    <a:lnTo>
                      <a:pt x="3636" y="1520"/>
                    </a:lnTo>
                    <a:lnTo>
                      <a:pt x="3650" y="1518"/>
                    </a:lnTo>
                    <a:lnTo>
                      <a:pt x="3666" y="1520"/>
                    </a:lnTo>
                    <a:lnTo>
                      <a:pt x="3680" y="1519"/>
                    </a:lnTo>
                    <a:lnTo>
                      <a:pt x="3694" y="1520"/>
                    </a:lnTo>
                    <a:lnTo>
                      <a:pt x="3709" y="1519"/>
                    </a:lnTo>
                    <a:lnTo>
                      <a:pt x="3723" y="1520"/>
                    </a:lnTo>
                    <a:lnTo>
                      <a:pt x="3736" y="1520"/>
                    </a:lnTo>
                    <a:lnTo>
                      <a:pt x="3752" y="1519"/>
                    </a:lnTo>
                    <a:lnTo>
                      <a:pt x="3766" y="1519"/>
                    </a:lnTo>
                    <a:lnTo>
                      <a:pt x="3780" y="1520"/>
                    </a:lnTo>
                    <a:lnTo>
                      <a:pt x="3795" y="1521"/>
                    </a:lnTo>
                    <a:lnTo>
                      <a:pt x="3809" y="1521"/>
                    </a:lnTo>
                    <a:lnTo>
                      <a:pt x="3822" y="1520"/>
                    </a:lnTo>
                    <a:lnTo>
                      <a:pt x="3837" y="1520"/>
                    </a:lnTo>
                    <a:lnTo>
                      <a:pt x="3850" y="1520"/>
                    </a:lnTo>
                    <a:lnTo>
                      <a:pt x="3863" y="1520"/>
                    </a:lnTo>
                    <a:lnTo>
                      <a:pt x="3879" y="1521"/>
                    </a:lnTo>
                    <a:lnTo>
                      <a:pt x="3892" y="1521"/>
                    </a:lnTo>
                    <a:lnTo>
                      <a:pt x="3907" y="1520"/>
                    </a:lnTo>
                    <a:lnTo>
                      <a:pt x="3922" y="1520"/>
                    </a:lnTo>
                    <a:lnTo>
                      <a:pt x="3936" y="1519"/>
                    </a:lnTo>
                    <a:lnTo>
                      <a:pt x="3951" y="1520"/>
                    </a:lnTo>
                    <a:lnTo>
                      <a:pt x="3967" y="1520"/>
                    </a:lnTo>
                    <a:lnTo>
                      <a:pt x="3982" y="1520"/>
                    </a:lnTo>
                    <a:lnTo>
                      <a:pt x="3996" y="1520"/>
                    </a:lnTo>
                    <a:lnTo>
                      <a:pt x="4011" y="1520"/>
                    </a:lnTo>
                    <a:lnTo>
                      <a:pt x="4026" y="1520"/>
                    </a:lnTo>
                    <a:lnTo>
                      <a:pt x="4041" y="1521"/>
                    </a:lnTo>
                    <a:lnTo>
                      <a:pt x="4056" y="1521"/>
                    </a:lnTo>
                    <a:lnTo>
                      <a:pt x="4071" y="1521"/>
                    </a:lnTo>
                    <a:lnTo>
                      <a:pt x="4085" y="1520"/>
                    </a:lnTo>
                    <a:lnTo>
                      <a:pt x="4099" y="1520"/>
                    </a:lnTo>
                    <a:lnTo>
                      <a:pt x="4114" y="1520"/>
                    </a:lnTo>
                    <a:lnTo>
                      <a:pt x="4128" y="1520"/>
                    </a:lnTo>
                    <a:lnTo>
                      <a:pt x="4141" y="1520"/>
                    </a:lnTo>
                    <a:lnTo>
                      <a:pt x="4156" y="1521"/>
                    </a:lnTo>
                    <a:lnTo>
                      <a:pt x="4170" y="1521"/>
                    </a:lnTo>
                    <a:lnTo>
                      <a:pt x="4185" y="1521"/>
                    </a:lnTo>
                    <a:lnTo>
                      <a:pt x="4197" y="1520"/>
                    </a:lnTo>
                    <a:lnTo>
                      <a:pt x="4210" y="1521"/>
                    </a:lnTo>
                    <a:lnTo>
                      <a:pt x="4225" y="1521"/>
                    </a:lnTo>
                    <a:lnTo>
                      <a:pt x="4238" y="1520"/>
                    </a:lnTo>
                    <a:lnTo>
                      <a:pt x="4253" y="1519"/>
                    </a:lnTo>
                    <a:lnTo>
                      <a:pt x="4268" y="1520"/>
                    </a:lnTo>
                    <a:lnTo>
                      <a:pt x="4283" y="1520"/>
                    </a:lnTo>
                    <a:lnTo>
                      <a:pt x="4297" y="1520"/>
                    </a:lnTo>
                    <a:lnTo>
                      <a:pt x="4313" y="1521"/>
                    </a:lnTo>
                    <a:lnTo>
                      <a:pt x="4327" y="1521"/>
                    </a:lnTo>
                    <a:lnTo>
                      <a:pt x="4341" y="1520"/>
                    </a:lnTo>
                    <a:lnTo>
                      <a:pt x="4357" y="1520"/>
                    </a:lnTo>
                    <a:lnTo>
                      <a:pt x="4371" y="1521"/>
                    </a:lnTo>
                    <a:lnTo>
                      <a:pt x="4385" y="1521"/>
                    </a:lnTo>
                    <a:lnTo>
                      <a:pt x="4399" y="1521"/>
                    </a:lnTo>
                    <a:lnTo>
                      <a:pt x="4414" y="1520"/>
                    </a:lnTo>
                    <a:lnTo>
                      <a:pt x="4428" y="1521"/>
                    </a:lnTo>
                    <a:lnTo>
                      <a:pt x="4442" y="1520"/>
                    </a:lnTo>
                    <a:lnTo>
                      <a:pt x="4457" y="1521"/>
                    </a:lnTo>
                    <a:lnTo>
                      <a:pt x="4471" y="1521"/>
                    </a:lnTo>
                    <a:lnTo>
                      <a:pt x="4485" y="1521"/>
                    </a:lnTo>
                    <a:lnTo>
                      <a:pt x="4500" y="1520"/>
                    </a:lnTo>
                    <a:lnTo>
                      <a:pt x="4514" y="1520"/>
                    </a:lnTo>
                    <a:lnTo>
                      <a:pt x="4528" y="1521"/>
                    </a:lnTo>
                    <a:lnTo>
                      <a:pt x="4544" y="1521"/>
                    </a:lnTo>
                    <a:lnTo>
                      <a:pt x="4559" y="1521"/>
                    </a:lnTo>
                    <a:lnTo>
                      <a:pt x="4574" y="1519"/>
                    </a:lnTo>
                    <a:lnTo>
                      <a:pt x="4589" y="1521"/>
                    </a:lnTo>
                    <a:lnTo>
                      <a:pt x="4604" y="1521"/>
                    </a:lnTo>
                    <a:lnTo>
                      <a:pt x="4618" y="1521"/>
                    </a:lnTo>
                    <a:lnTo>
                      <a:pt x="4634" y="1520"/>
                    </a:lnTo>
                    <a:lnTo>
                      <a:pt x="4648" y="1521"/>
                    </a:lnTo>
                    <a:lnTo>
                      <a:pt x="4662" y="1520"/>
                    </a:lnTo>
                    <a:lnTo>
                      <a:pt x="4677" y="1520"/>
                    </a:lnTo>
                    <a:lnTo>
                      <a:pt x="4691" y="1520"/>
                    </a:lnTo>
                    <a:lnTo>
                      <a:pt x="4704" y="1520"/>
                    </a:lnTo>
                    <a:lnTo>
                      <a:pt x="4720" y="1521"/>
                    </a:lnTo>
                    <a:lnTo>
                      <a:pt x="4733" y="1521"/>
                    </a:lnTo>
                    <a:lnTo>
                      <a:pt x="4747" y="1520"/>
                    </a:lnTo>
                    <a:lnTo>
                      <a:pt x="4762" y="1521"/>
                    </a:lnTo>
                    <a:lnTo>
                      <a:pt x="4777" y="1520"/>
                    </a:lnTo>
                    <a:lnTo>
                      <a:pt x="4790" y="1521"/>
                    </a:lnTo>
                    <a:lnTo>
                      <a:pt x="4807" y="1519"/>
                    </a:lnTo>
                    <a:lnTo>
                      <a:pt x="4821" y="1521"/>
                    </a:lnTo>
                    <a:lnTo>
                      <a:pt x="4836" y="1521"/>
                    </a:lnTo>
                    <a:lnTo>
                      <a:pt x="4851" y="1521"/>
                    </a:lnTo>
                    <a:lnTo>
                      <a:pt x="4867" y="1521"/>
                    </a:lnTo>
                    <a:lnTo>
                      <a:pt x="4881" y="1520"/>
                    </a:lnTo>
                    <a:lnTo>
                      <a:pt x="4896" y="1521"/>
                    </a:lnTo>
                    <a:lnTo>
                      <a:pt x="4911" y="1521"/>
                    </a:lnTo>
                    <a:lnTo>
                      <a:pt x="4926" y="1521"/>
                    </a:lnTo>
                    <a:lnTo>
                      <a:pt x="4941" y="1520"/>
                    </a:lnTo>
                    <a:lnTo>
                      <a:pt x="4955" y="1521"/>
                    </a:lnTo>
                    <a:lnTo>
                      <a:pt x="4971" y="1521"/>
                    </a:lnTo>
                    <a:lnTo>
                      <a:pt x="4985" y="1521"/>
                    </a:lnTo>
                    <a:lnTo>
                      <a:pt x="4998" y="1521"/>
                    </a:lnTo>
                    <a:lnTo>
                      <a:pt x="5014" y="1521"/>
                    </a:lnTo>
                    <a:lnTo>
                      <a:pt x="5027" y="1521"/>
                    </a:lnTo>
                    <a:lnTo>
                      <a:pt x="5041" y="1521"/>
                    </a:lnTo>
                    <a:lnTo>
                      <a:pt x="5056" y="1521"/>
                    </a:lnTo>
                    <a:lnTo>
                      <a:pt x="5070" y="1521"/>
                    </a:lnTo>
                    <a:lnTo>
                      <a:pt x="5084" y="1521"/>
                    </a:lnTo>
                    <a:lnTo>
                      <a:pt x="5100" y="1521"/>
                    </a:lnTo>
                    <a:lnTo>
                      <a:pt x="5115" y="1521"/>
                    </a:lnTo>
                    <a:lnTo>
                      <a:pt x="5130" y="1521"/>
                    </a:lnTo>
                    <a:lnTo>
                      <a:pt x="5145" y="1521"/>
                    </a:lnTo>
                    <a:lnTo>
                      <a:pt x="5160" y="1521"/>
                    </a:lnTo>
                    <a:lnTo>
                      <a:pt x="5175" y="1520"/>
                    </a:lnTo>
                    <a:lnTo>
                      <a:pt x="5191" y="1521"/>
                    </a:lnTo>
                    <a:lnTo>
                      <a:pt x="5205" y="1521"/>
                    </a:lnTo>
                    <a:lnTo>
                      <a:pt x="5220" y="1520"/>
                    </a:lnTo>
                    <a:lnTo>
                      <a:pt x="5234" y="1521"/>
                    </a:lnTo>
                    <a:lnTo>
                      <a:pt x="5251" y="1521"/>
                    </a:lnTo>
                    <a:lnTo>
                      <a:pt x="5265" y="1521"/>
                    </a:lnTo>
                    <a:lnTo>
                      <a:pt x="5280" y="1520"/>
                    </a:lnTo>
                    <a:lnTo>
                      <a:pt x="5295" y="1521"/>
                    </a:lnTo>
                    <a:lnTo>
                      <a:pt x="5309" y="1521"/>
                    </a:lnTo>
                    <a:lnTo>
                      <a:pt x="5323" y="1521"/>
                    </a:lnTo>
                    <a:lnTo>
                      <a:pt x="5339" y="1521"/>
                    </a:lnTo>
                    <a:lnTo>
                      <a:pt x="5353" y="1521"/>
                    </a:lnTo>
                    <a:lnTo>
                      <a:pt x="5367" y="1521"/>
                    </a:lnTo>
                    <a:lnTo>
                      <a:pt x="5382" y="1521"/>
                    </a:lnTo>
                    <a:lnTo>
                      <a:pt x="5397" y="1520"/>
                    </a:lnTo>
                    <a:lnTo>
                      <a:pt x="5411" y="1520"/>
                    </a:lnTo>
                    <a:lnTo>
                      <a:pt x="5425" y="1520"/>
                    </a:lnTo>
                    <a:lnTo>
                      <a:pt x="5440" y="1521"/>
                    </a:lnTo>
                    <a:lnTo>
                      <a:pt x="5454" y="1520"/>
                    </a:lnTo>
                    <a:lnTo>
                      <a:pt x="5469" y="1521"/>
                    </a:lnTo>
                    <a:lnTo>
                      <a:pt x="5483" y="1521"/>
                    </a:lnTo>
                    <a:lnTo>
                      <a:pt x="5496" y="1521"/>
                    </a:lnTo>
                    <a:lnTo>
                      <a:pt x="5509" y="1520"/>
                    </a:lnTo>
                    <a:lnTo>
                      <a:pt x="5522" y="1520"/>
                    </a:lnTo>
                    <a:lnTo>
                      <a:pt x="5534" y="1521"/>
                    </a:lnTo>
                    <a:lnTo>
                      <a:pt x="5548" y="1520"/>
                    </a:lnTo>
                    <a:lnTo>
                      <a:pt x="5561" y="1521"/>
                    </a:lnTo>
                    <a:lnTo>
                      <a:pt x="5574" y="1520"/>
                    </a:lnTo>
                    <a:lnTo>
                      <a:pt x="5587" y="1521"/>
                    </a:lnTo>
                    <a:lnTo>
                      <a:pt x="5601" y="1520"/>
                    </a:lnTo>
                    <a:lnTo>
                      <a:pt x="5617" y="1521"/>
                    </a:lnTo>
                    <a:lnTo>
                      <a:pt x="5630" y="1521"/>
                    </a:lnTo>
                    <a:lnTo>
                      <a:pt x="5644" y="1520"/>
                    </a:lnTo>
                    <a:lnTo>
                      <a:pt x="5659" y="1521"/>
                    </a:lnTo>
                    <a:lnTo>
                      <a:pt x="5672" y="1520"/>
                    </a:lnTo>
                    <a:lnTo>
                      <a:pt x="5686" y="1520"/>
                    </a:lnTo>
                    <a:lnTo>
                      <a:pt x="5701" y="1520"/>
                    </a:lnTo>
                    <a:lnTo>
                      <a:pt x="5716" y="1520"/>
                    </a:lnTo>
                    <a:lnTo>
                      <a:pt x="5730" y="1520"/>
                    </a:lnTo>
                    <a:lnTo>
                      <a:pt x="5746" y="1518"/>
                    </a:lnTo>
                    <a:lnTo>
                      <a:pt x="5760" y="1519"/>
                    </a:lnTo>
                    <a:lnTo>
                      <a:pt x="5775" y="1520"/>
                    </a:lnTo>
                    <a:lnTo>
                      <a:pt x="5790" y="1520"/>
                    </a:lnTo>
                    <a:lnTo>
                      <a:pt x="5805" y="1521"/>
                    </a:lnTo>
                    <a:lnTo>
                      <a:pt x="5819" y="1520"/>
                    </a:lnTo>
                    <a:lnTo>
                      <a:pt x="5833" y="1521"/>
                    </a:lnTo>
                    <a:lnTo>
                      <a:pt x="5848" y="1521"/>
                    </a:lnTo>
                    <a:lnTo>
                      <a:pt x="5863" y="1521"/>
                    </a:lnTo>
                    <a:lnTo>
                      <a:pt x="5877" y="1521"/>
                    </a:lnTo>
                    <a:lnTo>
                      <a:pt x="5893" y="1521"/>
                    </a:lnTo>
                    <a:lnTo>
                      <a:pt x="5907" y="1520"/>
                    </a:lnTo>
                    <a:lnTo>
                      <a:pt x="5921" y="1521"/>
                    </a:lnTo>
                    <a:lnTo>
                      <a:pt x="5937" y="1521"/>
                    </a:lnTo>
                    <a:lnTo>
                      <a:pt x="5952" y="1520"/>
                    </a:lnTo>
                    <a:lnTo>
                      <a:pt x="5966" y="1521"/>
                    </a:lnTo>
                    <a:lnTo>
                      <a:pt x="5981" y="1521"/>
                    </a:lnTo>
                    <a:lnTo>
                      <a:pt x="5996" y="1521"/>
                    </a:lnTo>
                    <a:lnTo>
                      <a:pt x="6010" y="1521"/>
                    </a:lnTo>
                    <a:lnTo>
                      <a:pt x="6025" y="1520"/>
                    </a:lnTo>
                    <a:lnTo>
                      <a:pt x="6038" y="1520"/>
                    </a:lnTo>
                    <a:lnTo>
                      <a:pt x="6052" y="1521"/>
                    </a:lnTo>
                    <a:lnTo>
                      <a:pt x="6067" y="1520"/>
                    </a:lnTo>
                    <a:lnTo>
                      <a:pt x="6081" y="1520"/>
                    </a:lnTo>
                    <a:lnTo>
                      <a:pt x="6095" y="1521"/>
                    </a:lnTo>
                    <a:lnTo>
                      <a:pt x="6110" y="1521"/>
                    </a:lnTo>
                    <a:lnTo>
                      <a:pt x="6125" y="1521"/>
                    </a:lnTo>
                    <a:lnTo>
                      <a:pt x="6139" y="1520"/>
                    </a:lnTo>
                    <a:lnTo>
                      <a:pt x="6154" y="1521"/>
                    </a:lnTo>
                    <a:lnTo>
                      <a:pt x="6169" y="1521"/>
                    </a:lnTo>
                    <a:lnTo>
                      <a:pt x="6184" y="1521"/>
                    </a:lnTo>
                    <a:lnTo>
                      <a:pt x="6198" y="1520"/>
                    </a:lnTo>
                    <a:lnTo>
                      <a:pt x="6213" y="1521"/>
                    </a:lnTo>
                    <a:lnTo>
                      <a:pt x="6227" y="1521"/>
                    </a:lnTo>
                    <a:lnTo>
                      <a:pt x="6241" y="1520"/>
                    </a:lnTo>
                    <a:lnTo>
                      <a:pt x="6257" y="1521"/>
                    </a:lnTo>
                    <a:lnTo>
                      <a:pt x="6272" y="1521"/>
                    </a:lnTo>
                    <a:lnTo>
                      <a:pt x="6286" y="1520"/>
                    </a:lnTo>
                    <a:lnTo>
                      <a:pt x="6302" y="1521"/>
                    </a:lnTo>
                    <a:lnTo>
                      <a:pt x="6317" y="1521"/>
                    </a:lnTo>
                    <a:lnTo>
                      <a:pt x="6331" y="1519"/>
                    </a:lnTo>
                    <a:lnTo>
                      <a:pt x="6345" y="1520"/>
                    </a:lnTo>
                    <a:lnTo>
                      <a:pt x="6361" y="1521"/>
                    </a:lnTo>
                    <a:lnTo>
                      <a:pt x="6375" y="1520"/>
                    </a:lnTo>
                    <a:lnTo>
                      <a:pt x="6389" y="1520"/>
                    </a:lnTo>
                    <a:lnTo>
                      <a:pt x="6405" y="1520"/>
                    </a:lnTo>
                    <a:lnTo>
                      <a:pt x="6409" y="152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1" name="Freeform 78">
                <a:extLst>
                  <a:ext uri="{FF2B5EF4-FFF2-40B4-BE49-F238E27FC236}">
                    <a16:creationId xmlns:a16="http://schemas.microsoft.com/office/drawing/2014/main" id="{DF47CE6F-E69A-81F5-0166-FF12292429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3" y="2696"/>
                <a:ext cx="384" cy="3"/>
              </a:xfrm>
              <a:custGeom>
                <a:avLst/>
                <a:gdLst>
                  <a:gd name="T0" fmla="*/ 0 w 384"/>
                  <a:gd name="T1" fmla="*/ 0 h 3"/>
                  <a:gd name="T2" fmla="*/ 0 w 384"/>
                  <a:gd name="T3" fmla="*/ 3 h 3"/>
                  <a:gd name="T4" fmla="*/ 384 w 384"/>
                  <a:gd name="T5" fmla="*/ 3 h 3"/>
                  <a:gd name="T6" fmla="*/ 384 w 384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4" h="3">
                    <a:moveTo>
                      <a:pt x="0" y="0"/>
                    </a:moveTo>
                    <a:lnTo>
                      <a:pt x="0" y="3"/>
                    </a:lnTo>
                    <a:lnTo>
                      <a:pt x="384" y="3"/>
                    </a:lnTo>
                    <a:lnTo>
                      <a:pt x="384" y="1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2" name="Freeform 79">
                <a:extLst>
                  <a:ext uri="{FF2B5EF4-FFF2-40B4-BE49-F238E27FC236}">
                    <a16:creationId xmlns:a16="http://schemas.microsoft.com/office/drawing/2014/main" id="{23EBB53E-49E1-32B8-BA37-261F817773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2320"/>
                <a:ext cx="6409" cy="380"/>
              </a:xfrm>
              <a:custGeom>
                <a:avLst/>
                <a:gdLst>
                  <a:gd name="T0" fmla="*/ 79 w 6409"/>
                  <a:gd name="T1" fmla="*/ 380 h 380"/>
                  <a:gd name="T2" fmla="*/ 177 w 6409"/>
                  <a:gd name="T3" fmla="*/ 375 h 380"/>
                  <a:gd name="T4" fmla="*/ 274 w 6409"/>
                  <a:gd name="T5" fmla="*/ 380 h 380"/>
                  <a:gd name="T6" fmla="*/ 371 w 6409"/>
                  <a:gd name="T7" fmla="*/ 380 h 380"/>
                  <a:gd name="T8" fmla="*/ 469 w 6409"/>
                  <a:gd name="T9" fmla="*/ 359 h 380"/>
                  <a:gd name="T10" fmla="*/ 566 w 6409"/>
                  <a:gd name="T11" fmla="*/ 372 h 380"/>
                  <a:gd name="T12" fmla="*/ 664 w 6409"/>
                  <a:gd name="T13" fmla="*/ 380 h 380"/>
                  <a:gd name="T14" fmla="*/ 762 w 6409"/>
                  <a:gd name="T15" fmla="*/ 380 h 380"/>
                  <a:gd name="T16" fmla="*/ 860 w 6409"/>
                  <a:gd name="T17" fmla="*/ 380 h 380"/>
                  <a:gd name="T18" fmla="*/ 958 w 6409"/>
                  <a:gd name="T19" fmla="*/ 370 h 380"/>
                  <a:gd name="T20" fmla="*/ 1056 w 6409"/>
                  <a:gd name="T21" fmla="*/ 373 h 380"/>
                  <a:gd name="T22" fmla="*/ 1155 w 6409"/>
                  <a:gd name="T23" fmla="*/ 380 h 380"/>
                  <a:gd name="T24" fmla="*/ 1254 w 6409"/>
                  <a:gd name="T25" fmla="*/ 375 h 380"/>
                  <a:gd name="T26" fmla="*/ 1354 w 6409"/>
                  <a:gd name="T27" fmla="*/ 380 h 380"/>
                  <a:gd name="T28" fmla="*/ 1456 w 6409"/>
                  <a:gd name="T29" fmla="*/ 380 h 380"/>
                  <a:gd name="T30" fmla="*/ 1557 w 6409"/>
                  <a:gd name="T31" fmla="*/ 380 h 380"/>
                  <a:gd name="T32" fmla="*/ 1658 w 6409"/>
                  <a:gd name="T33" fmla="*/ 380 h 380"/>
                  <a:gd name="T34" fmla="*/ 1759 w 6409"/>
                  <a:gd name="T35" fmla="*/ 380 h 380"/>
                  <a:gd name="T36" fmla="*/ 1865 w 6409"/>
                  <a:gd name="T37" fmla="*/ 380 h 380"/>
                  <a:gd name="T38" fmla="*/ 1969 w 6409"/>
                  <a:gd name="T39" fmla="*/ 380 h 380"/>
                  <a:gd name="T40" fmla="*/ 2072 w 6409"/>
                  <a:gd name="T41" fmla="*/ 380 h 380"/>
                  <a:gd name="T42" fmla="*/ 2177 w 6409"/>
                  <a:gd name="T43" fmla="*/ 380 h 380"/>
                  <a:gd name="T44" fmla="*/ 2285 w 6409"/>
                  <a:gd name="T45" fmla="*/ 380 h 380"/>
                  <a:gd name="T46" fmla="*/ 2392 w 6409"/>
                  <a:gd name="T47" fmla="*/ 379 h 380"/>
                  <a:gd name="T48" fmla="*/ 2501 w 6409"/>
                  <a:gd name="T49" fmla="*/ 379 h 380"/>
                  <a:gd name="T50" fmla="*/ 2610 w 6409"/>
                  <a:gd name="T51" fmla="*/ 380 h 380"/>
                  <a:gd name="T52" fmla="*/ 2718 w 6409"/>
                  <a:gd name="T53" fmla="*/ 379 h 380"/>
                  <a:gd name="T54" fmla="*/ 2832 w 6409"/>
                  <a:gd name="T55" fmla="*/ 380 h 380"/>
                  <a:gd name="T56" fmla="*/ 2938 w 6409"/>
                  <a:gd name="T57" fmla="*/ 379 h 380"/>
                  <a:gd name="T58" fmla="*/ 3044 w 6409"/>
                  <a:gd name="T59" fmla="*/ 379 h 380"/>
                  <a:gd name="T60" fmla="*/ 3157 w 6409"/>
                  <a:gd name="T61" fmla="*/ 379 h 380"/>
                  <a:gd name="T62" fmla="*/ 3269 w 6409"/>
                  <a:gd name="T63" fmla="*/ 379 h 380"/>
                  <a:gd name="T64" fmla="*/ 3388 w 6409"/>
                  <a:gd name="T65" fmla="*/ 379 h 380"/>
                  <a:gd name="T66" fmla="*/ 3502 w 6409"/>
                  <a:gd name="T67" fmla="*/ 380 h 380"/>
                  <a:gd name="T68" fmla="*/ 3621 w 6409"/>
                  <a:gd name="T69" fmla="*/ 379 h 380"/>
                  <a:gd name="T70" fmla="*/ 3736 w 6409"/>
                  <a:gd name="T71" fmla="*/ 379 h 380"/>
                  <a:gd name="T72" fmla="*/ 3850 w 6409"/>
                  <a:gd name="T73" fmla="*/ 379 h 380"/>
                  <a:gd name="T74" fmla="*/ 3967 w 6409"/>
                  <a:gd name="T75" fmla="*/ 380 h 380"/>
                  <a:gd name="T76" fmla="*/ 4085 w 6409"/>
                  <a:gd name="T77" fmla="*/ 379 h 380"/>
                  <a:gd name="T78" fmla="*/ 4197 w 6409"/>
                  <a:gd name="T79" fmla="*/ 380 h 380"/>
                  <a:gd name="T80" fmla="*/ 4313 w 6409"/>
                  <a:gd name="T81" fmla="*/ 380 h 380"/>
                  <a:gd name="T82" fmla="*/ 4428 w 6409"/>
                  <a:gd name="T83" fmla="*/ 376 h 380"/>
                  <a:gd name="T84" fmla="*/ 4544 w 6409"/>
                  <a:gd name="T85" fmla="*/ 378 h 380"/>
                  <a:gd name="T86" fmla="*/ 4662 w 6409"/>
                  <a:gd name="T87" fmla="*/ 144 h 380"/>
                  <a:gd name="T88" fmla="*/ 4777 w 6409"/>
                  <a:gd name="T89" fmla="*/ 352 h 380"/>
                  <a:gd name="T90" fmla="*/ 4896 w 6409"/>
                  <a:gd name="T91" fmla="*/ 377 h 380"/>
                  <a:gd name="T92" fmla="*/ 5014 w 6409"/>
                  <a:gd name="T93" fmla="*/ 167 h 380"/>
                  <a:gd name="T94" fmla="*/ 5130 w 6409"/>
                  <a:gd name="T95" fmla="*/ 367 h 380"/>
                  <a:gd name="T96" fmla="*/ 5251 w 6409"/>
                  <a:gd name="T97" fmla="*/ 376 h 380"/>
                  <a:gd name="T98" fmla="*/ 5367 w 6409"/>
                  <a:gd name="T99" fmla="*/ 379 h 380"/>
                  <a:gd name="T100" fmla="*/ 5483 w 6409"/>
                  <a:gd name="T101" fmla="*/ 377 h 380"/>
                  <a:gd name="T102" fmla="*/ 5587 w 6409"/>
                  <a:gd name="T103" fmla="*/ 378 h 380"/>
                  <a:gd name="T104" fmla="*/ 5701 w 6409"/>
                  <a:gd name="T105" fmla="*/ 379 h 380"/>
                  <a:gd name="T106" fmla="*/ 5819 w 6409"/>
                  <a:gd name="T107" fmla="*/ 379 h 380"/>
                  <a:gd name="T108" fmla="*/ 5937 w 6409"/>
                  <a:gd name="T109" fmla="*/ 380 h 380"/>
                  <a:gd name="T110" fmla="*/ 6052 w 6409"/>
                  <a:gd name="T111" fmla="*/ 379 h 380"/>
                  <a:gd name="T112" fmla="*/ 6169 w 6409"/>
                  <a:gd name="T113" fmla="*/ 380 h 380"/>
                  <a:gd name="T114" fmla="*/ 6286 w 6409"/>
                  <a:gd name="T115" fmla="*/ 379 h 380"/>
                  <a:gd name="T116" fmla="*/ 6405 w 6409"/>
                  <a:gd name="T117" fmla="*/ 38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409" h="380">
                    <a:moveTo>
                      <a:pt x="0" y="374"/>
                    </a:moveTo>
                    <a:lnTo>
                      <a:pt x="6" y="374"/>
                    </a:lnTo>
                    <a:lnTo>
                      <a:pt x="18" y="380"/>
                    </a:lnTo>
                    <a:lnTo>
                      <a:pt x="30" y="380"/>
                    </a:lnTo>
                    <a:lnTo>
                      <a:pt x="43" y="380"/>
                    </a:lnTo>
                    <a:lnTo>
                      <a:pt x="55" y="369"/>
                    </a:lnTo>
                    <a:lnTo>
                      <a:pt x="67" y="370"/>
                    </a:lnTo>
                    <a:lnTo>
                      <a:pt x="79" y="380"/>
                    </a:lnTo>
                    <a:lnTo>
                      <a:pt x="91" y="380"/>
                    </a:lnTo>
                    <a:lnTo>
                      <a:pt x="104" y="380"/>
                    </a:lnTo>
                    <a:lnTo>
                      <a:pt x="116" y="372"/>
                    </a:lnTo>
                    <a:lnTo>
                      <a:pt x="128" y="372"/>
                    </a:lnTo>
                    <a:lnTo>
                      <a:pt x="140" y="372"/>
                    </a:lnTo>
                    <a:lnTo>
                      <a:pt x="152" y="373"/>
                    </a:lnTo>
                    <a:lnTo>
                      <a:pt x="165" y="380"/>
                    </a:lnTo>
                    <a:lnTo>
                      <a:pt x="177" y="375"/>
                    </a:lnTo>
                    <a:lnTo>
                      <a:pt x="189" y="375"/>
                    </a:lnTo>
                    <a:lnTo>
                      <a:pt x="201" y="375"/>
                    </a:lnTo>
                    <a:lnTo>
                      <a:pt x="213" y="375"/>
                    </a:lnTo>
                    <a:lnTo>
                      <a:pt x="225" y="371"/>
                    </a:lnTo>
                    <a:lnTo>
                      <a:pt x="237" y="373"/>
                    </a:lnTo>
                    <a:lnTo>
                      <a:pt x="250" y="372"/>
                    </a:lnTo>
                    <a:lnTo>
                      <a:pt x="262" y="371"/>
                    </a:lnTo>
                    <a:lnTo>
                      <a:pt x="274" y="380"/>
                    </a:lnTo>
                    <a:lnTo>
                      <a:pt x="286" y="374"/>
                    </a:lnTo>
                    <a:lnTo>
                      <a:pt x="298" y="374"/>
                    </a:lnTo>
                    <a:lnTo>
                      <a:pt x="311" y="380"/>
                    </a:lnTo>
                    <a:lnTo>
                      <a:pt x="323" y="380"/>
                    </a:lnTo>
                    <a:lnTo>
                      <a:pt x="335" y="380"/>
                    </a:lnTo>
                    <a:lnTo>
                      <a:pt x="347" y="380"/>
                    </a:lnTo>
                    <a:lnTo>
                      <a:pt x="359" y="380"/>
                    </a:lnTo>
                    <a:lnTo>
                      <a:pt x="371" y="380"/>
                    </a:lnTo>
                    <a:lnTo>
                      <a:pt x="384" y="380"/>
                    </a:lnTo>
                    <a:lnTo>
                      <a:pt x="396" y="364"/>
                    </a:lnTo>
                    <a:lnTo>
                      <a:pt x="408" y="345"/>
                    </a:lnTo>
                    <a:lnTo>
                      <a:pt x="420" y="330"/>
                    </a:lnTo>
                    <a:lnTo>
                      <a:pt x="432" y="332"/>
                    </a:lnTo>
                    <a:lnTo>
                      <a:pt x="445" y="343"/>
                    </a:lnTo>
                    <a:lnTo>
                      <a:pt x="457" y="344"/>
                    </a:lnTo>
                    <a:lnTo>
                      <a:pt x="469" y="359"/>
                    </a:lnTo>
                    <a:lnTo>
                      <a:pt x="481" y="362"/>
                    </a:lnTo>
                    <a:lnTo>
                      <a:pt x="493" y="365"/>
                    </a:lnTo>
                    <a:lnTo>
                      <a:pt x="506" y="371"/>
                    </a:lnTo>
                    <a:lnTo>
                      <a:pt x="518" y="371"/>
                    </a:lnTo>
                    <a:lnTo>
                      <a:pt x="530" y="380"/>
                    </a:lnTo>
                    <a:lnTo>
                      <a:pt x="542" y="380"/>
                    </a:lnTo>
                    <a:lnTo>
                      <a:pt x="554" y="373"/>
                    </a:lnTo>
                    <a:lnTo>
                      <a:pt x="566" y="372"/>
                    </a:lnTo>
                    <a:lnTo>
                      <a:pt x="579" y="380"/>
                    </a:lnTo>
                    <a:lnTo>
                      <a:pt x="591" y="369"/>
                    </a:lnTo>
                    <a:lnTo>
                      <a:pt x="603" y="371"/>
                    </a:lnTo>
                    <a:lnTo>
                      <a:pt x="615" y="374"/>
                    </a:lnTo>
                    <a:lnTo>
                      <a:pt x="627" y="380"/>
                    </a:lnTo>
                    <a:lnTo>
                      <a:pt x="640" y="380"/>
                    </a:lnTo>
                    <a:lnTo>
                      <a:pt x="652" y="372"/>
                    </a:lnTo>
                    <a:lnTo>
                      <a:pt x="664" y="380"/>
                    </a:lnTo>
                    <a:lnTo>
                      <a:pt x="676" y="377"/>
                    </a:lnTo>
                    <a:lnTo>
                      <a:pt x="689" y="377"/>
                    </a:lnTo>
                    <a:lnTo>
                      <a:pt x="701" y="380"/>
                    </a:lnTo>
                    <a:lnTo>
                      <a:pt x="713" y="380"/>
                    </a:lnTo>
                    <a:lnTo>
                      <a:pt x="725" y="378"/>
                    </a:lnTo>
                    <a:lnTo>
                      <a:pt x="738" y="380"/>
                    </a:lnTo>
                    <a:lnTo>
                      <a:pt x="749" y="380"/>
                    </a:lnTo>
                    <a:lnTo>
                      <a:pt x="762" y="380"/>
                    </a:lnTo>
                    <a:lnTo>
                      <a:pt x="774" y="380"/>
                    </a:lnTo>
                    <a:lnTo>
                      <a:pt x="786" y="380"/>
                    </a:lnTo>
                    <a:lnTo>
                      <a:pt x="798" y="380"/>
                    </a:lnTo>
                    <a:lnTo>
                      <a:pt x="811" y="380"/>
                    </a:lnTo>
                    <a:lnTo>
                      <a:pt x="823" y="380"/>
                    </a:lnTo>
                    <a:lnTo>
                      <a:pt x="835" y="378"/>
                    </a:lnTo>
                    <a:lnTo>
                      <a:pt x="847" y="377"/>
                    </a:lnTo>
                    <a:lnTo>
                      <a:pt x="860" y="380"/>
                    </a:lnTo>
                    <a:lnTo>
                      <a:pt x="872" y="380"/>
                    </a:lnTo>
                    <a:lnTo>
                      <a:pt x="884" y="380"/>
                    </a:lnTo>
                    <a:lnTo>
                      <a:pt x="897" y="380"/>
                    </a:lnTo>
                    <a:lnTo>
                      <a:pt x="909" y="380"/>
                    </a:lnTo>
                    <a:lnTo>
                      <a:pt x="921" y="380"/>
                    </a:lnTo>
                    <a:lnTo>
                      <a:pt x="933" y="380"/>
                    </a:lnTo>
                    <a:lnTo>
                      <a:pt x="945" y="380"/>
                    </a:lnTo>
                    <a:lnTo>
                      <a:pt x="958" y="370"/>
                    </a:lnTo>
                    <a:lnTo>
                      <a:pt x="970" y="360"/>
                    </a:lnTo>
                    <a:lnTo>
                      <a:pt x="982" y="358"/>
                    </a:lnTo>
                    <a:lnTo>
                      <a:pt x="995" y="358"/>
                    </a:lnTo>
                    <a:lnTo>
                      <a:pt x="1007" y="364"/>
                    </a:lnTo>
                    <a:lnTo>
                      <a:pt x="1019" y="365"/>
                    </a:lnTo>
                    <a:lnTo>
                      <a:pt x="1031" y="371"/>
                    </a:lnTo>
                    <a:lnTo>
                      <a:pt x="1043" y="374"/>
                    </a:lnTo>
                    <a:lnTo>
                      <a:pt x="1056" y="373"/>
                    </a:lnTo>
                    <a:lnTo>
                      <a:pt x="1068" y="375"/>
                    </a:lnTo>
                    <a:lnTo>
                      <a:pt x="1080" y="378"/>
                    </a:lnTo>
                    <a:lnTo>
                      <a:pt x="1092" y="380"/>
                    </a:lnTo>
                    <a:lnTo>
                      <a:pt x="1105" y="378"/>
                    </a:lnTo>
                    <a:lnTo>
                      <a:pt x="1117" y="379"/>
                    </a:lnTo>
                    <a:lnTo>
                      <a:pt x="1130" y="380"/>
                    </a:lnTo>
                    <a:lnTo>
                      <a:pt x="1142" y="380"/>
                    </a:lnTo>
                    <a:lnTo>
                      <a:pt x="1155" y="380"/>
                    </a:lnTo>
                    <a:lnTo>
                      <a:pt x="1167" y="380"/>
                    </a:lnTo>
                    <a:lnTo>
                      <a:pt x="1180" y="380"/>
                    </a:lnTo>
                    <a:lnTo>
                      <a:pt x="1192" y="380"/>
                    </a:lnTo>
                    <a:lnTo>
                      <a:pt x="1204" y="380"/>
                    </a:lnTo>
                    <a:lnTo>
                      <a:pt x="1217" y="380"/>
                    </a:lnTo>
                    <a:lnTo>
                      <a:pt x="1229" y="372"/>
                    </a:lnTo>
                    <a:lnTo>
                      <a:pt x="1241" y="378"/>
                    </a:lnTo>
                    <a:lnTo>
                      <a:pt x="1254" y="375"/>
                    </a:lnTo>
                    <a:lnTo>
                      <a:pt x="1267" y="377"/>
                    </a:lnTo>
                    <a:lnTo>
                      <a:pt x="1279" y="380"/>
                    </a:lnTo>
                    <a:lnTo>
                      <a:pt x="1292" y="378"/>
                    </a:lnTo>
                    <a:lnTo>
                      <a:pt x="1304" y="378"/>
                    </a:lnTo>
                    <a:lnTo>
                      <a:pt x="1317" y="380"/>
                    </a:lnTo>
                    <a:lnTo>
                      <a:pt x="1329" y="380"/>
                    </a:lnTo>
                    <a:lnTo>
                      <a:pt x="1341" y="380"/>
                    </a:lnTo>
                    <a:lnTo>
                      <a:pt x="1354" y="380"/>
                    </a:lnTo>
                    <a:lnTo>
                      <a:pt x="1367" y="378"/>
                    </a:lnTo>
                    <a:lnTo>
                      <a:pt x="1380" y="380"/>
                    </a:lnTo>
                    <a:lnTo>
                      <a:pt x="1393" y="380"/>
                    </a:lnTo>
                    <a:lnTo>
                      <a:pt x="1405" y="380"/>
                    </a:lnTo>
                    <a:lnTo>
                      <a:pt x="1418" y="380"/>
                    </a:lnTo>
                    <a:lnTo>
                      <a:pt x="1431" y="380"/>
                    </a:lnTo>
                    <a:lnTo>
                      <a:pt x="1444" y="379"/>
                    </a:lnTo>
                    <a:lnTo>
                      <a:pt x="1456" y="380"/>
                    </a:lnTo>
                    <a:lnTo>
                      <a:pt x="1468" y="380"/>
                    </a:lnTo>
                    <a:lnTo>
                      <a:pt x="1482" y="379"/>
                    </a:lnTo>
                    <a:lnTo>
                      <a:pt x="1494" y="380"/>
                    </a:lnTo>
                    <a:lnTo>
                      <a:pt x="1507" y="378"/>
                    </a:lnTo>
                    <a:lnTo>
                      <a:pt x="1519" y="379"/>
                    </a:lnTo>
                    <a:lnTo>
                      <a:pt x="1532" y="380"/>
                    </a:lnTo>
                    <a:lnTo>
                      <a:pt x="1544" y="380"/>
                    </a:lnTo>
                    <a:lnTo>
                      <a:pt x="1557" y="380"/>
                    </a:lnTo>
                    <a:lnTo>
                      <a:pt x="1569" y="380"/>
                    </a:lnTo>
                    <a:lnTo>
                      <a:pt x="1582" y="380"/>
                    </a:lnTo>
                    <a:lnTo>
                      <a:pt x="1594" y="380"/>
                    </a:lnTo>
                    <a:lnTo>
                      <a:pt x="1607" y="380"/>
                    </a:lnTo>
                    <a:lnTo>
                      <a:pt x="1619" y="380"/>
                    </a:lnTo>
                    <a:lnTo>
                      <a:pt x="1632" y="380"/>
                    </a:lnTo>
                    <a:lnTo>
                      <a:pt x="1645" y="380"/>
                    </a:lnTo>
                    <a:lnTo>
                      <a:pt x="1658" y="380"/>
                    </a:lnTo>
                    <a:lnTo>
                      <a:pt x="1671" y="380"/>
                    </a:lnTo>
                    <a:lnTo>
                      <a:pt x="1684" y="380"/>
                    </a:lnTo>
                    <a:lnTo>
                      <a:pt x="1697" y="378"/>
                    </a:lnTo>
                    <a:lnTo>
                      <a:pt x="1709" y="379"/>
                    </a:lnTo>
                    <a:lnTo>
                      <a:pt x="1722" y="380"/>
                    </a:lnTo>
                    <a:lnTo>
                      <a:pt x="1734" y="380"/>
                    </a:lnTo>
                    <a:lnTo>
                      <a:pt x="1747" y="380"/>
                    </a:lnTo>
                    <a:lnTo>
                      <a:pt x="1759" y="380"/>
                    </a:lnTo>
                    <a:lnTo>
                      <a:pt x="1772" y="380"/>
                    </a:lnTo>
                    <a:lnTo>
                      <a:pt x="1785" y="380"/>
                    </a:lnTo>
                    <a:lnTo>
                      <a:pt x="1798" y="380"/>
                    </a:lnTo>
                    <a:lnTo>
                      <a:pt x="1810" y="380"/>
                    </a:lnTo>
                    <a:lnTo>
                      <a:pt x="1824" y="377"/>
                    </a:lnTo>
                    <a:lnTo>
                      <a:pt x="1837" y="380"/>
                    </a:lnTo>
                    <a:lnTo>
                      <a:pt x="1852" y="379"/>
                    </a:lnTo>
                    <a:lnTo>
                      <a:pt x="1865" y="380"/>
                    </a:lnTo>
                    <a:lnTo>
                      <a:pt x="1878" y="380"/>
                    </a:lnTo>
                    <a:lnTo>
                      <a:pt x="1892" y="380"/>
                    </a:lnTo>
                    <a:lnTo>
                      <a:pt x="1905" y="380"/>
                    </a:lnTo>
                    <a:lnTo>
                      <a:pt x="1917" y="380"/>
                    </a:lnTo>
                    <a:lnTo>
                      <a:pt x="1930" y="380"/>
                    </a:lnTo>
                    <a:lnTo>
                      <a:pt x="1943" y="380"/>
                    </a:lnTo>
                    <a:lnTo>
                      <a:pt x="1956" y="380"/>
                    </a:lnTo>
                    <a:lnTo>
                      <a:pt x="1969" y="380"/>
                    </a:lnTo>
                    <a:lnTo>
                      <a:pt x="1982" y="380"/>
                    </a:lnTo>
                    <a:lnTo>
                      <a:pt x="1996" y="380"/>
                    </a:lnTo>
                    <a:lnTo>
                      <a:pt x="2009" y="380"/>
                    </a:lnTo>
                    <a:lnTo>
                      <a:pt x="2022" y="380"/>
                    </a:lnTo>
                    <a:lnTo>
                      <a:pt x="2035" y="380"/>
                    </a:lnTo>
                    <a:lnTo>
                      <a:pt x="2048" y="380"/>
                    </a:lnTo>
                    <a:lnTo>
                      <a:pt x="2060" y="380"/>
                    </a:lnTo>
                    <a:lnTo>
                      <a:pt x="2072" y="380"/>
                    </a:lnTo>
                    <a:lnTo>
                      <a:pt x="2086" y="380"/>
                    </a:lnTo>
                    <a:lnTo>
                      <a:pt x="2098" y="380"/>
                    </a:lnTo>
                    <a:lnTo>
                      <a:pt x="2110" y="380"/>
                    </a:lnTo>
                    <a:lnTo>
                      <a:pt x="2123" y="379"/>
                    </a:lnTo>
                    <a:lnTo>
                      <a:pt x="2136" y="380"/>
                    </a:lnTo>
                    <a:lnTo>
                      <a:pt x="2151" y="380"/>
                    </a:lnTo>
                    <a:lnTo>
                      <a:pt x="2164" y="380"/>
                    </a:lnTo>
                    <a:lnTo>
                      <a:pt x="2177" y="380"/>
                    </a:lnTo>
                    <a:lnTo>
                      <a:pt x="2192" y="380"/>
                    </a:lnTo>
                    <a:lnTo>
                      <a:pt x="2205" y="380"/>
                    </a:lnTo>
                    <a:lnTo>
                      <a:pt x="2218" y="379"/>
                    </a:lnTo>
                    <a:lnTo>
                      <a:pt x="2232" y="380"/>
                    </a:lnTo>
                    <a:lnTo>
                      <a:pt x="2246" y="380"/>
                    </a:lnTo>
                    <a:lnTo>
                      <a:pt x="2258" y="380"/>
                    </a:lnTo>
                    <a:lnTo>
                      <a:pt x="2272" y="380"/>
                    </a:lnTo>
                    <a:lnTo>
                      <a:pt x="2285" y="380"/>
                    </a:lnTo>
                    <a:lnTo>
                      <a:pt x="2299" y="380"/>
                    </a:lnTo>
                    <a:lnTo>
                      <a:pt x="2313" y="379"/>
                    </a:lnTo>
                    <a:lnTo>
                      <a:pt x="2326" y="379"/>
                    </a:lnTo>
                    <a:lnTo>
                      <a:pt x="2340" y="380"/>
                    </a:lnTo>
                    <a:lnTo>
                      <a:pt x="2353" y="379"/>
                    </a:lnTo>
                    <a:lnTo>
                      <a:pt x="2366" y="380"/>
                    </a:lnTo>
                    <a:lnTo>
                      <a:pt x="2379" y="378"/>
                    </a:lnTo>
                    <a:lnTo>
                      <a:pt x="2392" y="379"/>
                    </a:lnTo>
                    <a:lnTo>
                      <a:pt x="2407" y="379"/>
                    </a:lnTo>
                    <a:lnTo>
                      <a:pt x="2419" y="380"/>
                    </a:lnTo>
                    <a:lnTo>
                      <a:pt x="2432" y="380"/>
                    </a:lnTo>
                    <a:lnTo>
                      <a:pt x="2446" y="380"/>
                    </a:lnTo>
                    <a:lnTo>
                      <a:pt x="2459" y="380"/>
                    </a:lnTo>
                    <a:lnTo>
                      <a:pt x="2473" y="380"/>
                    </a:lnTo>
                    <a:lnTo>
                      <a:pt x="2488" y="380"/>
                    </a:lnTo>
                    <a:lnTo>
                      <a:pt x="2501" y="379"/>
                    </a:lnTo>
                    <a:lnTo>
                      <a:pt x="2516" y="379"/>
                    </a:lnTo>
                    <a:lnTo>
                      <a:pt x="2530" y="380"/>
                    </a:lnTo>
                    <a:lnTo>
                      <a:pt x="2543" y="379"/>
                    </a:lnTo>
                    <a:lnTo>
                      <a:pt x="2557" y="378"/>
                    </a:lnTo>
                    <a:lnTo>
                      <a:pt x="2570" y="379"/>
                    </a:lnTo>
                    <a:lnTo>
                      <a:pt x="2583" y="379"/>
                    </a:lnTo>
                    <a:lnTo>
                      <a:pt x="2597" y="380"/>
                    </a:lnTo>
                    <a:lnTo>
                      <a:pt x="2610" y="380"/>
                    </a:lnTo>
                    <a:lnTo>
                      <a:pt x="2622" y="380"/>
                    </a:lnTo>
                    <a:lnTo>
                      <a:pt x="2637" y="380"/>
                    </a:lnTo>
                    <a:lnTo>
                      <a:pt x="2649" y="380"/>
                    </a:lnTo>
                    <a:lnTo>
                      <a:pt x="2663" y="380"/>
                    </a:lnTo>
                    <a:lnTo>
                      <a:pt x="2676" y="380"/>
                    </a:lnTo>
                    <a:lnTo>
                      <a:pt x="2689" y="380"/>
                    </a:lnTo>
                    <a:lnTo>
                      <a:pt x="2704" y="380"/>
                    </a:lnTo>
                    <a:lnTo>
                      <a:pt x="2718" y="379"/>
                    </a:lnTo>
                    <a:lnTo>
                      <a:pt x="2731" y="380"/>
                    </a:lnTo>
                    <a:lnTo>
                      <a:pt x="2746" y="380"/>
                    </a:lnTo>
                    <a:lnTo>
                      <a:pt x="2761" y="379"/>
                    </a:lnTo>
                    <a:lnTo>
                      <a:pt x="2775" y="380"/>
                    </a:lnTo>
                    <a:lnTo>
                      <a:pt x="2790" y="380"/>
                    </a:lnTo>
                    <a:lnTo>
                      <a:pt x="2804" y="380"/>
                    </a:lnTo>
                    <a:lnTo>
                      <a:pt x="2818" y="380"/>
                    </a:lnTo>
                    <a:lnTo>
                      <a:pt x="2832" y="380"/>
                    </a:lnTo>
                    <a:lnTo>
                      <a:pt x="2845" y="380"/>
                    </a:lnTo>
                    <a:lnTo>
                      <a:pt x="2857" y="379"/>
                    </a:lnTo>
                    <a:lnTo>
                      <a:pt x="2872" y="378"/>
                    </a:lnTo>
                    <a:lnTo>
                      <a:pt x="2884" y="380"/>
                    </a:lnTo>
                    <a:lnTo>
                      <a:pt x="2899" y="380"/>
                    </a:lnTo>
                    <a:lnTo>
                      <a:pt x="2912" y="380"/>
                    </a:lnTo>
                    <a:lnTo>
                      <a:pt x="2924" y="380"/>
                    </a:lnTo>
                    <a:lnTo>
                      <a:pt x="2938" y="379"/>
                    </a:lnTo>
                    <a:lnTo>
                      <a:pt x="2950" y="380"/>
                    </a:lnTo>
                    <a:lnTo>
                      <a:pt x="2964" y="380"/>
                    </a:lnTo>
                    <a:lnTo>
                      <a:pt x="2976" y="380"/>
                    </a:lnTo>
                    <a:lnTo>
                      <a:pt x="2989" y="380"/>
                    </a:lnTo>
                    <a:lnTo>
                      <a:pt x="3003" y="380"/>
                    </a:lnTo>
                    <a:lnTo>
                      <a:pt x="3017" y="380"/>
                    </a:lnTo>
                    <a:lnTo>
                      <a:pt x="3029" y="379"/>
                    </a:lnTo>
                    <a:lnTo>
                      <a:pt x="3044" y="379"/>
                    </a:lnTo>
                    <a:lnTo>
                      <a:pt x="3057" y="378"/>
                    </a:lnTo>
                    <a:lnTo>
                      <a:pt x="3073" y="380"/>
                    </a:lnTo>
                    <a:lnTo>
                      <a:pt x="3086" y="380"/>
                    </a:lnTo>
                    <a:lnTo>
                      <a:pt x="3100" y="379"/>
                    </a:lnTo>
                    <a:lnTo>
                      <a:pt x="3114" y="380"/>
                    </a:lnTo>
                    <a:lnTo>
                      <a:pt x="3129" y="380"/>
                    </a:lnTo>
                    <a:lnTo>
                      <a:pt x="3143" y="379"/>
                    </a:lnTo>
                    <a:lnTo>
                      <a:pt x="3157" y="379"/>
                    </a:lnTo>
                    <a:lnTo>
                      <a:pt x="3171" y="380"/>
                    </a:lnTo>
                    <a:lnTo>
                      <a:pt x="3184" y="379"/>
                    </a:lnTo>
                    <a:lnTo>
                      <a:pt x="3198" y="380"/>
                    </a:lnTo>
                    <a:lnTo>
                      <a:pt x="3212" y="378"/>
                    </a:lnTo>
                    <a:lnTo>
                      <a:pt x="3225" y="379"/>
                    </a:lnTo>
                    <a:lnTo>
                      <a:pt x="3240" y="379"/>
                    </a:lnTo>
                    <a:lnTo>
                      <a:pt x="3255" y="379"/>
                    </a:lnTo>
                    <a:lnTo>
                      <a:pt x="3269" y="379"/>
                    </a:lnTo>
                    <a:lnTo>
                      <a:pt x="3285" y="379"/>
                    </a:lnTo>
                    <a:lnTo>
                      <a:pt x="3299" y="379"/>
                    </a:lnTo>
                    <a:lnTo>
                      <a:pt x="3314" y="380"/>
                    </a:lnTo>
                    <a:lnTo>
                      <a:pt x="3329" y="380"/>
                    </a:lnTo>
                    <a:lnTo>
                      <a:pt x="3344" y="380"/>
                    </a:lnTo>
                    <a:lnTo>
                      <a:pt x="3358" y="380"/>
                    </a:lnTo>
                    <a:lnTo>
                      <a:pt x="3372" y="379"/>
                    </a:lnTo>
                    <a:lnTo>
                      <a:pt x="3388" y="379"/>
                    </a:lnTo>
                    <a:lnTo>
                      <a:pt x="3402" y="380"/>
                    </a:lnTo>
                    <a:lnTo>
                      <a:pt x="3416" y="379"/>
                    </a:lnTo>
                    <a:lnTo>
                      <a:pt x="3431" y="380"/>
                    </a:lnTo>
                    <a:lnTo>
                      <a:pt x="3445" y="380"/>
                    </a:lnTo>
                    <a:lnTo>
                      <a:pt x="3459" y="380"/>
                    </a:lnTo>
                    <a:lnTo>
                      <a:pt x="3474" y="380"/>
                    </a:lnTo>
                    <a:lnTo>
                      <a:pt x="3488" y="380"/>
                    </a:lnTo>
                    <a:lnTo>
                      <a:pt x="3502" y="380"/>
                    </a:lnTo>
                    <a:lnTo>
                      <a:pt x="3517" y="379"/>
                    </a:lnTo>
                    <a:lnTo>
                      <a:pt x="3532" y="379"/>
                    </a:lnTo>
                    <a:lnTo>
                      <a:pt x="3546" y="380"/>
                    </a:lnTo>
                    <a:lnTo>
                      <a:pt x="3561" y="380"/>
                    </a:lnTo>
                    <a:lnTo>
                      <a:pt x="3576" y="380"/>
                    </a:lnTo>
                    <a:lnTo>
                      <a:pt x="3590" y="380"/>
                    </a:lnTo>
                    <a:lnTo>
                      <a:pt x="3606" y="380"/>
                    </a:lnTo>
                    <a:lnTo>
                      <a:pt x="3621" y="379"/>
                    </a:lnTo>
                    <a:lnTo>
                      <a:pt x="3636" y="379"/>
                    </a:lnTo>
                    <a:lnTo>
                      <a:pt x="3650" y="380"/>
                    </a:lnTo>
                    <a:lnTo>
                      <a:pt x="3666" y="379"/>
                    </a:lnTo>
                    <a:lnTo>
                      <a:pt x="3680" y="380"/>
                    </a:lnTo>
                    <a:lnTo>
                      <a:pt x="3694" y="379"/>
                    </a:lnTo>
                    <a:lnTo>
                      <a:pt x="3709" y="380"/>
                    </a:lnTo>
                    <a:lnTo>
                      <a:pt x="3723" y="379"/>
                    </a:lnTo>
                    <a:lnTo>
                      <a:pt x="3736" y="379"/>
                    </a:lnTo>
                    <a:lnTo>
                      <a:pt x="3752" y="379"/>
                    </a:lnTo>
                    <a:lnTo>
                      <a:pt x="3766" y="379"/>
                    </a:lnTo>
                    <a:lnTo>
                      <a:pt x="3780" y="380"/>
                    </a:lnTo>
                    <a:lnTo>
                      <a:pt x="3795" y="380"/>
                    </a:lnTo>
                    <a:lnTo>
                      <a:pt x="3809" y="380"/>
                    </a:lnTo>
                    <a:lnTo>
                      <a:pt x="3822" y="380"/>
                    </a:lnTo>
                    <a:lnTo>
                      <a:pt x="3837" y="380"/>
                    </a:lnTo>
                    <a:lnTo>
                      <a:pt x="3850" y="379"/>
                    </a:lnTo>
                    <a:lnTo>
                      <a:pt x="3863" y="380"/>
                    </a:lnTo>
                    <a:lnTo>
                      <a:pt x="3879" y="380"/>
                    </a:lnTo>
                    <a:lnTo>
                      <a:pt x="3892" y="379"/>
                    </a:lnTo>
                    <a:lnTo>
                      <a:pt x="3907" y="380"/>
                    </a:lnTo>
                    <a:lnTo>
                      <a:pt x="3922" y="380"/>
                    </a:lnTo>
                    <a:lnTo>
                      <a:pt x="3936" y="380"/>
                    </a:lnTo>
                    <a:lnTo>
                      <a:pt x="3951" y="380"/>
                    </a:lnTo>
                    <a:lnTo>
                      <a:pt x="3967" y="380"/>
                    </a:lnTo>
                    <a:lnTo>
                      <a:pt x="3982" y="380"/>
                    </a:lnTo>
                    <a:lnTo>
                      <a:pt x="3996" y="379"/>
                    </a:lnTo>
                    <a:lnTo>
                      <a:pt x="4011" y="380"/>
                    </a:lnTo>
                    <a:lnTo>
                      <a:pt x="4026" y="379"/>
                    </a:lnTo>
                    <a:lnTo>
                      <a:pt x="4041" y="380"/>
                    </a:lnTo>
                    <a:lnTo>
                      <a:pt x="4056" y="379"/>
                    </a:lnTo>
                    <a:lnTo>
                      <a:pt x="4071" y="380"/>
                    </a:lnTo>
                    <a:lnTo>
                      <a:pt x="4085" y="379"/>
                    </a:lnTo>
                    <a:lnTo>
                      <a:pt x="4099" y="380"/>
                    </a:lnTo>
                    <a:lnTo>
                      <a:pt x="4114" y="380"/>
                    </a:lnTo>
                    <a:lnTo>
                      <a:pt x="4128" y="380"/>
                    </a:lnTo>
                    <a:lnTo>
                      <a:pt x="4141" y="380"/>
                    </a:lnTo>
                    <a:lnTo>
                      <a:pt x="4156" y="380"/>
                    </a:lnTo>
                    <a:lnTo>
                      <a:pt x="4170" y="380"/>
                    </a:lnTo>
                    <a:lnTo>
                      <a:pt x="4185" y="380"/>
                    </a:lnTo>
                    <a:lnTo>
                      <a:pt x="4197" y="380"/>
                    </a:lnTo>
                    <a:lnTo>
                      <a:pt x="4210" y="380"/>
                    </a:lnTo>
                    <a:lnTo>
                      <a:pt x="4225" y="379"/>
                    </a:lnTo>
                    <a:lnTo>
                      <a:pt x="4238" y="380"/>
                    </a:lnTo>
                    <a:lnTo>
                      <a:pt x="4253" y="380"/>
                    </a:lnTo>
                    <a:lnTo>
                      <a:pt x="4268" y="378"/>
                    </a:lnTo>
                    <a:lnTo>
                      <a:pt x="4283" y="380"/>
                    </a:lnTo>
                    <a:lnTo>
                      <a:pt x="4297" y="380"/>
                    </a:lnTo>
                    <a:lnTo>
                      <a:pt x="4313" y="380"/>
                    </a:lnTo>
                    <a:lnTo>
                      <a:pt x="4327" y="380"/>
                    </a:lnTo>
                    <a:lnTo>
                      <a:pt x="4341" y="380"/>
                    </a:lnTo>
                    <a:lnTo>
                      <a:pt x="4357" y="380"/>
                    </a:lnTo>
                    <a:lnTo>
                      <a:pt x="4371" y="379"/>
                    </a:lnTo>
                    <a:lnTo>
                      <a:pt x="4385" y="380"/>
                    </a:lnTo>
                    <a:lnTo>
                      <a:pt x="4399" y="380"/>
                    </a:lnTo>
                    <a:lnTo>
                      <a:pt x="4414" y="376"/>
                    </a:lnTo>
                    <a:lnTo>
                      <a:pt x="4428" y="376"/>
                    </a:lnTo>
                    <a:lnTo>
                      <a:pt x="4442" y="375"/>
                    </a:lnTo>
                    <a:lnTo>
                      <a:pt x="4457" y="373"/>
                    </a:lnTo>
                    <a:lnTo>
                      <a:pt x="4471" y="374"/>
                    </a:lnTo>
                    <a:lnTo>
                      <a:pt x="4485" y="374"/>
                    </a:lnTo>
                    <a:lnTo>
                      <a:pt x="4500" y="376"/>
                    </a:lnTo>
                    <a:lnTo>
                      <a:pt x="4514" y="378"/>
                    </a:lnTo>
                    <a:lnTo>
                      <a:pt x="4528" y="377"/>
                    </a:lnTo>
                    <a:lnTo>
                      <a:pt x="4544" y="378"/>
                    </a:lnTo>
                    <a:lnTo>
                      <a:pt x="4559" y="379"/>
                    </a:lnTo>
                    <a:lnTo>
                      <a:pt x="4574" y="377"/>
                    </a:lnTo>
                    <a:lnTo>
                      <a:pt x="4589" y="377"/>
                    </a:lnTo>
                    <a:lnTo>
                      <a:pt x="4604" y="374"/>
                    </a:lnTo>
                    <a:lnTo>
                      <a:pt x="4618" y="364"/>
                    </a:lnTo>
                    <a:lnTo>
                      <a:pt x="4634" y="335"/>
                    </a:lnTo>
                    <a:lnTo>
                      <a:pt x="4648" y="257"/>
                    </a:lnTo>
                    <a:lnTo>
                      <a:pt x="4662" y="144"/>
                    </a:lnTo>
                    <a:lnTo>
                      <a:pt x="4677" y="50"/>
                    </a:lnTo>
                    <a:lnTo>
                      <a:pt x="4691" y="0"/>
                    </a:lnTo>
                    <a:lnTo>
                      <a:pt x="4704" y="48"/>
                    </a:lnTo>
                    <a:lnTo>
                      <a:pt x="4720" y="123"/>
                    </a:lnTo>
                    <a:lnTo>
                      <a:pt x="4733" y="230"/>
                    </a:lnTo>
                    <a:lnTo>
                      <a:pt x="4747" y="283"/>
                    </a:lnTo>
                    <a:lnTo>
                      <a:pt x="4762" y="329"/>
                    </a:lnTo>
                    <a:lnTo>
                      <a:pt x="4777" y="352"/>
                    </a:lnTo>
                    <a:lnTo>
                      <a:pt x="4790" y="363"/>
                    </a:lnTo>
                    <a:lnTo>
                      <a:pt x="4807" y="364"/>
                    </a:lnTo>
                    <a:lnTo>
                      <a:pt x="4821" y="367"/>
                    </a:lnTo>
                    <a:lnTo>
                      <a:pt x="4836" y="366"/>
                    </a:lnTo>
                    <a:lnTo>
                      <a:pt x="4851" y="373"/>
                    </a:lnTo>
                    <a:lnTo>
                      <a:pt x="4867" y="373"/>
                    </a:lnTo>
                    <a:lnTo>
                      <a:pt x="4881" y="374"/>
                    </a:lnTo>
                    <a:lnTo>
                      <a:pt x="4896" y="377"/>
                    </a:lnTo>
                    <a:lnTo>
                      <a:pt x="4911" y="372"/>
                    </a:lnTo>
                    <a:lnTo>
                      <a:pt x="4926" y="362"/>
                    </a:lnTo>
                    <a:lnTo>
                      <a:pt x="4941" y="334"/>
                    </a:lnTo>
                    <a:lnTo>
                      <a:pt x="4955" y="267"/>
                    </a:lnTo>
                    <a:lnTo>
                      <a:pt x="4971" y="187"/>
                    </a:lnTo>
                    <a:lnTo>
                      <a:pt x="4985" y="127"/>
                    </a:lnTo>
                    <a:lnTo>
                      <a:pt x="4998" y="126"/>
                    </a:lnTo>
                    <a:lnTo>
                      <a:pt x="5014" y="167"/>
                    </a:lnTo>
                    <a:lnTo>
                      <a:pt x="5027" y="213"/>
                    </a:lnTo>
                    <a:lnTo>
                      <a:pt x="5041" y="264"/>
                    </a:lnTo>
                    <a:lnTo>
                      <a:pt x="5056" y="310"/>
                    </a:lnTo>
                    <a:lnTo>
                      <a:pt x="5070" y="334"/>
                    </a:lnTo>
                    <a:lnTo>
                      <a:pt x="5084" y="347"/>
                    </a:lnTo>
                    <a:lnTo>
                      <a:pt x="5100" y="360"/>
                    </a:lnTo>
                    <a:lnTo>
                      <a:pt x="5115" y="364"/>
                    </a:lnTo>
                    <a:lnTo>
                      <a:pt x="5130" y="367"/>
                    </a:lnTo>
                    <a:lnTo>
                      <a:pt x="5145" y="370"/>
                    </a:lnTo>
                    <a:lnTo>
                      <a:pt x="5160" y="372"/>
                    </a:lnTo>
                    <a:lnTo>
                      <a:pt x="5175" y="373"/>
                    </a:lnTo>
                    <a:lnTo>
                      <a:pt x="5191" y="374"/>
                    </a:lnTo>
                    <a:lnTo>
                      <a:pt x="5205" y="375"/>
                    </a:lnTo>
                    <a:lnTo>
                      <a:pt x="5220" y="373"/>
                    </a:lnTo>
                    <a:lnTo>
                      <a:pt x="5234" y="377"/>
                    </a:lnTo>
                    <a:lnTo>
                      <a:pt x="5251" y="376"/>
                    </a:lnTo>
                    <a:lnTo>
                      <a:pt x="5265" y="377"/>
                    </a:lnTo>
                    <a:lnTo>
                      <a:pt x="5280" y="377"/>
                    </a:lnTo>
                    <a:lnTo>
                      <a:pt x="5295" y="376"/>
                    </a:lnTo>
                    <a:lnTo>
                      <a:pt x="5309" y="376"/>
                    </a:lnTo>
                    <a:lnTo>
                      <a:pt x="5323" y="376"/>
                    </a:lnTo>
                    <a:lnTo>
                      <a:pt x="5339" y="377"/>
                    </a:lnTo>
                    <a:lnTo>
                      <a:pt x="5353" y="377"/>
                    </a:lnTo>
                    <a:lnTo>
                      <a:pt x="5367" y="379"/>
                    </a:lnTo>
                    <a:lnTo>
                      <a:pt x="5382" y="377"/>
                    </a:lnTo>
                    <a:lnTo>
                      <a:pt x="5397" y="379"/>
                    </a:lnTo>
                    <a:lnTo>
                      <a:pt x="5411" y="379"/>
                    </a:lnTo>
                    <a:lnTo>
                      <a:pt x="5425" y="378"/>
                    </a:lnTo>
                    <a:lnTo>
                      <a:pt x="5440" y="380"/>
                    </a:lnTo>
                    <a:lnTo>
                      <a:pt x="5454" y="379"/>
                    </a:lnTo>
                    <a:lnTo>
                      <a:pt x="5469" y="378"/>
                    </a:lnTo>
                    <a:lnTo>
                      <a:pt x="5483" y="377"/>
                    </a:lnTo>
                    <a:lnTo>
                      <a:pt x="5496" y="378"/>
                    </a:lnTo>
                    <a:lnTo>
                      <a:pt x="5509" y="380"/>
                    </a:lnTo>
                    <a:lnTo>
                      <a:pt x="5522" y="380"/>
                    </a:lnTo>
                    <a:lnTo>
                      <a:pt x="5534" y="380"/>
                    </a:lnTo>
                    <a:lnTo>
                      <a:pt x="5548" y="380"/>
                    </a:lnTo>
                    <a:lnTo>
                      <a:pt x="5561" y="380"/>
                    </a:lnTo>
                    <a:lnTo>
                      <a:pt x="5574" y="379"/>
                    </a:lnTo>
                    <a:lnTo>
                      <a:pt x="5587" y="378"/>
                    </a:lnTo>
                    <a:lnTo>
                      <a:pt x="5601" y="379"/>
                    </a:lnTo>
                    <a:lnTo>
                      <a:pt x="5617" y="379"/>
                    </a:lnTo>
                    <a:lnTo>
                      <a:pt x="5630" y="379"/>
                    </a:lnTo>
                    <a:lnTo>
                      <a:pt x="5644" y="380"/>
                    </a:lnTo>
                    <a:lnTo>
                      <a:pt x="5659" y="378"/>
                    </a:lnTo>
                    <a:lnTo>
                      <a:pt x="5672" y="380"/>
                    </a:lnTo>
                    <a:lnTo>
                      <a:pt x="5686" y="380"/>
                    </a:lnTo>
                    <a:lnTo>
                      <a:pt x="5701" y="379"/>
                    </a:lnTo>
                    <a:lnTo>
                      <a:pt x="5716" y="379"/>
                    </a:lnTo>
                    <a:lnTo>
                      <a:pt x="5730" y="380"/>
                    </a:lnTo>
                    <a:lnTo>
                      <a:pt x="5746" y="379"/>
                    </a:lnTo>
                    <a:lnTo>
                      <a:pt x="5760" y="379"/>
                    </a:lnTo>
                    <a:lnTo>
                      <a:pt x="5775" y="380"/>
                    </a:lnTo>
                    <a:lnTo>
                      <a:pt x="5790" y="379"/>
                    </a:lnTo>
                    <a:lnTo>
                      <a:pt x="5805" y="380"/>
                    </a:lnTo>
                    <a:lnTo>
                      <a:pt x="5819" y="379"/>
                    </a:lnTo>
                    <a:lnTo>
                      <a:pt x="5833" y="380"/>
                    </a:lnTo>
                    <a:lnTo>
                      <a:pt x="5848" y="379"/>
                    </a:lnTo>
                    <a:lnTo>
                      <a:pt x="5863" y="379"/>
                    </a:lnTo>
                    <a:lnTo>
                      <a:pt x="5877" y="380"/>
                    </a:lnTo>
                    <a:lnTo>
                      <a:pt x="5893" y="379"/>
                    </a:lnTo>
                    <a:lnTo>
                      <a:pt x="5907" y="380"/>
                    </a:lnTo>
                    <a:lnTo>
                      <a:pt x="5921" y="380"/>
                    </a:lnTo>
                    <a:lnTo>
                      <a:pt x="5937" y="380"/>
                    </a:lnTo>
                    <a:lnTo>
                      <a:pt x="5952" y="378"/>
                    </a:lnTo>
                    <a:lnTo>
                      <a:pt x="5966" y="379"/>
                    </a:lnTo>
                    <a:lnTo>
                      <a:pt x="5981" y="380"/>
                    </a:lnTo>
                    <a:lnTo>
                      <a:pt x="5996" y="379"/>
                    </a:lnTo>
                    <a:lnTo>
                      <a:pt x="6010" y="379"/>
                    </a:lnTo>
                    <a:lnTo>
                      <a:pt x="6025" y="380"/>
                    </a:lnTo>
                    <a:lnTo>
                      <a:pt x="6038" y="380"/>
                    </a:lnTo>
                    <a:lnTo>
                      <a:pt x="6052" y="379"/>
                    </a:lnTo>
                    <a:lnTo>
                      <a:pt x="6067" y="380"/>
                    </a:lnTo>
                    <a:lnTo>
                      <a:pt x="6081" y="380"/>
                    </a:lnTo>
                    <a:lnTo>
                      <a:pt x="6095" y="380"/>
                    </a:lnTo>
                    <a:lnTo>
                      <a:pt x="6110" y="379"/>
                    </a:lnTo>
                    <a:lnTo>
                      <a:pt x="6125" y="379"/>
                    </a:lnTo>
                    <a:lnTo>
                      <a:pt x="6139" y="380"/>
                    </a:lnTo>
                    <a:lnTo>
                      <a:pt x="6154" y="379"/>
                    </a:lnTo>
                    <a:lnTo>
                      <a:pt x="6169" y="380"/>
                    </a:lnTo>
                    <a:lnTo>
                      <a:pt x="6184" y="380"/>
                    </a:lnTo>
                    <a:lnTo>
                      <a:pt x="6198" y="379"/>
                    </a:lnTo>
                    <a:lnTo>
                      <a:pt x="6213" y="379"/>
                    </a:lnTo>
                    <a:lnTo>
                      <a:pt x="6227" y="380"/>
                    </a:lnTo>
                    <a:lnTo>
                      <a:pt x="6241" y="379"/>
                    </a:lnTo>
                    <a:lnTo>
                      <a:pt x="6257" y="380"/>
                    </a:lnTo>
                    <a:lnTo>
                      <a:pt x="6272" y="380"/>
                    </a:lnTo>
                    <a:lnTo>
                      <a:pt x="6286" y="379"/>
                    </a:lnTo>
                    <a:lnTo>
                      <a:pt x="6302" y="380"/>
                    </a:lnTo>
                    <a:lnTo>
                      <a:pt x="6317" y="380"/>
                    </a:lnTo>
                    <a:lnTo>
                      <a:pt x="6331" y="380"/>
                    </a:lnTo>
                    <a:lnTo>
                      <a:pt x="6345" y="380"/>
                    </a:lnTo>
                    <a:lnTo>
                      <a:pt x="6361" y="380"/>
                    </a:lnTo>
                    <a:lnTo>
                      <a:pt x="6375" y="380"/>
                    </a:lnTo>
                    <a:lnTo>
                      <a:pt x="6389" y="380"/>
                    </a:lnTo>
                    <a:lnTo>
                      <a:pt x="6405" y="380"/>
                    </a:lnTo>
                    <a:lnTo>
                      <a:pt x="6409" y="38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3" name="Freeform 80">
                <a:extLst>
                  <a:ext uri="{FF2B5EF4-FFF2-40B4-BE49-F238E27FC236}">
                    <a16:creationId xmlns:a16="http://schemas.microsoft.com/office/drawing/2014/main" id="{DC84539B-3D8C-BA73-0A02-0C6CC3355D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92" y="2668"/>
                <a:ext cx="158" cy="31"/>
              </a:xfrm>
              <a:custGeom>
                <a:avLst/>
                <a:gdLst>
                  <a:gd name="T0" fmla="*/ 0 w 158"/>
                  <a:gd name="T1" fmla="*/ 0 h 31"/>
                  <a:gd name="T2" fmla="*/ 0 w 158"/>
                  <a:gd name="T3" fmla="*/ 31 h 31"/>
                  <a:gd name="T4" fmla="*/ 158 w 158"/>
                  <a:gd name="T5" fmla="*/ 31 h 31"/>
                  <a:gd name="T6" fmla="*/ 158 w 158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" h="31">
                    <a:moveTo>
                      <a:pt x="0" y="0"/>
                    </a:moveTo>
                    <a:lnTo>
                      <a:pt x="0" y="31"/>
                    </a:lnTo>
                    <a:lnTo>
                      <a:pt x="158" y="31"/>
                    </a:lnTo>
                    <a:lnTo>
                      <a:pt x="158" y="31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4" name="Freeform 81">
                <a:extLst>
                  <a:ext uri="{FF2B5EF4-FFF2-40B4-BE49-F238E27FC236}">
                    <a16:creationId xmlns:a16="http://schemas.microsoft.com/office/drawing/2014/main" id="{C0FBE8D6-6500-5BE3-6B95-B4B45BF71C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1313"/>
                <a:ext cx="6409" cy="1387"/>
              </a:xfrm>
              <a:custGeom>
                <a:avLst/>
                <a:gdLst>
                  <a:gd name="T0" fmla="*/ 80 w 6409"/>
                  <a:gd name="T1" fmla="*/ 1387 h 1387"/>
                  <a:gd name="T2" fmla="*/ 178 w 6409"/>
                  <a:gd name="T3" fmla="*/ 1350 h 1387"/>
                  <a:gd name="T4" fmla="*/ 275 w 6409"/>
                  <a:gd name="T5" fmla="*/ 1238 h 1387"/>
                  <a:gd name="T6" fmla="*/ 373 w 6409"/>
                  <a:gd name="T7" fmla="*/ 1321 h 1387"/>
                  <a:gd name="T8" fmla="*/ 470 w 6409"/>
                  <a:gd name="T9" fmla="*/ 1336 h 1387"/>
                  <a:gd name="T10" fmla="*/ 568 w 6409"/>
                  <a:gd name="T11" fmla="*/ 611 h 1387"/>
                  <a:gd name="T12" fmla="*/ 665 w 6409"/>
                  <a:gd name="T13" fmla="*/ 1355 h 1387"/>
                  <a:gd name="T14" fmla="*/ 763 w 6409"/>
                  <a:gd name="T15" fmla="*/ 1314 h 1387"/>
                  <a:gd name="T16" fmla="*/ 860 w 6409"/>
                  <a:gd name="T17" fmla="*/ 1372 h 1387"/>
                  <a:gd name="T18" fmla="*/ 958 w 6409"/>
                  <a:gd name="T19" fmla="*/ 1376 h 1387"/>
                  <a:gd name="T20" fmla="*/ 1056 w 6409"/>
                  <a:gd name="T21" fmla="*/ 1377 h 1387"/>
                  <a:gd name="T22" fmla="*/ 1154 w 6409"/>
                  <a:gd name="T23" fmla="*/ 1340 h 1387"/>
                  <a:gd name="T24" fmla="*/ 1253 w 6409"/>
                  <a:gd name="T25" fmla="*/ 1387 h 1387"/>
                  <a:gd name="T26" fmla="*/ 1351 w 6409"/>
                  <a:gd name="T27" fmla="*/ 1382 h 1387"/>
                  <a:gd name="T28" fmla="*/ 1450 w 6409"/>
                  <a:gd name="T29" fmla="*/ 1383 h 1387"/>
                  <a:gd name="T30" fmla="*/ 1548 w 6409"/>
                  <a:gd name="T31" fmla="*/ 1381 h 1387"/>
                  <a:gd name="T32" fmla="*/ 1647 w 6409"/>
                  <a:gd name="T33" fmla="*/ 1378 h 1387"/>
                  <a:gd name="T34" fmla="*/ 1746 w 6409"/>
                  <a:gd name="T35" fmla="*/ 1383 h 1387"/>
                  <a:gd name="T36" fmla="*/ 1846 w 6409"/>
                  <a:gd name="T37" fmla="*/ 1383 h 1387"/>
                  <a:gd name="T38" fmla="*/ 1948 w 6409"/>
                  <a:gd name="T39" fmla="*/ 1384 h 1387"/>
                  <a:gd name="T40" fmla="*/ 2050 w 6409"/>
                  <a:gd name="T41" fmla="*/ 1355 h 1387"/>
                  <a:gd name="T42" fmla="*/ 2150 w 6409"/>
                  <a:gd name="T43" fmla="*/ 1380 h 1387"/>
                  <a:gd name="T44" fmla="*/ 2257 w 6409"/>
                  <a:gd name="T45" fmla="*/ 1382 h 1387"/>
                  <a:gd name="T46" fmla="*/ 2365 w 6409"/>
                  <a:gd name="T47" fmla="*/ 1205 h 1387"/>
                  <a:gd name="T48" fmla="*/ 2470 w 6409"/>
                  <a:gd name="T49" fmla="*/ 1382 h 1387"/>
                  <a:gd name="T50" fmla="*/ 2579 w 6409"/>
                  <a:gd name="T51" fmla="*/ 1376 h 1387"/>
                  <a:gd name="T52" fmla="*/ 2689 w 6409"/>
                  <a:gd name="T53" fmla="*/ 1349 h 1387"/>
                  <a:gd name="T54" fmla="*/ 2800 w 6409"/>
                  <a:gd name="T55" fmla="*/ 1331 h 1387"/>
                  <a:gd name="T56" fmla="*/ 2908 w 6409"/>
                  <a:gd name="T57" fmla="*/ 1257 h 1387"/>
                  <a:gd name="T58" fmla="*/ 3015 w 6409"/>
                  <a:gd name="T59" fmla="*/ 1368 h 1387"/>
                  <a:gd name="T60" fmla="*/ 3127 w 6409"/>
                  <a:gd name="T61" fmla="*/ 1379 h 1387"/>
                  <a:gd name="T62" fmla="*/ 3242 w 6409"/>
                  <a:gd name="T63" fmla="*/ 1384 h 1387"/>
                  <a:gd name="T64" fmla="*/ 3358 w 6409"/>
                  <a:gd name="T65" fmla="*/ 1382 h 1387"/>
                  <a:gd name="T66" fmla="*/ 3474 w 6409"/>
                  <a:gd name="T67" fmla="*/ 1377 h 1387"/>
                  <a:gd name="T68" fmla="*/ 3586 w 6409"/>
                  <a:gd name="T69" fmla="*/ 1384 h 1387"/>
                  <a:gd name="T70" fmla="*/ 3706 w 6409"/>
                  <a:gd name="T71" fmla="*/ 1387 h 1387"/>
                  <a:gd name="T72" fmla="*/ 3825 w 6409"/>
                  <a:gd name="T73" fmla="*/ 1386 h 1387"/>
                  <a:gd name="T74" fmla="*/ 3942 w 6409"/>
                  <a:gd name="T75" fmla="*/ 1387 h 1387"/>
                  <a:gd name="T76" fmla="*/ 4058 w 6409"/>
                  <a:gd name="T77" fmla="*/ 1387 h 1387"/>
                  <a:gd name="T78" fmla="*/ 4169 w 6409"/>
                  <a:gd name="T79" fmla="*/ 1387 h 1387"/>
                  <a:gd name="T80" fmla="*/ 4280 w 6409"/>
                  <a:gd name="T81" fmla="*/ 1386 h 1387"/>
                  <a:gd name="T82" fmla="*/ 4399 w 6409"/>
                  <a:gd name="T83" fmla="*/ 1387 h 1387"/>
                  <a:gd name="T84" fmla="*/ 4512 w 6409"/>
                  <a:gd name="T85" fmla="*/ 1387 h 1387"/>
                  <a:gd name="T86" fmla="*/ 4632 w 6409"/>
                  <a:gd name="T87" fmla="*/ 1386 h 1387"/>
                  <a:gd name="T88" fmla="*/ 4753 w 6409"/>
                  <a:gd name="T89" fmla="*/ 1387 h 1387"/>
                  <a:gd name="T90" fmla="*/ 4874 w 6409"/>
                  <a:gd name="T91" fmla="*/ 1386 h 1387"/>
                  <a:gd name="T92" fmla="*/ 4994 w 6409"/>
                  <a:gd name="T93" fmla="*/ 1387 h 1387"/>
                  <a:gd name="T94" fmla="*/ 5113 w 6409"/>
                  <a:gd name="T95" fmla="*/ 1387 h 1387"/>
                  <a:gd name="T96" fmla="*/ 5234 w 6409"/>
                  <a:gd name="T97" fmla="*/ 1386 h 1387"/>
                  <a:gd name="T98" fmla="*/ 5353 w 6409"/>
                  <a:gd name="T99" fmla="*/ 1386 h 1387"/>
                  <a:gd name="T100" fmla="*/ 5471 w 6409"/>
                  <a:gd name="T101" fmla="*/ 1386 h 1387"/>
                  <a:gd name="T102" fmla="*/ 5578 w 6409"/>
                  <a:gd name="T103" fmla="*/ 1387 h 1387"/>
                  <a:gd name="T104" fmla="*/ 5690 w 6409"/>
                  <a:gd name="T105" fmla="*/ 1387 h 1387"/>
                  <a:gd name="T106" fmla="*/ 5808 w 6409"/>
                  <a:gd name="T107" fmla="*/ 1387 h 1387"/>
                  <a:gd name="T108" fmla="*/ 5926 w 6409"/>
                  <a:gd name="T109" fmla="*/ 1387 h 1387"/>
                  <a:gd name="T110" fmla="*/ 6042 w 6409"/>
                  <a:gd name="T111" fmla="*/ 1387 h 1387"/>
                  <a:gd name="T112" fmla="*/ 6159 w 6409"/>
                  <a:gd name="T113" fmla="*/ 1387 h 1387"/>
                  <a:gd name="T114" fmla="*/ 6275 w 6409"/>
                  <a:gd name="T115" fmla="*/ 1387 h 1387"/>
                  <a:gd name="T116" fmla="*/ 6394 w 6409"/>
                  <a:gd name="T117" fmla="*/ 1387 h 1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409" h="1387">
                    <a:moveTo>
                      <a:pt x="0" y="1323"/>
                    </a:moveTo>
                    <a:lnTo>
                      <a:pt x="7" y="1328"/>
                    </a:lnTo>
                    <a:lnTo>
                      <a:pt x="19" y="1350"/>
                    </a:lnTo>
                    <a:lnTo>
                      <a:pt x="31" y="1387"/>
                    </a:lnTo>
                    <a:lnTo>
                      <a:pt x="44" y="1387"/>
                    </a:lnTo>
                    <a:lnTo>
                      <a:pt x="56" y="1387"/>
                    </a:lnTo>
                    <a:lnTo>
                      <a:pt x="68" y="1387"/>
                    </a:lnTo>
                    <a:lnTo>
                      <a:pt x="80" y="1387"/>
                    </a:lnTo>
                    <a:lnTo>
                      <a:pt x="92" y="1387"/>
                    </a:lnTo>
                    <a:lnTo>
                      <a:pt x="104" y="1387"/>
                    </a:lnTo>
                    <a:lnTo>
                      <a:pt x="117" y="1387"/>
                    </a:lnTo>
                    <a:lnTo>
                      <a:pt x="129" y="1387"/>
                    </a:lnTo>
                    <a:lnTo>
                      <a:pt x="141" y="1356"/>
                    </a:lnTo>
                    <a:lnTo>
                      <a:pt x="153" y="1349"/>
                    </a:lnTo>
                    <a:lnTo>
                      <a:pt x="165" y="1346"/>
                    </a:lnTo>
                    <a:lnTo>
                      <a:pt x="178" y="1350"/>
                    </a:lnTo>
                    <a:lnTo>
                      <a:pt x="190" y="1335"/>
                    </a:lnTo>
                    <a:lnTo>
                      <a:pt x="202" y="1349"/>
                    </a:lnTo>
                    <a:lnTo>
                      <a:pt x="214" y="1328"/>
                    </a:lnTo>
                    <a:lnTo>
                      <a:pt x="226" y="1308"/>
                    </a:lnTo>
                    <a:lnTo>
                      <a:pt x="239" y="1300"/>
                    </a:lnTo>
                    <a:lnTo>
                      <a:pt x="251" y="1301"/>
                    </a:lnTo>
                    <a:lnTo>
                      <a:pt x="263" y="1301"/>
                    </a:lnTo>
                    <a:lnTo>
                      <a:pt x="275" y="1238"/>
                    </a:lnTo>
                    <a:lnTo>
                      <a:pt x="287" y="1173"/>
                    </a:lnTo>
                    <a:lnTo>
                      <a:pt x="299" y="1174"/>
                    </a:lnTo>
                    <a:lnTo>
                      <a:pt x="312" y="1219"/>
                    </a:lnTo>
                    <a:lnTo>
                      <a:pt x="324" y="1232"/>
                    </a:lnTo>
                    <a:lnTo>
                      <a:pt x="336" y="1275"/>
                    </a:lnTo>
                    <a:lnTo>
                      <a:pt x="348" y="1293"/>
                    </a:lnTo>
                    <a:lnTo>
                      <a:pt x="360" y="1313"/>
                    </a:lnTo>
                    <a:lnTo>
                      <a:pt x="373" y="1321"/>
                    </a:lnTo>
                    <a:lnTo>
                      <a:pt x="385" y="1332"/>
                    </a:lnTo>
                    <a:lnTo>
                      <a:pt x="397" y="1327"/>
                    </a:lnTo>
                    <a:lnTo>
                      <a:pt x="409" y="1322"/>
                    </a:lnTo>
                    <a:lnTo>
                      <a:pt x="422" y="1311"/>
                    </a:lnTo>
                    <a:lnTo>
                      <a:pt x="434" y="1312"/>
                    </a:lnTo>
                    <a:lnTo>
                      <a:pt x="446" y="1317"/>
                    </a:lnTo>
                    <a:lnTo>
                      <a:pt x="458" y="1338"/>
                    </a:lnTo>
                    <a:lnTo>
                      <a:pt x="470" y="1336"/>
                    </a:lnTo>
                    <a:lnTo>
                      <a:pt x="482" y="1340"/>
                    </a:lnTo>
                    <a:lnTo>
                      <a:pt x="495" y="1260"/>
                    </a:lnTo>
                    <a:lnTo>
                      <a:pt x="507" y="871"/>
                    </a:lnTo>
                    <a:lnTo>
                      <a:pt x="519" y="220"/>
                    </a:lnTo>
                    <a:lnTo>
                      <a:pt x="531" y="0"/>
                    </a:lnTo>
                    <a:lnTo>
                      <a:pt x="543" y="196"/>
                    </a:lnTo>
                    <a:lnTo>
                      <a:pt x="556" y="452"/>
                    </a:lnTo>
                    <a:lnTo>
                      <a:pt x="568" y="611"/>
                    </a:lnTo>
                    <a:lnTo>
                      <a:pt x="580" y="835"/>
                    </a:lnTo>
                    <a:lnTo>
                      <a:pt x="592" y="1087"/>
                    </a:lnTo>
                    <a:lnTo>
                      <a:pt x="604" y="1230"/>
                    </a:lnTo>
                    <a:lnTo>
                      <a:pt x="617" y="1297"/>
                    </a:lnTo>
                    <a:lnTo>
                      <a:pt x="628" y="1324"/>
                    </a:lnTo>
                    <a:lnTo>
                      <a:pt x="641" y="1339"/>
                    </a:lnTo>
                    <a:lnTo>
                      <a:pt x="653" y="1340"/>
                    </a:lnTo>
                    <a:lnTo>
                      <a:pt x="665" y="1355"/>
                    </a:lnTo>
                    <a:lnTo>
                      <a:pt x="677" y="1330"/>
                    </a:lnTo>
                    <a:lnTo>
                      <a:pt x="689" y="1262"/>
                    </a:lnTo>
                    <a:lnTo>
                      <a:pt x="702" y="1192"/>
                    </a:lnTo>
                    <a:lnTo>
                      <a:pt x="714" y="1178"/>
                    </a:lnTo>
                    <a:lnTo>
                      <a:pt x="726" y="1221"/>
                    </a:lnTo>
                    <a:lnTo>
                      <a:pt x="738" y="1249"/>
                    </a:lnTo>
                    <a:lnTo>
                      <a:pt x="751" y="1278"/>
                    </a:lnTo>
                    <a:lnTo>
                      <a:pt x="763" y="1314"/>
                    </a:lnTo>
                    <a:lnTo>
                      <a:pt x="775" y="1348"/>
                    </a:lnTo>
                    <a:lnTo>
                      <a:pt x="787" y="1365"/>
                    </a:lnTo>
                    <a:lnTo>
                      <a:pt x="799" y="1368"/>
                    </a:lnTo>
                    <a:lnTo>
                      <a:pt x="811" y="1370"/>
                    </a:lnTo>
                    <a:lnTo>
                      <a:pt x="824" y="1387"/>
                    </a:lnTo>
                    <a:lnTo>
                      <a:pt x="836" y="1371"/>
                    </a:lnTo>
                    <a:lnTo>
                      <a:pt x="848" y="1371"/>
                    </a:lnTo>
                    <a:lnTo>
                      <a:pt x="860" y="1372"/>
                    </a:lnTo>
                    <a:lnTo>
                      <a:pt x="873" y="1372"/>
                    </a:lnTo>
                    <a:lnTo>
                      <a:pt x="885" y="1372"/>
                    </a:lnTo>
                    <a:lnTo>
                      <a:pt x="897" y="1369"/>
                    </a:lnTo>
                    <a:lnTo>
                      <a:pt x="909" y="1373"/>
                    </a:lnTo>
                    <a:lnTo>
                      <a:pt x="922" y="1370"/>
                    </a:lnTo>
                    <a:lnTo>
                      <a:pt x="934" y="1374"/>
                    </a:lnTo>
                    <a:lnTo>
                      <a:pt x="946" y="1376"/>
                    </a:lnTo>
                    <a:lnTo>
                      <a:pt x="958" y="1376"/>
                    </a:lnTo>
                    <a:lnTo>
                      <a:pt x="971" y="1374"/>
                    </a:lnTo>
                    <a:lnTo>
                      <a:pt x="983" y="1372"/>
                    </a:lnTo>
                    <a:lnTo>
                      <a:pt x="995" y="1370"/>
                    </a:lnTo>
                    <a:lnTo>
                      <a:pt x="1007" y="1367"/>
                    </a:lnTo>
                    <a:lnTo>
                      <a:pt x="1019" y="1376"/>
                    </a:lnTo>
                    <a:lnTo>
                      <a:pt x="1031" y="1375"/>
                    </a:lnTo>
                    <a:lnTo>
                      <a:pt x="1044" y="1375"/>
                    </a:lnTo>
                    <a:lnTo>
                      <a:pt x="1056" y="1377"/>
                    </a:lnTo>
                    <a:lnTo>
                      <a:pt x="1068" y="1376"/>
                    </a:lnTo>
                    <a:lnTo>
                      <a:pt x="1081" y="1377"/>
                    </a:lnTo>
                    <a:lnTo>
                      <a:pt x="1093" y="1367"/>
                    </a:lnTo>
                    <a:lnTo>
                      <a:pt x="1105" y="1370"/>
                    </a:lnTo>
                    <a:lnTo>
                      <a:pt x="1118" y="1346"/>
                    </a:lnTo>
                    <a:lnTo>
                      <a:pt x="1130" y="1341"/>
                    </a:lnTo>
                    <a:lnTo>
                      <a:pt x="1142" y="1347"/>
                    </a:lnTo>
                    <a:lnTo>
                      <a:pt x="1154" y="1340"/>
                    </a:lnTo>
                    <a:lnTo>
                      <a:pt x="1167" y="1337"/>
                    </a:lnTo>
                    <a:lnTo>
                      <a:pt x="1179" y="1331"/>
                    </a:lnTo>
                    <a:lnTo>
                      <a:pt x="1191" y="1339"/>
                    </a:lnTo>
                    <a:lnTo>
                      <a:pt x="1204" y="1349"/>
                    </a:lnTo>
                    <a:lnTo>
                      <a:pt x="1216" y="1355"/>
                    </a:lnTo>
                    <a:lnTo>
                      <a:pt x="1229" y="1387"/>
                    </a:lnTo>
                    <a:lnTo>
                      <a:pt x="1241" y="1387"/>
                    </a:lnTo>
                    <a:lnTo>
                      <a:pt x="1253" y="1387"/>
                    </a:lnTo>
                    <a:lnTo>
                      <a:pt x="1265" y="1387"/>
                    </a:lnTo>
                    <a:lnTo>
                      <a:pt x="1278" y="1387"/>
                    </a:lnTo>
                    <a:lnTo>
                      <a:pt x="1290" y="1387"/>
                    </a:lnTo>
                    <a:lnTo>
                      <a:pt x="1302" y="1382"/>
                    </a:lnTo>
                    <a:lnTo>
                      <a:pt x="1314" y="1387"/>
                    </a:lnTo>
                    <a:lnTo>
                      <a:pt x="1327" y="1387"/>
                    </a:lnTo>
                    <a:lnTo>
                      <a:pt x="1339" y="1387"/>
                    </a:lnTo>
                    <a:lnTo>
                      <a:pt x="1351" y="1382"/>
                    </a:lnTo>
                    <a:lnTo>
                      <a:pt x="1364" y="1387"/>
                    </a:lnTo>
                    <a:lnTo>
                      <a:pt x="1376" y="1387"/>
                    </a:lnTo>
                    <a:lnTo>
                      <a:pt x="1388" y="1387"/>
                    </a:lnTo>
                    <a:lnTo>
                      <a:pt x="1401" y="1387"/>
                    </a:lnTo>
                    <a:lnTo>
                      <a:pt x="1413" y="1387"/>
                    </a:lnTo>
                    <a:lnTo>
                      <a:pt x="1425" y="1382"/>
                    </a:lnTo>
                    <a:lnTo>
                      <a:pt x="1437" y="1384"/>
                    </a:lnTo>
                    <a:lnTo>
                      <a:pt x="1450" y="1383"/>
                    </a:lnTo>
                    <a:lnTo>
                      <a:pt x="1462" y="1380"/>
                    </a:lnTo>
                    <a:lnTo>
                      <a:pt x="1474" y="1377"/>
                    </a:lnTo>
                    <a:lnTo>
                      <a:pt x="1487" y="1378"/>
                    </a:lnTo>
                    <a:lnTo>
                      <a:pt x="1499" y="1378"/>
                    </a:lnTo>
                    <a:lnTo>
                      <a:pt x="1511" y="1380"/>
                    </a:lnTo>
                    <a:lnTo>
                      <a:pt x="1524" y="1381"/>
                    </a:lnTo>
                    <a:lnTo>
                      <a:pt x="1536" y="1381"/>
                    </a:lnTo>
                    <a:lnTo>
                      <a:pt x="1548" y="1381"/>
                    </a:lnTo>
                    <a:lnTo>
                      <a:pt x="1561" y="1380"/>
                    </a:lnTo>
                    <a:lnTo>
                      <a:pt x="1573" y="1377"/>
                    </a:lnTo>
                    <a:lnTo>
                      <a:pt x="1585" y="1376"/>
                    </a:lnTo>
                    <a:lnTo>
                      <a:pt x="1598" y="1379"/>
                    </a:lnTo>
                    <a:lnTo>
                      <a:pt x="1610" y="1377"/>
                    </a:lnTo>
                    <a:lnTo>
                      <a:pt x="1622" y="1377"/>
                    </a:lnTo>
                    <a:lnTo>
                      <a:pt x="1634" y="1378"/>
                    </a:lnTo>
                    <a:lnTo>
                      <a:pt x="1647" y="1378"/>
                    </a:lnTo>
                    <a:lnTo>
                      <a:pt x="1660" y="1377"/>
                    </a:lnTo>
                    <a:lnTo>
                      <a:pt x="1671" y="1380"/>
                    </a:lnTo>
                    <a:lnTo>
                      <a:pt x="1684" y="1379"/>
                    </a:lnTo>
                    <a:lnTo>
                      <a:pt x="1697" y="1381"/>
                    </a:lnTo>
                    <a:lnTo>
                      <a:pt x="1709" y="1387"/>
                    </a:lnTo>
                    <a:lnTo>
                      <a:pt x="1721" y="1381"/>
                    </a:lnTo>
                    <a:lnTo>
                      <a:pt x="1733" y="1382"/>
                    </a:lnTo>
                    <a:lnTo>
                      <a:pt x="1746" y="1383"/>
                    </a:lnTo>
                    <a:lnTo>
                      <a:pt x="1758" y="1387"/>
                    </a:lnTo>
                    <a:lnTo>
                      <a:pt x="1770" y="1387"/>
                    </a:lnTo>
                    <a:lnTo>
                      <a:pt x="1783" y="1387"/>
                    </a:lnTo>
                    <a:lnTo>
                      <a:pt x="1795" y="1387"/>
                    </a:lnTo>
                    <a:lnTo>
                      <a:pt x="1808" y="1384"/>
                    </a:lnTo>
                    <a:lnTo>
                      <a:pt x="1820" y="1387"/>
                    </a:lnTo>
                    <a:lnTo>
                      <a:pt x="1833" y="1383"/>
                    </a:lnTo>
                    <a:lnTo>
                      <a:pt x="1846" y="1383"/>
                    </a:lnTo>
                    <a:lnTo>
                      <a:pt x="1858" y="1382"/>
                    </a:lnTo>
                    <a:lnTo>
                      <a:pt x="1871" y="1381"/>
                    </a:lnTo>
                    <a:lnTo>
                      <a:pt x="1885" y="1382"/>
                    </a:lnTo>
                    <a:lnTo>
                      <a:pt x="1898" y="1384"/>
                    </a:lnTo>
                    <a:lnTo>
                      <a:pt x="1910" y="1387"/>
                    </a:lnTo>
                    <a:lnTo>
                      <a:pt x="1923" y="1384"/>
                    </a:lnTo>
                    <a:lnTo>
                      <a:pt x="1935" y="1387"/>
                    </a:lnTo>
                    <a:lnTo>
                      <a:pt x="1948" y="1384"/>
                    </a:lnTo>
                    <a:lnTo>
                      <a:pt x="1961" y="1386"/>
                    </a:lnTo>
                    <a:lnTo>
                      <a:pt x="1974" y="1387"/>
                    </a:lnTo>
                    <a:lnTo>
                      <a:pt x="1986" y="1387"/>
                    </a:lnTo>
                    <a:lnTo>
                      <a:pt x="2000" y="1387"/>
                    </a:lnTo>
                    <a:lnTo>
                      <a:pt x="2013" y="1387"/>
                    </a:lnTo>
                    <a:lnTo>
                      <a:pt x="2025" y="1381"/>
                    </a:lnTo>
                    <a:lnTo>
                      <a:pt x="2038" y="1374"/>
                    </a:lnTo>
                    <a:lnTo>
                      <a:pt x="2050" y="1355"/>
                    </a:lnTo>
                    <a:lnTo>
                      <a:pt x="2062" y="1345"/>
                    </a:lnTo>
                    <a:lnTo>
                      <a:pt x="2074" y="1334"/>
                    </a:lnTo>
                    <a:lnTo>
                      <a:pt x="2087" y="1344"/>
                    </a:lnTo>
                    <a:lnTo>
                      <a:pt x="2100" y="1355"/>
                    </a:lnTo>
                    <a:lnTo>
                      <a:pt x="2112" y="1359"/>
                    </a:lnTo>
                    <a:lnTo>
                      <a:pt x="2124" y="1367"/>
                    </a:lnTo>
                    <a:lnTo>
                      <a:pt x="2137" y="1370"/>
                    </a:lnTo>
                    <a:lnTo>
                      <a:pt x="2150" y="1380"/>
                    </a:lnTo>
                    <a:lnTo>
                      <a:pt x="2163" y="1381"/>
                    </a:lnTo>
                    <a:lnTo>
                      <a:pt x="2177" y="1382"/>
                    </a:lnTo>
                    <a:lnTo>
                      <a:pt x="2190" y="1384"/>
                    </a:lnTo>
                    <a:lnTo>
                      <a:pt x="2203" y="1384"/>
                    </a:lnTo>
                    <a:lnTo>
                      <a:pt x="2217" y="1384"/>
                    </a:lnTo>
                    <a:lnTo>
                      <a:pt x="2230" y="1387"/>
                    </a:lnTo>
                    <a:lnTo>
                      <a:pt x="2243" y="1387"/>
                    </a:lnTo>
                    <a:lnTo>
                      <a:pt x="2257" y="1382"/>
                    </a:lnTo>
                    <a:lnTo>
                      <a:pt x="2270" y="1380"/>
                    </a:lnTo>
                    <a:lnTo>
                      <a:pt x="2285" y="1357"/>
                    </a:lnTo>
                    <a:lnTo>
                      <a:pt x="2299" y="1318"/>
                    </a:lnTo>
                    <a:lnTo>
                      <a:pt x="2312" y="1271"/>
                    </a:lnTo>
                    <a:lnTo>
                      <a:pt x="2326" y="1255"/>
                    </a:lnTo>
                    <a:lnTo>
                      <a:pt x="2339" y="1226"/>
                    </a:lnTo>
                    <a:lnTo>
                      <a:pt x="2352" y="1192"/>
                    </a:lnTo>
                    <a:lnTo>
                      <a:pt x="2365" y="1205"/>
                    </a:lnTo>
                    <a:lnTo>
                      <a:pt x="2377" y="1244"/>
                    </a:lnTo>
                    <a:lnTo>
                      <a:pt x="2392" y="1290"/>
                    </a:lnTo>
                    <a:lnTo>
                      <a:pt x="2404" y="1315"/>
                    </a:lnTo>
                    <a:lnTo>
                      <a:pt x="2417" y="1338"/>
                    </a:lnTo>
                    <a:lnTo>
                      <a:pt x="2431" y="1361"/>
                    </a:lnTo>
                    <a:lnTo>
                      <a:pt x="2443" y="1371"/>
                    </a:lnTo>
                    <a:lnTo>
                      <a:pt x="2456" y="1379"/>
                    </a:lnTo>
                    <a:lnTo>
                      <a:pt x="2470" y="1382"/>
                    </a:lnTo>
                    <a:lnTo>
                      <a:pt x="2484" y="1380"/>
                    </a:lnTo>
                    <a:lnTo>
                      <a:pt x="2499" y="1383"/>
                    </a:lnTo>
                    <a:lnTo>
                      <a:pt x="2512" y="1384"/>
                    </a:lnTo>
                    <a:lnTo>
                      <a:pt x="2525" y="1382"/>
                    </a:lnTo>
                    <a:lnTo>
                      <a:pt x="2539" y="1381"/>
                    </a:lnTo>
                    <a:lnTo>
                      <a:pt x="2552" y="1382"/>
                    </a:lnTo>
                    <a:lnTo>
                      <a:pt x="2565" y="1379"/>
                    </a:lnTo>
                    <a:lnTo>
                      <a:pt x="2579" y="1376"/>
                    </a:lnTo>
                    <a:lnTo>
                      <a:pt x="2592" y="1375"/>
                    </a:lnTo>
                    <a:lnTo>
                      <a:pt x="2607" y="1380"/>
                    </a:lnTo>
                    <a:lnTo>
                      <a:pt x="2620" y="1381"/>
                    </a:lnTo>
                    <a:lnTo>
                      <a:pt x="2633" y="1383"/>
                    </a:lnTo>
                    <a:lnTo>
                      <a:pt x="2648" y="1382"/>
                    </a:lnTo>
                    <a:lnTo>
                      <a:pt x="2661" y="1372"/>
                    </a:lnTo>
                    <a:lnTo>
                      <a:pt x="2674" y="1365"/>
                    </a:lnTo>
                    <a:lnTo>
                      <a:pt x="2689" y="1349"/>
                    </a:lnTo>
                    <a:lnTo>
                      <a:pt x="2703" y="1342"/>
                    </a:lnTo>
                    <a:lnTo>
                      <a:pt x="2716" y="1340"/>
                    </a:lnTo>
                    <a:lnTo>
                      <a:pt x="2731" y="1345"/>
                    </a:lnTo>
                    <a:lnTo>
                      <a:pt x="2745" y="1357"/>
                    </a:lnTo>
                    <a:lnTo>
                      <a:pt x="2758" y="1363"/>
                    </a:lnTo>
                    <a:lnTo>
                      <a:pt x="2773" y="1363"/>
                    </a:lnTo>
                    <a:lnTo>
                      <a:pt x="2787" y="1353"/>
                    </a:lnTo>
                    <a:lnTo>
                      <a:pt x="2800" y="1331"/>
                    </a:lnTo>
                    <a:lnTo>
                      <a:pt x="2815" y="1313"/>
                    </a:lnTo>
                    <a:lnTo>
                      <a:pt x="2828" y="1295"/>
                    </a:lnTo>
                    <a:lnTo>
                      <a:pt x="2843" y="1300"/>
                    </a:lnTo>
                    <a:lnTo>
                      <a:pt x="2856" y="1301"/>
                    </a:lnTo>
                    <a:lnTo>
                      <a:pt x="2868" y="1313"/>
                    </a:lnTo>
                    <a:lnTo>
                      <a:pt x="2882" y="1311"/>
                    </a:lnTo>
                    <a:lnTo>
                      <a:pt x="2895" y="1283"/>
                    </a:lnTo>
                    <a:lnTo>
                      <a:pt x="2908" y="1257"/>
                    </a:lnTo>
                    <a:lnTo>
                      <a:pt x="2921" y="1243"/>
                    </a:lnTo>
                    <a:lnTo>
                      <a:pt x="2934" y="1249"/>
                    </a:lnTo>
                    <a:lnTo>
                      <a:pt x="2950" y="1286"/>
                    </a:lnTo>
                    <a:lnTo>
                      <a:pt x="2963" y="1308"/>
                    </a:lnTo>
                    <a:lnTo>
                      <a:pt x="2976" y="1340"/>
                    </a:lnTo>
                    <a:lnTo>
                      <a:pt x="2989" y="1353"/>
                    </a:lnTo>
                    <a:lnTo>
                      <a:pt x="3002" y="1362"/>
                    </a:lnTo>
                    <a:lnTo>
                      <a:pt x="3015" y="1368"/>
                    </a:lnTo>
                    <a:lnTo>
                      <a:pt x="3028" y="1367"/>
                    </a:lnTo>
                    <a:lnTo>
                      <a:pt x="3041" y="1375"/>
                    </a:lnTo>
                    <a:lnTo>
                      <a:pt x="3057" y="1374"/>
                    </a:lnTo>
                    <a:lnTo>
                      <a:pt x="3070" y="1376"/>
                    </a:lnTo>
                    <a:lnTo>
                      <a:pt x="3084" y="1379"/>
                    </a:lnTo>
                    <a:lnTo>
                      <a:pt x="3099" y="1378"/>
                    </a:lnTo>
                    <a:lnTo>
                      <a:pt x="3113" y="1379"/>
                    </a:lnTo>
                    <a:lnTo>
                      <a:pt x="3127" y="1379"/>
                    </a:lnTo>
                    <a:lnTo>
                      <a:pt x="3142" y="1379"/>
                    </a:lnTo>
                    <a:lnTo>
                      <a:pt x="3157" y="1379"/>
                    </a:lnTo>
                    <a:lnTo>
                      <a:pt x="3170" y="1381"/>
                    </a:lnTo>
                    <a:lnTo>
                      <a:pt x="3185" y="1382"/>
                    </a:lnTo>
                    <a:lnTo>
                      <a:pt x="3198" y="1382"/>
                    </a:lnTo>
                    <a:lnTo>
                      <a:pt x="3212" y="1381"/>
                    </a:lnTo>
                    <a:lnTo>
                      <a:pt x="3228" y="1381"/>
                    </a:lnTo>
                    <a:lnTo>
                      <a:pt x="3242" y="1384"/>
                    </a:lnTo>
                    <a:lnTo>
                      <a:pt x="3257" y="1381"/>
                    </a:lnTo>
                    <a:lnTo>
                      <a:pt x="3272" y="1383"/>
                    </a:lnTo>
                    <a:lnTo>
                      <a:pt x="3288" y="1383"/>
                    </a:lnTo>
                    <a:lnTo>
                      <a:pt x="3302" y="1382"/>
                    </a:lnTo>
                    <a:lnTo>
                      <a:pt x="3316" y="1384"/>
                    </a:lnTo>
                    <a:lnTo>
                      <a:pt x="3331" y="1385"/>
                    </a:lnTo>
                    <a:lnTo>
                      <a:pt x="3344" y="1386"/>
                    </a:lnTo>
                    <a:lnTo>
                      <a:pt x="3358" y="1382"/>
                    </a:lnTo>
                    <a:lnTo>
                      <a:pt x="3373" y="1383"/>
                    </a:lnTo>
                    <a:lnTo>
                      <a:pt x="3386" y="1381"/>
                    </a:lnTo>
                    <a:lnTo>
                      <a:pt x="3400" y="1382"/>
                    </a:lnTo>
                    <a:lnTo>
                      <a:pt x="3415" y="1381"/>
                    </a:lnTo>
                    <a:lnTo>
                      <a:pt x="3430" y="1382"/>
                    </a:lnTo>
                    <a:lnTo>
                      <a:pt x="3444" y="1382"/>
                    </a:lnTo>
                    <a:lnTo>
                      <a:pt x="3459" y="1379"/>
                    </a:lnTo>
                    <a:lnTo>
                      <a:pt x="3474" y="1377"/>
                    </a:lnTo>
                    <a:lnTo>
                      <a:pt x="3488" y="1381"/>
                    </a:lnTo>
                    <a:lnTo>
                      <a:pt x="3505" y="1380"/>
                    </a:lnTo>
                    <a:lnTo>
                      <a:pt x="3519" y="1382"/>
                    </a:lnTo>
                    <a:lnTo>
                      <a:pt x="3533" y="1384"/>
                    </a:lnTo>
                    <a:lnTo>
                      <a:pt x="3546" y="1383"/>
                    </a:lnTo>
                    <a:lnTo>
                      <a:pt x="3560" y="1384"/>
                    </a:lnTo>
                    <a:lnTo>
                      <a:pt x="3574" y="1385"/>
                    </a:lnTo>
                    <a:lnTo>
                      <a:pt x="3586" y="1384"/>
                    </a:lnTo>
                    <a:lnTo>
                      <a:pt x="3601" y="1384"/>
                    </a:lnTo>
                    <a:lnTo>
                      <a:pt x="3616" y="1385"/>
                    </a:lnTo>
                    <a:lnTo>
                      <a:pt x="3632" y="1387"/>
                    </a:lnTo>
                    <a:lnTo>
                      <a:pt x="3647" y="1387"/>
                    </a:lnTo>
                    <a:lnTo>
                      <a:pt x="3661" y="1385"/>
                    </a:lnTo>
                    <a:lnTo>
                      <a:pt x="3677" y="1385"/>
                    </a:lnTo>
                    <a:lnTo>
                      <a:pt x="3692" y="1387"/>
                    </a:lnTo>
                    <a:lnTo>
                      <a:pt x="3706" y="1387"/>
                    </a:lnTo>
                    <a:lnTo>
                      <a:pt x="3720" y="1387"/>
                    </a:lnTo>
                    <a:lnTo>
                      <a:pt x="3737" y="1387"/>
                    </a:lnTo>
                    <a:lnTo>
                      <a:pt x="3751" y="1387"/>
                    </a:lnTo>
                    <a:lnTo>
                      <a:pt x="3766" y="1385"/>
                    </a:lnTo>
                    <a:lnTo>
                      <a:pt x="3781" y="1386"/>
                    </a:lnTo>
                    <a:lnTo>
                      <a:pt x="3795" y="1386"/>
                    </a:lnTo>
                    <a:lnTo>
                      <a:pt x="3809" y="1386"/>
                    </a:lnTo>
                    <a:lnTo>
                      <a:pt x="3825" y="1386"/>
                    </a:lnTo>
                    <a:lnTo>
                      <a:pt x="3839" y="1386"/>
                    </a:lnTo>
                    <a:lnTo>
                      <a:pt x="3853" y="1387"/>
                    </a:lnTo>
                    <a:lnTo>
                      <a:pt x="3869" y="1386"/>
                    </a:lnTo>
                    <a:lnTo>
                      <a:pt x="3883" y="1387"/>
                    </a:lnTo>
                    <a:lnTo>
                      <a:pt x="3897" y="1386"/>
                    </a:lnTo>
                    <a:lnTo>
                      <a:pt x="3913" y="1386"/>
                    </a:lnTo>
                    <a:lnTo>
                      <a:pt x="3927" y="1387"/>
                    </a:lnTo>
                    <a:lnTo>
                      <a:pt x="3942" y="1387"/>
                    </a:lnTo>
                    <a:lnTo>
                      <a:pt x="3957" y="1387"/>
                    </a:lnTo>
                    <a:lnTo>
                      <a:pt x="3973" y="1386"/>
                    </a:lnTo>
                    <a:lnTo>
                      <a:pt x="3988" y="1387"/>
                    </a:lnTo>
                    <a:lnTo>
                      <a:pt x="4001" y="1387"/>
                    </a:lnTo>
                    <a:lnTo>
                      <a:pt x="4017" y="1387"/>
                    </a:lnTo>
                    <a:lnTo>
                      <a:pt x="4030" y="1387"/>
                    </a:lnTo>
                    <a:lnTo>
                      <a:pt x="4043" y="1387"/>
                    </a:lnTo>
                    <a:lnTo>
                      <a:pt x="4058" y="1387"/>
                    </a:lnTo>
                    <a:lnTo>
                      <a:pt x="4071" y="1387"/>
                    </a:lnTo>
                    <a:lnTo>
                      <a:pt x="4085" y="1386"/>
                    </a:lnTo>
                    <a:lnTo>
                      <a:pt x="4100" y="1386"/>
                    </a:lnTo>
                    <a:lnTo>
                      <a:pt x="4113" y="1387"/>
                    </a:lnTo>
                    <a:lnTo>
                      <a:pt x="4127" y="1386"/>
                    </a:lnTo>
                    <a:lnTo>
                      <a:pt x="4142" y="1387"/>
                    </a:lnTo>
                    <a:lnTo>
                      <a:pt x="4155" y="1387"/>
                    </a:lnTo>
                    <a:lnTo>
                      <a:pt x="4169" y="1387"/>
                    </a:lnTo>
                    <a:lnTo>
                      <a:pt x="4183" y="1387"/>
                    </a:lnTo>
                    <a:lnTo>
                      <a:pt x="4196" y="1387"/>
                    </a:lnTo>
                    <a:lnTo>
                      <a:pt x="4212" y="1387"/>
                    </a:lnTo>
                    <a:lnTo>
                      <a:pt x="4225" y="1387"/>
                    </a:lnTo>
                    <a:lnTo>
                      <a:pt x="4238" y="1387"/>
                    </a:lnTo>
                    <a:lnTo>
                      <a:pt x="4252" y="1387"/>
                    </a:lnTo>
                    <a:lnTo>
                      <a:pt x="4266" y="1387"/>
                    </a:lnTo>
                    <a:lnTo>
                      <a:pt x="4280" y="1386"/>
                    </a:lnTo>
                    <a:lnTo>
                      <a:pt x="4295" y="1387"/>
                    </a:lnTo>
                    <a:lnTo>
                      <a:pt x="4310" y="1386"/>
                    </a:lnTo>
                    <a:lnTo>
                      <a:pt x="4323" y="1386"/>
                    </a:lnTo>
                    <a:lnTo>
                      <a:pt x="4340" y="1387"/>
                    </a:lnTo>
                    <a:lnTo>
                      <a:pt x="4354" y="1386"/>
                    </a:lnTo>
                    <a:lnTo>
                      <a:pt x="4369" y="1386"/>
                    </a:lnTo>
                    <a:lnTo>
                      <a:pt x="4384" y="1387"/>
                    </a:lnTo>
                    <a:lnTo>
                      <a:pt x="4399" y="1387"/>
                    </a:lnTo>
                    <a:lnTo>
                      <a:pt x="4412" y="1387"/>
                    </a:lnTo>
                    <a:lnTo>
                      <a:pt x="4426" y="1387"/>
                    </a:lnTo>
                    <a:lnTo>
                      <a:pt x="4441" y="1387"/>
                    </a:lnTo>
                    <a:lnTo>
                      <a:pt x="4454" y="1387"/>
                    </a:lnTo>
                    <a:lnTo>
                      <a:pt x="4470" y="1387"/>
                    </a:lnTo>
                    <a:lnTo>
                      <a:pt x="4483" y="1385"/>
                    </a:lnTo>
                    <a:lnTo>
                      <a:pt x="4496" y="1386"/>
                    </a:lnTo>
                    <a:lnTo>
                      <a:pt x="4512" y="1387"/>
                    </a:lnTo>
                    <a:lnTo>
                      <a:pt x="4526" y="1387"/>
                    </a:lnTo>
                    <a:lnTo>
                      <a:pt x="4540" y="1387"/>
                    </a:lnTo>
                    <a:lnTo>
                      <a:pt x="4555" y="1387"/>
                    </a:lnTo>
                    <a:lnTo>
                      <a:pt x="4572" y="1387"/>
                    </a:lnTo>
                    <a:lnTo>
                      <a:pt x="4587" y="1386"/>
                    </a:lnTo>
                    <a:lnTo>
                      <a:pt x="4601" y="1387"/>
                    </a:lnTo>
                    <a:lnTo>
                      <a:pt x="4617" y="1386"/>
                    </a:lnTo>
                    <a:lnTo>
                      <a:pt x="4632" y="1386"/>
                    </a:lnTo>
                    <a:lnTo>
                      <a:pt x="4647" y="1387"/>
                    </a:lnTo>
                    <a:lnTo>
                      <a:pt x="4663" y="1386"/>
                    </a:lnTo>
                    <a:lnTo>
                      <a:pt x="4678" y="1387"/>
                    </a:lnTo>
                    <a:lnTo>
                      <a:pt x="4693" y="1387"/>
                    </a:lnTo>
                    <a:lnTo>
                      <a:pt x="4708" y="1387"/>
                    </a:lnTo>
                    <a:lnTo>
                      <a:pt x="4723" y="1386"/>
                    </a:lnTo>
                    <a:lnTo>
                      <a:pt x="4738" y="1386"/>
                    </a:lnTo>
                    <a:lnTo>
                      <a:pt x="4753" y="1387"/>
                    </a:lnTo>
                    <a:lnTo>
                      <a:pt x="4769" y="1386"/>
                    </a:lnTo>
                    <a:lnTo>
                      <a:pt x="4783" y="1386"/>
                    </a:lnTo>
                    <a:lnTo>
                      <a:pt x="4797" y="1387"/>
                    </a:lnTo>
                    <a:lnTo>
                      <a:pt x="4812" y="1387"/>
                    </a:lnTo>
                    <a:lnTo>
                      <a:pt x="4828" y="1386"/>
                    </a:lnTo>
                    <a:lnTo>
                      <a:pt x="4844" y="1386"/>
                    </a:lnTo>
                    <a:lnTo>
                      <a:pt x="4858" y="1387"/>
                    </a:lnTo>
                    <a:lnTo>
                      <a:pt x="4874" y="1386"/>
                    </a:lnTo>
                    <a:lnTo>
                      <a:pt x="4889" y="1387"/>
                    </a:lnTo>
                    <a:lnTo>
                      <a:pt x="4904" y="1386"/>
                    </a:lnTo>
                    <a:lnTo>
                      <a:pt x="4920" y="1387"/>
                    </a:lnTo>
                    <a:lnTo>
                      <a:pt x="4935" y="1387"/>
                    </a:lnTo>
                    <a:lnTo>
                      <a:pt x="4950" y="1387"/>
                    </a:lnTo>
                    <a:lnTo>
                      <a:pt x="4964" y="1387"/>
                    </a:lnTo>
                    <a:lnTo>
                      <a:pt x="4980" y="1386"/>
                    </a:lnTo>
                    <a:lnTo>
                      <a:pt x="4994" y="1387"/>
                    </a:lnTo>
                    <a:lnTo>
                      <a:pt x="5009" y="1387"/>
                    </a:lnTo>
                    <a:lnTo>
                      <a:pt x="5024" y="1387"/>
                    </a:lnTo>
                    <a:lnTo>
                      <a:pt x="5039" y="1386"/>
                    </a:lnTo>
                    <a:lnTo>
                      <a:pt x="5053" y="1387"/>
                    </a:lnTo>
                    <a:lnTo>
                      <a:pt x="5069" y="1387"/>
                    </a:lnTo>
                    <a:lnTo>
                      <a:pt x="5084" y="1387"/>
                    </a:lnTo>
                    <a:lnTo>
                      <a:pt x="5099" y="1387"/>
                    </a:lnTo>
                    <a:lnTo>
                      <a:pt x="5113" y="1387"/>
                    </a:lnTo>
                    <a:lnTo>
                      <a:pt x="5129" y="1387"/>
                    </a:lnTo>
                    <a:lnTo>
                      <a:pt x="5144" y="1387"/>
                    </a:lnTo>
                    <a:lnTo>
                      <a:pt x="5158" y="1386"/>
                    </a:lnTo>
                    <a:lnTo>
                      <a:pt x="5174" y="1387"/>
                    </a:lnTo>
                    <a:lnTo>
                      <a:pt x="5189" y="1387"/>
                    </a:lnTo>
                    <a:lnTo>
                      <a:pt x="5204" y="1387"/>
                    </a:lnTo>
                    <a:lnTo>
                      <a:pt x="5219" y="1387"/>
                    </a:lnTo>
                    <a:lnTo>
                      <a:pt x="5234" y="1386"/>
                    </a:lnTo>
                    <a:lnTo>
                      <a:pt x="5249" y="1386"/>
                    </a:lnTo>
                    <a:lnTo>
                      <a:pt x="5263" y="1387"/>
                    </a:lnTo>
                    <a:lnTo>
                      <a:pt x="5278" y="1387"/>
                    </a:lnTo>
                    <a:lnTo>
                      <a:pt x="5293" y="1387"/>
                    </a:lnTo>
                    <a:lnTo>
                      <a:pt x="5308" y="1386"/>
                    </a:lnTo>
                    <a:lnTo>
                      <a:pt x="5324" y="1387"/>
                    </a:lnTo>
                    <a:lnTo>
                      <a:pt x="5338" y="1387"/>
                    </a:lnTo>
                    <a:lnTo>
                      <a:pt x="5353" y="1386"/>
                    </a:lnTo>
                    <a:lnTo>
                      <a:pt x="5368" y="1387"/>
                    </a:lnTo>
                    <a:lnTo>
                      <a:pt x="5383" y="1387"/>
                    </a:lnTo>
                    <a:lnTo>
                      <a:pt x="5398" y="1387"/>
                    </a:lnTo>
                    <a:lnTo>
                      <a:pt x="5413" y="1387"/>
                    </a:lnTo>
                    <a:lnTo>
                      <a:pt x="5429" y="1386"/>
                    </a:lnTo>
                    <a:lnTo>
                      <a:pt x="5442" y="1387"/>
                    </a:lnTo>
                    <a:lnTo>
                      <a:pt x="5456" y="1386"/>
                    </a:lnTo>
                    <a:lnTo>
                      <a:pt x="5471" y="1386"/>
                    </a:lnTo>
                    <a:lnTo>
                      <a:pt x="5484" y="1387"/>
                    </a:lnTo>
                    <a:lnTo>
                      <a:pt x="5497" y="1387"/>
                    </a:lnTo>
                    <a:lnTo>
                      <a:pt x="5511" y="1387"/>
                    </a:lnTo>
                    <a:lnTo>
                      <a:pt x="5524" y="1387"/>
                    </a:lnTo>
                    <a:lnTo>
                      <a:pt x="5539" y="1387"/>
                    </a:lnTo>
                    <a:lnTo>
                      <a:pt x="5551" y="1386"/>
                    </a:lnTo>
                    <a:lnTo>
                      <a:pt x="5564" y="1387"/>
                    </a:lnTo>
                    <a:lnTo>
                      <a:pt x="5578" y="1387"/>
                    </a:lnTo>
                    <a:lnTo>
                      <a:pt x="5591" y="1387"/>
                    </a:lnTo>
                    <a:lnTo>
                      <a:pt x="5605" y="1387"/>
                    </a:lnTo>
                    <a:lnTo>
                      <a:pt x="5620" y="1387"/>
                    </a:lnTo>
                    <a:lnTo>
                      <a:pt x="5634" y="1386"/>
                    </a:lnTo>
                    <a:lnTo>
                      <a:pt x="5647" y="1387"/>
                    </a:lnTo>
                    <a:lnTo>
                      <a:pt x="5662" y="1387"/>
                    </a:lnTo>
                    <a:lnTo>
                      <a:pt x="5676" y="1387"/>
                    </a:lnTo>
                    <a:lnTo>
                      <a:pt x="5690" y="1387"/>
                    </a:lnTo>
                    <a:lnTo>
                      <a:pt x="5706" y="1386"/>
                    </a:lnTo>
                    <a:lnTo>
                      <a:pt x="5719" y="1387"/>
                    </a:lnTo>
                    <a:lnTo>
                      <a:pt x="5734" y="1386"/>
                    </a:lnTo>
                    <a:lnTo>
                      <a:pt x="5749" y="1387"/>
                    </a:lnTo>
                    <a:lnTo>
                      <a:pt x="5764" y="1387"/>
                    </a:lnTo>
                    <a:lnTo>
                      <a:pt x="5778" y="1387"/>
                    </a:lnTo>
                    <a:lnTo>
                      <a:pt x="5794" y="1386"/>
                    </a:lnTo>
                    <a:lnTo>
                      <a:pt x="5808" y="1387"/>
                    </a:lnTo>
                    <a:lnTo>
                      <a:pt x="5822" y="1386"/>
                    </a:lnTo>
                    <a:lnTo>
                      <a:pt x="5838" y="1386"/>
                    </a:lnTo>
                    <a:lnTo>
                      <a:pt x="5852" y="1387"/>
                    </a:lnTo>
                    <a:lnTo>
                      <a:pt x="5867" y="1387"/>
                    </a:lnTo>
                    <a:lnTo>
                      <a:pt x="5881" y="1387"/>
                    </a:lnTo>
                    <a:lnTo>
                      <a:pt x="5897" y="1387"/>
                    </a:lnTo>
                    <a:lnTo>
                      <a:pt x="5911" y="1387"/>
                    </a:lnTo>
                    <a:lnTo>
                      <a:pt x="5926" y="1387"/>
                    </a:lnTo>
                    <a:lnTo>
                      <a:pt x="5941" y="1386"/>
                    </a:lnTo>
                    <a:lnTo>
                      <a:pt x="5956" y="1386"/>
                    </a:lnTo>
                    <a:lnTo>
                      <a:pt x="5970" y="1387"/>
                    </a:lnTo>
                    <a:lnTo>
                      <a:pt x="5985" y="1387"/>
                    </a:lnTo>
                    <a:lnTo>
                      <a:pt x="6000" y="1387"/>
                    </a:lnTo>
                    <a:lnTo>
                      <a:pt x="6013" y="1386"/>
                    </a:lnTo>
                    <a:lnTo>
                      <a:pt x="6029" y="1387"/>
                    </a:lnTo>
                    <a:lnTo>
                      <a:pt x="6042" y="1387"/>
                    </a:lnTo>
                    <a:lnTo>
                      <a:pt x="6056" y="1387"/>
                    </a:lnTo>
                    <a:lnTo>
                      <a:pt x="6072" y="1387"/>
                    </a:lnTo>
                    <a:lnTo>
                      <a:pt x="6085" y="1387"/>
                    </a:lnTo>
                    <a:lnTo>
                      <a:pt x="6099" y="1387"/>
                    </a:lnTo>
                    <a:lnTo>
                      <a:pt x="6115" y="1387"/>
                    </a:lnTo>
                    <a:lnTo>
                      <a:pt x="6129" y="1386"/>
                    </a:lnTo>
                    <a:lnTo>
                      <a:pt x="6144" y="1387"/>
                    </a:lnTo>
                    <a:lnTo>
                      <a:pt x="6159" y="1387"/>
                    </a:lnTo>
                    <a:lnTo>
                      <a:pt x="6173" y="1387"/>
                    </a:lnTo>
                    <a:lnTo>
                      <a:pt x="6187" y="1387"/>
                    </a:lnTo>
                    <a:lnTo>
                      <a:pt x="6202" y="1387"/>
                    </a:lnTo>
                    <a:lnTo>
                      <a:pt x="6217" y="1387"/>
                    </a:lnTo>
                    <a:lnTo>
                      <a:pt x="6231" y="1387"/>
                    </a:lnTo>
                    <a:lnTo>
                      <a:pt x="6245" y="1387"/>
                    </a:lnTo>
                    <a:lnTo>
                      <a:pt x="6260" y="1386"/>
                    </a:lnTo>
                    <a:lnTo>
                      <a:pt x="6275" y="1387"/>
                    </a:lnTo>
                    <a:lnTo>
                      <a:pt x="6290" y="1386"/>
                    </a:lnTo>
                    <a:lnTo>
                      <a:pt x="6305" y="1386"/>
                    </a:lnTo>
                    <a:lnTo>
                      <a:pt x="6320" y="1387"/>
                    </a:lnTo>
                    <a:lnTo>
                      <a:pt x="6334" y="1387"/>
                    </a:lnTo>
                    <a:lnTo>
                      <a:pt x="6349" y="1386"/>
                    </a:lnTo>
                    <a:lnTo>
                      <a:pt x="6364" y="1387"/>
                    </a:lnTo>
                    <a:lnTo>
                      <a:pt x="6378" y="1387"/>
                    </a:lnTo>
                    <a:lnTo>
                      <a:pt x="6394" y="1387"/>
                    </a:lnTo>
                    <a:lnTo>
                      <a:pt x="6408" y="1386"/>
                    </a:lnTo>
                    <a:lnTo>
                      <a:pt x="6409" y="1386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5" name="Freeform 82">
                <a:extLst>
                  <a:ext uri="{FF2B5EF4-FFF2-40B4-BE49-F238E27FC236}">
                    <a16:creationId xmlns:a16="http://schemas.microsoft.com/office/drawing/2014/main" id="{07B08E6D-A378-AE6C-CBDE-7B92A3D3C9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9" y="2653"/>
                <a:ext cx="183" cy="46"/>
              </a:xfrm>
              <a:custGeom>
                <a:avLst/>
                <a:gdLst>
                  <a:gd name="T0" fmla="*/ 0 w 183"/>
                  <a:gd name="T1" fmla="*/ 0 h 46"/>
                  <a:gd name="T2" fmla="*/ 0 w 183"/>
                  <a:gd name="T3" fmla="*/ 46 h 46"/>
                  <a:gd name="T4" fmla="*/ 183 w 183"/>
                  <a:gd name="T5" fmla="*/ 46 h 46"/>
                  <a:gd name="T6" fmla="*/ 183 w 183"/>
                  <a:gd name="T7" fmla="*/ 15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3" h="46">
                    <a:moveTo>
                      <a:pt x="0" y="0"/>
                    </a:moveTo>
                    <a:lnTo>
                      <a:pt x="0" y="46"/>
                    </a:lnTo>
                    <a:lnTo>
                      <a:pt x="183" y="46"/>
                    </a:lnTo>
                    <a:lnTo>
                      <a:pt x="183" y="15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6" name="Freeform 83">
                <a:extLst>
                  <a:ext uri="{FF2B5EF4-FFF2-40B4-BE49-F238E27FC236}">
                    <a16:creationId xmlns:a16="http://schemas.microsoft.com/office/drawing/2014/main" id="{C88749CD-C8C6-8D46-1FE3-EA2842C01C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1313"/>
                <a:ext cx="6409" cy="1387"/>
              </a:xfrm>
              <a:custGeom>
                <a:avLst/>
                <a:gdLst>
                  <a:gd name="T0" fmla="*/ 80 w 6409"/>
                  <a:gd name="T1" fmla="*/ 1387 h 1387"/>
                  <a:gd name="T2" fmla="*/ 178 w 6409"/>
                  <a:gd name="T3" fmla="*/ 1350 h 1387"/>
                  <a:gd name="T4" fmla="*/ 275 w 6409"/>
                  <a:gd name="T5" fmla="*/ 1238 h 1387"/>
                  <a:gd name="T6" fmla="*/ 373 w 6409"/>
                  <a:gd name="T7" fmla="*/ 1321 h 1387"/>
                  <a:gd name="T8" fmla="*/ 470 w 6409"/>
                  <a:gd name="T9" fmla="*/ 1336 h 1387"/>
                  <a:gd name="T10" fmla="*/ 568 w 6409"/>
                  <a:gd name="T11" fmla="*/ 611 h 1387"/>
                  <a:gd name="T12" fmla="*/ 665 w 6409"/>
                  <a:gd name="T13" fmla="*/ 1355 h 1387"/>
                  <a:gd name="T14" fmla="*/ 763 w 6409"/>
                  <a:gd name="T15" fmla="*/ 1314 h 1387"/>
                  <a:gd name="T16" fmla="*/ 860 w 6409"/>
                  <a:gd name="T17" fmla="*/ 1372 h 1387"/>
                  <a:gd name="T18" fmla="*/ 958 w 6409"/>
                  <a:gd name="T19" fmla="*/ 1376 h 1387"/>
                  <a:gd name="T20" fmla="*/ 1056 w 6409"/>
                  <a:gd name="T21" fmla="*/ 1377 h 1387"/>
                  <a:gd name="T22" fmla="*/ 1154 w 6409"/>
                  <a:gd name="T23" fmla="*/ 1340 h 1387"/>
                  <a:gd name="T24" fmla="*/ 1253 w 6409"/>
                  <a:gd name="T25" fmla="*/ 1387 h 1387"/>
                  <a:gd name="T26" fmla="*/ 1351 w 6409"/>
                  <a:gd name="T27" fmla="*/ 1382 h 1387"/>
                  <a:gd name="T28" fmla="*/ 1450 w 6409"/>
                  <a:gd name="T29" fmla="*/ 1383 h 1387"/>
                  <a:gd name="T30" fmla="*/ 1548 w 6409"/>
                  <a:gd name="T31" fmla="*/ 1381 h 1387"/>
                  <a:gd name="T32" fmla="*/ 1647 w 6409"/>
                  <a:gd name="T33" fmla="*/ 1378 h 1387"/>
                  <a:gd name="T34" fmla="*/ 1746 w 6409"/>
                  <a:gd name="T35" fmla="*/ 1383 h 1387"/>
                  <a:gd name="T36" fmla="*/ 1846 w 6409"/>
                  <a:gd name="T37" fmla="*/ 1383 h 1387"/>
                  <a:gd name="T38" fmla="*/ 1948 w 6409"/>
                  <a:gd name="T39" fmla="*/ 1384 h 1387"/>
                  <a:gd name="T40" fmla="*/ 2050 w 6409"/>
                  <a:gd name="T41" fmla="*/ 1355 h 1387"/>
                  <a:gd name="T42" fmla="*/ 2150 w 6409"/>
                  <a:gd name="T43" fmla="*/ 1380 h 1387"/>
                  <a:gd name="T44" fmla="*/ 2257 w 6409"/>
                  <a:gd name="T45" fmla="*/ 1382 h 1387"/>
                  <a:gd name="T46" fmla="*/ 2365 w 6409"/>
                  <a:gd name="T47" fmla="*/ 1205 h 1387"/>
                  <a:gd name="T48" fmla="*/ 2470 w 6409"/>
                  <a:gd name="T49" fmla="*/ 1382 h 1387"/>
                  <a:gd name="T50" fmla="*/ 2579 w 6409"/>
                  <a:gd name="T51" fmla="*/ 1376 h 1387"/>
                  <a:gd name="T52" fmla="*/ 2689 w 6409"/>
                  <a:gd name="T53" fmla="*/ 1349 h 1387"/>
                  <a:gd name="T54" fmla="*/ 2800 w 6409"/>
                  <a:gd name="T55" fmla="*/ 1331 h 1387"/>
                  <a:gd name="T56" fmla="*/ 2908 w 6409"/>
                  <a:gd name="T57" fmla="*/ 1257 h 1387"/>
                  <a:gd name="T58" fmla="*/ 3015 w 6409"/>
                  <a:gd name="T59" fmla="*/ 1368 h 1387"/>
                  <a:gd name="T60" fmla="*/ 3127 w 6409"/>
                  <a:gd name="T61" fmla="*/ 1379 h 1387"/>
                  <a:gd name="T62" fmla="*/ 3242 w 6409"/>
                  <a:gd name="T63" fmla="*/ 1384 h 1387"/>
                  <a:gd name="T64" fmla="*/ 3358 w 6409"/>
                  <a:gd name="T65" fmla="*/ 1382 h 1387"/>
                  <a:gd name="T66" fmla="*/ 3474 w 6409"/>
                  <a:gd name="T67" fmla="*/ 1377 h 1387"/>
                  <a:gd name="T68" fmla="*/ 3586 w 6409"/>
                  <a:gd name="T69" fmla="*/ 1384 h 1387"/>
                  <a:gd name="T70" fmla="*/ 3706 w 6409"/>
                  <a:gd name="T71" fmla="*/ 1387 h 1387"/>
                  <a:gd name="T72" fmla="*/ 3825 w 6409"/>
                  <a:gd name="T73" fmla="*/ 1386 h 1387"/>
                  <a:gd name="T74" fmla="*/ 3942 w 6409"/>
                  <a:gd name="T75" fmla="*/ 1387 h 1387"/>
                  <a:gd name="T76" fmla="*/ 4058 w 6409"/>
                  <a:gd name="T77" fmla="*/ 1387 h 1387"/>
                  <a:gd name="T78" fmla="*/ 4169 w 6409"/>
                  <a:gd name="T79" fmla="*/ 1387 h 1387"/>
                  <a:gd name="T80" fmla="*/ 4280 w 6409"/>
                  <a:gd name="T81" fmla="*/ 1386 h 1387"/>
                  <a:gd name="T82" fmla="*/ 4399 w 6409"/>
                  <a:gd name="T83" fmla="*/ 1387 h 1387"/>
                  <a:gd name="T84" fmla="*/ 4512 w 6409"/>
                  <a:gd name="T85" fmla="*/ 1387 h 1387"/>
                  <a:gd name="T86" fmla="*/ 4632 w 6409"/>
                  <a:gd name="T87" fmla="*/ 1386 h 1387"/>
                  <a:gd name="T88" fmla="*/ 4753 w 6409"/>
                  <a:gd name="T89" fmla="*/ 1387 h 1387"/>
                  <a:gd name="T90" fmla="*/ 4874 w 6409"/>
                  <a:gd name="T91" fmla="*/ 1386 h 1387"/>
                  <a:gd name="T92" fmla="*/ 4994 w 6409"/>
                  <a:gd name="T93" fmla="*/ 1387 h 1387"/>
                  <a:gd name="T94" fmla="*/ 5113 w 6409"/>
                  <a:gd name="T95" fmla="*/ 1387 h 1387"/>
                  <a:gd name="T96" fmla="*/ 5234 w 6409"/>
                  <a:gd name="T97" fmla="*/ 1386 h 1387"/>
                  <a:gd name="T98" fmla="*/ 5353 w 6409"/>
                  <a:gd name="T99" fmla="*/ 1386 h 1387"/>
                  <a:gd name="T100" fmla="*/ 5471 w 6409"/>
                  <a:gd name="T101" fmla="*/ 1386 h 1387"/>
                  <a:gd name="T102" fmla="*/ 5578 w 6409"/>
                  <a:gd name="T103" fmla="*/ 1387 h 1387"/>
                  <a:gd name="T104" fmla="*/ 5690 w 6409"/>
                  <a:gd name="T105" fmla="*/ 1387 h 1387"/>
                  <a:gd name="T106" fmla="*/ 5808 w 6409"/>
                  <a:gd name="T107" fmla="*/ 1387 h 1387"/>
                  <a:gd name="T108" fmla="*/ 5926 w 6409"/>
                  <a:gd name="T109" fmla="*/ 1387 h 1387"/>
                  <a:gd name="T110" fmla="*/ 6042 w 6409"/>
                  <a:gd name="T111" fmla="*/ 1387 h 1387"/>
                  <a:gd name="T112" fmla="*/ 6159 w 6409"/>
                  <a:gd name="T113" fmla="*/ 1387 h 1387"/>
                  <a:gd name="T114" fmla="*/ 6275 w 6409"/>
                  <a:gd name="T115" fmla="*/ 1387 h 1387"/>
                  <a:gd name="T116" fmla="*/ 6394 w 6409"/>
                  <a:gd name="T117" fmla="*/ 1387 h 1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409" h="1387">
                    <a:moveTo>
                      <a:pt x="0" y="1323"/>
                    </a:moveTo>
                    <a:lnTo>
                      <a:pt x="7" y="1328"/>
                    </a:lnTo>
                    <a:lnTo>
                      <a:pt x="19" y="1350"/>
                    </a:lnTo>
                    <a:lnTo>
                      <a:pt x="31" y="1387"/>
                    </a:lnTo>
                    <a:lnTo>
                      <a:pt x="44" y="1387"/>
                    </a:lnTo>
                    <a:lnTo>
                      <a:pt x="56" y="1387"/>
                    </a:lnTo>
                    <a:lnTo>
                      <a:pt x="68" y="1387"/>
                    </a:lnTo>
                    <a:lnTo>
                      <a:pt x="80" y="1387"/>
                    </a:lnTo>
                    <a:lnTo>
                      <a:pt x="92" y="1387"/>
                    </a:lnTo>
                    <a:lnTo>
                      <a:pt x="104" y="1387"/>
                    </a:lnTo>
                    <a:lnTo>
                      <a:pt x="117" y="1387"/>
                    </a:lnTo>
                    <a:lnTo>
                      <a:pt x="129" y="1387"/>
                    </a:lnTo>
                    <a:lnTo>
                      <a:pt x="141" y="1356"/>
                    </a:lnTo>
                    <a:lnTo>
                      <a:pt x="153" y="1349"/>
                    </a:lnTo>
                    <a:lnTo>
                      <a:pt x="165" y="1346"/>
                    </a:lnTo>
                    <a:lnTo>
                      <a:pt x="178" y="1350"/>
                    </a:lnTo>
                    <a:lnTo>
                      <a:pt x="190" y="1335"/>
                    </a:lnTo>
                    <a:lnTo>
                      <a:pt x="202" y="1349"/>
                    </a:lnTo>
                    <a:lnTo>
                      <a:pt x="214" y="1328"/>
                    </a:lnTo>
                    <a:lnTo>
                      <a:pt x="226" y="1308"/>
                    </a:lnTo>
                    <a:lnTo>
                      <a:pt x="239" y="1300"/>
                    </a:lnTo>
                    <a:lnTo>
                      <a:pt x="251" y="1301"/>
                    </a:lnTo>
                    <a:lnTo>
                      <a:pt x="263" y="1301"/>
                    </a:lnTo>
                    <a:lnTo>
                      <a:pt x="275" y="1238"/>
                    </a:lnTo>
                    <a:lnTo>
                      <a:pt x="287" y="1173"/>
                    </a:lnTo>
                    <a:lnTo>
                      <a:pt x="299" y="1174"/>
                    </a:lnTo>
                    <a:lnTo>
                      <a:pt x="312" y="1219"/>
                    </a:lnTo>
                    <a:lnTo>
                      <a:pt x="324" y="1232"/>
                    </a:lnTo>
                    <a:lnTo>
                      <a:pt x="336" y="1275"/>
                    </a:lnTo>
                    <a:lnTo>
                      <a:pt x="348" y="1293"/>
                    </a:lnTo>
                    <a:lnTo>
                      <a:pt x="360" y="1313"/>
                    </a:lnTo>
                    <a:lnTo>
                      <a:pt x="373" y="1321"/>
                    </a:lnTo>
                    <a:lnTo>
                      <a:pt x="385" y="1332"/>
                    </a:lnTo>
                    <a:lnTo>
                      <a:pt x="397" y="1327"/>
                    </a:lnTo>
                    <a:lnTo>
                      <a:pt x="409" y="1322"/>
                    </a:lnTo>
                    <a:lnTo>
                      <a:pt x="422" y="1311"/>
                    </a:lnTo>
                    <a:lnTo>
                      <a:pt x="434" y="1312"/>
                    </a:lnTo>
                    <a:lnTo>
                      <a:pt x="446" y="1317"/>
                    </a:lnTo>
                    <a:lnTo>
                      <a:pt x="458" y="1338"/>
                    </a:lnTo>
                    <a:lnTo>
                      <a:pt x="470" y="1336"/>
                    </a:lnTo>
                    <a:lnTo>
                      <a:pt x="482" y="1340"/>
                    </a:lnTo>
                    <a:lnTo>
                      <a:pt x="495" y="1260"/>
                    </a:lnTo>
                    <a:lnTo>
                      <a:pt x="507" y="871"/>
                    </a:lnTo>
                    <a:lnTo>
                      <a:pt x="519" y="220"/>
                    </a:lnTo>
                    <a:lnTo>
                      <a:pt x="531" y="0"/>
                    </a:lnTo>
                    <a:lnTo>
                      <a:pt x="543" y="196"/>
                    </a:lnTo>
                    <a:lnTo>
                      <a:pt x="556" y="452"/>
                    </a:lnTo>
                    <a:lnTo>
                      <a:pt x="568" y="611"/>
                    </a:lnTo>
                    <a:lnTo>
                      <a:pt x="580" y="835"/>
                    </a:lnTo>
                    <a:lnTo>
                      <a:pt x="592" y="1087"/>
                    </a:lnTo>
                    <a:lnTo>
                      <a:pt x="604" y="1230"/>
                    </a:lnTo>
                    <a:lnTo>
                      <a:pt x="617" y="1297"/>
                    </a:lnTo>
                    <a:lnTo>
                      <a:pt x="628" y="1324"/>
                    </a:lnTo>
                    <a:lnTo>
                      <a:pt x="641" y="1339"/>
                    </a:lnTo>
                    <a:lnTo>
                      <a:pt x="653" y="1340"/>
                    </a:lnTo>
                    <a:lnTo>
                      <a:pt x="665" y="1355"/>
                    </a:lnTo>
                    <a:lnTo>
                      <a:pt x="677" y="1330"/>
                    </a:lnTo>
                    <a:lnTo>
                      <a:pt x="689" y="1262"/>
                    </a:lnTo>
                    <a:lnTo>
                      <a:pt x="702" y="1192"/>
                    </a:lnTo>
                    <a:lnTo>
                      <a:pt x="714" y="1178"/>
                    </a:lnTo>
                    <a:lnTo>
                      <a:pt x="726" y="1221"/>
                    </a:lnTo>
                    <a:lnTo>
                      <a:pt x="738" y="1249"/>
                    </a:lnTo>
                    <a:lnTo>
                      <a:pt x="751" y="1278"/>
                    </a:lnTo>
                    <a:lnTo>
                      <a:pt x="763" y="1314"/>
                    </a:lnTo>
                    <a:lnTo>
                      <a:pt x="775" y="1348"/>
                    </a:lnTo>
                    <a:lnTo>
                      <a:pt x="787" y="1365"/>
                    </a:lnTo>
                    <a:lnTo>
                      <a:pt x="799" y="1368"/>
                    </a:lnTo>
                    <a:lnTo>
                      <a:pt x="811" y="1370"/>
                    </a:lnTo>
                    <a:lnTo>
                      <a:pt x="824" y="1387"/>
                    </a:lnTo>
                    <a:lnTo>
                      <a:pt x="836" y="1371"/>
                    </a:lnTo>
                    <a:lnTo>
                      <a:pt x="848" y="1371"/>
                    </a:lnTo>
                    <a:lnTo>
                      <a:pt x="860" y="1372"/>
                    </a:lnTo>
                    <a:lnTo>
                      <a:pt x="873" y="1372"/>
                    </a:lnTo>
                    <a:lnTo>
                      <a:pt x="885" y="1372"/>
                    </a:lnTo>
                    <a:lnTo>
                      <a:pt x="897" y="1369"/>
                    </a:lnTo>
                    <a:lnTo>
                      <a:pt x="909" y="1373"/>
                    </a:lnTo>
                    <a:lnTo>
                      <a:pt x="922" y="1370"/>
                    </a:lnTo>
                    <a:lnTo>
                      <a:pt x="934" y="1374"/>
                    </a:lnTo>
                    <a:lnTo>
                      <a:pt x="946" y="1376"/>
                    </a:lnTo>
                    <a:lnTo>
                      <a:pt x="958" y="1376"/>
                    </a:lnTo>
                    <a:lnTo>
                      <a:pt x="971" y="1374"/>
                    </a:lnTo>
                    <a:lnTo>
                      <a:pt x="983" y="1372"/>
                    </a:lnTo>
                    <a:lnTo>
                      <a:pt x="995" y="1370"/>
                    </a:lnTo>
                    <a:lnTo>
                      <a:pt x="1007" y="1367"/>
                    </a:lnTo>
                    <a:lnTo>
                      <a:pt x="1019" y="1376"/>
                    </a:lnTo>
                    <a:lnTo>
                      <a:pt x="1031" y="1375"/>
                    </a:lnTo>
                    <a:lnTo>
                      <a:pt x="1044" y="1375"/>
                    </a:lnTo>
                    <a:lnTo>
                      <a:pt x="1056" y="1377"/>
                    </a:lnTo>
                    <a:lnTo>
                      <a:pt x="1068" y="1376"/>
                    </a:lnTo>
                    <a:lnTo>
                      <a:pt x="1081" y="1377"/>
                    </a:lnTo>
                    <a:lnTo>
                      <a:pt x="1093" y="1367"/>
                    </a:lnTo>
                    <a:lnTo>
                      <a:pt x="1105" y="1370"/>
                    </a:lnTo>
                    <a:lnTo>
                      <a:pt x="1118" y="1346"/>
                    </a:lnTo>
                    <a:lnTo>
                      <a:pt x="1130" y="1341"/>
                    </a:lnTo>
                    <a:lnTo>
                      <a:pt x="1142" y="1347"/>
                    </a:lnTo>
                    <a:lnTo>
                      <a:pt x="1154" y="1340"/>
                    </a:lnTo>
                    <a:lnTo>
                      <a:pt x="1167" y="1337"/>
                    </a:lnTo>
                    <a:lnTo>
                      <a:pt x="1179" y="1331"/>
                    </a:lnTo>
                    <a:lnTo>
                      <a:pt x="1191" y="1339"/>
                    </a:lnTo>
                    <a:lnTo>
                      <a:pt x="1204" y="1349"/>
                    </a:lnTo>
                    <a:lnTo>
                      <a:pt x="1216" y="1355"/>
                    </a:lnTo>
                    <a:lnTo>
                      <a:pt x="1229" y="1387"/>
                    </a:lnTo>
                    <a:lnTo>
                      <a:pt x="1241" y="1387"/>
                    </a:lnTo>
                    <a:lnTo>
                      <a:pt x="1253" y="1387"/>
                    </a:lnTo>
                    <a:lnTo>
                      <a:pt x="1265" y="1387"/>
                    </a:lnTo>
                    <a:lnTo>
                      <a:pt x="1278" y="1387"/>
                    </a:lnTo>
                    <a:lnTo>
                      <a:pt x="1290" y="1387"/>
                    </a:lnTo>
                    <a:lnTo>
                      <a:pt x="1302" y="1382"/>
                    </a:lnTo>
                    <a:lnTo>
                      <a:pt x="1314" y="1387"/>
                    </a:lnTo>
                    <a:lnTo>
                      <a:pt x="1327" y="1387"/>
                    </a:lnTo>
                    <a:lnTo>
                      <a:pt x="1339" y="1387"/>
                    </a:lnTo>
                    <a:lnTo>
                      <a:pt x="1351" y="1382"/>
                    </a:lnTo>
                    <a:lnTo>
                      <a:pt x="1364" y="1387"/>
                    </a:lnTo>
                    <a:lnTo>
                      <a:pt x="1376" y="1387"/>
                    </a:lnTo>
                    <a:lnTo>
                      <a:pt x="1388" y="1387"/>
                    </a:lnTo>
                    <a:lnTo>
                      <a:pt x="1401" y="1387"/>
                    </a:lnTo>
                    <a:lnTo>
                      <a:pt x="1413" y="1387"/>
                    </a:lnTo>
                    <a:lnTo>
                      <a:pt x="1425" y="1382"/>
                    </a:lnTo>
                    <a:lnTo>
                      <a:pt x="1437" y="1384"/>
                    </a:lnTo>
                    <a:lnTo>
                      <a:pt x="1450" y="1383"/>
                    </a:lnTo>
                    <a:lnTo>
                      <a:pt x="1462" y="1380"/>
                    </a:lnTo>
                    <a:lnTo>
                      <a:pt x="1474" y="1377"/>
                    </a:lnTo>
                    <a:lnTo>
                      <a:pt x="1487" y="1378"/>
                    </a:lnTo>
                    <a:lnTo>
                      <a:pt x="1499" y="1378"/>
                    </a:lnTo>
                    <a:lnTo>
                      <a:pt x="1511" y="1380"/>
                    </a:lnTo>
                    <a:lnTo>
                      <a:pt x="1524" y="1381"/>
                    </a:lnTo>
                    <a:lnTo>
                      <a:pt x="1536" y="1381"/>
                    </a:lnTo>
                    <a:lnTo>
                      <a:pt x="1548" y="1381"/>
                    </a:lnTo>
                    <a:lnTo>
                      <a:pt x="1561" y="1380"/>
                    </a:lnTo>
                    <a:lnTo>
                      <a:pt x="1573" y="1377"/>
                    </a:lnTo>
                    <a:lnTo>
                      <a:pt x="1585" y="1376"/>
                    </a:lnTo>
                    <a:lnTo>
                      <a:pt x="1598" y="1379"/>
                    </a:lnTo>
                    <a:lnTo>
                      <a:pt x="1610" y="1377"/>
                    </a:lnTo>
                    <a:lnTo>
                      <a:pt x="1622" y="1377"/>
                    </a:lnTo>
                    <a:lnTo>
                      <a:pt x="1634" y="1378"/>
                    </a:lnTo>
                    <a:lnTo>
                      <a:pt x="1647" y="1378"/>
                    </a:lnTo>
                    <a:lnTo>
                      <a:pt x="1660" y="1377"/>
                    </a:lnTo>
                    <a:lnTo>
                      <a:pt x="1671" y="1380"/>
                    </a:lnTo>
                    <a:lnTo>
                      <a:pt x="1684" y="1379"/>
                    </a:lnTo>
                    <a:lnTo>
                      <a:pt x="1697" y="1381"/>
                    </a:lnTo>
                    <a:lnTo>
                      <a:pt x="1709" y="1387"/>
                    </a:lnTo>
                    <a:lnTo>
                      <a:pt x="1721" y="1381"/>
                    </a:lnTo>
                    <a:lnTo>
                      <a:pt x="1733" y="1382"/>
                    </a:lnTo>
                    <a:lnTo>
                      <a:pt x="1746" y="1383"/>
                    </a:lnTo>
                    <a:lnTo>
                      <a:pt x="1758" y="1387"/>
                    </a:lnTo>
                    <a:lnTo>
                      <a:pt x="1770" y="1387"/>
                    </a:lnTo>
                    <a:lnTo>
                      <a:pt x="1783" y="1387"/>
                    </a:lnTo>
                    <a:lnTo>
                      <a:pt x="1795" y="1387"/>
                    </a:lnTo>
                    <a:lnTo>
                      <a:pt x="1808" y="1384"/>
                    </a:lnTo>
                    <a:lnTo>
                      <a:pt x="1820" y="1387"/>
                    </a:lnTo>
                    <a:lnTo>
                      <a:pt x="1833" y="1383"/>
                    </a:lnTo>
                    <a:lnTo>
                      <a:pt x="1846" y="1383"/>
                    </a:lnTo>
                    <a:lnTo>
                      <a:pt x="1858" y="1382"/>
                    </a:lnTo>
                    <a:lnTo>
                      <a:pt x="1871" y="1381"/>
                    </a:lnTo>
                    <a:lnTo>
                      <a:pt x="1885" y="1382"/>
                    </a:lnTo>
                    <a:lnTo>
                      <a:pt x="1898" y="1384"/>
                    </a:lnTo>
                    <a:lnTo>
                      <a:pt x="1910" y="1387"/>
                    </a:lnTo>
                    <a:lnTo>
                      <a:pt x="1923" y="1384"/>
                    </a:lnTo>
                    <a:lnTo>
                      <a:pt x="1935" y="1387"/>
                    </a:lnTo>
                    <a:lnTo>
                      <a:pt x="1948" y="1384"/>
                    </a:lnTo>
                    <a:lnTo>
                      <a:pt x="1961" y="1386"/>
                    </a:lnTo>
                    <a:lnTo>
                      <a:pt x="1974" y="1387"/>
                    </a:lnTo>
                    <a:lnTo>
                      <a:pt x="1986" y="1387"/>
                    </a:lnTo>
                    <a:lnTo>
                      <a:pt x="2000" y="1387"/>
                    </a:lnTo>
                    <a:lnTo>
                      <a:pt x="2013" y="1387"/>
                    </a:lnTo>
                    <a:lnTo>
                      <a:pt x="2025" y="1381"/>
                    </a:lnTo>
                    <a:lnTo>
                      <a:pt x="2038" y="1374"/>
                    </a:lnTo>
                    <a:lnTo>
                      <a:pt x="2050" y="1355"/>
                    </a:lnTo>
                    <a:lnTo>
                      <a:pt x="2062" y="1345"/>
                    </a:lnTo>
                    <a:lnTo>
                      <a:pt x="2074" y="1334"/>
                    </a:lnTo>
                    <a:lnTo>
                      <a:pt x="2087" y="1344"/>
                    </a:lnTo>
                    <a:lnTo>
                      <a:pt x="2100" y="1355"/>
                    </a:lnTo>
                    <a:lnTo>
                      <a:pt x="2112" y="1359"/>
                    </a:lnTo>
                    <a:lnTo>
                      <a:pt x="2124" y="1367"/>
                    </a:lnTo>
                    <a:lnTo>
                      <a:pt x="2137" y="1370"/>
                    </a:lnTo>
                    <a:lnTo>
                      <a:pt x="2150" y="1380"/>
                    </a:lnTo>
                    <a:lnTo>
                      <a:pt x="2163" y="1381"/>
                    </a:lnTo>
                    <a:lnTo>
                      <a:pt x="2177" y="1382"/>
                    </a:lnTo>
                    <a:lnTo>
                      <a:pt x="2190" y="1384"/>
                    </a:lnTo>
                    <a:lnTo>
                      <a:pt x="2203" y="1384"/>
                    </a:lnTo>
                    <a:lnTo>
                      <a:pt x="2217" y="1384"/>
                    </a:lnTo>
                    <a:lnTo>
                      <a:pt x="2230" y="1387"/>
                    </a:lnTo>
                    <a:lnTo>
                      <a:pt x="2243" y="1387"/>
                    </a:lnTo>
                    <a:lnTo>
                      <a:pt x="2257" y="1382"/>
                    </a:lnTo>
                    <a:lnTo>
                      <a:pt x="2270" y="1380"/>
                    </a:lnTo>
                    <a:lnTo>
                      <a:pt x="2285" y="1357"/>
                    </a:lnTo>
                    <a:lnTo>
                      <a:pt x="2299" y="1318"/>
                    </a:lnTo>
                    <a:lnTo>
                      <a:pt x="2312" y="1271"/>
                    </a:lnTo>
                    <a:lnTo>
                      <a:pt x="2326" y="1255"/>
                    </a:lnTo>
                    <a:lnTo>
                      <a:pt x="2339" y="1226"/>
                    </a:lnTo>
                    <a:lnTo>
                      <a:pt x="2352" y="1192"/>
                    </a:lnTo>
                    <a:lnTo>
                      <a:pt x="2365" y="1205"/>
                    </a:lnTo>
                    <a:lnTo>
                      <a:pt x="2377" y="1244"/>
                    </a:lnTo>
                    <a:lnTo>
                      <a:pt x="2392" y="1290"/>
                    </a:lnTo>
                    <a:lnTo>
                      <a:pt x="2404" y="1315"/>
                    </a:lnTo>
                    <a:lnTo>
                      <a:pt x="2417" y="1338"/>
                    </a:lnTo>
                    <a:lnTo>
                      <a:pt x="2431" y="1361"/>
                    </a:lnTo>
                    <a:lnTo>
                      <a:pt x="2443" y="1371"/>
                    </a:lnTo>
                    <a:lnTo>
                      <a:pt x="2456" y="1379"/>
                    </a:lnTo>
                    <a:lnTo>
                      <a:pt x="2470" y="1382"/>
                    </a:lnTo>
                    <a:lnTo>
                      <a:pt x="2484" y="1380"/>
                    </a:lnTo>
                    <a:lnTo>
                      <a:pt x="2499" y="1383"/>
                    </a:lnTo>
                    <a:lnTo>
                      <a:pt x="2512" y="1384"/>
                    </a:lnTo>
                    <a:lnTo>
                      <a:pt x="2525" y="1382"/>
                    </a:lnTo>
                    <a:lnTo>
                      <a:pt x="2539" y="1381"/>
                    </a:lnTo>
                    <a:lnTo>
                      <a:pt x="2552" y="1382"/>
                    </a:lnTo>
                    <a:lnTo>
                      <a:pt x="2565" y="1379"/>
                    </a:lnTo>
                    <a:lnTo>
                      <a:pt x="2579" y="1376"/>
                    </a:lnTo>
                    <a:lnTo>
                      <a:pt x="2592" y="1375"/>
                    </a:lnTo>
                    <a:lnTo>
                      <a:pt x="2607" y="1380"/>
                    </a:lnTo>
                    <a:lnTo>
                      <a:pt x="2620" y="1381"/>
                    </a:lnTo>
                    <a:lnTo>
                      <a:pt x="2633" y="1383"/>
                    </a:lnTo>
                    <a:lnTo>
                      <a:pt x="2648" y="1382"/>
                    </a:lnTo>
                    <a:lnTo>
                      <a:pt x="2661" y="1372"/>
                    </a:lnTo>
                    <a:lnTo>
                      <a:pt x="2674" y="1365"/>
                    </a:lnTo>
                    <a:lnTo>
                      <a:pt x="2689" y="1349"/>
                    </a:lnTo>
                    <a:lnTo>
                      <a:pt x="2703" y="1342"/>
                    </a:lnTo>
                    <a:lnTo>
                      <a:pt x="2716" y="1340"/>
                    </a:lnTo>
                    <a:lnTo>
                      <a:pt x="2731" y="1345"/>
                    </a:lnTo>
                    <a:lnTo>
                      <a:pt x="2745" y="1357"/>
                    </a:lnTo>
                    <a:lnTo>
                      <a:pt x="2758" y="1363"/>
                    </a:lnTo>
                    <a:lnTo>
                      <a:pt x="2773" y="1363"/>
                    </a:lnTo>
                    <a:lnTo>
                      <a:pt x="2787" y="1353"/>
                    </a:lnTo>
                    <a:lnTo>
                      <a:pt x="2800" y="1331"/>
                    </a:lnTo>
                    <a:lnTo>
                      <a:pt x="2815" y="1313"/>
                    </a:lnTo>
                    <a:lnTo>
                      <a:pt x="2828" y="1295"/>
                    </a:lnTo>
                    <a:lnTo>
                      <a:pt x="2843" y="1300"/>
                    </a:lnTo>
                    <a:lnTo>
                      <a:pt x="2856" y="1301"/>
                    </a:lnTo>
                    <a:lnTo>
                      <a:pt x="2868" y="1313"/>
                    </a:lnTo>
                    <a:lnTo>
                      <a:pt x="2882" y="1311"/>
                    </a:lnTo>
                    <a:lnTo>
                      <a:pt x="2895" y="1283"/>
                    </a:lnTo>
                    <a:lnTo>
                      <a:pt x="2908" y="1257"/>
                    </a:lnTo>
                    <a:lnTo>
                      <a:pt x="2921" y="1243"/>
                    </a:lnTo>
                    <a:lnTo>
                      <a:pt x="2934" y="1249"/>
                    </a:lnTo>
                    <a:lnTo>
                      <a:pt x="2950" y="1286"/>
                    </a:lnTo>
                    <a:lnTo>
                      <a:pt x="2963" y="1308"/>
                    </a:lnTo>
                    <a:lnTo>
                      <a:pt x="2976" y="1340"/>
                    </a:lnTo>
                    <a:lnTo>
                      <a:pt x="2989" y="1353"/>
                    </a:lnTo>
                    <a:lnTo>
                      <a:pt x="3002" y="1362"/>
                    </a:lnTo>
                    <a:lnTo>
                      <a:pt x="3015" y="1368"/>
                    </a:lnTo>
                    <a:lnTo>
                      <a:pt x="3028" y="1367"/>
                    </a:lnTo>
                    <a:lnTo>
                      <a:pt x="3041" y="1375"/>
                    </a:lnTo>
                    <a:lnTo>
                      <a:pt x="3057" y="1374"/>
                    </a:lnTo>
                    <a:lnTo>
                      <a:pt x="3070" y="1376"/>
                    </a:lnTo>
                    <a:lnTo>
                      <a:pt x="3084" y="1379"/>
                    </a:lnTo>
                    <a:lnTo>
                      <a:pt x="3099" y="1378"/>
                    </a:lnTo>
                    <a:lnTo>
                      <a:pt x="3113" y="1379"/>
                    </a:lnTo>
                    <a:lnTo>
                      <a:pt x="3127" y="1379"/>
                    </a:lnTo>
                    <a:lnTo>
                      <a:pt x="3142" y="1379"/>
                    </a:lnTo>
                    <a:lnTo>
                      <a:pt x="3157" y="1379"/>
                    </a:lnTo>
                    <a:lnTo>
                      <a:pt x="3170" y="1381"/>
                    </a:lnTo>
                    <a:lnTo>
                      <a:pt x="3185" y="1382"/>
                    </a:lnTo>
                    <a:lnTo>
                      <a:pt x="3198" y="1382"/>
                    </a:lnTo>
                    <a:lnTo>
                      <a:pt x="3212" y="1381"/>
                    </a:lnTo>
                    <a:lnTo>
                      <a:pt x="3228" y="1381"/>
                    </a:lnTo>
                    <a:lnTo>
                      <a:pt x="3242" y="1384"/>
                    </a:lnTo>
                    <a:lnTo>
                      <a:pt x="3257" y="1381"/>
                    </a:lnTo>
                    <a:lnTo>
                      <a:pt x="3272" y="1383"/>
                    </a:lnTo>
                    <a:lnTo>
                      <a:pt x="3288" y="1383"/>
                    </a:lnTo>
                    <a:lnTo>
                      <a:pt x="3302" y="1382"/>
                    </a:lnTo>
                    <a:lnTo>
                      <a:pt x="3316" y="1384"/>
                    </a:lnTo>
                    <a:lnTo>
                      <a:pt x="3331" y="1385"/>
                    </a:lnTo>
                    <a:lnTo>
                      <a:pt x="3344" y="1386"/>
                    </a:lnTo>
                    <a:lnTo>
                      <a:pt x="3358" y="1382"/>
                    </a:lnTo>
                    <a:lnTo>
                      <a:pt x="3373" y="1383"/>
                    </a:lnTo>
                    <a:lnTo>
                      <a:pt x="3386" y="1381"/>
                    </a:lnTo>
                    <a:lnTo>
                      <a:pt x="3400" y="1382"/>
                    </a:lnTo>
                    <a:lnTo>
                      <a:pt x="3415" y="1381"/>
                    </a:lnTo>
                    <a:lnTo>
                      <a:pt x="3430" y="1382"/>
                    </a:lnTo>
                    <a:lnTo>
                      <a:pt x="3444" y="1382"/>
                    </a:lnTo>
                    <a:lnTo>
                      <a:pt x="3459" y="1379"/>
                    </a:lnTo>
                    <a:lnTo>
                      <a:pt x="3474" y="1377"/>
                    </a:lnTo>
                    <a:lnTo>
                      <a:pt x="3488" y="1381"/>
                    </a:lnTo>
                    <a:lnTo>
                      <a:pt x="3505" y="1380"/>
                    </a:lnTo>
                    <a:lnTo>
                      <a:pt x="3519" y="1382"/>
                    </a:lnTo>
                    <a:lnTo>
                      <a:pt x="3533" y="1384"/>
                    </a:lnTo>
                    <a:lnTo>
                      <a:pt x="3546" y="1383"/>
                    </a:lnTo>
                    <a:lnTo>
                      <a:pt x="3560" y="1384"/>
                    </a:lnTo>
                    <a:lnTo>
                      <a:pt x="3574" y="1385"/>
                    </a:lnTo>
                    <a:lnTo>
                      <a:pt x="3586" y="1384"/>
                    </a:lnTo>
                    <a:lnTo>
                      <a:pt x="3601" y="1384"/>
                    </a:lnTo>
                    <a:lnTo>
                      <a:pt x="3616" y="1385"/>
                    </a:lnTo>
                    <a:lnTo>
                      <a:pt x="3632" y="1387"/>
                    </a:lnTo>
                    <a:lnTo>
                      <a:pt x="3647" y="1387"/>
                    </a:lnTo>
                    <a:lnTo>
                      <a:pt x="3661" y="1385"/>
                    </a:lnTo>
                    <a:lnTo>
                      <a:pt x="3677" y="1385"/>
                    </a:lnTo>
                    <a:lnTo>
                      <a:pt x="3692" y="1387"/>
                    </a:lnTo>
                    <a:lnTo>
                      <a:pt x="3706" y="1387"/>
                    </a:lnTo>
                    <a:lnTo>
                      <a:pt x="3720" y="1387"/>
                    </a:lnTo>
                    <a:lnTo>
                      <a:pt x="3737" y="1387"/>
                    </a:lnTo>
                    <a:lnTo>
                      <a:pt x="3751" y="1387"/>
                    </a:lnTo>
                    <a:lnTo>
                      <a:pt x="3766" y="1385"/>
                    </a:lnTo>
                    <a:lnTo>
                      <a:pt x="3781" y="1386"/>
                    </a:lnTo>
                    <a:lnTo>
                      <a:pt x="3795" y="1386"/>
                    </a:lnTo>
                    <a:lnTo>
                      <a:pt x="3809" y="1386"/>
                    </a:lnTo>
                    <a:lnTo>
                      <a:pt x="3825" y="1386"/>
                    </a:lnTo>
                    <a:lnTo>
                      <a:pt x="3839" y="1386"/>
                    </a:lnTo>
                    <a:lnTo>
                      <a:pt x="3853" y="1387"/>
                    </a:lnTo>
                    <a:lnTo>
                      <a:pt x="3869" y="1386"/>
                    </a:lnTo>
                    <a:lnTo>
                      <a:pt x="3883" y="1387"/>
                    </a:lnTo>
                    <a:lnTo>
                      <a:pt x="3897" y="1386"/>
                    </a:lnTo>
                    <a:lnTo>
                      <a:pt x="3913" y="1386"/>
                    </a:lnTo>
                    <a:lnTo>
                      <a:pt x="3927" y="1387"/>
                    </a:lnTo>
                    <a:lnTo>
                      <a:pt x="3942" y="1387"/>
                    </a:lnTo>
                    <a:lnTo>
                      <a:pt x="3957" y="1387"/>
                    </a:lnTo>
                    <a:lnTo>
                      <a:pt x="3973" y="1386"/>
                    </a:lnTo>
                    <a:lnTo>
                      <a:pt x="3988" y="1387"/>
                    </a:lnTo>
                    <a:lnTo>
                      <a:pt x="4001" y="1387"/>
                    </a:lnTo>
                    <a:lnTo>
                      <a:pt x="4017" y="1387"/>
                    </a:lnTo>
                    <a:lnTo>
                      <a:pt x="4030" y="1387"/>
                    </a:lnTo>
                    <a:lnTo>
                      <a:pt x="4043" y="1387"/>
                    </a:lnTo>
                    <a:lnTo>
                      <a:pt x="4058" y="1387"/>
                    </a:lnTo>
                    <a:lnTo>
                      <a:pt x="4071" y="1387"/>
                    </a:lnTo>
                    <a:lnTo>
                      <a:pt x="4085" y="1386"/>
                    </a:lnTo>
                    <a:lnTo>
                      <a:pt x="4100" y="1386"/>
                    </a:lnTo>
                    <a:lnTo>
                      <a:pt x="4113" y="1387"/>
                    </a:lnTo>
                    <a:lnTo>
                      <a:pt x="4127" y="1386"/>
                    </a:lnTo>
                    <a:lnTo>
                      <a:pt x="4142" y="1387"/>
                    </a:lnTo>
                    <a:lnTo>
                      <a:pt x="4155" y="1387"/>
                    </a:lnTo>
                    <a:lnTo>
                      <a:pt x="4169" y="1387"/>
                    </a:lnTo>
                    <a:lnTo>
                      <a:pt x="4183" y="1387"/>
                    </a:lnTo>
                    <a:lnTo>
                      <a:pt x="4196" y="1387"/>
                    </a:lnTo>
                    <a:lnTo>
                      <a:pt x="4212" y="1387"/>
                    </a:lnTo>
                    <a:lnTo>
                      <a:pt x="4225" y="1387"/>
                    </a:lnTo>
                    <a:lnTo>
                      <a:pt x="4238" y="1387"/>
                    </a:lnTo>
                    <a:lnTo>
                      <a:pt x="4252" y="1387"/>
                    </a:lnTo>
                    <a:lnTo>
                      <a:pt x="4266" y="1387"/>
                    </a:lnTo>
                    <a:lnTo>
                      <a:pt x="4280" y="1386"/>
                    </a:lnTo>
                    <a:lnTo>
                      <a:pt x="4295" y="1387"/>
                    </a:lnTo>
                    <a:lnTo>
                      <a:pt x="4310" y="1386"/>
                    </a:lnTo>
                    <a:lnTo>
                      <a:pt x="4323" y="1386"/>
                    </a:lnTo>
                    <a:lnTo>
                      <a:pt x="4340" y="1387"/>
                    </a:lnTo>
                    <a:lnTo>
                      <a:pt x="4354" y="1386"/>
                    </a:lnTo>
                    <a:lnTo>
                      <a:pt x="4369" y="1386"/>
                    </a:lnTo>
                    <a:lnTo>
                      <a:pt x="4384" y="1387"/>
                    </a:lnTo>
                    <a:lnTo>
                      <a:pt x="4399" y="1387"/>
                    </a:lnTo>
                    <a:lnTo>
                      <a:pt x="4412" y="1387"/>
                    </a:lnTo>
                    <a:lnTo>
                      <a:pt x="4426" y="1387"/>
                    </a:lnTo>
                    <a:lnTo>
                      <a:pt x="4441" y="1387"/>
                    </a:lnTo>
                    <a:lnTo>
                      <a:pt x="4454" y="1387"/>
                    </a:lnTo>
                    <a:lnTo>
                      <a:pt x="4470" y="1387"/>
                    </a:lnTo>
                    <a:lnTo>
                      <a:pt x="4483" y="1385"/>
                    </a:lnTo>
                    <a:lnTo>
                      <a:pt x="4496" y="1386"/>
                    </a:lnTo>
                    <a:lnTo>
                      <a:pt x="4512" y="1387"/>
                    </a:lnTo>
                    <a:lnTo>
                      <a:pt x="4526" y="1387"/>
                    </a:lnTo>
                    <a:lnTo>
                      <a:pt x="4540" y="1387"/>
                    </a:lnTo>
                    <a:lnTo>
                      <a:pt x="4555" y="1387"/>
                    </a:lnTo>
                    <a:lnTo>
                      <a:pt x="4572" y="1387"/>
                    </a:lnTo>
                    <a:lnTo>
                      <a:pt x="4587" y="1386"/>
                    </a:lnTo>
                    <a:lnTo>
                      <a:pt x="4601" y="1387"/>
                    </a:lnTo>
                    <a:lnTo>
                      <a:pt x="4617" y="1386"/>
                    </a:lnTo>
                    <a:lnTo>
                      <a:pt x="4632" y="1386"/>
                    </a:lnTo>
                    <a:lnTo>
                      <a:pt x="4647" y="1387"/>
                    </a:lnTo>
                    <a:lnTo>
                      <a:pt x="4663" y="1386"/>
                    </a:lnTo>
                    <a:lnTo>
                      <a:pt x="4678" y="1387"/>
                    </a:lnTo>
                    <a:lnTo>
                      <a:pt x="4693" y="1387"/>
                    </a:lnTo>
                    <a:lnTo>
                      <a:pt x="4708" y="1387"/>
                    </a:lnTo>
                    <a:lnTo>
                      <a:pt x="4723" y="1386"/>
                    </a:lnTo>
                    <a:lnTo>
                      <a:pt x="4738" y="1386"/>
                    </a:lnTo>
                    <a:lnTo>
                      <a:pt x="4753" y="1387"/>
                    </a:lnTo>
                    <a:lnTo>
                      <a:pt x="4769" y="1386"/>
                    </a:lnTo>
                    <a:lnTo>
                      <a:pt x="4783" y="1386"/>
                    </a:lnTo>
                    <a:lnTo>
                      <a:pt x="4797" y="1387"/>
                    </a:lnTo>
                    <a:lnTo>
                      <a:pt x="4812" y="1387"/>
                    </a:lnTo>
                    <a:lnTo>
                      <a:pt x="4828" y="1386"/>
                    </a:lnTo>
                    <a:lnTo>
                      <a:pt x="4844" y="1386"/>
                    </a:lnTo>
                    <a:lnTo>
                      <a:pt x="4858" y="1387"/>
                    </a:lnTo>
                    <a:lnTo>
                      <a:pt x="4874" y="1386"/>
                    </a:lnTo>
                    <a:lnTo>
                      <a:pt x="4889" y="1387"/>
                    </a:lnTo>
                    <a:lnTo>
                      <a:pt x="4904" y="1386"/>
                    </a:lnTo>
                    <a:lnTo>
                      <a:pt x="4920" y="1387"/>
                    </a:lnTo>
                    <a:lnTo>
                      <a:pt x="4935" y="1387"/>
                    </a:lnTo>
                    <a:lnTo>
                      <a:pt x="4950" y="1387"/>
                    </a:lnTo>
                    <a:lnTo>
                      <a:pt x="4964" y="1387"/>
                    </a:lnTo>
                    <a:lnTo>
                      <a:pt x="4980" y="1386"/>
                    </a:lnTo>
                    <a:lnTo>
                      <a:pt x="4994" y="1387"/>
                    </a:lnTo>
                    <a:lnTo>
                      <a:pt x="5009" y="1387"/>
                    </a:lnTo>
                    <a:lnTo>
                      <a:pt x="5024" y="1387"/>
                    </a:lnTo>
                    <a:lnTo>
                      <a:pt x="5039" y="1386"/>
                    </a:lnTo>
                    <a:lnTo>
                      <a:pt x="5053" y="1387"/>
                    </a:lnTo>
                    <a:lnTo>
                      <a:pt x="5069" y="1387"/>
                    </a:lnTo>
                    <a:lnTo>
                      <a:pt x="5084" y="1387"/>
                    </a:lnTo>
                    <a:lnTo>
                      <a:pt x="5099" y="1387"/>
                    </a:lnTo>
                    <a:lnTo>
                      <a:pt x="5113" y="1387"/>
                    </a:lnTo>
                    <a:lnTo>
                      <a:pt x="5129" y="1387"/>
                    </a:lnTo>
                    <a:lnTo>
                      <a:pt x="5144" y="1387"/>
                    </a:lnTo>
                    <a:lnTo>
                      <a:pt x="5158" y="1386"/>
                    </a:lnTo>
                    <a:lnTo>
                      <a:pt x="5174" y="1387"/>
                    </a:lnTo>
                    <a:lnTo>
                      <a:pt x="5189" y="1387"/>
                    </a:lnTo>
                    <a:lnTo>
                      <a:pt x="5204" y="1387"/>
                    </a:lnTo>
                    <a:lnTo>
                      <a:pt x="5219" y="1387"/>
                    </a:lnTo>
                    <a:lnTo>
                      <a:pt x="5234" y="1386"/>
                    </a:lnTo>
                    <a:lnTo>
                      <a:pt x="5249" y="1386"/>
                    </a:lnTo>
                    <a:lnTo>
                      <a:pt x="5263" y="1387"/>
                    </a:lnTo>
                    <a:lnTo>
                      <a:pt x="5278" y="1387"/>
                    </a:lnTo>
                    <a:lnTo>
                      <a:pt x="5293" y="1387"/>
                    </a:lnTo>
                    <a:lnTo>
                      <a:pt x="5308" y="1386"/>
                    </a:lnTo>
                    <a:lnTo>
                      <a:pt x="5324" y="1387"/>
                    </a:lnTo>
                    <a:lnTo>
                      <a:pt x="5338" y="1387"/>
                    </a:lnTo>
                    <a:lnTo>
                      <a:pt x="5353" y="1386"/>
                    </a:lnTo>
                    <a:lnTo>
                      <a:pt x="5368" y="1387"/>
                    </a:lnTo>
                    <a:lnTo>
                      <a:pt x="5383" y="1387"/>
                    </a:lnTo>
                    <a:lnTo>
                      <a:pt x="5398" y="1387"/>
                    </a:lnTo>
                    <a:lnTo>
                      <a:pt x="5413" y="1387"/>
                    </a:lnTo>
                    <a:lnTo>
                      <a:pt x="5429" y="1386"/>
                    </a:lnTo>
                    <a:lnTo>
                      <a:pt x="5442" y="1387"/>
                    </a:lnTo>
                    <a:lnTo>
                      <a:pt x="5456" y="1386"/>
                    </a:lnTo>
                    <a:lnTo>
                      <a:pt x="5471" y="1386"/>
                    </a:lnTo>
                    <a:lnTo>
                      <a:pt x="5484" y="1387"/>
                    </a:lnTo>
                    <a:lnTo>
                      <a:pt x="5497" y="1387"/>
                    </a:lnTo>
                    <a:lnTo>
                      <a:pt x="5511" y="1387"/>
                    </a:lnTo>
                    <a:lnTo>
                      <a:pt x="5524" y="1387"/>
                    </a:lnTo>
                    <a:lnTo>
                      <a:pt x="5539" y="1387"/>
                    </a:lnTo>
                    <a:lnTo>
                      <a:pt x="5551" y="1386"/>
                    </a:lnTo>
                    <a:lnTo>
                      <a:pt x="5564" y="1387"/>
                    </a:lnTo>
                    <a:lnTo>
                      <a:pt x="5578" y="1387"/>
                    </a:lnTo>
                    <a:lnTo>
                      <a:pt x="5591" y="1387"/>
                    </a:lnTo>
                    <a:lnTo>
                      <a:pt x="5605" y="1387"/>
                    </a:lnTo>
                    <a:lnTo>
                      <a:pt x="5620" y="1387"/>
                    </a:lnTo>
                    <a:lnTo>
                      <a:pt x="5634" y="1386"/>
                    </a:lnTo>
                    <a:lnTo>
                      <a:pt x="5647" y="1387"/>
                    </a:lnTo>
                    <a:lnTo>
                      <a:pt x="5662" y="1387"/>
                    </a:lnTo>
                    <a:lnTo>
                      <a:pt x="5676" y="1387"/>
                    </a:lnTo>
                    <a:lnTo>
                      <a:pt x="5690" y="1387"/>
                    </a:lnTo>
                    <a:lnTo>
                      <a:pt x="5706" y="1386"/>
                    </a:lnTo>
                    <a:lnTo>
                      <a:pt x="5719" y="1387"/>
                    </a:lnTo>
                    <a:lnTo>
                      <a:pt x="5734" y="1386"/>
                    </a:lnTo>
                    <a:lnTo>
                      <a:pt x="5749" y="1387"/>
                    </a:lnTo>
                    <a:lnTo>
                      <a:pt x="5764" y="1387"/>
                    </a:lnTo>
                    <a:lnTo>
                      <a:pt x="5778" y="1387"/>
                    </a:lnTo>
                    <a:lnTo>
                      <a:pt x="5794" y="1386"/>
                    </a:lnTo>
                    <a:lnTo>
                      <a:pt x="5808" y="1387"/>
                    </a:lnTo>
                    <a:lnTo>
                      <a:pt x="5822" y="1386"/>
                    </a:lnTo>
                    <a:lnTo>
                      <a:pt x="5838" y="1386"/>
                    </a:lnTo>
                    <a:lnTo>
                      <a:pt x="5852" y="1387"/>
                    </a:lnTo>
                    <a:lnTo>
                      <a:pt x="5867" y="1387"/>
                    </a:lnTo>
                    <a:lnTo>
                      <a:pt x="5881" y="1387"/>
                    </a:lnTo>
                    <a:lnTo>
                      <a:pt x="5897" y="1387"/>
                    </a:lnTo>
                    <a:lnTo>
                      <a:pt x="5911" y="1387"/>
                    </a:lnTo>
                    <a:lnTo>
                      <a:pt x="5926" y="1387"/>
                    </a:lnTo>
                    <a:lnTo>
                      <a:pt x="5941" y="1386"/>
                    </a:lnTo>
                    <a:lnTo>
                      <a:pt x="5956" y="1386"/>
                    </a:lnTo>
                    <a:lnTo>
                      <a:pt x="5970" y="1387"/>
                    </a:lnTo>
                    <a:lnTo>
                      <a:pt x="5985" y="1387"/>
                    </a:lnTo>
                    <a:lnTo>
                      <a:pt x="6000" y="1387"/>
                    </a:lnTo>
                    <a:lnTo>
                      <a:pt x="6013" y="1386"/>
                    </a:lnTo>
                    <a:lnTo>
                      <a:pt x="6029" y="1387"/>
                    </a:lnTo>
                    <a:lnTo>
                      <a:pt x="6042" y="1387"/>
                    </a:lnTo>
                    <a:lnTo>
                      <a:pt x="6056" y="1387"/>
                    </a:lnTo>
                    <a:lnTo>
                      <a:pt x="6072" y="1387"/>
                    </a:lnTo>
                    <a:lnTo>
                      <a:pt x="6085" y="1387"/>
                    </a:lnTo>
                    <a:lnTo>
                      <a:pt x="6099" y="1387"/>
                    </a:lnTo>
                    <a:lnTo>
                      <a:pt x="6115" y="1387"/>
                    </a:lnTo>
                    <a:lnTo>
                      <a:pt x="6129" y="1386"/>
                    </a:lnTo>
                    <a:lnTo>
                      <a:pt x="6144" y="1387"/>
                    </a:lnTo>
                    <a:lnTo>
                      <a:pt x="6159" y="1387"/>
                    </a:lnTo>
                    <a:lnTo>
                      <a:pt x="6173" y="1387"/>
                    </a:lnTo>
                    <a:lnTo>
                      <a:pt x="6187" y="1387"/>
                    </a:lnTo>
                    <a:lnTo>
                      <a:pt x="6202" y="1387"/>
                    </a:lnTo>
                    <a:lnTo>
                      <a:pt x="6217" y="1387"/>
                    </a:lnTo>
                    <a:lnTo>
                      <a:pt x="6231" y="1387"/>
                    </a:lnTo>
                    <a:lnTo>
                      <a:pt x="6245" y="1387"/>
                    </a:lnTo>
                    <a:lnTo>
                      <a:pt x="6260" y="1386"/>
                    </a:lnTo>
                    <a:lnTo>
                      <a:pt x="6275" y="1387"/>
                    </a:lnTo>
                    <a:lnTo>
                      <a:pt x="6290" y="1386"/>
                    </a:lnTo>
                    <a:lnTo>
                      <a:pt x="6305" y="1386"/>
                    </a:lnTo>
                    <a:lnTo>
                      <a:pt x="6320" y="1387"/>
                    </a:lnTo>
                    <a:lnTo>
                      <a:pt x="6334" y="1387"/>
                    </a:lnTo>
                    <a:lnTo>
                      <a:pt x="6349" y="1386"/>
                    </a:lnTo>
                    <a:lnTo>
                      <a:pt x="6364" y="1387"/>
                    </a:lnTo>
                    <a:lnTo>
                      <a:pt x="6378" y="1387"/>
                    </a:lnTo>
                    <a:lnTo>
                      <a:pt x="6394" y="1387"/>
                    </a:lnTo>
                    <a:lnTo>
                      <a:pt x="6408" y="1386"/>
                    </a:lnTo>
                    <a:lnTo>
                      <a:pt x="6409" y="1386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7" name="Freeform 84">
                <a:extLst>
                  <a:ext uri="{FF2B5EF4-FFF2-40B4-BE49-F238E27FC236}">
                    <a16:creationId xmlns:a16="http://schemas.microsoft.com/office/drawing/2014/main" id="{B7FB4536-2276-A2BA-7E1D-87FFF4AAEC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45" y="2691"/>
                <a:ext cx="380" cy="8"/>
              </a:xfrm>
              <a:custGeom>
                <a:avLst/>
                <a:gdLst>
                  <a:gd name="T0" fmla="*/ 0 w 380"/>
                  <a:gd name="T1" fmla="*/ 0 h 8"/>
                  <a:gd name="T2" fmla="*/ 0 w 380"/>
                  <a:gd name="T3" fmla="*/ 8 h 8"/>
                  <a:gd name="T4" fmla="*/ 380 w 380"/>
                  <a:gd name="T5" fmla="*/ 8 h 8"/>
                  <a:gd name="T6" fmla="*/ 380 w 380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0" h="8">
                    <a:moveTo>
                      <a:pt x="0" y="0"/>
                    </a:moveTo>
                    <a:lnTo>
                      <a:pt x="0" y="8"/>
                    </a:lnTo>
                    <a:lnTo>
                      <a:pt x="380" y="8"/>
                    </a:lnTo>
                    <a:lnTo>
                      <a:pt x="380" y="8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8" name="Freeform 85">
                <a:extLst>
                  <a:ext uri="{FF2B5EF4-FFF2-40B4-BE49-F238E27FC236}">
                    <a16:creationId xmlns:a16="http://schemas.microsoft.com/office/drawing/2014/main" id="{0490C75F-91A0-0B78-089B-BDE3FEA8D6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2040"/>
                <a:ext cx="6409" cy="660"/>
              </a:xfrm>
              <a:custGeom>
                <a:avLst/>
                <a:gdLst>
                  <a:gd name="T0" fmla="*/ 80 w 6409"/>
                  <a:gd name="T1" fmla="*/ 551 h 660"/>
                  <a:gd name="T2" fmla="*/ 178 w 6409"/>
                  <a:gd name="T3" fmla="*/ 591 h 660"/>
                  <a:gd name="T4" fmla="*/ 275 w 6409"/>
                  <a:gd name="T5" fmla="*/ 142 h 660"/>
                  <a:gd name="T6" fmla="*/ 373 w 6409"/>
                  <a:gd name="T7" fmla="*/ 452 h 660"/>
                  <a:gd name="T8" fmla="*/ 470 w 6409"/>
                  <a:gd name="T9" fmla="*/ 484 h 660"/>
                  <a:gd name="T10" fmla="*/ 568 w 6409"/>
                  <a:gd name="T11" fmla="*/ 456 h 660"/>
                  <a:gd name="T12" fmla="*/ 665 w 6409"/>
                  <a:gd name="T13" fmla="*/ 598 h 660"/>
                  <a:gd name="T14" fmla="*/ 763 w 6409"/>
                  <a:gd name="T15" fmla="*/ 618 h 660"/>
                  <a:gd name="T16" fmla="*/ 860 w 6409"/>
                  <a:gd name="T17" fmla="*/ 660 h 660"/>
                  <a:gd name="T18" fmla="*/ 958 w 6409"/>
                  <a:gd name="T19" fmla="*/ 631 h 660"/>
                  <a:gd name="T20" fmla="*/ 1056 w 6409"/>
                  <a:gd name="T21" fmla="*/ 603 h 660"/>
                  <a:gd name="T22" fmla="*/ 1154 w 6409"/>
                  <a:gd name="T23" fmla="*/ 649 h 660"/>
                  <a:gd name="T24" fmla="*/ 1253 w 6409"/>
                  <a:gd name="T25" fmla="*/ 636 h 660"/>
                  <a:gd name="T26" fmla="*/ 1351 w 6409"/>
                  <a:gd name="T27" fmla="*/ 653 h 660"/>
                  <a:gd name="T28" fmla="*/ 1450 w 6409"/>
                  <a:gd name="T29" fmla="*/ 651 h 660"/>
                  <a:gd name="T30" fmla="*/ 1548 w 6409"/>
                  <a:gd name="T31" fmla="*/ 660 h 660"/>
                  <a:gd name="T32" fmla="*/ 1647 w 6409"/>
                  <a:gd name="T33" fmla="*/ 660 h 660"/>
                  <a:gd name="T34" fmla="*/ 1746 w 6409"/>
                  <a:gd name="T35" fmla="*/ 657 h 660"/>
                  <a:gd name="T36" fmla="*/ 1846 w 6409"/>
                  <a:gd name="T37" fmla="*/ 660 h 660"/>
                  <a:gd name="T38" fmla="*/ 1948 w 6409"/>
                  <a:gd name="T39" fmla="*/ 660 h 660"/>
                  <a:gd name="T40" fmla="*/ 2050 w 6409"/>
                  <a:gd name="T41" fmla="*/ 650 h 660"/>
                  <a:gd name="T42" fmla="*/ 2150 w 6409"/>
                  <a:gd name="T43" fmla="*/ 660 h 660"/>
                  <a:gd name="T44" fmla="*/ 2257 w 6409"/>
                  <a:gd name="T45" fmla="*/ 657 h 660"/>
                  <a:gd name="T46" fmla="*/ 2365 w 6409"/>
                  <a:gd name="T47" fmla="*/ 660 h 660"/>
                  <a:gd name="T48" fmla="*/ 2470 w 6409"/>
                  <a:gd name="T49" fmla="*/ 660 h 660"/>
                  <a:gd name="T50" fmla="*/ 2579 w 6409"/>
                  <a:gd name="T51" fmla="*/ 660 h 660"/>
                  <a:gd name="T52" fmla="*/ 2689 w 6409"/>
                  <a:gd name="T53" fmla="*/ 660 h 660"/>
                  <a:gd name="T54" fmla="*/ 2800 w 6409"/>
                  <a:gd name="T55" fmla="*/ 659 h 660"/>
                  <a:gd name="T56" fmla="*/ 2908 w 6409"/>
                  <a:gd name="T57" fmla="*/ 660 h 660"/>
                  <a:gd name="T58" fmla="*/ 3015 w 6409"/>
                  <a:gd name="T59" fmla="*/ 660 h 660"/>
                  <a:gd name="T60" fmla="*/ 3127 w 6409"/>
                  <a:gd name="T61" fmla="*/ 660 h 660"/>
                  <a:gd name="T62" fmla="*/ 3242 w 6409"/>
                  <a:gd name="T63" fmla="*/ 659 h 660"/>
                  <a:gd name="T64" fmla="*/ 3358 w 6409"/>
                  <a:gd name="T65" fmla="*/ 659 h 660"/>
                  <a:gd name="T66" fmla="*/ 3474 w 6409"/>
                  <a:gd name="T67" fmla="*/ 660 h 660"/>
                  <a:gd name="T68" fmla="*/ 3586 w 6409"/>
                  <a:gd name="T69" fmla="*/ 660 h 660"/>
                  <a:gd name="T70" fmla="*/ 3706 w 6409"/>
                  <a:gd name="T71" fmla="*/ 660 h 660"/>
                  <a:gd name="T72" fmla="*/ 3825 w 6409"/>
                  <a:gd name="T73" fmla="*/ 660 h 660"/>
                  <a:gd name="T74" fmla="*/ 3942 w 6409"/>
                  <a:gd name="T75" fmla="*/ 660 h 660"/>
                  <a:gd name="T76" fmla="*/ 4058 w 6409"/>
                  <a:gd name="T77" fmla="*/ 659 h 660"/>
                  <a:gd name="T78" fmla="*/ 4169 w 6409"/>
                  <a:gd name="T79" fmla="*/ 660 h 660"/>
                  <a:gd name="T80" fmla="*/ 4280 w 6409"/>
                  <a:gd name="T81" fmla="*/ 659 h 660"/>
                  <a:gd name="T82" fmla="*/ 4399 w 6409"/>
                  <a:gd name="T83" fmla="*/ 660 h 660"/>
                  <a:gd name="T84" fmla="*/ 4512 w 6409"/>
                  <a:gd name="T85" fmla="*/ 660 h 660"/>
                  <a:gd name="T86" fmla="*/ 4632 w 6409"/>
                  <a:gd name="T87" fmla="*/ 660 h 660"/>
                  <a:gd name="T88" fmla="*/ 4753 w 6409"/>
                  <a:gd name="T89" fmla="*/ 660 h 660"/>
                  <a:gd name="T90" fmla="*/ 4874 w 6409"/>
                  <a:gd name="T91" fmla="*/ 660 h 660"/>
                  <a:gd name="T92" fmla="*/ 4994 w 6409"/>
                  <a:gd name="T93" fmla="*/ 660 h 660"/>
                  <a:gd name="T94" fmla="*/ 5113 w 6409"/>
                  <a:gd name="T95" fmla="*/ 660 h 660"/>
                  <a:gd name="T96" fmla="*/ 5234 w 6409"/>
                  <a:gd name="T97" fmla="*/ 660 h 660"/>
                  <a:gd name="T98" fmla="*/ 5353 w 6409"/>
                  <a:gd name="T99" fmla="*/ 659 h 660"/>
                  <a:gd name="T100" fmla="*/ 5471 w 6409"/>
                  <a:gd name="T101" fmla="*/ 659 h 660"/>
                  <a:gd name="T102" fmla="*/ 5578 w 6409"/>
                  <a:gd name="T103" fmla="*/ 659 h 660"/>
                  <a:gd name="T104" fmla="*/ 5690 w 6409"/>
                  <a:gd name="T105" fmla="*/ 659 h 660"/>
                  <a:gd name="T106" fmla="*/ 5808 w 6409"/>
                  <a:gd name="T107" fmla="*/ 659 h 660"/>
                  <a:gd name="T108" fmla="*/ 5926 w 6409"/>
                  <a:gd name="T109" fmla="*/ 660 h 660"/>
                  <a:gd name="T110" fmla="*/ 6042 w 6409"/>
                  <a:gd name="T111" fmla="*/ 660 h 660"/>
                  <a:gd name="T112" fmla="*/ 6159 w 6409"/>
                  <a:gd name="T113" fmla="*/ 660 h 660"/>
                  <a:gd name="T114" fmla="*/ 6275 w 6409"/>
                  <a:gd name="T115" fmla="*/ 660 h 660"/>
                  <a:gd name="T116" fmla="*/ 6394 w 6409"/>
                  <a:gd name="T117" fmla="*/ 660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409" h="660">
                    <a:moveTo>
                      <a:pt x="0" y="642"/>
                    </a:moveTo>
                    <a:lnTo>
                      <a:pt x="7" y="660"/>
                    </a:lnTo>
                    <a:lnTo>
                      <a:pt x="19" y="620"/>
                    </a:lnTo>
                    <a:lnTo>
                      <a:pt x="31" y="586"/>
                    </a:lnTo>
                    <a:lnTo>
                      <a:pt x="44" y="567"/>
                    </a:lnTo>
                    <a:lnTo>
                      <a:pt x="56" y="558"/>
                    </a:lnTo>
                    <a:lnTo>
                      <a:pt x="68" y="553"/>
                    </a:lnTo>
                    <a:lnTo>
                      <a:pt x="80" y="551"/>
                    </a:lnTo>
                    <a:lnTo>
                      <a:pt x="92" y="572"/>
                    </a:lnTo>
                    <a:lnTo>
                      <a:pt x="104" y="597"/>
                    </a:lnTo>
                    <a:lnTo>
                      <a:pt x="117" y="605"/>
                    </a:lnTo>
                    <a:lnTo>
                      <a:pt x="129" y="612"/>
                    </a:lnTo>
                    <a:lnTo>
                      <a:pt x="141" y="660"/>
                    </a:lnTo>
                    <a:lnTo>
                      <a:pt x="153" y="640"/>
                    </a:lnTo>
                    <a:lnTo>
                      <a:pt x="165" y="616"/>
                    </a:lnTo>
                    <a:lnTo>
                      <a:pt x="178" y="591"/>
                    </a:lnTo>
                    <a:lnTo>
                      <a:pt x="190" y="574"/>
                    </a:lnTo>
                    <a:lnTo>
                      <a:pt x="202" y="539"/>
                    </a:lnTo>
                    <a:lnTo>
                      <a:pt x="214" y="182"/>
                    </a:lnTo>
                    <a:lnTo>
                      <a:pt x="226" y="0"/>
                    </a:lnTo>
                    <a:lnTo>
                      <a:pt x="239" y="36"/>
                    </a:lnTo>
                    <a:lnTo>
                      <a:pt x="251" y="152"/>
                    </a:lnTo>
                    <a:lnTo>
                      <a:pt x="263" y="221"/>
                    </a:lnTo>
                    <a:lnTo>
                      <a:pt x="275" y="142"/>
                    </a:lnTo>
                    <a:lnTo>
                      <a:pt x="287" y="56"/>
                    </a:lnTo>
                    <a:lnTo>
                      <a:pt x="299" y="155"/>
                    </a:lnTo>
                    <a:lnTo>
                      <a:pt x="312" y="265"/>
                    </a:lnTo>
                    <a:lnTo>
                      <a:pt x="324" y="343"/>
                    </a:lnTo>
                    <a:lnTo>
                      <a:pt x="336" y="418"/>
                    </a:lnTo>
                    <a:lnTo>
                      <a:pt x="348" y="468"/>
                    </a:lnTo>
                    <a:lnTo>
                      <a:pt x="360" y="448"/>
                    </a:lnTo>
                    <a:lnTo>
                      <a:pt x="373" y="452"/>
                    </a:lnTo>
                    <a:lnTo>
                      <a:pt x="385" y="487"/>
                    </a:lnTo>
                    <a:lnTo>
                      <a:pt x="397" y="531"/>
                    </a:lnTo>
                    <a:lnTo>
                      <a:pt x="409" y="554"/>
                    </a:lnTo>
                    <a:lnTo>
                      <a:pt x="422" y="564"/>
                    </a:lnTo>
                    <a:lnTo>
                      <a:pt x="434" y="560"/>
                    </a:lnTo>
                    <a:lnTo>
                      <a:pt x="446" y="534"/>
                    </a:lnTo>
                    <a:lnTo>
                      <a:pt x="458" y="529"/>
                    </a:lnTo>
                    <a:lnTo>
                      <a:pt x="470" y="484"/>
                    </a:lnTo>
                    <a:lnTo>
                      <a:pt x="482" y="390"/>
                    </a:lnTo>
                    <a:lnTo>
                      <a:pt x="495" y="310"/>
                    </a:lnTo>
                    <a:lnTo>
                      <a:pt x="507" y="326"/>
                    </a:lnTo>
                    <a:lnTo>
                      <a:pt x="519" y="358"/>
                    </a:lnTo>
                    <a:lnTo>
                      <a:pt x="531" y="329"/>
                    </a:lnTo>
                    <a:lnTo>
                      <a:pt x="543" y="354"/>
                    </a:lnTo>
                    <a:lnTo>
                      <a:pt x="556" y="415"/>
                    </a:lnTo>
                    <a:lnTo>
                      <a:pt x="568" y="456"/>
                    </a:lnTo>
                    <a:lnTo>
                      <a:pt x="580" y="493"/>
                    </a:lnTo>
                    <a:lnTo>
                      <a:pt x="592" y="501"/>
                    </a:lnTo>
                    <a:lnTo>
                      <a:pt x="604" y="487"/>
                    </a:lnTo>
                    <a:lnTo>
                      <a:pt x="617" y="486"/>
                    </a:lnTo>
                    <a:lnTo>
                      <a:pt x="628" y="498"/>
                    </a:lnTo>
                    <a:lnTo>
                      <a:pt x="641" y="521"/>
                    </a:lnTo>
                    <a:lnTo>
                      <a:pt x="653" y="565"/>
                    </a:lnTo>
                    <a:lnTo>
                      <a:pt x="665" y="598"/>
                    </a:lnTo>
                    <a:lnTo>
                      <a:pt x="677" y="613"/>
                    </a:lnTo>
                    <a:lnTo>
                      <a:pt x="689" y="626"/>
                    </a:lnTo>
                    <a:lnTo>
                      <a:pt x="702" y="630"/>
                    </a:lnTo>
                    <a:lnTo>
                      <a:pt x="714" y="631"/>
                    </a:lnTo>
                    <a:lnTo>
                      <a:pt x="726" y="637"/>
                    </a:lnTo>
                    <a:lnTo>
                      <a:pt x="738" y="633"/>
                    </a:lnTo>
                    <a:lnTo>
                      <a:pt x="751" y="624"/>
                    </a:lnTo>
                    <a:lnTo>
                      <a:pt x="763" y="618"/>
                    </a:lnTo>
                    <a:lnTo>
                      <a:pt x="775" y="625"/>
                    </a:lnTo>
                    <a:lnTo>
                      <a:pt x="787" y="633"/>
                    </a:lnTo>
                    <a:lnTo>
                      <a:pt x="799" y="660"/>
                    </a:lnTo>
                    <a:lnTo>
                      <a:pt x="811" y="660"/>
                    </a:lnTo>
                    <a:lnTo>
                      <a:pt x="824" y="660"/>
                    </a:lnTo>
                    <a:lnTo>
                      <a:pt x="836" y="660"/>
                    </a:lnTo>
                    <a:lnTo>
                      <a:pt x="848" y="660"/>
                    </a:lnTo>
                    <a:lnTo>
                      <a:pt x="860" y="660"/>
                    </a:lnTo>
                    <a:lnTo>
                      <a:pt x="873" y="648"/>
                    </a:lnTo>
                    <a:lnTo>
                      <a:pt x="885" y="649"/>
                    </a:lnTo>
                    <a:lnTo>
                      <a:pt x="897" y="650"/>
                    </a:lnTo>
                    <a:lnTo>
                      <a:pt x="909" y="660"/>
                    </a:lnTo>
                    <a:lnTo>
                      <a:pt x="922" y="643"/>
                    </a:lnTo>
                    <a:lnTo>
                      <a:pt x="934" y="645"/>
                    </a:lnTo>
                    <a:lnTo>
                      <a:pt x="946" y="631"/>
                    </a:lnTo>
                    <a:lnTo>
                      <a:pt x="958" y="631"/>
                    </a:lnTo>
                    <a:lnTo>
                      <a:pt x="971" y="629"/>
                    </a:lnTo>
                    <a:lnTo>
                      <a:pt x="983" y="612"/>
                    </a:lnTo>
                    <a:lnTo>
                      <a:pt x="995" y="594"/>
                    </a:lnTo>
                    <a:lnTo>
                      <a:pt x="1007" y="579"/>
                    </a:lnTo>
                    <a:lnTo>
                      <a:pt x="1019" y="568"/>
                    </a:lnTo>
                    <a:lnTo>
                      <a:pt x="1031" y="576"/>
                    </a:lnTo>
                    <a:lnTo>
                      <a:pt x="1044" y="591"/>
                    </a:lnTo>
                    <a:lnTo>
                      <a:pt x="1056" y="603"/>
                    </a:lnTo>
                    <a:lnTo>
                      <a:pt x="1068" y="631"/>
                    </a:lnTo>
                    <a:lnTo>
                      <a:pt x="1081" y="632"/>
                    </a:lnTo>
                    <a:lnTo>
                      <a:pt x="1093" y="647"/>
                    </a:lnTo>
                    <a:lnTo>
                      <a:pt x="1105" y="650"/>
                    </a:lnTo>
                    <a:lnTo>
                      <a:pt x="1118" y="651"/>
                    </a:lnTo>
                    <a:lnTo>
                      <a:pt x="1130" y="649"/>
                    </a:lnTo>
                    <a:lnTo>
                      <a:pt x="1142" y="650"/>
                    </a:lnTo>
                    <a:lnTo>
                      <a:pt x="1154" y="649"/>
                    </a:lnTo>
                    <a:lnTo>
                      <a:pt x="1167" y="633"/>
                    </a:lnTo>
                    <a:lnTo>
                      <a:pt x="1179" y="627"/>
                    </a:lnTo>
                    <a:lnTo>
                      <a:pt x="1191" y="617"/>
                    </a:lnTo>
                    <a:lnTo>
                      <a:pt x="1204" y="600"/>
                    </a:lnTo>
                    <a:lnTo>
                      <a:pt x="1216" y="604"/>
                    </a:lnTo>
                    <a:lnTo>
                      <a:pt x="1229" y="612"/>
                    </a:lnTo>
                    <a:lnTo>
                      <a:pt x="1241" y="624"/>
                    </a:lnTo>
                    <a:lnTo>
                      <a:pt x="1253" y="636"/>
                    </a:lnTo>
                    <a:lnTo>
                      <a:pt x="1265" y="642"/>
                    </a:lnTo>
                    <a:lnTo>
                      <a:pt x="1278" y="652"/>
                    </a:lnTo>
                    <a:lnTo>
                      <a:pt x="1290" y="654"/>
                    </a:lnTo>
                    <a:lnTo>
                      <a:pt x="1302" y="655"/>
                    </a:lnTo>
                    <a:lnTo>
                      <a:pt x="1314" y="655"/>
                    </a:lnTo>
                    <a:lnTo>
                      <a:pt x="1327" y="655"/>
                    </a:lnTo>
                    <a:lnTo>
                      <a:pt x="1339" y="654"/>
                    </a:lnTo>
                    <a:lnTo>
                      <a:pt x="1351" y="653"/>
                    </a:lnTo>
                    <a:lnTo>
                      <a:pt x="1364" y="649"/>
                    </a:lnTo>
                    <a:lnTo>
                      <a:pt x="1376" y="649"/>
                    </a:lnTo>
                    <a:lnTo>
                      <a:pt x="1388" y="647"/>
                    </a:lnTo>
                    <a:lnTo>
                      <a:pt x="1401" y="649"/>
                    </a:lnTo>
                    <a:lnTo>
                      <a:pt x="1413" y="650"/>
                    </a:lnTo>
                    <a:lnTo>
                      <a:pt x="1425" y="651"/>
                    </a:lnTo>
                    <a:lnTo>
                      <a:pt x="1437" y="652"/>
                    </a:lnTo>
                    <a:lnTo>
                      <a:pt x="1450" y="651"/>
                    </a:lnTo>
                    <a:lnTo>
                      <a:pt x="1462" y="647"/>
                    </a:lnTo>
                    <a:lnTo>
                      <a:pt x="1474" y="650"/>
                    </a:lnTo>
                    <a:lnTo>
                      <a:pt x="1487" y="650"/>
                    </a:lnTo>
                    <a:lnTo>
                      <a:pt x="1499" y="660"/>
                    </a:lnTo>
                    <a:lnTo>
                      <a:pt x="1511" y="660"/>
                    </a:lnTo>
                    <a:lnTo>
                      <a:pt x="1524" y="660"/>
                    </a:lnTo>
                    <a:lnTo>
                      <a:pt x="1536" y="660"/>
                    </a:lnTo>
                    <a:lnTo>
                      <a:pt x="1548" y="660"/>
                    </a:lnTo>
                    <a:lnTo>
                      <a:pt x="1561" y="660"/>
                    </a:lnTo>
                    <a:lnTo>
                      <a:pt x="1573" y="660"/>
                    </a:lnTo>
                    <a:lnTo>
                      <a:pt x="1585" y="660"/>
                    </a:lnTo>
                    <a:lnTo>
                      <a:pt x="1598" y="660"/>
                    </a:lnTo>
                    <a:lnTo>
                      <a:pt x="1610" y="660"/>
                    </a:lnTo>
                    <a:lnTo>
                      <a:pt x="1622" y="660"/>
                    </a:lnTo>
                    <a:lnTo>
                      <a:pt x="1634" y="660"/>
                    </a:lnTo>
                    <a:lnTo>
                      <a:pt x="1647" y="660"/>
                    </a:lnTo>
                    <a:lnTo>
                      <a:pt x="1660" y="660"/>
                    </a:lnTo>
                    <a:lnTo>
                      <a:pt x="1671" y="660"/>
                    </a:lnTo>
                    <a:lnTo>
                      <a:pt x="1684" y="660"/>
                    </a:lnTo>
                    <a:lnTo>
                      <a:pt x="1697" y="660"/>
                    </a:lnTo>
                    <a:lnTo>
                      <a:pt x="1709" y="657"/>
                    </a:lnTo>
                    <a:lnTo>
                      <a:pt x="1721" y="656"/>
                    </a:lnTo>
                    <a:lnTo>
                      <a:pt x="1733" y="660"/>
                    </a:lnTo>
                    <a:lnTo>
                      <a:pt x="1746" y="657"/>
                    </a:lnTo>
                    <a:lnTo>
                      <a:pt x="1758" y="655"/>
                    </a:lnTo>
                    <a:lnTo>
                      <a:pt x="1770" y="660"/>
                    </a:lnTo>
                    <a:lnTo>
                      <a:pt x="1783" y="660"/>
                    </a:lnTo>
                    <a:lnTo>
                      <a:pt x="1795" y="660"/>
                    </a:lnTo>
                    <a:lnTo>
                      <a:pt x="1808" y="660"/>
                    </a:lnTo>
                    <a:lnTo>
                      <a:pt x="1820" y="660"/>
                    </a:lnTo>
                    <a:lnTo>
                      <a:pt x="1833" y="660"/>
                    </a:lnTo>
                    <a:lnTo>
                      <a:pt x="1846" y="660"/>
                    </a:lnTo>
                    <a:lnTo>
                      <a:pt x="1858" y="660"/>
                    </a:lnTo>
                    <a:lnTo>
                      <a:pt x="1871" y="660"/>
                    </a:lnTo>
                    <a:lnTo>
                      <a:pt x="1885" y="660"/>
                    </a:lnTo>
                    <a:lnTo>
                      <a:pt x="1898" y="660"/>
                    </a:lnTo>
                    <a:lnTo>
                      <a:pt x="1910" y="660"/>
                    </a:lnTo>
                    <a:lnTo>
                      <a:pt x="1923" y="660"/>
                    </a:lnTo>
                    <a:lnTo>
                      <a:pt x="1935" y="660"/>
                    </a:lnTo>
                    <a:lnTo>
                      <a:pt x="1948" y="660"/>
                    </a:lnTo>
                    <a:lnTo>
                      <a:pt x="1961" y="660"/>
                    </a:lnTo>
                    <a:lnTo>
                      <a:pt x="1974" y="660"/>
                    </a:lnTo>
                    <a:lnTo>
                      <a:pt x="1986" y="660"/>
                    </a:lnTo>
                    <a:lnTo>
                      <a:pt x="2000" y="660"/>
                    </a:lnTo>
                    <a:lnTo>
                      <a:pt x="2013" y="660"/>
                    </a:lnTo>
                    <a:lnTo>
                      <a:pt x="2025" y="653"/>
                    </a:lnTo>
                    <a:lnTo>
                      <a:pt x="2038" y="660"/>
                    </a:lnTo>
                    <a:lnTo>
                      <a:pt x="2050" y="650"/>
                    </a:lnTo>
                    <a:lnTo>
                      <a:pt x="2062" y="651"/>
                    </a:lnTo>
                    <a:lnTo>
                      <a:pt x="2074" y="648"/>
                    </a:lnTo>
                    <a:lnTo>
                      <a:pt x="2087" y="651"/>
                    </a:lnTo>
                    <a:lnTo>
                      <a:pt x="2100" y="655"/>
                    </a:lnTo>
                    <a:lnTo>
                      <a:pt x="2112" y="654"/>
                    </a:lnTo>
                    <a:lnTo>
                      <a:pt x="2124" y="655"/>
                    </a:lnTo>
                    <a:lnTo>
                      <a:pt x="2137" y="660"/>
                    </a:lnTo>
                    <a:lnTo>
                      <a:pt x="2150" y="660"/>
                    </a:lnTo>
                    <a:lnTo>
                      <a:pt x="2163" y="660"/>
                    </a:lnTo>
                    <a:lnTo>
                      <a:pt x="2177" y="657"/>
                    </a:lnTo>
                    <a:lnTo>
                      <a:pt x="2190" y="660"/>
                    </a:lnTo>
                    <a:lnTo>
                      <a:pt x="2203" y="660"/>
                    </a:lnTo>
                    <a:lnTo>
                      <a:pt x="2217" y="658"/>
                    </a:lnTo>
                    <a:lnTo>
                      <a:pt x="2230" y="659"/>
                    </a:lnTo>
                    <a:lnTo>
                      <a:pt x="2243" y="660"/>
                    </a:lnTo>
                    <a:lnTo>
                      <a:pt x="2257" y="657"/>
                    </a:lnTo>
                    <a:lnTo>
                      <a:pt x="2270" y="657"/>
                    </a:lnTo>
                    <a:lnTo>
                      <a:pt x="2285" y="655"/>
                    </a:lnTo>
                    <a:lnTo>
                      <a:pt x="2299" y="656"/>
                    </a:lnTo>
                    <a:lnTo>
                      <a:pt x="2312" y="660"/>
                    </a:lnTo>
                    <a:lnTo>
                      <a:pt x="2326" y="660"/>
                    </a:lnTo>
                    <a:lnTo>
                      <a:pt x="2339" y="660"/>
                    </a:lnTo>
                    <a:lnTo>
                      <a:pt x="2352" y="660"/>
                    </a:lnTo>
                    <a:lnTo>
                      <a:pt x="2365" y="660"/>
                    </a:lnTo>
                    <a:lnTo>
                      <a:pt x="2377" y="660"/>
                    </a:lnTo>
                    <a:lnTo>
                      <a:pt x="2392" y="660"/>
                    </a:lnTo>
                    <a:lnTo>
                      <a:pt x="2404" y="660"/>
                    </a:lnTo>
                    <a:lnTo>
                      <a:pt x="2417" y="660"/>
                    </a:lnTo>
                    <a:lnTo>
                      <a:pt x="2431" y="657"/>
                    </a:lnTo>
                    <a:lnTo>
                      <a:pt x="2443" y="657"/>
                    </a:lnTo>
                    <a:lnTo>
                      <a:pt x="2456" y="658"/>
                    </a:lnTo>
                    <a:lnTo>
                      <a:pt x="2470" y="660"/>
                    </a:lnTo>
                    <a:lnTo>
                      <a:pt x="2484" y="660"/>
                    </a:lnTo>
                    <a:lnTo>
                      <a:pt x="2499" y="660"/>
                    </a:lnTo>
                    <a:lnTo>
                      <a:pt x="2512" y="658"/>
                    </a:lnTo>
                    <a:lnTo>
                      <a:pt x="2525" y="658"/>
                    </a:lnTo>
                    <a:lnTo>
                      <a:pt x="2539" y="660"/>
                    </a:lnTo>
                    <a:lnTo>
                      <a:pt x="2552" y="658"/>
                    </a:lnTo>
                    <a:lnTo>
                      <a:pt x="2565" y="660"/>
                    </a:lnTo>
                    <a:lnTo>
                      <a:pt x="2579" y="660"/>
                    </a:lnTo>
                    <a:lnTo>
                      <a:pt x="2592" y="660"/>
                    </a:lnTo>
                    <a:lnTo>
                      <a:pt x="2607" y="659"/>
                    </a:lnTo>
                    <a:lnTo>
                      <a:pt x="2620" y="660"/>
                    </a:lnTo>
                    <a:lnTo>
                      <a:pt x="2633" y="658"/>
                    </a:lnTo>
                    <a:lnTo>
                      <a:pt x="2648" y="660"/>
                    </a:lnTo>
                    <a:lnTo>
                      <a:pt x="2661" y="660"/>
                    </a:lnTo>
                    <a:lnTo>
                      <a:pt x="2674" y="660"/>
                    </a:lnTo>
                    <a:lnTo>
                      <a:pt x="2689" y="660"/>
                    </a:lnTo>
                    <a:lnTo>
                      <a:pt x="2703" y="660"/>
                    </a:lnTo>
                    <a:lnTo>
                      <a:pt x="2716" y="660"/>
                    </a:lnTo>
                    <a:lnTo>
                      <a:pt x="2731" y="660"/>
                    </a:lnTo>
                    <a:lnTo>
                      <a:pt x="2745" y="660"/>
                    </a:lnTo>
                    <a:lnTo>
                      <a:pt x="2758" y="658"/>
                    </a:lnTo>
                    <a:lnTo>
                      <a:pt x="2773" y="660"/>
                    </a:lnTo>
                    <a:lnTo>
                      <a:pt x="2787" y="660"/>
                    </a:lnTo>
                    <a:lnTo>
                      <a:pt x="2800" y="659"/>
                    </a:lnTo>
                    <a:lnTo>
                      <a:pt x="2815" y="660"/>
                    </a:lnTo>
                    <a:lnTo>
                      <a:pt x="2828" y="660"/>
                    </a:lnTo>
                    <a:lnTo>
                      <a:pt x="2843" y="660"/>
                    </a:lnTo>
                    <a:lnTo>
                      <a:pt x="2856" y="660"/>
                    </a:lnTo>
                    <a:lnTo>
                      <a:pt x="2868" y="660"/>
                    </a:lnTo>
                    <a:lnTo>
                      <a:pt x="2882" y="659"/>
                    </a:lnTo>
                    <a:lnTo>
                      <a:pt x="2895" y="660"/>
                    </a:lnTo>
                    <a:lnTo>
                      <a:pt x="2908" y="660"/>
                    </a:lnTo>
                    <a:lnTo>
                      <a:pt x="2921" y="660"/>
                    </a:lnTo>
                    <a:lnTo>
                      <a:pt x="2934" y="660"/>
                    </a:lnTo>
                    <a:lnTo>
                      <a:pt x="2950" y="660"/>
                    </a:lnTo>
                    <a:lnTo>
                      <a:pt x="2963" y="660"/>
                    </a:lnTo>
                    <a:lnTo>
                      <a:pt x="2976" y="660"/>
                    </a:lnTo>
                    <a:lnTo>
                      <a:pt x="2989" y="660"/>
                    </a:lnTo>
                    <a:lnTo>
                      <a:pt x="3002" y="658"/>
                    </a:lnTo>
                    <a:lnTo>
                      <a:pt x="3015" y="660"/>
                    </a:lnTo>
                    <a:lnTo>
                      <a:pt x="3028" y="660"/>
                    </a:lnTo>
                    <a:lnTo>
                      <a:pt x="3041" y="660"/>
                    </a:lnTo>
                    <a:lnTo>
                      <a:pt x="3057" y="660"/>
                    </a:lnTo>
                    <a:lnTo>
                      <a:pt x="3070" y="659"/>
                    </a:lnTo>
                    <a:lnTo>
                      <a:pt x="3084" y="659"/>
                    </a:lnTo>
                    <a:lnTo>
                      <a:pt x="3099" y="659"/>
                    </a:lnTo>
                    <a:lnTo>
                      <a:pt x="3113" y="660"/>
                    </a:lnTo>
                    <a:lnTo>
                      <a:pt x="3127" y="660"/>
                    </a:lnTo>
                    <a:lnTo>
                      <a:pt x="3142" y="660"/>
                    </a:lnTo>
                    <a:lnTo>
                      <a:pt x="3157" y="660"/>
                    </a:lnTo>
                    <a:lnTo>
                      <a:pt x="3170" y="660"/>
                    </a:lnTo>
                    <a:lnTo>
                      <a:pt x="3185" y="660"/>
                    </a:lnTo>
                    <a:lnTo>
                      <a:pt x="3198" y="660"/>
                    </a:lnTo>
                    <a:lnTo>
                      <a:pt x="3212" y="659"/>
                    </a:lnTo>
                    <a:lnTo>
                      <a:pt x="3228" y="658"/>
                    </a:lnTo>
                    <a:lnTo>
                      <a:pt x="3242" y="659"/>
                    </a:lnTo>
                    <a:lnTo>
                      <a:pt x="3257" y="660"/>
                    </a:lnTo>
                    <a:lnTo>
                      <a:pt x="3272" y="659"/>
                    </a:lnTo>
                    <a:lnTo>
                      <a:pt x="3288" y="659"/>
                    </a:lnTo>
                    <a:lnTo>
                      <a:pt x="3302" y="658"/>
                    </a:lnTo>
                    <a:lnTo>
                      <a:pt x="3316" y="659"/>
                    </a:lnTo>
                    <a:lnTo>
                      <a:pt x="3331" y="659"/>
                    </a:lnTo>
                    <a:lnTo>
                      <a:pt x="3344" y="660"/>
                    </a:lnTo>
                    <a:lnTo>
                      <a:pt x="3358" y="659"/>
                    </a:lnTo>
                    <a:lnTo>
                      <a:pt x="3373" y="660"/>
                    </a:lnTo>
                    <a:lnTo>
                      <a:pt x="3386" y="660"/>
                    </a:lnTo>
                    <a:lnTo>
                      <a:pt x="3400" y="660"/>
                    </a:lnTo>
                    <a:lnTo>
                      <a:pt x="3415" y="660"/>
                    </a:lnTo>
                    <a:lnTo>
                      <a:pt x="3430" y="660"/>
                    </a:lnTo>
                    <a:lnTo>
                      <a:pt x="3444" y="660"/>
                    </a:lnTo>
                    <a:lnTo>
                      <a:pt x="3459" y="660"/>
                    </a:lnTo>
                    <a:lnTo>
                      <a:pt x="3474" y="660"/>
                    </a:lnTo>
                    <a:lnTo>
                      <a:pt x="3488" y="660"/>
                    </a:lnTo>
                    <a:lnTo>
                      <a:pt x="3505" y="660"/>
                    </a:lnTo>
                    <a:lnTo>
                      <a:pt x="3519" y="660"/>
                    </a:lnTo>
                    <a:lnTo>
                      <a:pt x="3533" y="660"/>
                    </a:lnTo>
                    <a:lnTo>
                      <a:pt x="3546" y="660"/>
                    </a:lnTo>
                    <a:lnTo>
                      <a:pt x="3560" y="660"/>
                    </a:lnTo>
                    <a:lnTo>
                      <a:pt x="3574" y="659"/>
                    </a:lnTo>
                    <a:lnTo>
                      <a:pt x="3586" y="660"/>
                    </a:lnTo>
                    <a:lnTo>
                      <a:pt x="3601" y="660"/>
                    </a:lnTo>
                    <a:lnTo>
                      <a:pt x="3616" y="660"/>
                    </a:lnTo>
                    <a:lnTo>
                      <a:pt x="3632" y="659"/>
                    </a:lnTo>
                    <a:lnTo>
                      <a:pt x="3647" y="660"/>
                    </a:lnTo>
                    <a:lnTo>
                      <a:pt x="3661" y="659"/>
                    </a:lnTo>
                    <a:lnTo>
                      <a:pt x="3677" y="660"/>
                    </a:lnTo>
                    <a:lnTo>
                      <a:pt x="3692" y="660"/>
                    </a:lnTo>
                    <a:lnTo>
                      <a:pt x="3706" y="660"/>
                    </a:lnTo>
                    <a:lnTo>
                      <a:pt x="3720" y="660"/>
                    </a:lnTo>
                    <a:lnTo>
                      <a:pt x="3737" y="660"/>
                    </a:lnTo>
                    <a:lnTo>
                      <a:pt x="3751" y="660"/>
                    </a:lnTo>
                    <a:lnTo>
                      <a:pt x="3766" y="660"/>
                    </a:lnTo>
                    <a:lnTo>
                      <a:pt x="3781" y="660"/>
                    </a:lnTo>
                    <a:lnTo>
                      <a:pt x="3795" y="659"/>
                    </a:lnTo>
                    <a:lnTo>
                      <a:pt x="3809" y="659"/>
                    </a:lnTo>
                    <a:lnTo>
                      <a:pt x="3825" y="660"/>
                    </a:lnTo>
                    <a:lnTo>
                      <a:pt x="3839" y="660"/>
                    </a:lnTo>
                    <a:lnTo>
                      <a:pt x="3853" y="660"/>
                    </a:lnTo>
                    <a:lnTo>
                      <a:pt x="3869" y="659"/>
                    </a:lnTo>
                    <a:lnTo>
                      <a:pt x="3883" y="660"/>
                    </a:lnTo>
                    <a:lnTo>
                      <a:pt x="3897" y="660"/>
                    </a:lnTo>
                    <a:lnTo>
                      <a:pt x="3913" y="660"/>
                    </a:lnTo>
                    <a:lnTo>
                      <a:pt x="3927" y="659"/>
                    </a:lnTo>
                    <a:lnTo>
                      <a:pt x="3942" y="660"/>
                    </a:lnTo>
                    <a:lnTo>
                      <a:pt x="3957" y="659"/>
                    </a:lnTo>
                    <a:lnTo>
                      <a:pt x="3973" y="659"/>
                    </a:lnTo>
                    <a:lnTo>
                      <a:pt x="3988" y="660"/>
                    </a:lnTo>
                    <a:lnTo>
                      <a:pt x="4001" y="660"/>
                    </a:lnTo>
                    <a:lnTo>
                      <a:pt x="4017" y="660"/>
                    </a:lnTo>
                    <a:lnTo>
                      <a:pt x="4030" y="660"/>
                    </a:lnTo>
                    <a:lnTo>
                      <a:pt x="4043" y="659"/>
                    </a:lnTo>
                    <a:lnTo>
                      <a:pt x="4058" y="659"/>
                    </a:lnTo>
                    <a:lnTo>
                      <a:pt x="4071" y="660"/>
                    </a:lnTo>
                    <a:lnTo>
                      <a:pt x="4085" y="660"/>
                    </a:lnTo>
                    <a:lnTo>
                      <a:pt x="4100" y="660"/>
                    </a:lnTo>
                    <a:lnTo>
                      <a:pt x="4113" y="660"/>
                    </a:lnTo>
                    <a:lnTo>
                      <a:pt x="4127" y="660"/>
                    </a:lnTo>
                    <a:lnTo>
                      <a:pt x="4142" y="660"/>
                    </a:lnTo>
                    <a:lnTo>
                      <a:pt x="4155" y="660"/>
                    </a:lnTo>
                    <a:lnTo>
                      <a:pt x="4169" y="660"/>
                    </a:lnTo>
                    <a:lnTo>
                      <a:pt x="4183" y="659"/>
                    </a:lnTo>
                    <a:lnTo>
                      <a:pt x="4196" y="660"/>
                    </a:lnTo>
                    <a:lnTo>
                      <a:pt x="4212" y="660"/>
                    </a:lnTo>
                    <a:lnTo>
                      <a:pt x="4225" y="660"/>
                    </a:lnTo>
                    <a:lnTo>
                      <a:pt x="4238" y="659"/>
                    </a:lnTo>
                    <a:lnTo>
                      <a:pt x="4252" y="659"/>
                    </a:lnTo>
                    <a:lnTo>
                      <a:pt x="4266" y="660"/>
                    </a:lnTo>
                    <a:lnTo>
                      <a:pt x="4280" y="659"/>
                    </a:lnTo>
                    <a:lnTo>
                      <a:pt x="4295" y="660"/>
                    </a:lnTo>
                    <a:lnTo>
                      <a:pt x="4310" y="660"/>
                    </a:lnTo>
                    <a:lnTo>
                      <a:pt x="4323" y="660"/>
                    </a:lnTo>
                    <a:lnTo>
                      <a:pt x="4340" y="660"/>
                    </a:lnTo>
                    <a:lnTo>
                      <a:pt x="4354" y="659"/>
                    </a:lnTo>
                    <a:lnTo>
                      <a:pt x="4369" y="660"/>
                    </a:lnTo>
                    <a:lnTo>
                      <a:pt x="4384" y="660"/>
                    </a:lnTo>
                    <a:lnTo>
                      <a:pt x="4399" y="660"/>
                    </a:lnTo>
                    <a:lnTo>
                      <a:pt x="4412" y="660"/>
                    </a:lnTo>
                    <a:lnTo>
                      <a:pt x="4426" y="660"/>
                    </a:lnTo>
                    <a:lnTo>
                      <a:pt x="4441" y="660"/>
                    </a:lnTo>
                    <a:lnTo>
                      <a:pt x="4454" y="660"/>
                    </a:lnTo>
                    <a:lnTo>
                      <a:pt x="4470" y="660"/>
                    </a:lnTo>
                    <a:lnTo>
                      <a:pt x="4483" y="660"/>
                    </a:lnTo>
                    <a:lnTo>
                      <a:pt x="4496" y="660"/>
                    </a:lnTo>
                    <a:lnTo>
                      <a:pt x="4512" y="660"/>
                    </a:lnTo>
                    <a:lnTo>
                      <a:pt x="4526" y="660"/>
                    </a:lnTo>
                    <a:lnTo>
                      <a:pt x="4540" y="660"/>
                    </a:lnTo>
                    <a:lnTo>
                      <a:pt x="4555" y="659"/>
                    </a:lnTo>
                    <a:lnTo>
                      <a:pt x="4572" y="660"/>
                    </a:lnTo>
                    <a:lnTo>
                      <a:pt x="4587" y="659"/>
                    </a:lnTo>
                    <a:lnTo>
                      <a:pt x="4601" y="660"/>
                    </a:lnTo>
                    <a:lnTo>
                      <a:pt x="4617" y="660"/>
                    </a:lnTo>
                    <a:lnTo>
                      <a:pt x="4632" y="660"/>
                    </a:lnTo>
                    <a:lnTo>
                      <a:pt x="4647" y="660"/>
                    </a:lnTo>
                    <a:lnTo>
                      <a:pt x="4663" y="660"/>
                    </a:lnTo>
                    <a:lnTo>
                      <a:pt x="4678" y="660"/>
                    </a:lnTo>
                    <a:lnTo>
                      <a:pt x="4693" y="659"/>
                    </a:lnTo>
                    <a:lnTo>
                      <a:pt x="4708" y="660"/>
                    </a:lnTo>
                    <a:lnTo>
                      <a:pt x="4723" y="660"/>
                    </a:lnTo>
                    <a:lnTo>
                      <a:pt x="4738" y="659"/>
                    </a:lnTo>
                    <a:lnTo>
                      <a:pt x="4753" y="660"/>
                    </a:lnTo>
                    <a:lnTo>
                      <a:pt x="4769" y="659"/>
                    </a:lnTo>
                    <a:lnTo>
                      <a:pt x="4783" y="660"/>
                    </a:lnTo>
                    <a:lnTo>
                      <a:pt x="4797" y="660"/>
                    </a:lnTo>
                    <a:lnTo>
                      <a:pt x="4812" y="660"/>
                    </a:lnTo>
                    <a:lnTo>
                      <a:pt x="4828" y="660"/>
                    </a:lnTo>
                    <a:lnTo>
                      <a:pt x="4844" y="660"/>
                    </a:lnTo>
                    <a:lnTo>
                      <a:pt x="4858" y="659"/>
                    </a:lnTo>
                    <a:lnTo>
                      <a:pt x="4874" y="660"/>
                    </a:lnTo>
                    <a:lnTo>
                      <a:pt x="4889" y="660"/>
                    </a:lnTo>
                    <a:lnTo>
                      <a:pt x="4904" y="660"/>
                    </a:lnTo>
                    <a:lnTo>
                      <a:pt x="4920" y="660"/>
                    </a:lnTo>
                    <a:lnTo>
                      <a:pt x="4935" y="660"/>
                    </a:lnTo>
                    <a:lnTo>
                      <a:pt x="4950" y="660"/>
                    </a:lnTo>
                    <a:lnTo>
                      <a:pt x="4964" y="660"/>
                    </a:lnTo>
                    <a:lnTo>
                      <a:pt x="4980" y="659"/>
                    </a:lnTo>
                    <a:lnTo>
                      <a:pt x="4994" y="660"/>
                    </a:lnTo>
                    <a:lnTo>
                      <a:pt x="5009" y="660"/>
                    </a:lnTo>
                    <a:lnTo>
                      <a:pt x="5024" y="660"/>
                    </a:lnTo>
                    <a:lnTo>
                      <a:pt x="5039" y="660"/>
                    </a:lnTo>
                    <a:lnTo>
                      <a:pt x="5053" y="660"/>
                    </a:lnTo>
                    <a:lnTo>
                      <a:pt x="5069" y="659"/>
                    </a:lnTo>
                    <a:lnTo>
                      <a:pt x="5084" y="659"/>
                    </a:lnTo>
                    <a:lnTo>
                      <a:pt x="5099" y="660"/>
                    </a:lnTo>
                    <a:lnTo>
                      <a:pt x="5113" y="660"/>
                    </a:lnTo>
                    <a:lnTo>
                      <a:pt x="5129" y="660"/>
                    </a:lnTo>
                    <a:lnTo>
                      <a:pt x="5144" y="660"/>
                    </a:lnTo>
                    <a:lnTo>
                      <a:pt x="5158" y="660"/>
                    </a:lnTo>
                    <a:lnTo>
                      <a:pt x="5174" y="660"/>
                    </a:lnTo>
                    <a:lnTo>
                      <a:pt x="5189" y="659"/>
                    </a:lnTo>
                    <a:lnTo>
                      <a:pt x="5204" y="659"/>
                    </a:lnTo>
                    <a:lnTo>
                      <a:pt x="5219" y="660"/>
                    </a:lnTo>
                    <a:lnTo>
                      <a:pt x="5234" y="660"/>
                    </a:lnTo>
                    <a:lnTo>
                      <a:pt x="5249" y="660"/>
                    </a:lnTo>
                    <a:lnTo>
                      <a:pt x="5263" y="660"/>
                    </a:lnTo>
                    <a:lnTo>
                      <a:pt x="5278" y="660"/>
                    </a:lnTo>
                    <a:lnTo>
                      <a:pt x="5293" y="660"/>
                    </a:lnTo>
                    <a:lnTo>
                      <a:pt x="5308" y="660"/>
                    </a:lnTo>
                    <a:lnTo>
                      <a:pt x="5324" y="660"/>
                    </a:lnTo>
                    <a:lnTo>
                      <a:pt x="5338" y="659"/>
                    </a:lnTo>
                    <a:lnTo>
                      <a:pt x="5353" y="659"/>
                    </a:lnTo>
                    <a:lnTo>
                      <a:pt x="5368" y="659"/>
                    </a:lnTo>
                    <a:lnTo>
                      <a:pt x="5383" y="660"/>
                    </a:lnTo>
                    <a:lnTo>
                      <a:pt x="5398" y="659"/>
                    </a:lnTo>
                    <a:lnTo>
                      <a:pt x="5413" y="660"/>
                    </a:lnTo>
                    <a:lnTo>
                      <a:pt x="5429" y="660"/>
                    </a:lnTo>
                    <a:lnTo>
                      <a:pt x="5442" y="659"/>
                    </a:lnTo>
                    <a:lnTo>
                      <a:pt x="5456" y="660"/>
                    </a:lnTo>
                    <a:lnTo>
                      <a:pt x="5471" y="659"/>
                    </a:lnTo>
                    <a:lnTo>
                      <a:pt x="5484" y="660"/>
                    </a:lnTo>
                    <a:lnTo>
                      <a:pt x="5497" y="660"/>
                    </a:lnTo>
                    <a:lnTo>
                      <a:pt x="5511" y="660"/>
                    </a:lnTo>
                    <a:lnTo>
                      <a:pt x="5524" y="660"/>
                    </a:lnTo>
                    <a:lnTo>
                      <a:pt x="5539" y="660"/>
                    </a:lnTo>
                    <a:lnTo>
                      <a:pt x="5551" y="660"/>
                    </a:lnTo>
                    <a:lnTo>
                      <a:pt x="5564" y="660"/>
                    </a:lnTo>
                    <a:lnTo>
                      <a:pt x="5578" y="659"/>
                    </a:lnTo>
                    <a:lnTo>
                      <a:pt x="5591" y="660"/>
                    </a:lnTo>
                    <a:lnTo>
                      <a:pt x="5605" y="659"/>
                    </a:lnTo>
                    <a:lnTo>
                      <a:pt x="5620" y="660"/>
                    </a:lnTo>
                    <a:lnTo>
                      <a:pt x="5634" y="659"/>
                    </a:lnTo>
                    <a:lnTo>
                      <a:pt x="5647" y="660"/>
                    </a:lnTo>
                    <a:lnTo>
                      <a:pt x="5662" y="660"/>
                    </a:lnTo>
                    <a:lnTo>
                      <a:pt x="5676" y="659"/>
                    </a:lnTo>
                    <a:lnTo>
                      <a:pt x="5690" y="659"/>
                    </a:lnTo>
                    <a:lnTo>
                      <a:pt x="5706" y="660"/>
                    </a:lnTo>
                    <a:lnTo>
                      <a:pt x="5719" y="660"/>
                    </a:lnTo>
                    <a:lnTo>
                      <a:pt x="5734" y="660"/>
                    </a:lnTo>
                    <a:lnTo>
                      <a:pt x="5749" y="660"/>
                    </a:lnTo>
                    <a:lnTo>
                      <a:pt x="5764" y="659"/>
                    </a:lnTo>
                    <a:lnTo>
                      <a:pt x="5778" y="660"/>
                    </a:lnTo>
                    <a:lnTo>
                      <a:pt x="5794" y="660"/>
                    </a:lnTo>
                    <a:lnTo>
                      <a:pt x="5808" y="659"/>
                    </a:lnTo>
                    <a:lnTo>
                      <a:pt x="5822" y="660"/>
                    </a:lnTo>
                    <a:lnTo>
                      <a:pt x="5838" y="660"/>
                    </a:lnTo>
                    <a:lnTo>
                      <a:pt x="5852" y="659"/>
                    </a:lnTo>
                    <a:lnTo>
                      <a:pt x="5867" y="660"/>
                    </a:lnTo>
                    <a:lnTo>
                      <a:pt x="5881" y="659"/>
                    </a:lnTo>
                    <a:lnTo>
                      <a:pt x="5897" y="660"/>
                    </a:lnTo>
                    <a:lnTo>
                      <a:pt x="5911" y="659"/>
                    </a:lnTo>
                    <a:lnTo>
                      <a:pt x="5926" y="660"/>
                    </a:lnTo>
                    <a:lnTo>
                      <a:pt x="5941" y="660"/>
                    </a:lnTo>
                    <a:lnTo>
                      <a:pt x="5956" y="660"/>
                    </a:lnTo>
                    <a:lnTo>
                      <a:pt x="5970" y="660"/>
                    </a:lnTo>
                    <a:lnTo>
                      <a:pt x="5985" y="660"/>
                    </a:lnTo>
                    <a:lnTo>
                      <a:pt x="6000" y="659"/>
                    </a:lnTo>
                    <a:lnTo>
                      <a:pt x="6013" y="660"/>
                    </a:lnTo>
                    <a:lnTo>
                      <a:pt x="6029" y="659"/>
                    </a:lnTo>
                    <a:lnTo>
                      <a:pt x="6042" y="660"/>
                    </a:lnTo>
                    <a:lnTo>
                      <a:pt x="6056" y="660"/>
                    </a:lnTo>
                    <a:lnTo>
                      <a:pt x="6072" y="659"/>
                    </a:lnTo>
                    <a:lnTo>
                      <a:pt x="6085" y="659"/>
                    </a:lnTo>
                    <a:lnTo>
                      <a:pt x="6099" y="660"/>
                    </a:lnTo>
                    <a:lnTo>
                      <a:pt x="6115" y="659"/>
                    </a:lnTo>
                    <a:lnTo>
                      <a:pt x="6129" y="660"/>
                    </a:lnTo>
                    <a:lnTo>
                      <a:pt x="6144" y="660"/>
                    </a:lnTo>
                    <a:lnTo>
                      <a:pt x="6159" y="660"/>
                    </a:lnTo>
                    <a:lnTo>
                      <a:pt x="6173" y="660"/>
                    </a:lnTo>
                    <a:lnTo>
                      <a:pt x="6187" y="660"/>
                    </a:lnTo>
                    <a:lnTo>
                      <a:pt x="6202" y="660"/>
                    </a:lnTo>
                    <a:lnTo>
                      <a:pt x="6217" y="660"/>
                    </a:lnTo>
                    <a:lnTo>
                      <a:pt x="6231" y="660"/>
                    </a:lnTo>
                    <a:lnTo>
                      <a:pt x="6245" y="660"/>
                    </a:lnTo>
                    <a:lnTo>
                      <a:pt x="6260" y="660"/>
                    </a:lnTo>
                    <a:lnTo>
                      <a:pt x="6275" y="660"/>
                    </a:lnTo>
                    <a:lnTo>
                      <a:pt x="6290" y="659"/>
                    </a:lnTo>
                    <a:lnTo>
                      <a:pt x="6305" y="660"/>
                    </a:lnTo>
                    <a:lnTo>
                      <a:pt x="6320" y="660"/>
                    </a:lnTo>
                    <a:lnTo>
                      <a:pt x="6334" y="660"/>
                    </a:lnTo>
                    <a:lnTo>
                      <a:pt x="6349" y="660"/>
                    </a:lnTo>
                    <a:lnTo>
                      <a:pt x="6364" y="660"/>
                    </a:lnTo>
                    <a:lnTo>
                      <a:pt x="6378" y="660"/>
                    </a:lnTo>
                    <a:lnTo>
                      <a:pt x="6394" y="660"/>
                    </a:lnTo>
                    <a:lnTo>
                      <a:pt x="6408" y="660"/>
                    </a:lnTo>
                    <a:lnTo>
                      <a:pt x="6409" y="66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9" name="Freeform 86">
                <a:extLst>
                  <a:ext uri="{FF2B5EF4-FFF2-40B4-BE49-F238E27FC236}">
                    <a16:creationId xmlns:a16="http://schemas.microsoft.com/office/drawing/2014/main" id="{5B11B1F1-1D4B-D6A4-6216-58E2099AF0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8" y="2604"/>
                <a:ext cx="378" cy="95"/>
              </a:xfrm>
              <a:custGeom>
                <a:avLst/>
                <a:gdLst>
                  <a:gd name="T0" fmla="*/ 0 w 378"/>
                  <a:gd name="T1" fmla="*/ 0 h 95"/>
                  <a:gd name="T2" fmla="*/ 0 w 378"/>
                  <a:gd name="T3" fmla="*/ 95 h 95"/>
                  <a:gd name="T4" fmla="*/ 378 w 378"/>
                  <a:gd name="T5" fmla="*/ 95 h 95"/>
                  <a:gd name="T6" fmla="*/ 378 w 378"/>
                  <a:gd name="T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8" h="95">
                    <a:moveTo>
                      <a:pt x="0" y="0"/>
                    </a:moveTo>
                    <a:lnTo>
                      <a:pt x="0" y="95"/>
                    </a:lnTo>
                    <a:lnTo>
                      <a:pt x="378" y="95"/>
                    </a:lnTo>
                    <a:lnTo>
                      <a:pt x="378" y="95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0" name="Freeform 87">
                <a:extLst>
                  <a:ext uri="{FF2B5EF4-FFF2-40B4-BE49-F238E27FC236}">
                    <a16:creationId xmlns:a16="http://schemas.microsoft.com/office/drawing/2014/main" id="{A1E6FF7D-3513-5036-B2C4-9599BED260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2040"/>
                <a:ext cx="6409" cy="660"/>
              </a:xfrm>
              <a:custGeom>
                <a:avLst/>
                <a:gdLst>
                  <a:gd name="T0" fmla="*/ 80 w 6409"/>
                  <a:gd name="T1" fmla="*/ 551 h 660"/>
                  <a:gd name="T2" fmla="*/ 178 w 6409"/>
                  <a:gd name="T3" fmla="*/ 591 h 660"/>
                  <a:gd name="T4" fmla="*/ 275 w 6409"/>
                  <a:gd name="T5" fmla="*/ 142 h 660"/>
                  <a:gd name="T6" fmla="*/ 373 w 6409"/>
                  <a:gd name="T7" fmla="*/ 452 h 660"/>
                  <a:gd name="T8" fmla="*/ 470 w 6409"/>
                  <a:gd name="T9" fmla="*/ 484 h 660"/>
                  <a:gd name="T10" fmla="*/ 568 w 6409"/>
                  <a:gd name="T11" fmla="*/ 456 h 660"/>
                  <a:gd name="T12" fmla="*/ 665 w 6409"/>
                  <a:gd name="T13" fmla="*/ 598 h 660"/>
                  <a:gd name="T14" fmla="*/ 763 w 6409"/>
                  <a:gd name="T15" fmla="*/ 618 h 660"/>
                  <a:gd name="T16" fmla="*/ 860 w 6409"/>
                  <a:gd name="T17" fmla="*/ 660 h 660"/>
                  <a:gd name="T18" fmla="*/ 958 w 6409"/>
                  <a:gd name="T19" fmla="*/ 631 h 660"/>
                  <a:gd name="T20" fmla="*/ 1056 w 6409"/>
                  <a:gd name="T21" fmla="*/ 603 h 660"/>
                  <a:gd name="T22" fmla="*/ 1154 w 6409"/>
                  <a:gd name="T23" fmla="*/ 649 h 660"/>
                  <a:gd name="T24" fmla="*/ 1253 w 6409"/>
                  <a:gd name="T25" fmla="*/ 636 h 660"/>
                  <a:gd name="T26" fmla="*/ 1351 w 6409"/>
                  <a:gd name="T27" fmla="*/ 653 h 660"/>
                  <a:gd name="T28" fmla="*/ 1450 w 6409"/>
                  <a:gd name="T29" fmla="*/ 651 h 660"/>
                  <a:gd name="T30" fmla="*/ 1548 w 6409"/>
                  <a:gd name="T31" fmla="*/ 660 h 660"/>
                  <a:gd name="T32" fmla="*/ 1647 w 6409"/>
                  <a:gd name="T33" fmla="*/ 660 h 660"/>
                  <a:gd name="T34" fmla="*/ 1746 w 6409"/>
                  <a:gd name="T35" fmla="*/ 657 h 660"/>
                  <a:gd name="T36" fmla="*/ 1846 w 6409"/>
                  <a:gd name="T37" fmla="*/ 660 h 660"/>
                  <a:gd name="T38" fmla="*/ 1948 w 6409"/>
                  <a:gd name="T39" fmla="*/ 660 h 660"/>
                  <a:gd name="T40" fmla="*/ 2050 w 6409"/>
                  <a:gd name="T41" fmla="*/ 650 h 660"/>
                  <a:gd name="T42" fmla="*/ 2150 w 6409"/>
                  <a:gd name="T43" fmla="*/ 660 h 660"/>
                  <a:gd name="T44" fmla="*/ 2257 w 6409"/>
                  <a:gd name="T45" fmla="*/ 657 h 660"/>
                  <a:gd name="T46" fmla="*/ 2365 w 6409"/>
                  <a:gd name="T47" fmla="*/ 660 h 660"/>
                  <a:gd name="T48" fmla="*/ 2470 w 6409"/>
                  <a:gd name="T49" fmla="*/ 660 h 660"/>
                  <a:gd name="T50" fmla="*/ 2579 w 6409"/>
                  <a:gd name="T51" fmla="*/ 660 h 660"/>
                  <a:gd name="T52" fmla="*/ 2689 w 6409"/>
                  <a:gd name="T53" fmla="*/ 660 h 660"/>
                  <a:gd name="T54" fmla="*/ 2800 w 6409"/>
                  <a:gd name="T55" fmla="*/ 659 h 660"/>
                  <a:gd name="T56" fmla="*/ 2908 w 6409"/>
                  <a:gd name="T57" fmla="*/ 660 h 660"/>
                  <a:gd name="T58" fmla="*/ 3015 w 6409"/>
                  <a:gd name="T59" fmla="*/ 660 h 660"/>
                  <a:gd name="T60" fmla="*/ 3127 w 6409"/>
                  <a:gd name="T61" fmla="*/ 660 h 660"/>
                  <a:gd name="T62" fmla="*/ 3242 w 6409"/>
                  <a:gd name="T63" fmla="*/ 659 h 660"/>
                  <a:gd name="T64" fmla="*/ 3358 w 6409"/>
                  <a:gd name="T65" fmla="*/ 659 h 660"/>
                  <a:gd name="T66" fmla="*/ 3474 w 6409"/>
                  <a:gd name="T67" fmla="*/ 660 h 660"/>
                  <a:gd name="T68" fmla="*/ 3586 w 6409"/>
                  <a:gd name="T69" fmla="*/ 660 h 660"/>
                  <a:gd name="T70" fmla="*/ 3706 w 6409"/>
                  <a:gd name="T71" fmla="*/ 660 h 660"/>
                  <a:gd name="T72" fmla="*/ 3825 w 6409"/>
                  <a:gd name="T73" fmla="*/ 660 h 660"/>
                  <a:gd name="T74" fmla="*/ 3942 w 6409"/>
                  <a:gd name="T75" fmla="*/ 660 h 660"/>
                  <a:gd name="T76" fmla="*/ 4058 w 6409"/>
                  <a:gd name="T77" fmla="*/ 659 h 660"/>
                  <a:gd name="T78" fmla="*/ 4169 w 6409"/>
                  <a:gd name="T79" fmla="*/ 660 h 660"/>
                  <a:gd name="T80" fmla="*/ 4280 w 6409"/>
                  <a:gd name="T81" fmla="*/ 659 h 660"/>
                  <a:gd name="T82" fmla="*/ 4399 w 6409"/>
                  <a:gd name="T83" fmla="*/ 660 h 660"/>
                  <a:gd name="T84" fmla="*/ 4512 w 6409"/>
                  <a:gd name="T85" fmla="*/ 660 h 660"/>
                  <a:gd name="T86" fmla="*/ 4632 w 6409"/>
                  <a:gd name="T87" fmla="*/ 660 h 660"/>
                  <a:gd name="T88" fmla="*/ 4753 w 6409"/>
                  <a:gd name="T89" fmla="*/ 660 h 660"/>
                  <a:gd name="T90" fmla="*/ 4874 w 6409"/>
                  <a:gd name="T91" fmla="*/ 660 h 660"/>
                  <a:gd name="T92" fmla="*/ 4994 w 6409"/>
                  <a:gd name="T93" fmla="*/ 660 h 660"/>
                  <a:gd name="T94" fmla="*/ 5113 w 6409"/>
                  <a:gd name="T95" fmla="*/ 660 h 660"/>
                  <a:gd name="T96" fmla="*/ 5234 w 6409"/>
                  <a:gd name="T97" fmla="*/ 660 h 660"/>
                  <a:gd name="T98" fmla="*/ 5353 w 6409"/>
                  <a:gd name="T99" fmla="*/ 659 h 660"/>
                  <a:gd name="T100" fmla="*/ 5471 w 6409"/>
                  <a:gd name="T101" fmla="*/ 659 h 660"/>
                  <a:gd name="T102" fmla="*/ 5578 w 6409"/>
                  <a:gd name="T103" fmla="*/ 659 h 660"/>
                  <a:gd name="T104" fmla="*/ 5690 w 6409"/>
                  <a:gd name="T105" fmla="*/ 659 h 660"/>
                  <a:gd name="T106" fmla="*/ 5808 w 6409"/>
                  <a:gd name="T107" fmla="*/ 659 h 660"/>
                  <a:gd name="T108" fmla="*/ 5926 w 6409"/>
                  <a:gd name="T109" fmla="*/ 660 h 660"/>
                  <a:gd name="T110" fmla="*/ 6042 w 6409"/>
                  <a:gd name="T111" fmla="*/ 660 h 660"/>
                  <a:gd name="T112" fmla="*/ 6159 w 6409"/>
                  <a:gd name="T113" fmla="*/ 660 h 660"/>
                  <a:gd name="T114" fmla="*/ 6275 w 6409"/>
                  <a:gd name="T115" fmla="*/ 660 h 660"/>
                  <a:gd name="T116" fmla="*/ 6394 w 6409"/>
                  <a:gd name="T117" fmla="*/ 660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6409" h="660">
                    <a:moveTo>
                      <a:pt x="0" y="642"/>
                    </a:moveTo>
                    <a:lnTo>
                      <a:pt x="7" y="660"/>
                    </a:lnTo>
                    <a:lnTo>
                      <a:pt x="19" y="620"/>
                    </a:lnTo>
                    <a:lnTo>
                      <a:pt x="31" y="586"/>
                    </a:lnTo>
                    <a:lnTo>
                      <a:pt x="44" y="567"/>
                    </a:lnTo>
                    <a:lnTo>
                      <a:pt x="56" y="558"/>
                    </a:lnTo>
                    <a:lnTo>
                      <a:pt x="68" y="553"/>
                    </a:lnTo>
                    <a:lnTo>
                      <a:pt x="80" y="551"/>
                    </a:lnTo>
                    <a:lnTo>
                      <a:pt x="92" y="572"/>
                    </a:lnTo>
                    <a:lnTo>
                      <a:pt x="104" y="597"/>
                    </a:lnTo>
                    <a:lnTo>
                      <a:pt x="117" y="605"/>
                    </a:lnTo>
                    <a:lnTo>
                      <a:pt x="129" y="612"/>
                    </a:lnTo>
                    <a:lnTo>
                      <a:pt x="141" y="660"/>
                    </a:lnTo>
                    <a:lnTo>
                      <a:pt x="153" y="640"/>
                    </a:lnTo>
                    <a:lnTo>
                      <a:pt x="165" y="616"/>
                    </a:lnTo>
                    <a:lnTo>
                      <a:pt x="178" y="591"/>
                    </a:lnTo>
                    <a:lnTo>
                      <a:pt x="190" y="574"/>
                    </a:lnTo>
                    <a:lnTo>
                      <a:pt x="202" y="539"/>
                    </a:lnTo>
                    <a:lnTo>
                      <a:pt x="214" y="182"/>
                    </a:lnTo>
                    <a:lnTo>
                      <a:pt x="226" y="0"/>
                    </a:lnTo>
                    <a:lnTo>
                      <a:pt x="239" y="36"/>
                    </a:lnTo>
                    <a:lnTo>
                      <a:pt x="251" y="152"/>
                    </a:lnTo>
                    <a:lnTo>
                      <a:pt x="263" y="221"/>
                    </a:lnTo>
                    <a:lnTo>
                      <a:pt x="275" y="142"/>
                    </a:lnTo>
                    <a:lnTo>
                      <a:pt x="287" y="56"/>
                    </a:lnTo>
                    <a:lnTo>
                      <a:pt x="299" y="155"/>
                    </a:lnTo>
                    <a:lnTo>
                      <a:pt x="312" y="265"/>
                    </a:lnTo>
                    <a:lnTo>
                      <a:pt x="324" y="343"/>
                    </a:lnTo>
                    <a:lnTo>
                      <a:pt x="336" y="418"/>
                    </a:lnTo>
                    <a:lnTo>
                      <a:pt x="348" y="468"/>
                    </a:lnTo>
                    <a:lnTo>
                      <a:pt x="360" y="448"/>
                    </a:lnTo>
                    <a:lnTo>
                      <a:pt x="373" y="452"/>
                    </a:lnTo>
                    <a:lnTo>
                      <a:pt x="385" y="487"/>
                    </a:lnTo>
                    <a:lnTo>
                      <a:pt x="397" y="531"/>
                    </a:lnTo>
                    <a:lnTo>
                      <a:pt x="409" y="554"/>
                    </a:lnTo>
                    <a:lnTo>
                      <a:pt x="422" y="564"/>
                    </a:lnTo>
                    <a:lnTo>
                      <a:pt x="434" y="560"/>
                    </a:lnTo>
                    <a:lnTo>
                      <a:pt x="446" y="534"/>
                    </a:lnTo>
                    <a:lnTo>
                      <a:pt x="458" y="529"/>
                    </a:lnTo>
                    <a:lnTo>
                      <a:pt x="470" y="484"/>
                    </a:lnTo>
                    <a:lnTo>
                      <a:pt x="482" y="390"/>
                    </a:lnTo>
                    <a:lnTo>
                      <a:pt x="495" y="310"/>
                    </a:lnTo>
                    <a:lnTo>
                      <a:pt x="507" y="326"/>
                    </a:lnTo>
                    <a:lnTo>
                      <a:pt x="519" y="358"/>
                    </a:lnTo>
                    <a:lnTo>
                      <a:pt x="531" y="329"/>
                    </a:lnTo>
                    <a:lnTo>
                      <a:pt x="543" y="354"/>
                    </a:lnTo>
                    <a:lnTo>
                      <a:pt x="556" y="415"/>
                    </a:lnTo>
                    <a:lnTo>
                      <a:pt x="568" y="456"/>
                    </a:lnTo>
                    <a:lnTo>
                      <a:pt x="580" y="493"/>
                    </a:lnTo>
                    <a:lnTo>
                      <a:pt x="592" y="501"/>
                    </a:lnTo>
                    <a:lnTo>
                      <a:pt x="604" y="487"/>
                    </a:lnTo>
                    <a:lnTo>
                      <a:pt x="617" y="486"/>
                    </a:lnTo>
                    <a:lnTo>
                      <a:pt x="628" y="498"/>
                    </a:lnTo>
                    <a:lnTo>
                      <a:pt x="641" y="521"/>
                    </a:lnTo>
                    <a:lnTo>
                      <a:pt x="653" y="565"/>
                    </a:lnTo>
                    <a:lnTo>
                      <a:pt x="665" y="598"/>
                    </a:lnTo>
                    <a:lnTo>
                      <a:pt x="677" y="613"/>
                    </a:lnTo>
                    <a:lnTo>
                      <a:pt x="689" y="626"/>
                    </a:lnTo>
                    <a:lnTo>
                      <a:pt x="702" y="630"/>
                    </a:lnTo>
                    <a:lnTo>
                      <a:pt x="714" y="631"/>
                    </a:lnTo>
                    <a:lnTo>
                      <a:pt x="726" y="637"/>
                    </a:lnTo>
                    <a:lnTo>
                      <a:pt x="738" y="633"/>
                    </a:lnTo>
                    <a:lnTo>
                      <a:pt x="751" y="624"/>
                    </a:lnTo>
                    <a:lnTo>
                      <a:pt x="763" y="618"/>
                    </a:lnTo>
                    <a:lnTo>
                      <a:pt x="775" y="625"/>
                    </a:lnTo>
                    <a:lnTo>
                      <a:pt x="787" y="633"/>
                    </a:lnTo>
                    <a:lnTo>
                      <a:pt x="799" y="660"/>
                    </a:lnTo>
                    <a:lnTo>
                      <a:pt x="811" y="660"/>
                    </a:lnTo>
                    <a:lnTo>
                      <a:pt x="824" y="660"/>
                    </a:lnTo>
                    <a:lnTo>
                      <a:pt x="836" y="660"/>
                    </a:lnTo>
                    <a:lnTo>
                      <a:pt x="848" y="660"/>
                    </a:lnTo>
                    <a:lnTo>
                      <a:pt x="860" y="660"/>
                    </a:lnTo>
                    <a:lnTo>
                      <a:pt x="873" y="648"/>
                    </a:lnTo>
                    <a:lnTo>
                      <a:pt x="885" y="649"/>
                    </a:lnTo>
                    <a:lnTo>
                      <a:pt x="897" y="650"/>
                    </a:lnTo>
                    <a:lnTo>
                      <a:pt x="909" y="660"/>
                    </a:lnTo>
                    <a:lnTo>
                      <a:pt x="922" y="643"/>
                    </a:lnTo>
                    <a:lnTo>
                      <a:pt x="934" y="645"/>
                    </a:lnTo>
                    <a:lnTo>
                      <a:pt x="946" y="631"/>
                    </a:lnTo>
                    <a:lnTo>
                      <a:pt x="958" y="631"/>
                    </a:lnTo>
                    <a:lnTo>
                      <a:pt x="971" y="629"/>
                    </a:lnTo>
                    <a:lnTo>
                      <a:pt x="983" y="612"/>
                    </a:lnTo>
                    <a:lnTo>
                      <a:pt x="995" y="594"/>
                    </a:lnTo>
                    <a:lnTo>
                      <a:pt x="1007" y="579"/>
                    </a:lnTo>
                    <a:lnTo>
                      <a:pt x="1019" y="568"/>
                    </a:lnTo>
                    <a:lnTo>
                      <a:pt x="1031" y="576"/>
                    </a:lnTo>
                    <a:lnTo>
                      <a:pt x="1044" y="591"/>
                    </a:lnTo>
                    <a:lnTo>
                      <a:pt x="1056" y="603"/>
                    </a:lnTo>
                    <a:lnTo>
                      <a:pt x="1068" y="631"/>
                    </a:lnTo>
                    <a:lnTo>
                      <a:pt x="1081" y="632"/>
                    </a:lnTo>
                    <a:lnTo>
                      <a:pt x="1093" y="647"/>
                    </a:lnTo>
                    <a:lnTo>
                      <a:pt x="1105" y="650"/>
                    </a:lnTo>
                    <a:lnTo>
                      <a:pt x="1118" y="651"/>
                    </a:lnTo>
                    <a:lnTo>
                      <a:pt x="1130" y="649"/>
                    </a:lnTo>
                    <a:lnTo>
                      <a:pt x="1142" y="650"/>
                    </a:lnTo>
                    <a:lnTo>
                      <a:pt x="1154" y="649"/>
                    </a:lnTo>
                    <a:lnTo>
                      <a:pt x="1167" y="633"/>
                    </a:lnTo>
                    <a:lnTo>
                      <a:pt x="1179" y="627"/>
                    </a:lnTo>
                    <a:lnTo>
                      <a:pt x="1191" y="617"/>
                    </a:lnTo>
                    <a:lnTo>
                      <a:pt x="1204" y="600"/>
                    </a:lnTo>
                    <a:lnTo>
                      <a:pt x="1216" y="604"/>
                    </a:lnTo>
                    <a:lnTo>
                      <a:pt x="1229" y="612"/>
                    </a:lnTo>
                    <a:lnTo>
                      <a:pt x="1241" y="624"/>
                    </a:lnTo>
                    <a:lnTo>
                      <a:pt x="1253" y="636"/>
                    </a:lnTo>
                    <a:lnTo>
                      <a:pt x="1265" y="642"/>
                    </a:lnTo>
                    <a:lnTo>
                      <a:pt x="1278" y="652"/>
                    </a:lnTo>
                    <a:lnTo>
                      <a:pt x="1290" y="654"/>
                    </a:lnTo>
                    <a:lnTo>
                      <a:pt x="1302" y="655"/>
                    </a:lnTo>
                    <a:lnTo>
                      <a:pt x="1314" y="655"/>
                    </a:lnTo>
                    <a:lnTo>
                      <a:pt x="1327" y="655"/>
                    </a:lnTo>
                    <a:lnTo>
                      <a:pt x="1339" y="654"/>
                    </a:lnTo>
                    <a:lnTo>
                      <a:pt x="1351" y="653"/>
                    </a:lnTo>
                    <a:lnTo>
                      <a:pt x="1364" y="649"/>
                    </a:lnTo>
                    <a:lnTo>
                      <a:pt x="1376" y="649"/>
                    </a:lnTo>
                    <a:lnTo>
                      <a:pt x="1388" y="647"/>
                    </a:lnTo>
                    <a:lnTo>
                      <a:pt x="1401" y="649"/>
                    </a:lnTo>
                    <a:lnTo>
                      <a:pt x="1413" y="650"/>
                    </a:lnTo>
                    <a:lnTo>
                      <a:pt x="1425" y="651"/>
                    </a:lnTo>
                    <a:lnTo>
                      <a:pt x="1437" y="652"/>
                    </a:lnTo>
                    <a:lnTo>
                      <a:pt x="1450" y="651"/>
                    </a:lnTo>
                    <a:lnTo>
                      <a:pt x="1462" y="647"/>
                    </a:lnTo>
                    <a:lnTo>
                      <a:pt x="1474" y="650"/>
                    </a:lnTo>
                    <a:lnTo>
                      <a:pt x="1487" y="650"/>
                    </a:lnTo>
                    <a:lnTo>
                      <a:pt x="1499" y="660"/>
                    </a:lnTo>
                    <a:lnTo>
                      <a:pt x="1511" y="660"/>
                    </a:lnTo>
                    <a:lnTo>
                      <a:pt x="1524" y="660"/>
                    </a:lnTo>
                    <a:lnTo>
                      <a:pt x="1536" y="660"/>
                    </a:lnTo>
                    <a:lnTo>
                      <a:pt x="1548" y="660"/>
                    </a:lnTo>
                    <a:lnTo>
                      <a:pt x="1561" y="660"/>
                    </a:lnTo>
                    <a:lnTo>
                      <a:pt x="1573" y="660"/>
                    </a:lnTo>
                    <a:lnTo>
                      <a:pt x="1585" y="660"/>
                    </a:lnTo>
                    <a:lnTo>
                      <a:pt x="1598" y="660"/>
                    </a:lnTo>
                    <a:lnTo>
                      <a:pt x="1610" y="660"/>
                    </a:lnTo>
                    <a:lnTo>
                      <a:pt x="1622" y="660"/>
                    </a:lnTo>
                    <a:lnTo>
                      <a:pt x="1634" y="660"/>
                    </a:lnTo>
                    <a:lnTo>
                      <a:pt x="1647" y="660"/>
                    </a:lnTo>
                    <a:lnTo>
                      <a:pt x="1660" y="660"/>
                    </a:lnTo>
                    <a:lnTo>
                      <a:pt x="1671" y="660"/>
                    </a:lnTo>
                    <a:lnTo>
                      <a:pt x="1684" y="660"/>
                    </a:lnTo>
                    <a:lnTo>
                      <a:pt x="1697" y="660"/>
                    </a:lnTo>
                    <a:lnTo>
                      <a:pt x="1709" y="657"/>
                    </a:lnTo>
                    <a:lnTo>
                      <a:pt x="1721" y="656"/>
                    </a:lnTo>
                    <a:lnTo>
                      <a:pt x="1733" y="660"/>
                    </a:lnTo>
                    <a:lnTo>
                      <a:pt x="1746" y="657"/>
                    </a:lnTo>
                    <a:lnTo>
                      <a:pt x="1758" y="655"/>
                    </a:lnTo>
                    <a:lnTo>
                      <a:pt x="1770" y="660"/>
                    </a:lnTo>
                    <a:lnTo>
                      <a:pt x="1783" y="660"/>
                    </a:lnTo>
                    <a:lnTo>
                      <a:pt x="1795" y="660"/>
                    </a:lnTo>
                    <a:lnTo>
                      <a:pt x="1808" y="660"/>
                    </a:lnTo>
                    <a:lnTo>
                      <a:pt x="1820" y="660"/>
                    </a:lnTo>
                    <a:lnTo>
                      <a:pt x="1833" y="660"/>
                    </a:lnTo>
                    <a:lnTo>
                      <a:pt x="1846" y="660"/>
                    </a:lnTo>
                    <a:lnTo>
                      <a:pt x="1858" y="660"/>
                    </a:lnTo>
                    <a:lnTo>
                      <a:pt x="1871" y="660"/>
                    </a:lnTo>
                    <a:lnTo>
                      <a:pt x="1885" y="660"/>
                    </a:lnTo>
                    <a:lnTo>
                      <a:pt x="1898" y="660"/>
                    </a:lnTo>
                    <a:lnTo>
                      <a:pt x="1910" y="660"/>
                    </a:lnTo>
                    <a:lnTo>
                      <a:pt x="1923" y="660"/>
                    </a:lnTo>
                    <a:lnTo>
                      <a:pt x="1935" y="660"/>
                    </a:lnTo>
                    <a:lnTo>
                      <a:pt x="1948" y="660"/>
                    </a:lnTo>
                    <a:lnTo>
                      <a:pt x="1961" y="660"/>
                    </a:lnTo>
                    <a:lnTo>
                      <a:pt x="1974" y="660"/>
                    </a:lnTo>
                    <a:lnTo>
                      <a:pt x="1986" y="660"/>
                    </a:lnTo>
                    <a:lnTo>
                      <a:pt x="2000" y="660"/>
                    </a:lnTo>
                    <a:lnTo>
                      <a:pt x="2013" y="660"/>
                    </a:lnTo>
                    <a:lnTo>
                      <a:pt x="2025" y="653"/>
                    </a:lnTo>
                    <a:lnTo>
                      <a:pt x="2038" y="660"/>
                    </a:lnTo>
                    <a:lnTo>
                      <a:pt x="2050" y="650"/>
                    </a:lnTo>
                    <a:lnTo>
                      <a:pt x="2062" y="651"/>
                    </a:lnTo>
                    <a:lnTo>
                      <a:pt x="2074" y="648"/>
                    </a:lnTo>
                    <a:lnTo>
                      <a:pt x="2087" y="651"/>
                    </a:lnTo>
                    <a:lnTo>
                      <a:pt x="2100" y="655"/>
                    </a:lnTo>
                    <a:lnTo>
                      <a:pt x="2112" y="654"/>
                    </a:lnTo>
                    <a:lnTo>
                      <a:pt x="2124" y="655"/>
                    </a:lnTo>
                    <a:lnTo>
                      <a:pt x="2137" y="660"/>
                    </a:lnTo>
                    <a:lnTo>
                      <a:pt x="2150" y="660"/>
                    </a:lnTo>
                    <a:lnTo>
                      <a:pt x="2163" y="660"/>
                    </a:lnTo>
                    <a:lnTo>
                      <a:pt x="2177" y="657"/>
                    </a:lnTo>
                    <a:lnTo>
                      <a:pt x="2190" y="660"/>
                    </a:lnTo>
                    <a:lnTo>
                      <a:pt x="2203" y="660"/>
                    </a:lnTo>
                    <a:lnTo>
                      <a:pt x="2217" y="658"/>
                    </a:lnTo>
                    <a:lnTo>
                      <a:pt x="2230" y="659"/>
                    </a:lnTo>
                    <a:lnTo>
                      <a:pt x="2243" y="660"/>
                    </a:lnTo>
                    <a:lnTo>
                      <a:pt x="2257" y="657"/>
                    </a:lnTo>
                    <a:lnTo>
                      <a:pt x="2270" y="657"/>
                    </a:lnTo>
                    <a:lnTo>
                      <a:pt x="2285" y="655"/>
                    </a:lnTo>
                    <a:lnTo>
                      <a:pt x="2299" y="656"/>
                    </a:lnTo>
                    <a:lnTo>
                      <a:pt x="2312" y="660"/>
                    </a:lnTo>
                    <a:lnTo>
                      <a:pt x="2326" y="660"/>
                    </a:lnTo>
                    <a:lnTo>
                      <a:pt x="2339" y="660"/>
                    </a:lnTo>
                    <a:lnTo>
                      <a:pt x="2352" y="660"/>
                    </a:lnTo>
                    <a:lnTo>
                      <a:pt x="2365" y="660"/>
                    </a:lnTo>
                    <a:lnTo>
                      <a:pt x="2377" y="660"/>
                    </a:lnTo>
                    <a:lnTo>
                      <a:pt x="2392" y="660"/>
                    </a:lnTo>
                    <a:lnTo>
                      <a:pt x="2404" y="660"/>
                    </a:lnTo>
                    <a:lnTo>
                      <a:pt x="2417" y="660"/>
                    </a:lnTo>
                    <a:lnTo>
                      <a:pt x="2431" y="657"/>
                    </a:lnTo>
                    <a:lnTo>
                      <a:pt x="2443" y="657"/>
                    </a:lnTo>
                    <a:lnTo>
                      <a:pt x="2456" y="658"/>
                    </a:lnTo>
                    <a:lnTo>
                      <a:pt x="2470" y="660"/>
                    </a:lnTo>
                    <a:lnTo>
                      <a:pt x="2484" y="660"/>
                    </a:lnTo>
                    <a:lnTo>
                      <a:pt x="2499" y="660"/>
                    </a:lnTo>
                    <a:lnTo>
                      <a:pt x="2512" y="658"/>
                    </a:lnTo>
                    <a:lnTo>
                      <a:pt x="2525" y="658"/>
                    </a:lnTo>
                    <a:lnTo>
                      <a:pt x="2539" y="660"/>
                    </a:lnTo>
                    <a:lnTo>
                      <a:pt x="2552" y="658"/>
                    </a:lnTo>
                    <a:lnTo>
                      <a:pt x="2565" y="660"/>
                    </a:lnTo>
                    <a:lnTo>
                      <a:pt x="2579" y="660"/>
                    </a:lnTo>
                    <a:lnTo>
                      <a:pt x="2592" y="660"/>
                    </a:lnTo>
                    <a:lnTo>
                      <a:pt x="2607" y="659"/>
                    </a:lnTo>
                    <a:lnTo>
                      <a:pt x="2620" y="660"/>
                    </a:lnTo>
                    <a:lnTo>
                      <a:pt x="2633" y="658"/>
                    </a:lnTo>
                    <a:lnTo>
                      <a:pt x="2648" y="660"/>
                    </a:lnTo>
                    <a:lnTo>
                      <a:pt x="2661" y="660"/>
                    </a:lnTo>
                    <a:lnTo>
                      <a:pt x="2674" y="660"/>
                    </a:lnTo>
                    <a:lnTo>
                      <a:pt x="2689" y="660"/>
                    </a:lnTo>
                    <a:lnTo>
                      <a:pt x="2703" y="660"/>
                    </a:lnTo>
                    <a:lnTo>
                      <a:pt x="2716" y="660"/>
                    </a:lnTo>
                    <a:lnTo>
                      <a:pt x="2731" y="660"/>
                    </a:lnTo>
                    <a:lnTo>
                      <a:pt x="2745" y="660"/>
                    </a:lnTo>
                    <a:lnTo>
                      <a:pt x="2758" y="658"/>
                    </a:lnTo>
                    <a:lnTo>
                      <a:pt x="2773" y="660"/>
                    </a:lnTo>
                    <a:lnTo>
                      <a:pt x="2787" y="660"/>
                    </a:lnTo>
                    <a:lnTo>
                      <a:pt x="2800" y="659"/>
                    </a:lnTo>
                    <a:lnTo>
                      <a:pt x="2815" y="660"/>
                    </a:lnTo>
                    <a:lnTo>
                      <a:pt x="2828" y="660"/>
                    </a:lnTo>
                    <a:lnTo>
                      <a:pt x="2843" y="660"/>
                    </a:lnTo>
                    <a:lnTo>
                      <a:pt x="2856" y="660"/>
                    </a:lnTo>
                    <a:lnTo>
                      <a:pt x="2868" y="660"/>
                    </a:lnTo>
                    <a:lnTo>
                      <a:pt x="2882" y="659"/>
                    </a:lnTo>
                    <a:lnTo>
                      <a:pt x="2895" y="660"/>
                    </a:lnTo>
                    <a:lnTo>
                      <a:pt x="2908" y="660"/>
                    </a:lnTo>
                    <a:lnTo>
                      <a:pt x="2921" y="660"/>
                    </a:lnTo>
                    <a:lnTo>
                      <a:pt x="2934" y="660"/>
                    </a:lnTo>
                    <a:lnTo>
                      <a:pt x="2950" y="660"/>
                    </a:lnTo>
                    <a:lnTo>
                      <a:pt x="2963" y="660"/>
                    </a:lnTo>
                    <a:lnTo>
                      <a:pt x="2976" y="660"/>
                    </a:lnTo>
                    <a:lnTo>
                      <a:pt x="2989" y="660"/>
                    </a:lnTo>
                    <a:lnTo>
                      <a:pt x="3002" y="658"/>
                    </a:lnTo>
                    <a:lnTo>
                      <a:pt x="3015" y="660"/>
                    </a:lnTo>
                    <a:lnTo>
                      <a:pt x="3028" y="660"/>
                    </a:lnTo>
                    <a:lnTo>
                      <a:pt x="3041" y="660"/>
                    </a:lnTo>
                    <a:lnTo>
                      <a:pt x="3057" y="660"/>
                    </a:lnTo>
                    <a:lnTo>
                      <a:pt x="3070" y="659"/>
                    </a:lnTo>
                    <a:lnTo>
                      <a:pt x="3084" y="659"/>
                    </a:lnTo>
                    <a:lnTo>
                      <a:pt x="3099" y="659"/>
                    </a:lnTo>
                    <a:lnTo>
                      <a:pt x="3113" y="660"/>
                    </a:lnTo>
                    <a:lnTo>
                      <a:pt x="3127" y="660"/>
                    </a:lnTo>
                    <a:lnTo>
                      <a:pt x="3142" y="660"/>
                    </a:lnTo>
                    <a:lnTo>
                      <a:pt x="3157" y="660"/>
                    </a:lnTo>
                    <a:lnTo>
                      <a:pt x="3170" y="660"/>
                    </a:lnTo>
                    <a:lnTo>
                      <a:pt x="3185" y="660"/>
                    </a:lnTo>
                    <a:lnTo>
                      <a:pt x="3198" y="660"/>
                    </a:lnTo>
                    <a:lnTo>
                      <a:pt x="3212" y="659"/>
                    </a:lnTo>
                    <a:lnTo>
                      <a:pt x="3228" y="658"/>
                    </a:lnTo>
                    <a:lnTo>
                      <a:pt x="3242" y="659"/>
                    </a:lnTo>
                    <a:lnTo>
                      <a:pt x="3257" y="660"/>
                    </a:lnTo>
                    <a:lnTo>
                      <a:pt x="3272" y="659"/>
                    </a:lnTo>
                    <a:lnTo>
                      <a:pt x="3288" y="659"/>
                    </a:lnTo>
                    <a:lnTo>
                      <a:pt x="3302" y="658"/>
                    </a:lnTo>
                    <a:lnTo>
                      <a:pt x="3316" y="659"/>
                    </a:lnTo>
                    <a:lnTo>
                      <a:pt x="3331" y="659"/>
                    </a:lnTo>
                    <a:lnTo>
                      <a:pt x="3344" y="660"/>
                    </a:lnTo>
                    <a:lnTo>
                      <a:pt x="3358" y="659"/>
                    </a:lnTo>
                    <a:lnTo>
                      <a:pt x="3373" y="660"/>
                    </a:lnTo>
                    <a:lnTo>
                      <a:pt x="3386" y="660"/>
                    </a:lnTo>
                    <a:lnTo>
                      <a:pt x="3400" y="660"/>
                    </a:lnTo>
                    <a:lnTo>
                      <a:pt x="3415" y="660"/>
                    </a:lnTo>
                    <a:lnTo>
                      <a:pt x="3430" y="660"/>
                    </a:lnTo>
                    <a:lnTo>
                      <a:pt x="3444" y="660"/>
                    </a:lnTo>
                    <a:lnTo>
                      <a:pt x="3459" y="660"/>
                    </a:lnTo>
                    <a:lnTo>
                      <a:pt x="3474" y="660"/>
                    </a:lnTo>
                    <a:lnTo>
                      <a:pt x="3488" y="660"/>
                    </a:lnTo>
                    <a:lnTo>
                      <a:pt x="3505" y="660"/>
                    </a:lnTo>
                    <a:lnTo>
                      <a:pt x="3519" y="660"/>
                    </a:lnTo>
                    <a:lnTo>
                      <a:pt x="3533" y="660"/>
                    </a:lnTo>
                    <a:lnTo>
                      <a:pt x="3546" y="660"/>
                    </a:lnTo>
                    <a:lnTo>
                      <a:pt x="3560" y="660"/>
                    </a:lnTo>
                    <a:lnTo>
                      <a:pt x="3574" y="659"/>
                    </a:lnTo>
                    <a:lnTo>
                      <a:pt x="3586" y="660"/>
                    </a:lnTo>
                    <a:lnTo>
                      <a:pt x="3601" y="660"/>
                    </a:lnTo>
                    <a:lnTo>
                      <a:pt x="3616" y="660"/>
                    </a:lnTo>
                    <a:lnTo>
                      <a:pt x="3632" y="659"/>
                    </a:lnTo>
                    <a:lnTo>
                      <a:pt x="3647" y="660"/>
                    </a:lnTo>
                    <a:lnTo>
                      <a:pt x="3661" y="659"/>
                    </a:lnTo>
                    <a:lnTo>
                      <a:pt x="3677" y="660"/>
                    </a:lnTo>
                    <a:lnTo>
                      <a:pt x="3692" y="660"/>
                    </a:lnTo>
                    <a:lnTo>
                      <a:pt x="3706" y="660"/>
                    </a:lnTo>
                    <a:lnTo>
                      <a:pt x="3720" y="660"/>
                    </a:lnTo>
                    <a:lnTo>
                      <a:pt x="3737" y="660"/>
                    </a:lnTo>
                    <a:lnTo>
                      <a:pt x="3751" y="660"/>
                    </a:lnTo>
                    <a:lnTo>
                      <a:pt x="3766" y="660"/>
                    </a:lnTo>
                    <a:lnTo>
                      <a:pt x="3781" y="660"/>
                    </a:lnTo>
                    <a:lnTo>
                      <a:pt x="3795" y="659"/>
                    </a:lnTo>
                    <a:lnTo>
                      <a:pt x="3809" y="659"/>
                    </a:lnTo>
                    <a:lnTo>
                      <a:pt x="3825" y="660"/>
                    </a:lnTo>
                    <a:lnTo>
                      <a:pt x="3839" y="660"/>
                    </a:lnTo>
                    <a:lnTo>
                      <a:pt x="3853" y="660"/>
                    </a:lnTo>
                    <a:lnTo>
                      <a:pt x="3869" y="659"/>
                    </a:lnTo>
                    <a:lnTo>
                      <a:pt x="3883" y="660"/>
                    </a:lnTo>
                    <a:lnTo>
                      <a:pt x="3897" y="660"/>
                    </a:lnTo>
                    <a:lnTo>
                      <a:pt x="3913" y="660"/>
                    </a:lnTo>
                    <a:lnTo>
                      <a:pt x="3927" y="659"/>
                    </a:lnTo>
                    <a:lnTo>
                      <a:pt x="3942" y="660"/>
                    </a:lnTo>
                    <a:lnTo>
                      <a:pt x="3957" y="659"/>
                    </a:lnTo>
                    <a:lnTo>
                      <a:pt x="3973" y="659"/>
                    </a:lnTo>
                    <a:lnTo>
                      <a:pt x="3988" y="660"/>
                    </a:lnTo>
                    <a:lnTo>
                      <a:pt x="4001" y="660"/>
                    </a:lnTo>
                    <a:lnTo>
                      <a:pt x="4017" y="660"/>
                    </a:lnTo>
                    <a:lnTo>
                      <a:pt x="4030" y="660"/>
                    </a:lnTo>
                    <a:lnTo>
                      <a:pt x="4043" y="659"/>
                    </a:lnTo>
                    <a:lnTo>
                      <a:pt x="4058" y="659"/>
                    </a:lnTo>
                    <a:lnTo>
                      <a:pt x="4071" y="660"/>
                    </a:lnTo>
                    <a:lnTo>
                      <a:pt x="4085" y="660"/>
                    </a:lnTo>
                    <a:lnTo>
                      <a:pt x="4100" y="660"/>
                    </a:lnTo>
                    <a:lnTo>
                      <a:pt x="4113" y="660"/>
                    </a:lnTo>
                    <a:lnTo>
                      <a:pt x="4127" y="660"/>
                    </a:lnTo>
                    <a:lnTo>
                      <a:pt x="4142" y="660"/>
                    </a:lnTo>
                    <a:lnTo>
                      <a:pt x="4155" y="660"/>
                    </a:lnTo>
                    <a:lnTo>
                      <a:pt x="4169" y="660"/>
                    </a:lnTo>
                    <a:lnTo>
                      <a:pt x="4183" y="659"/>
                    </a:lnTo>
                    <a:lnTo>
                      <a:pt x="4196" y="660"/>
                    </a:lnTo>
                    <a:lnTo>
                      <a:pt x="4212" y="660"/>
                    </a:lnTo>
                    <a:lnTo>
                      <a:pt x="4225" y="660"/>
                    </a:lnTo>
                    <a:lnTo>
                      <a:pt x="4238" y="659"/>
                    </a:lnTo>
                    <a:lnTo>
                      <a:pt x="4252" y="659"/>
                    </a:lnTo>
                    <a:lnTo>
                      <a:pt x="4266" y="660"/>
                    </a:lnTo>
                    <a:lnTo>
                      <a:pt x="4280" y="659"/>
                    </a:lnTo>
                    <a:lnTo>
                      <a:pt x="4295" y="660"/>
                    </a:lnTo>
                    <a:lnTo>
                      <a:pt x="4310" y="660"/>
                    </a:lnTo>
                    <a:lnTo>
                      <a:pt x="4323" y="660"/>
                    </a:lnTo>
                    <a:lnTo>
                      <a:pt x="4340" y="660"/>
                    </a:lnTo>
                    <a:lnTo>
                      <a:pt x="4354" y="659"/>
                    </a:lnTo>
                    <a:lnTo>
                      <a:pt x="4369" y="660"/>
                    </a:lnTo>
                    <a:lnTo>
                      <a:pt x="4384" y="660"/>
                    </a:lnTo>
                    <a:lnTo>
                      <a:pt x="4399" y="660"/>
                    </a:lnTo>
                    <a:lnTo>
                      <a:pt x="4412" y="660"/>
                    </a:lnTo>
                    <a:lnTo>
                      <a:pt x="4426" y="660"/>
                    </a:lnTo>
                    <a:lnTo>
                      <a:pt x="4441" y="660"/>
                    </a:lnTo>
                    <a:lnTo>
                      <a:pt x="4454" y="660"/>
                    </a:lnTo>
                    <a:lnTo>
                      <a:pt x="4470" y="660"/>
                    </a:lnTo>
                    <a:lnTo>
                      <a:pt x="4483" y="660"/>
                    </a:lnTo>
                    <a:lnTo>
                      <a:pt x="4496" y="660"/>
                    </a:lnTo>
                    <a:lnTo>
                      <a:pt x="4512" y="660"/>
                    </a:lnTo>
                    <a:lnTo>
                      <a:pt x="4526" y="660"/>
                    </a:lnTo>
                    <a:lnTo>
                      <a:pt x="4540" y="660"/>
                    </a:lnTo>
                    <a:lnTo>
                      <a:pt x="4555" y="659"/>
                    </a:lnTo>
                    <a:lnTo>
                      <a:pt x="4572" y="660"/>
                    </a:lnTo>
                    <a:lnTo>
                      <a:pt x="4587" y="659"/>
                    </a:lnTo>
                    <a:lnTo>
                      <a:pt x="4601" y="660"/>
                    </a:lnTo>
                    <a:lnTo>
                      <a:pt x="4617" y="660"/>
                    </a:lnTo>
                    <a:lnTo>
                      <a:pt x="4632" y="660"/>
                    </a:lnTo>
                    <a:lnTo>
                      <a:pt x="4647" y="660"/>
                    </a:lnTo>
                    <a:lnTo>
                      <a:pt x="4663" y="660"/>
                    </a:lnTo>
                    <a:lnTo>
                      <a:pt x="4678" y="660"/>
                    </a:lnTo>
                    <a:lnTo>
                      <a:pt x="4693" y="659"/>
                    </a:lnTo>
                    <a:lnTo>
                      <a:pt x="4708" y="660"/>
                    </a:lnTo>
                    <a:lnTo>
                      <a:pt x="4723" y="660"/>
                    </a:lnTo>
                    <a:lnTo>
                      <a:pt x="4738" y="659"/>
                    </a:lnTo>
                    <a:lnTo>
                      <a:pt x="4753" y="660"/>
                    </a:lnTo>
                    <a:lnTo>
                      <a:pt x="4769" y="659"/>
                    </a:lnTo>
                    <a:lnTo>
                      <a:pt x="4783" y="660"/>
                    </a:lnTo>
                    <a:lnTo>
                      <a:pt x="4797" y="660"/>
                    </a:lnTo>
                    <a:lnTo>
                      <a:pt x="4812" y="660"/>
                    </a:lnTo>
                    <a:lnTo>
                      <a:pt x="4828" y="660"/>
                    </a:lnTo>
                    <a:lnTo>
                      <a:pt x="4844" y="660"/>
                    </a:lnTo>
                    <a:lnTo>
                      <a:pt x="4858" y="659"/>
                    </a:lnTo>
                    <a:lnTo>
                      <a:pt x="4874" y="660"/>
                    </a:lnTo>
                    <a:lnTo>
                      <a:pt x="4889" y="660"/>
                    </a:lnTo>
                    <a:lnTo>
                      <a:pt x="4904" y="660"/>
                    </a:lnTo>
                    <a:lnTo>
                      <a:pt x="4920" y="660"/>
                    </a:lnTo>
                    <a:lnTo>
                      <a:pt x="4935" y="660"/>
                    </a:lnTo>
                    <a:lnTo>
                      <a:pt x="4950" y="660"/>
                    </a:lnTo>
                    <a:lnTo>
                      <a:pt x="4964" y="660"/>
                    </a:lnTo>
                    <a:lnTo>
                      <a:pt x="4980" y="659"/>
                    </a:lnTo>
                    <a:lnTo>
                      <a:pt x="4994" y="660"/>
                    </a:lnTo>
                    <a:lnTo>
                      <a:pt x="5009" y="660"/>
                    </a:lnTo>
                    <a:lnTo>
                      <a:pt x="5024" y="660"/>
                    </a:lnTo>
                    <a:lnTo>
                      <a:pt x="5039" y="660"/>
                    </a:lnTo>
                    <a:lnTo>
                      <a:pt x="5053" y="660"/>
                    </a:lnTo>
                    <a:lnTo>
                      <a:pt x="5069" y="659"/>
                    </a:lnTo>
                    <a:lnTo>
                      <a:pt x="5084" y="659"/>
                    </a:lnTo>
                    <a:lnTo>
                      <a:pt x="5099" y="660"/>
                    </a:lnTo>
                    <a:lnTo>
                      <a:pt x="5113" y="660"/>
                    </a:lnTo>
                    <a:lnTo>
                      <a:pt x="5129" y="660"/>
                    </a:lnTo>
                    <a:lnTo>
                      <a:pt x="5144" y="660"/>
                    </a:lnTo>
                    <a:lnTo>
                      <a:pt x="5158" y="660"/>
                    </a:lnTo>
                    <a:lnTo>
                      <a:pt x="5174" y="660"/>
                    </a:lnTo>
                    <a:lnTo>
                      <a:pt x="5189" y="659"/>
                    </a:lnTo>
                    <a:lnTo>
                      <a:pt x="5204" y="659"/>
                    </a:lnTo>
                    <a:lnTo>
                      <a:pt x="5219" y="660"/>
                    </a:lnTo>
                    <a:lnTo>
                      <a:pt x="5234" y="660"/>
                    </a:lnTo>
                    <a:lnTo>
                      <a:pt x="5249" y="660"/>
                    </a:lnTo>
                    <a:lnTo>
                      <a:pt x="5263" y="660"/>
                    </a:lnTo>
                    <a:lnTo>
                      <a:pt x="5278" y="660"/>
                    </a:lnTo>
                    <a:lnTo>
                      <a:pt x="5293" y="660"/>
                    </a:lnTo>
                    <a:lnTo>
                      <a:pt x="5308" y="660"/>
                    </a:lnTo>
                    <a:lnTo>
                      <a:pt x="5324" y="660"/>
                    </a:lnTo>
                    <a:lnTo>
                      <a:pt x="5338" y="659"/>
                    </a:lnTo>
                    <a:lnTo>
                      <a:pt x="5353" y="659"/>
                    </a:lnTo>
                    <a:lnTo>
                      <a:pt x="5368" y="659"/>
                    </a:lnTo>
                    <a:lnTo>
                      <a:pt x="5383" y="660"/>
                    </a:lnTo>
                    <a:lnTo>
                      <a:pt x="5398" y="659"/>
                    </a:lnTo>
                    <a:lnTo>
                      <a:pt x="5413" y="660"/>
                    </a:lnTo>
                    <a:lnTo>
                      <a:pt x="5429" y="660"/>
                    </a:lnTo>
                    <a:lnTo>
                      <a:pt x="5442" y="659"/>
                    </a:lnTo>
                    <a:lnTo>
                      <a:pt x="5456" y="660"/>
                    </a:lnTo>
                    <a:lnTo>
                      <a:pt x="5471" y="659"/>
                    </a:lnTo>
                    <a:lnTo>
                      <a:pt x="5484" y="660"/>
                    </a:lnTo>
                    <a:lnTo>
                      <a:pt x="5497" y="660"/>
                    </a:lnTo>
                    <a:lnTo>
                      <a:pt x="5511" y="660"/>
                    </a:lnTo>
                    <a:lnTo>
                      <a:pt x="5524" y="660"/>
                    </a:lnTo>
                    <a:lnTo>
                      <a:pt x="5539" y="660"/>
                    </a:lnTo>
                    <a:lnTo>
                      <a:pt x="5551" y="660"/>
                    </a:lnTo>
                    <a:lnTo>
                      <a:pt x="5564" y="660"/>
                    </a:lnTo>
                    <a:lnTo>
                      <a:pt x="5578" y="659"/>
                    </a:lnTo>
                    <a:lnTo>
                      <a:pt x="5591" y="660"/>
                    </a:lnTo>
                    <a:lnTo>
                      <a:pt x="5605" y="659"/>
                    </a:lnTo>
                    <a:lnTo>
                      <a:pt x="5620" y="660"/>
                    </a:lnTo>
                    <a:lnTo>
                      <a:pt x="5634" y="659"/>
                    </a:lnTo>
                    <a:lnTo>
                      <a:pt x="5647" y="660"/>
                    </a:lnTo>
                    <a:lnTo>
                      <a:pt x="5662" y="660"/>
                    </a:lnTo>
                    <a:lnTo>
                      <a:pt x="5676" y="659"/>
                    </a:lnTo>
                    <a:lnTo>
                      <a:pt x="5690" y="659"/>
                    </a:lnTo>
                    <a:lnTo>
                      <a:pt x="5706" y="660"/>
                    </a:lnTo>
                    <a:lnTo>
                      <a:pt x="5719" y="660"/>
                    </a:lnTo>
                    <a:lnTo>
                      <a:pt x="5734" y="660"/>
                    </a:lnTo>
                    <a:lnTo>
                      <a:pt x="5749" y="660"/>
                    </a:lnTo>
                    <a:lnTo>
                      <a:pt x="5764" y="659"/>
                    </a:lnTo>
                    <a:lnTo>
                      <a:pt x="5778" y="660"/>
                    </a:lnTo>
                    <a:lnTo>
                      <a:pt x="5794" y="660"/>
                    </a:lnTo>
                    <a:lnTo>
                      <a:pt x="5808" y="659"/>
                    </a:lnTo>
                    <a:lnTo>
                      <a:pt x="5822" y="660"/>
                    </a:lnTo>
                    <a:lnTo>
                      <a:pt x="5838" y="660"/>
                    </a:lnTo>
                    <a:lnTo>
                      <a:pt x="5852" y="659"/>
                    </a:lnTo>
                    <a:lnTo>
                      <a:pt x="5867" y="660"/>
                    </a:lnTo>
                    <a:lnTo>
                      <a:pt x="5881" y="659"/>
                    </a:lnTo>
                    <a:lnTo>
                      <a:pt x="5897" y="660"/>
                    </a:lnTo>
                    <a:lnTo>
                      <a:pt x="5911" y="659"/>
                    </a:lnTo>
                    <a:lnTo>
                      <a:pt x="5926" y="660"/>
                    </a:lnTo>
                    <a:lnTo>
                      <a:pt x="5941" y="660"/>
                    </a:lnTo>
                    <a:lnTo>
                      <a:pt x="5956" y="660"/>
                    </a:lnTo>
                    <a:lnTo>
                      <a:pt x="5970" y="660"/>
                    </a:lnTo>
                    <a:lnTo>
                      <a:pt x="5985" y="660"/>
                    </a:lnTo>
                    <a:lnTo>
                      <a:pt x="6000" y="659"/>
                    </a:lnTo>
                    <a:lnTo>
                      <a:pt x="6013" y="660"/>
                    </a:lnTo>
                    <a:lnTo>
                      <a:pt x="6029" y="659"/>
                    </a:lnTo>
                    <a:lnTo>
                      <a:pt x="6042" y="660"/>
                    </a:lnTo>
                    <a:lnTo>
                      <a:pt x="6056" y="660"/>
                    </a:lnTo>
                    <a:lnTo>
                      <a:pt x="6072" y="659"/>
                    </a:lnTo>
                    <a:lnTo>
                      <a:pt x="6085" y="659"/>
                    </a:lnTo>
                    <a:lnTo>
                      <a:pt x="6099" y="660"/>
                    </a:lnTo>
                    <a:lnTo>
                      <a:pt x="6115" y="659"/>
                    </a:lnTo>
                    <a:lnTo>
                      <a:pt x="6129" y="660"/>
                    </a:lnTo>
                    <a:lnTo>
                      <a:pt x="6144" y="660"/>
                    </a:lnTo>
                    <a:lnTo>
                      <a:pt x="6159" y="660"/>
                    </a:lnTo>
                    <a:lnTo>
                      <a:pt x="6173" y="660"/>
                    </a:lnTo>
                    <a:lnTo>
                      <a:pt x="6187" y="660"/>
                    </a:lnTo>
                    <a:lnTo>
                      <a:pt x="6202" y="660"/>
                    </a:lnTo>
                    <a:lnTo>
                      <a:pt x="6217" y="660"/>
                    </a:lnTo>
                    <a:lnTo>
                      <a:pt x="6231" y="660"/>
                    </a:lnTo>
                    <a:lnTo>
                      <a:pt x="6245" y="660"/>
                    </a:lnTo>
                    <a:lnTo>
                      <a:pt x="6260" y="660"/>
                    </a:lnTo>
                    <a:lnTo>
                      <a:pt x="6275" y="660"/>
                    </a:lnTo>
                    <a:lnTo>
                      <a:pt x="6290" y="659"/>
                    </a:lnTo>
                    <a:lnTo>
                      <a:pt x="6305" y="660"/>
                    </a:lnTo>
                    <a:lnTo>
                      <a:pt x="6320" y="660"/>
                    </a:lnTo>
                    <a:lnTo>
                      <a:pt x="6334" y="660"/>
                    </a:lnTo>
                    <a:lnTo>
                      <a:pt x="6349" y="660"/>
                    </a:lnTo>
                    <a:lnTo>
                      <a:pt x="6364" y="660"/>
                    </a:lnTo>
                    <a:lnTo>
                      <a:pt x="6378" y="660"/>
                    </a:lnTo>
                    <a:lnTo>
                      <a:pt x="6394" y="660"/>
                    </a:lnTo>
                    <a:lnTo>
                      <a:pt x="6408" y="660"/>
                    </a:lnTo>
                    <a:lnTo>
                      <a:pt x="6409" y="66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1" name="Freeform 88">
                <a:extLst>
                  <a:ext uri="{FF2B5EF4-FFF2-40B4-BE49-F238E27FC236}">
                    <a16:creationId xmlns:a16="http://schemas.microsoft.com/office/drawing/2014/main" id="{5FC27FBA-D75E-9919-5C6E-A7E164A355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57" y="2699"/>
                <a:ext cx="265" cy="0"/>
              </a:xfrm>
              <a:custGeom>
                <a:avLst/>
                <a:gdLst>
                  <a:gd name="T0" fmla="*/ 0 w 265"/>
                  <a:gd name="T1" fmla="*/ 0 w 265"/>
                  <a:gd name="T2" fmla="*/ 265 w 265"/>
                  <a:gd name="T3" fmla="*/ 265 w 26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65">
                    <a:moveTo>
                      <a:pt x="0" y="0"/>
                    </a:moveTo>
                    <a:lnTo>
                      <a:pt x="0" y="0"/>
                    </a:lnTo>
                    <a:lnTo>
                      <a:pt x="265" y="0"/>
                    </a:lnTo>
                    <a:lnTo>
                      <a:pt x="265" y="0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2" name="Freeform 89">
                <a:extLst>
                  <a:ext uri="{FF2B5EF4-FFF2-40B4-BE49-F238E27FC236}">
                    <a16:creationId xmlns:a16="http://schemas.microsoft.com/office/drawing/2014/main" id="{8E51520D-7405-25CB-915E-5446FB1E24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" y="2075"/>
                <a:ext cx="6409" cy="625"/>
              </a:xfrm>
              <a:custGeom>
                <a:avLst/>
                <a:gdLst>
                  <a:gd name="T0" fmla="*/ 80 w 6409"/>
                  <a:gd name="T1" fmla="*/ 590 h 625"/>
                  <a:gd name="T2" fmla="*/ 177 w 6409"/>
                  <a:gd name="T3" fmla="*/ 610 h 625"/>
                  <a:gd name="T4" fmla="*/ 275 w 6409"/>
                  <a:gd name="T5" fmla="*/ 625 h 625"/>
                  <a:gd name="T6" fmla="*/ 372 w 6409"/>
                  <a:gd name="T7" fmla="*/ 625 h 625"/>
                  <a:gd name="T8" fmla="*/ 470 w 6409"/>
                  <a:gd name="T9" fmla="*/ 599 h 625"/>
                  <a:gd name="T10" fmla="*/ 567 w 6409"/>
                  <a:gd name="T11" fmla="*/ 625 h 625"/>
                  <a:gd name="T12" fmla="*/ 665 w 6409"/>
                  <a:gd name="T13" fmla="*/ 607 h 625"/>
                  <a:gd name="T14" fmla="*/ 762 w 6409"/>
                  <a:gd name="T15" fmla="*/ 617 h 625"/>
                  <a:gd name="T16" fmla="*/ 860 w 6409"/>
                  <a:gd name="T17" fmla="*/ 618 h 625"/>
                  <a:gd name="T18" fmla="*/ 957 w 6409"/>
                  <a:gd name="T19" fmla="*/ 605 h 625"/>
                  <a:gd name="T20" fmla="*/ 1055 w 6409"/>
                  <a:gd name="T21" fmla="*/ 611 h 625"/>
                  <a:gd name="T22" fmla="*/ 1152 w 6409"/>
                  <a:gd name="T23" fmla="*/ 570 h 625"/>
                  <a:gd name="T24" fmla="*/ 1250 w 6409"/>
                  <a:gd name="T25" fmla="*/ 508 h 625"/>
                  <a:gd name="T26" fmla="*/ 1348 w 6409"/>
                  <a:gd name="T27" fmla="*/ 430 h 625"/>
                  <a:gd name="T28" fmla="*/ 1446 w 6409"/>
                  <a:gd name="T29" fmla="*/ 597 h 625"/>
                  <a:gd name="T30" fmla="*/ 1544 w 6409"/>
                  <a:gd name="T31" fmla="*/ 607 h 625"/>
                  <a:gd name="T32" fmla="*/ 1641 w 6409"/>
                  <a:gd name="T33" fmla="*/ 616 h 625"/>
                  <a:gd name="T34" fmla="*/ 1740 w 6409"/>
                  <a:gd name="T35" fmla="*/ 618 h 625"/>
                  <a:gd name="T36" fmla="*/ 1839 w 6409"/>
                  <a:gd name="T37" fmla="*/ 611 h 625"/>
                  <a:gd name="T38" fmla="*/ 1939 w 6409"/>
                  <a:gd name="T39" fmla="*/ 616 h 625"/>
                  <a:gd name="T40" fmla="*/ 2040 w 6409"/>
                  <a:gd name="T41" fmla="*/ 619 h 625"/>
                  <a:gd name="T42" fmla="*/ 2141 w 6409"/>
                  <a:gd name="T43" fmla="*/ 625 h 625"/>
                  <a:gd name="T44" fmla="*/ 2242 w 6409"/>
                  <a:gd name="T45" fmla="*/ 620 h 625"/>
                  <a:gd name="T46" fmla="*/ 2345 w 6409"/>
                  <a:gd name="T47" fmla="*/ 320 h 625"/>
                  <a:gd name="T48" fmla="*/ 2449 w 6409"/>
                  <a:gd name="T49" fmla="*/ 565 h 625"/>
                  <a:gd name="T50" fmla="*/ 2553 w 6409"/>
                  <a:gd name="T51" fmla="*/ 616 h 625"/>
                  <a:gd name="T52" fmla="*/ 2659 w 6409"/>
                  <a:gd name="T53" fmla="*/ 619 h 625"/>
                  <a:gd name="T54" fmla="*/ 2768 w 6409"/>
                  <a:gd name="T55" fmla="*/ 622 h 625"/>
                  <a:gd name="T56" fmla="*/ 2873 w 6409"/>
                  <a:gd name="T57" fmla="*/ 620 h 625"/>
                  <a:gd name="T58" fmla="*/ 2975 w 6409"/>
                  <a:gd name="T59" fmla="*/ 507 h 625"/>
                  <a:gd name="T60" fmla="*/ 3082 w 6409"/>
                  <a:gd name="T61" fmla="*/ 616 h 625"/>
                  <a:gd name="T62" fmla="*/ 3183 w 6409"/>
                  <a:gd name="T63" fmla="*/ 620 h 625"/>
                  <a:gd name="T64" fmla="*/ 3291 w 6409"/>
                  <a:gd name="T65" fmla="*/ 620 h 625"/>
                  <a:gd name="T66" fmla="*/ 3396 w 6409"/>
                  <a:gd name="T67" fmla="*/ 622 h 625"/>
                  <a:gd name="T68" fmla="*/ 3503 w 6409"/>
                  <a:gd name="T69" fmla="*/ 621 h 625"/>
                  <a:gd name="T70" fmla="*/ 3616 w 6409"/>
                  <a:gd name="T71" fmla="*/ 625 h 625"/>
                  <a:gd name="T72" fmla="*/ 3723 w 6409"/>
                  <a:gd name="T73" fmla="*/ 623 h 625"/>
                  <a:gd name="T74" fmla="*/ 3836 w 6409"/>
                  <a:gd name="T75" fmla="*/ 625 h 625"/>
                  <a:gd name="T76" fmla="*/ 3949 w 6409"/>
                  <a:gd name="T77" fmla="*/ 625 h 625"/>
                  <a:gd name="T78" fmla="*/ 4060 w 6409"/>
                  <a:gd name="T79" fmla="*/ 623 h 625"/>
                  <a:gd name="T80" fmla="*/ 4171 w 6409"/>
                  <a:gd name="T81" fmla="*/ 625 h 625"/>
                  <a:gd name="T82" fmla="*/ 4280 w 6409"/>
                  <a:gd name="T83" fmla="*/ 625 h 625"/>
                  <a:gd name="T84" fmla="*/ 4393 w 6409"/>
                  <a:gd name="T85" fmla="*/ 625 h 625"/>
                  <a:gd name="T86" fmla="*/ 4508 w 6409"/>
                  <a:gd name="T87" fmla="*/ 625 h 625"/>
                  <a:gd name="T88" fmla="*/ 4619 w 6409"/>
                  <a:gd name="T89" fmla="*/ 621 h 625"/>
                  <a:gd name="T90" fmla="*/ 4730 w 6409"/>
                  <a:gd name="T91" fmla="*/ 618 h 625"/>
                  <a:gd name="T92" fmla="*/ 4843 w 6409"/>
                  <a:gd name="T93" fmla="*/ 625 h 625"/>
                  <a:gd name="T94" fmla="*/ 4957 w 6409"/>
                  <a:gd name="T95" fmla="*/ 620 h 625"/>
                  <a:gd name="T96" fmla="*/ 5069 w 6409"/>
                  <a:gd name="T97" fmla="*/ 623 h 625"/>
                  <a:gd name="T98" fmla="*/ 5181 w 6409"/>
                  <a:gd name="T99" fmla="*/ 625 h 625"/>
                  <a:gd name="T100" fmla="*/ 5294 w 6409"/>
                  <a:gd name="T101" fmla="*/ 620 h 625"/>
                  <a:gd name="T102" fmla="*/ 5406 w 6409"/>
                  <a:gd name="T103" fmla="*/ 619 h 625"/>
                  <a:gd name="T104" fmla="*/ 5512 w 6409"/>
                  <a:gd name="T105" fmla="*/ 616 h 625"/>
                  <a:gd name="T106" fmla="*/ 5617 w 6409"/>
                  <a:gd name="T107" fmla="*/ 615 h 625"/>
                  <a:gd name="T108" fmla="*/ 5728 w 6409"/>
                  <a:gd name="T109" fmla="*/ 625 h 625"/>
                  <a:gd name="T110" fmla="*/ 5840 w 6409"/>
                  <a:gd name="T111" fmla="*/ 622 h 625"/>
                  <a:gd name="T112" fmla="*/ 5956 w 6409"/>
                  <a:gd name="T113" fmla="*/ 580 h 625"/>
                  <a:gd name="T114" fmla="*/ 6069 w 6409"/>
                  <a:gd name="T115" fmla="*/ 612 h 625"/>
                  <a:gd name="T116" fmla="*/ 6185 w 6409"/>
                  <a:gd name="T117" fmla="*/ 622 h 625"/>
                  <a:gd name="T118" fmla="*/ 6302 w 6409"/>
                  <a:gd name="T119" fmla="*/ 622 h 625"/>
                  <a:gd name="T120" fmla="*/ 6409 w 6409"/>
                  <a:gd name="T121" fmla="*/ 625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409" h="625">
                    <a:moveTo>
                      <a:pt x="0" y="603"/>
                    </a:moveTo>
                    <a:lnTo>
                      <a:pt x="7" y="604"/>
                    </a:lnTo>
                    <a:lnTo>
                      <a:pt x="19" y="606"/>
                    </a:lnTo>
                    <a:lnTo>
                      <a:pt x="31" y="610"/>
                    </a:lnTo>
                    <a:lnTo>
                      <a:pt x="43" y="607"/>
                    </a:lnTo>
                    <a:lnTo>
                      <a:pt x="55" y="599"/>
                    </a:lnTo>
                    <a:lnTo>
                      <a:pt x="67" y="596"/>
                    </a:lnTo>
                    <a:lnTo>
                      <a:pt x="80" y="590"/>
                    </a:lnTo>
                    <a:lnTo>
                      <a:pt x="92" y="599"/>
                    </a:lnTo>
                    <a:lnTo>
                      <a:pt x="104" y="606"/>
                    </a:lnTo>
                    <a:lnTo>
                      <a:pt x="116" y="608"/>
                    </a:lnTo>
                    <a:lnTo>
                      <a:pt x="128" y="608"/>
                    </a:lnTo>
                    <a:lnTo>
                      <a:pt x="141" y="608"/>
                    </a:lnTo>
                    <a:lnTo>
                      <a:pt x="153" y="609"/>
                    </a:lnTo>
                    <a:lnTo>
                      <a:pt x="165" y="608"/>
                    </a:lnTo>
                    <a:lnTo>
                      <a:pt x="177" y="610"/>
                    </a:lnTo>
                    <a:lnTo>
                      <a:pt x="189" y="625"/>
                    </a:lnTo>
                    <a:lnTo>
                      <a:pt x="202" y="612"/>
                    </a:lnTo>
                    <a:lnTo>
                      <a:pt x="214" y="612"/>
                    </a:lnTo>
                    <a:lnTo>
                      <a:pt x="226" y="614"/>
                    </a:lnTo>
                    <a:lnTo>
                      <a:pt x="238" y="615"/>
                    </a:lnTo>
                    <a:lnTo>
                      <a:pt x="250" y="625"/>
                    </a:lnTo>
                    <a:lnTo>
                      <a:pt x="262" y="612"/>
                    </a:lnTo>
                    <a:lnTo>
                      <a:pt x="275" y="625"/>
                    </a:lnTo>
                    <a:lnTo>
                      <a:pt x="287" y="625"/>
                    </a:lnTo>
                    <a:lnTo>
                      <a:pt x="299" y="625"/>
                    </a:lnTo>
                    <a:lnTo>
                      <a:pt x="311" y="625"/>
                    </a:lnTo>
                    <a:lnTo>
                      <a:pt x="323" y="625"/>
                    </a:lnTo>
                    <a:lnTo>
                      <a:pt x="336" y="625"/>
                    </a:lnTo>
                    <a:lnTo>
                      <a:pt x="348" y="625"/>
                    </a:lnTo>
                    <a:lnTo>
                      <a:pt x="360" y="625"/>
                    </a:lnTo>
                    <a:lnTo>
                      <a:pt x="372" y="625"/>
                    </a:lnTo>
                    <a:lnTo>
                      <a:pt x="384" y="625"/>
                    </a:lnTo>
                    <a:lnTo>
                      <a:pt x="397" y="625"/>
                    </a:lnTo>
                    <a:lnTo>
                      <a:pt x="408" y="625"/>
                    </a:lnTo>
                    <a:lnTo>
                      <a:pt x="421" y="597"/>
                    </a:lnTo>
                    <a:lnTo>
                      <a:pt x="433" y="592"/>
                    </a:lnTo>
                    <a:lnTo>
                      <a:pt x="445" y="590"/>
                    </a:lnTo>
                    <a:lnTo>
                      <a:pt x="457" y="593"/>
                    </a:lnTo>
                    <a:lnTo>
                      <a:pt x="470" y="599"/>
                    </a:lnTo>
                    <a:lnTo>
                      <a:pt x="482" y="600"/>
                    </a:lnTo>
                    <a:lnTo>
                      <a:pt x="494" y="625"/>
                    </a:lnTo>
                    <a:lnTo>
                      <a:pt x="506" y="625"/>
                    </a:lnTo>
                    <a:lnTo>
                      <a:pt x="518" y="625"/>
                    </a:lnTo>
                    <a:lnTo>
                      <a:pt x="531" y="625"/>
                    </a:lnTo>
                    <a:lnTo>
                      <a:pt x="543" y="625"/>
                    </a:lnTo>
                    <a:lnTo>
                      <a:pt x="555" y="625"/>
                    </a:lnTo>
                    <a:lnTo>
                      <a:pt x="567" y="625"/>
                    </a:lnTo>
                    <a:lnTo>
                      <a:pt x="579" y="607"/>
                    </a:lnTo>
                    <a:lnTo>
                      <a:pt x="591" y="609"/>
                    </a:lnTo>
                    <a:lnTo>
                      <a:pt x="604" y="607"/>
                    </a:lnTo>
                    <a:lnTo>
                      <a:pt x="616" y="605"/>
                    </a:lnTo>
                    <a:lnTo>
                      <a:pt x="628" y="625"/>
                    </a:lnTo>
                    <a:lnTo>
                      <a:pt x="640" y="601"/>
                    </a:lnTo>
                    <a:lnTo>
                      <a:pt x="652" y="603"/>
                    </a:lnTo>
                    <a:lnTo>
                      <a:pt x="665" y="607"/>
                    </a:lnTo>
                    <a:lnTo>
                      <a:pt x="677" y="608"/>
                    </a:lnTo>
                    <a:lnTo>
                      <a:pt x="689" y="611"/>
                    </a:lnTo>
                    <a:lnTo>
                      <a:pt x="701" y="612"/>
                    </a:lnTo>
                    <a:lnTo>
                      <a:pt x="713" y="611"/>
                    </a:lnTo>
                    <a:lnTo>
                      <a:pt x="726" y="625"/>
                    </a:lnTo>
                    <a:lnTo>
                      <a:pt x="738" y="614"/>
                    </a:lnTo>
                    <a:lnTo>
                      <a:pt x="750" y="615"/>
                    </a:lnTo>
                    <a:lnTo>
                      <a:pt x="762" y="617"/>
                    </a:lnTo>
                    <a:lnTo>
                      <a:pt x="774" y="625"/>
                    </a:lnTo>
                    <a:lnTo>
                      <a:pt x="786" y="617"/>
                    </a:lnTo>
                    <a:lnTo>
                      <a:pt x="799" y="625"/>
                    </a:lnTo>
                    <a:lnTo>
                      <a:pt x="811" y="615"/>
                    </a:lnTo>
                    <a:lnTo>
                      <a:pt x="823" y="625"/>
                    </a:lnTo>
                    <a:lnTo>
                      <a:pt x="835" y="616"/>
                    </a:lnTo>
                    <a:lnTo>
                      <a:pt x="847" y="617"/>
                    </a:lnTo>
                    <a:lnTo>
                      <a:pt x="860" y="618"/>
                    </a:lnTo>
                    <a:lnTo>
                      <a:pt x="872" y="617"/>
                    </a:lnTo>
                    <a:lnTo>
                      <a:pt x="884" y="618"/>
                    </a:lnTo>
                    <a:lnTo>
                      <a:pt x="896" y="615"/>
                    </a:lnTo>
                    <a:lnTo>
                      <a:pt x="909" y="606"/>
                    </a:lnTo>
                    <a:lnTo>
                      <a:pt x="921" y="594"/>
                    </a:lnTo>
                    <a:lnTo>
                      <a:pt x="933" y="593"/>
                    </a:lnTo>
                    <a:lnTo>
                      <a:pt x="945" y="597"/>
                    </a:lnTo>
                    <a:lnTo>
                      <a:pt x="957" y="605"/>
                    </a:lnTo>
                    <a:lnTo>
                      <a:pt x="969" y="610"/>
                    </a:lnTo>
                    <a:lnTo>
                      <a:pt x="982" y="625"/>
                    </a:lnTo>
                    <a:lnTo>
                      <a:pt x="994" y="625"/>
                    </a:lnTo>
                    <a:lnTo>
                      <a:pt x="1006" y="625"/>
                    </a:lnTo>
                    <a:lnTo>
                      <a:pt x="1018" y="615"/>
                    </a:lnTo>
                    <a:lnTo>
                      <a:pt x="1030" y="625"/>
                    </a:lnTo>
                    <a:lnTo>
                      <a:pt x="1043" y="625"/>
                    </a:lnTo>
                    <a:lnTo>
                      <a:pt x="1055" y="611"/>
                    </a:lnTo>
                    <a:lnTo>
                      <a:pt x="1067" y="594"/>
                    </a:lnTo>
                    <a:lnTo>
                      <a:pt x="1079" y="566"/>
                    </a:lnTo>
                    <a:lnTo>
                      <a:pt x="1092" y="547"/>
                    </a:lnTo>
                    <a:lnTo>
                      <a:pt x="1104" y="534"/>
                    </a:lnTo>
                    <a:lnTo>
                      <a:pt x="1116" y="523"/>
                    </a:lnTo>
                    <a:lnTo>
                      <a:pt x="1128" y="529"/>
                    </a:lnTo>
                    <a:lnTo>
                      <a:pt x="1140" y="551"/>
                    </a:lnTo>
                    <a:lnTo>
                      <a:pt x="1152" y="570"/>
                    </a:lnTo>
                    <a:lnTo>
                      <a:pt x="1165" y="583"/>
                    </a:lnTo>
                    <a:lnTo>
                      <a:pt x="1177" y="576"/>
                    </a:lnTo>
                    <a:lnTo>
                      <a:pt x="1189" y="544"/>
                    </a:lnTo>
                    <a:lnTo>
                      <a:pt x="1201" y="453"/>
                    </a:lnTo>
                    <a:lnTo>
                      <a:pt x="1213" y="433"/>
                    </a:lnTo>
                    <a:lnTo>
                      <a:pt x="1226" y="459"/>
                    </a:lnTo>
                    <a:lnTo>
                      <a:pt x="1238" y="499"/>
                    </a:lnTo>
                    <a:lnTo>
                      <a:pt x="1250" y="508"/>
                    </a:lnTo>
                    <a:lnTo>
                      <a:pt x="1262" y="506"/>
                    </a:lnTo>
                    <a:lnTo>
                      <a:pt x="1275" y="441"/>
                    </a:lnTo>
                    <a:lnTo>
                      <a:pt x="1287" y="413"/>
                    </a:lnTo>
                    <a:lnTo>
                      <a:pt x="1299" y="408"/>
                    </a:lnTo>
                    <a:lnTo>
                      <a:pt x="1311" y="397"/>
                    </a:lnTo>
                    <a:lnTo>
                      <a:pt x="1324" y="378"/>
                    </a:lnTo>
                    <a:lnTo>
                      <a:pt x="1335" y="387"/>
                    </a:lnTo>
                    <a:lnTo>
                      <a:pt x="1348" y="430"/>
                    </a:lnTo>
                    <a:lnTo>
                      <a:pt x="1360" y="485"/>
                    </a:lnTo>
                    <a:lnTo>
                      <a:pt x="1372" y="525"/>
                    </a:lnTo>
                    <a:lnTo>
                      <a:pt x="1384" y="549"/>
                    </a:lnTo>
                    <a:lnTo>
                      <a:pt x="1397" y="569"/>
                    </a:lnTo>
                    <a:lnTo>
                      <a:pt x="1409" y="584"/>
                    </a:lnTo>
                    <a:lnTo>
                      <a:pt x="1421" y="589"/>
                    </a:lnTo>
                    <a:lnTo>
                      <a:pt x="1433" y="590"/>
                    </a:lnTo>
                    <a:lnTo>
                      <a:pt x="1446" y="597"/>
                    </a:lnTo>
                    <a:lnTo>
                      <a:pt x="1458" y="595"/>
                    </a:lnTo>
                    <a:lnTo>
                      <a:pt x="1470" y="595"/>
                    </a:lnTo>
                    <a:lnTo>
                      <a:pt x="1483" y="596"/>
                    </a:lnTo>
                    <a:lnTo>
                      <a:pt x="1495" y="602"/>
                    </a:lnTo>
                    <a:lnTo>
                      <a:pt x="1507" y="600"/>
                    </a:lnTo>
                    <a:lnTo>
                      <a:pt x="1519" y="602"/>
                    </a:lnTo>
                    <a:lnTo>
                      <a:pt x="1531" y="625"/>
                    </a:lnTo>
                    <a:lnTo>
                      <a:pt x="1544" y="607"/>
                    </a:lnTo>
                    <a:lnTo>
                      <a:pt x="1556" y="625"/>
                    </a:lnTo>
                    <a:lnTo>
                      <a:pt x="1568" y="625"/>
                    </a:lnTo>
                    <a:lnTo>
                      <a:pt x="1580" y="625"/>
                    </a:lnTo>
                    <a:lnTo>
                      <a:pt x="1592" y="612"/>
                    </a:lnTo>
                    <a:lnTo>
                      <a:pt x="1604" y="615"/>
                    </a:lnTo>
                    <a:lnTo>
                      <a:pt x="1617" y="625"/>
                    </a:lnTo>
                    <a:lnTo>
                      <a:pt x="1629" y="613"/>
                    </a:lnTo>
                    <a:lnTo>
                      <a:pt x="1641" y="616"/>
                    </a:lnTo>
                    <a:lnTo>
                      <a:pt x="1654" y="614"/>
                    </a:lnTo>
                    <a:lnTo>
                      <a:pt x="1666" y="615"/>
                    </a:lnTo>
                    <a:lnTo>
                      <a:pt x="1679" y="616"/>
                    </a:lnTo>
                    <a:lnTo>
                      <a:pt x="1691" y="618"/>
                    </a:lnTo>
                    <a:lnTo>
                      <a:pt x="1703" y="619"/>
                    </a:lnTo>
                    <a:lnTo>
                      <a:pt x="1716" y="617"/>
                    </a:lnTo>
                    <a:lnTo>
                      <a:pt x="1728" y="619"/>
                    </a:lnTo>
                    <a:lnTo>
                      <a:pt x="1740" y="618"/>
                    </a:lnTo>
                    <a:lnTo>
                      <a:pt x="1753" y="617"/>
                    </a:lnTo>
                    <a:lnTo>
                      <a:pt x="1765" y="612"/>
                    </a:lnTo>
                    <a:lnTo>
                      <a:pt x="1777" y="607"/>
                    </a:lnTo>
                    <a:lnTo>
                      <a:pt x="1789" y="598"/>
                    </a:lnTo>
                    <a:lnTo>
                      <a:pt x="1802" y="600"/>
                    </a:lnTo>
                    <a:lnTo>
                      <a:pt x="1814" y="601"/>
                    </a:lnTo>
                    <a:lnTo>
                      <a:pt x="1826" y="609"/>
                    </a:lnTo>
                    <a:lnTo>
                      <a:pt x="1839" y="611"/>
                    </a:lnTo>
                    <a:lnTo>
                      <a:pt x="1852" y="615"/>
                    </a:lnTo>
                    <a:lnTo>
                      <a:pt x="1864" y="625"/>
                    </a:lnTo>
                    <a:lnTo>
                      <a:pt x="1876" y="618"/>
                    </a:lnTo>
                    <a:lnTo>
                      <a:pt x="1889" y="625"/>
                    </a:lnTo>
                    <a:lnTo>
                      <a:pt x="1901" y="618"/>
                    </a:lnTo>
                    <a:lnTo>
                      <a:pt x="1915" y="618"/>
                    </a:lnTo>
                    <a:lnTo>
                      <a:pt x="1927" y="619"/>
                    </a:lnTo>
                    <a:lnTo>
                      <a:pt x="1939" y="616"/>
                    </a:lnTo>
                    <a:lnTo>
                      <a:pt x="1952" y="617"/>
                    </a:lnTo>
                    <a:lnTo>
                      <a:pt x="1964" y="615"/>
                    </a:lnTo>
                    <a:lnTo>
                      <a:pt x="1977" y="615"/>
                    </a:lnTo>
                    <a:lnTo>
                      <a:pt x="1990" y="618"/>
                    </a:lnTo>
                    <a:lnTo>
                      <a:pt x="2003" y="619"/>
                    </a:lnTo>
                    <a:lnTo>
                      <a:pt x="2015" y="619"/>
                    </a:lnTo>
                    <a:lnTo>
                      <a:pt x="2027" y="619"/>
                    </a:lnTo>
                    <a:lnTo>
                      <a:pt x="2040" y="619"/>
                    </a:lnTo>
                    <a:lnTo>
                      <a:pt x="2052" y="625"/>
                    </a:lnTo>
                    <a:lnTo>
                      <a:pt x="2065" y="618"/>
                    </a:lnTo>
                    <a:lnTo>
                      <a:pt x="2078" y="617"/>
                    </a:lnTo>
                    <a:lnTo>
                      <a:pt x="2090" y="620"/>
                    </a:lnTo>
                    <a:lnTo>
                      <a:pt x="2103" y="618"/>
                    </a:lnTo>
                    <a:lnTo>
                      <a:pt x="2115" y="625"/>
                    </a:lnTo>
                    <a:lnTo>
                      <a:pt x="2128" y="619"/>
                    </a:lnTo>
                    <a:lnTo>
                      <a:pt x="2141" y="625"/>
                    </a:lnTo>
                    <a:lnTo>
                      <a:pt x="2153" y="618"/>
                    </a:lnTo>
                    <a:lnTo>
                      <a:pt x="2167" y="618"/>
                    </a:lnTo>
                    <a:lnTo>
                      <a:pt x="2180" y="620"/>
                    </a:lnTo>
                    <a:lnTo>
                      <a:pt x="2193" y="619"/>
                    </a:lnTo>
                    <a:lnTo>
                      <a:pt x="2205" y="620"/>
                    </a:lnTo>
                    <a:lnTo>
                      <a:pt x="2217" y="621"/>
                    </a:lnTo>
                    <a:lnTo>
                      <a:pt x="2230" y="625"/>
                    </a:lnTo>
                    <a:lnTo>
                      <a:pt x="2242" y="620"/>
                    </a:lnTo>
                    <a:lnTo>
                      <a:pt x="2256" y="625"/>
                    </a:lnTo>
                    <a:lnTo>
                      <a:pt x="2269" y="620"/>
                    </a:lnTo>
                    <a:lnTo>
                      <a:pt x="2281" y="621"/>
                    </a:lnTo>
                    <a:lnTo>
                      <a:pt x="2294" y="618"/>
                    </a:lnTo>
                    <a:lnTo>
                      <a:pt x="2307" y="616"/>
                    </a:lnTo>
                    <a:lnTo>
                      <a:pt x="2321" y="591"/>
                    </a:lnTo>
                    <a:lnTo>
                      <a:pt x="2333" y="490"/>
                    </a:lnTo>
                    <a:lnTo>
                      <a:pt x="2345" y="320"/>
                    </a:lnTo>
                    <a:lnTo>
                      <a:pt x="2358" y="105"/>
                    </a:lnTo>
                    <a:lnTo>
                      <a:pt x="2371" y="0"/>
                    </a:lnTo>
                    <a:lnTo>
                      <a:pt x="2384" y="75"/>
                    </a:lnTo>
                    <a:lnTo>
                      <a:pt x="2397" y="196"/>
                    </a:lnTo>
                    <a:lnTo>
                      <a:pt x="2409" y="303"/>
                    </a:lnTo>
                    <a:lnTo>
                      <a:pt x="2422" y="440"/>
                    </a:lnTo>
                    <a:lnTo>
                      <a:pt x="2435" y="522"/>
                    </a:lnTo>
                    <a:lnTo>
                      <a:pt x="2449" y="565"/>
                    </a:lnTo>
                    <a:lnTo>
                      <a:pt x="2461" y="596"/>
                    </a:lnTo>
                    <a:lnTo>
                      <a:pt x="2474" y="604"/>
                    </a:lnTo>
                    <a:lnTo>
                      <a:pt x="2488" y="609"/>
                    </a:lnTo>
                    <a:lnTo>
                      <a:pt x="2501" y="609"/>
                    </a:lnTo>
                    <a:lnTo>
                      <a:pt x="2515" y="614"/>
                    </a:lnTo>
                    <a:lnTo>
                      <a:pt x="2528" y="614"/>
                    </a:lnTo>
                    <a:lnTo>
                      <a:pt x="2540" y="614"/>
                    </a:lnTo>
                    <a:lnTo>
                      <a:pt x="2553" y="616"/>
                    </a:lnTo>
                    <a:lnTo>
                      <a:pt x="2566" y="617"/>
                    </a:lnTo>
                    <a:lnTo>
                      <a:pt x="2580" y="614"/>
                    </a:lnTo>
                    <a:lnTo>
                      <a:pt x="2593" y="619"/>
                    </a:lnTo>
                    <a:lnTo>
                      <a:pt x="2605" y="619"/>
                    </a:lnTo>
                    <a:lnTo>
                      <a:pt x="2619" y="619"/>
                    </a:lnTo>
                    <a:lnTo>
                      <a:pt x="2632" y="618"/>
                    </a:lnTo>
                    <a:lnTo>
                      <a:pt x="2646" y="625"/>
                    </a:lnTo>
                    <a:lnTo>
                      <a:pt x="2659" y="619"/>
                    </a:lnTo>
                    <a:lnTo>
                      <a:pt x="2673" y="618"/>
                    </a:lnTo>
                    <a:lnTo>
                      <a:pt x="2687" y="618"/>
                    </a:lnTo>
                    <a:lnTo>
                      <a:pt x="2700" y="617"/>
                    </a:lnTo>
                    <a:lnTo>
                      <a:pt x="2713" y="620"/>
                    </a:lnTo>
                    <a:lnTo>
                      <a:pt x="2727" y="620"/>
                    </a:lnTo>
                    <a:lnTo>
                      <a:pt x="2741" y="621"/>
                    </a:lnTo>
                    <a:lnTo>
                      <a:pt x="2754" y="620"/>
                    </a:lnTo>
                    <a:lnTo>
                      <a:pt x="2768" y="622"/>
                    </a:lnTo>
                    <a:lnTo>
                      <a:pt x="2781" y="625"/>
                    </a:lnTo>
                    <a:lnTo>
                      <a:pt x="2795" y="619"/>
                    </a:lnTo>
                    <a:lnTo>
                      <a:pt x="2808" y="620"/>
                    </a:lnTo>
                    <a:lnTo>
                      <a:pt x="2821" y="619"/>
                    </a:lnTo>
                    <a:lnTo>
                      <a:pt x="2834" y="620"/>
                    </a:lnTo>
                    <a:lnTo>
                      <a:pt x="2847" y="620"/>
                    </a:lnTo>
                    <a:lnTo>
                      <a:pt x="2859" y="620"/>
                    </a:lnTo>
                    <a:lnTo>
                      <a:pt x="2873" y="620"/>
                    </a:lnTo>
                    <a:lnTo>
                      <a:pt x="2885" y="615"/>
                    </a:lnTo>
                    <a:lnTo>
                      <a:pt x="2899" y="593"/>
                    </a:lnTo>
                    <a:lnTo>
                      <a:pt x="2911" y="550"/>
                    </a:lnTo>
                    <a:lnTo>
                      <a:pt x="2924" y="486"/>
                    </a:lnTo>
                    <a:lnTo>
                      <a:pt x="2937" y="433"/>
                    </a:lnTo>
                    <a:lnTo>
                      <a:pt x="2949" y="443"/>
                    </a:lnTo>
                    <a:lnTo>
                      <a:pt x="2963" y="458"/>
                    </a:lnTo>
                    <a:lnTo>
                      <a:pt x="2975" y="507"/>
                    </a:lnTo>
                    <a:lnTo>
                      <a:pt x="2988" y="538"/>
                    </a:lnTo>
                    <a:lnTo>
                      <a:pt x="3001" y="574"/>
                    </a:lnTo>
                    <a:lnTo>
                      <a:pt x="3013" y="593"/>
                    </a:lnTo>
                    <a:lnTo>
                      <a:pt x="3028" y="605"/>
                    </a:lnTo>
                    <a:lnTo>
                      <a:pt x="3042" y="612"/>
                    </a:lnTo>
                    <a:lnTo>
                      <a:pt x="3055" y="615"/>
                    </a:lnTo>
                    <a:lnTo>
                      <a:pt x="3068" y="618"/>
                    </a:lnTo>
                    <a:lnTo>
                      <a:pt x="3082" y="616"/>
                    </a:lnTo>
                    <a:lnTo>
                      <a:pt x="3094" y="618"/>
                    </a:lnTo>
                    <a:lnTo>
                      <a:pt x="3107" y="618"/>
                    </a:lnTo>
                    <a:lnTo>
                      <a:pt x="3120" y="620"/>
                    </a:lnTo>
                    <a:lnTo>
                      <a:pt x="3134" y="621"/>
                    </a:lnTo>
                    <a:lnTo>
                      <a:pt x="3146" y="621"/>
                    </a:lnTo>
                    <a:lnTo>
                      <a:pt x="3158" y="620"/>
                    </a:lnTo>
                    <a:lnTo>
                      <a:pt x="3171" y="618"/>
                    </a:lnTo>
                    <a:lnTo>
                      <a:pt x="3183" y="620"/>
                    </a:lnTo>
                    <a:lnTo>
                      <a:pt x="3197" y="620"/>
                    </a:lnTo>
                    <a:lnTo>
                      <a:pt x="3209" y="621"/>
                    </a:lnTo>
                    <a:lnTo>
                      <a:pt x="3223" y="620"/>
                    </a:lnTo>
                    <a:lnTo>
                      <a:pt x="3236" y="621"/>
                    </a:lnTo>
                    <a:lnTo>
                      <a:pt x="3250" y="619"/>
                    </a:lnTo>
                    <a:lnTo>
                      <a:pt x="3264" y="619"/>
                    </a:lnTo>
                    <a:lnTo>
                      <a:pt x="3277" y="619"/>
                    </a:lnTo>
                    <a:lnTo>
                      <a:pt x="3291" y="620"/>
                    </a:lnTo>
                    <a:lnTo>
                      <a:pt x="3305" y="621"/>
                    </a:lnTo>
                    <a:lnTo>
                      <a:pt x="3319" y="621"/>
                    </a:lnTo>
                    <a:lnTo>
                      <a:pt x="3331" y="621"/>
                    </a:lnTo>
                    <a:lnTo>
                      <a:pt x="3345" y="622"/>
                    </a:lnTo>
                    <a:lnTo>
                      <a:pt x="3357" y="621"/>
                    </a:lnTo>
                    <a:lnTo>
                      <a:pt x="3371" y="622"/>
                    </a:lnTo>
                    <a:lnTo>
                      <a:pt x="3384" y="621"/>
                    </a:lnTo>
                    <a:lnTo>
                      <a:pt x="3396" y="622"/>
                    </a:lnTo>
                    <a:lnTo>
                      <a:pt x="3409" y="622"/>
                    </a:lnTo>
                    <a:lnTo>
                      <a:pt x="3422" y="622"/>
                    </a:lnTo>
                    <a:lnTo>
                      <a:pt x="3436" y="625"/>
                    </a:lnTo>
                    <a:lnTo>
                      <a:pt x="3449" y="622"/>
                    </a:lnTo>
                    <a:lnTo>
                      <a:pt x="3462" y="620"/>
                    </a:lnTo>
                    <a:lnTo>
                      <a:pt x="3476" y="622"/>
                    </a:lnTo>
                    <a:lnTo>
                      <a:pt x="3490" y="625"/>
                    </a:lnTo>
                    <a:lnTo>
                      <a:pt x="3503" y="621"/>
                    </a:lnTo>
                    <a:lnTo>
                      <a:pt x="3517" y="621"/>
                    </a:lnTo>
                    <a:lnTo>
                      <a:pt x="3531" y="621"/>
                    </a:lnTo>
                    <a:lnTo>
                      <a:pt x="3544" y="625"/>
                    </a:lnTo>
                    <a:lnTo>
                      <a:pt x="3558" y="621"/>
                    </a:lnTo>
                    <a:lnTo>
                      <a:pt x="3572" y="621"/>
                    </a:lnTo>
                    <a:lnTo>
                      <a:pt x="3588" y="621"/>
                    </a:lnTo>
                    <a:lnTo>
                      <a:pt x="3602" y="619"/>
                    </a:lnTo>
                    <a:lnTo>
                      <a:pt x="3616" y="625"/>
                    </a:lnTo>
                    <a:lnTo>
                      <a:pt x="3630" y="621"/>
                    </a:lnTo>
                    <a:lnTo>
                      <a:pt x="3644" y="622"/>
                    </a:lnTo>
                    <a:lnTo>
                      <a:pt x="3657" y="622"/>
                    </a:lnTo>
                    <a:lnTo>
                      <a:pt x="3672" y="625"/>
                    </a:lnTo>
                    <a:lnTo>
                      <a:pt x="3684" y="623"/>
                    </a:lnTo>
                    <a:lnTo>
                      <a:pt x="3696" y="623"/>
                    </a:lnTo>
                    <a:lnTo>
                      <a:pt x="3710" y="622"/>
                    </a:lnTo>
                    <a:lnTo>
                      <a:pt x="3723" y="623"/>
                    </a:lnTo>
                    <a:lnTo>
                      <a:pt x="3737" y="623"/>
                    </a:lnTo>
                    <a:lnTo>
                      <a:pt x="3751" y="625"/>
                    </a:lnTo>
                    <a:lnTo>
                      <a:pt x="3764" y="625"/>
                    </a:lnTo>
                    <a:lnTo>
                      <a:pt x="3779" y="625"/>
                    </a:lnTo>
                    <a:lnTo>
                      <a:pt x="3793" y="625"/>
                    </a:lnTo>
                    <a:lnTo>
                      <a:pt x="3807" y="625"/>
                    </a:lnTo>
                    <a:lnTo>
                      <a:pt x="3822" y="622"/>
                    </a:lnTo>
                    <a:lnTo>
                      <a:pt x="3836" y="625"/>
                    </a:lnTo>
                    <a:lnTo>
                      <a:pt x="3850" y="622"/>
                    </a:lnTo>
                    <a:lnTo>
                      <a:pt x="3865" y="625"/>
                    </a:lnTo>
                    <a:lnTo>
                      <a:pt x="3879" y="625"/>
                    </a:lnTo>
                    <a:lnTo>
                      <a:pt x="3893" y="625"/>
                    </a:lnTo>
                    <a:lnTo>
                      <a:pt x="3907" y="625"/>
                    </a:lnTo>
                    <a:lnTo>
                      <a:pt x="3921" y="625"/>
                    </a:lnTo>
                    <a:lnTo>
                      <a:pt x="3934" y="623"/>
                    </a:lnTo>
                    <a:lnTo>
                      <a:pt x="3949" y="625"/>
                    </a:lnTo>
                    <a:lnTo>
                      <a:pt x="3963" y="625"/>
                    </a:lnTo>
                    <a:lnTo>
                      <a:pt x="3976" y="625"/>
                    </a:lnTo>
                    <a:lnTo>
                      <a:pt x="3991" y="625"/>
                    </a:lnTo>
                    <a:lnTo>
                      <a:pt x="4005" y="623"/>
                    </a:lnTo>
                    <a:lnTo>
                      <a:pt x="4018" y="623"/>
                    </a:lnTo>
                    <a:lnTo>
                      <a:pt x="4033" y="625"/>
                    </a:lnTo>
                    <a:lnTo>
                      <a:pt x="4046" y="622"/>
                    </a:lnTo>
                    <a:lnTo>
                      <a:pt x="4060" y="623"/>
                    </a:lnTo>
                    <a:lnTo>
                      <a:pt x="4074" y="624"/>
                    </a:lnTo>
                    <a:lnTo>
                      <a:pt x="4088" y="625"/>
                    </a:lnTo>
                    <a:lnTo>
                      <a:pt x="4101" y="622"/>
                    </a:lnTo>
                    <a:lnTo>
                      <a:pt x="4115" y="625"/>
                    </a:lnTo>
                    <a:lnTo>
                      <a:pt x="4129" y="625"/>
                    </a:lnTo>
                    <a:lnTo>
                      <a:pt x="4145" y="623"/>
                    </a:lnTo>
                    <a:lnTo>
                      <a:pt x="4158" y="625"/>
                    </a:lnTo>
                    <a:lnTo>
                      <a:pt x="4171" y="625"/>
                    </a:lnTo>
                    <a:lnTo>
                      <a:pt x="4184" y="625"/>
                    </a:lnTo>
                    <a:lnTo>
                      <a:pt x="4197" y="622"/>
                    </a:lnTo>
                    <a:lnTo>
                      <a:pt x="4210" y="625"/>
                    </a:lnTo>
                    <a:lnTo>
                      <a:pt x="4224" y="623"/>
                    </a:lnTo>
                    <a:lnTo>
                      <a:pt x="4238" y="625"/>
                    </a:lnTo>
                    <a:lnTo>
                      <a:pt x="4251" y="625"/>
                    </a:lnTo>
                    <a:lnTo>
                      <a:pt x="4266" y="625"/>
                    </a:lnTo>
                    <a:lnTo>
                      <a:pt x="4280" y="625"/>
                    </a:lnTo>
                    <a:lnTo>
                      <a:pt x="4294" y="625"/>
                    </a:lnTo>
                    <a:lnTo>
                      <a:pt x="4308" y="624"/>
                    </a:lnTo>
                    <a:lnTo>
                      <a:pt x="4322" y="625"/>
                    </a:lnTo>
                    <a:lnTo>
                      <a:pt x="4337" y="625"/>
                    </a:lnTo>
                    <a:lnTo>
                      <a:pt x="4351" y="625"/>
                    </a:lnTo>
                    <a:lnTo>
                      <a:pt x="4364" y="625"/>
                    </a:lnTo>
                    <a:lnTo>
                      <a:pt x="4379" y="625"/>
                    </a:lnTo>
                    <a:lnTo>
                      <a:pt x="4393" y="625"/>
                    </a:lnTo>
                    <a:lnTo>
                      <a:pt x="4407" y="625"/>
                    </a:lnTo>
                    <a:lnTo>
                      <a:pt x="4422" y="624"/>
                    </a:lnTo>
                    <a:lnTo>
                      <a:pt x="4436" y="625"/>
                    </a:lnTo>
                    <a:lnTo>
                      <a:pt x="4449" y="625"/>
                    </a:lnTo>
                    <a:lnTo>
                      <a:pt x="4464" y="625"/>
                    </a:lnTo>
                    <a:lnTo>
                      <a:pt x="4478" y="625"/>
                    </a:lnTo>
                    <a:lnTo>
                      <a:pt x="4492" y="625"/>
                    </a:lnTo>
                    <a:lnTo>
                      <a:pt x="4508" y="625"/>
                    </a:lnTo>
                    <a:lnTo>
                      <a:pt x="4522" y="625"/>
                    </a:lnTo>
                    <a:lnTo>
                      <a:pt x="4535" y="625"/>
                    </a:lnTo>
                    <a:lnTo>
                      <a:pt x="4551" y="624"/>
                    </a:lnTo>
                    <a:lnTo>
                      <a:pt x="4564" y="624"/>
                    </a:lnTo>
                    <a:lnTo>
                      <a:pt x="4578" y="623"/>
                    </a:lnTo>
                    <a:lnTo>
                      <a:pt x="4592" y="625"/>
                    </a:lnTo>
                    <a:lnTo>
                      <a:pt x="4606" y="623"/>
                    </a:lnTo>
                    <a:lnTo>
                      <a:pt x="4619" y="621"/>
                    </a:lnTo>
                    <a:lnTo>
                      <a:pt x="4634" y="621"/>
                    </a:lnTo>
                    <a:lnTo>
                      <a:pt x="4648" y="617"/>
                    </a:lnTo>
                    <a:lnTo>
                      <a:pt x="4661" y="613"/>
                    </a:lnTo>
                    <a:lnTo>
                      <a:pt x="4676" y="605"/>
                    </a:lnTo>
                    <a:lnTo>
                      <a:pt x="4689" y="608"/>
                    </a:lnTo>
                    <a:lnTo>
                      <a:pt x="4702" y="609"/>
                    </a:lnTo>
                    <a:lnTo>
                      <a:pt x="4717" y="613"/>
                    </a:lnTo>
                    <a:lnTo>
                      <a:pt x="4730" y="618"/>
                    </a:lnTo>
                    <a:lnTo>
                      <a:pt x="4743" y="625"/>
                    </a:lnTo>
                    <a:lnTo>
                      <a:pt x="4758" y="625"/>
                    </a:lnTo>
                    <a:lnTo>
                      <a:pt x="4772" y="621"/>
                    </a:lnTo>
                    <a:lnTo>
                      <a:pt x="4785" y="621"/>
                    </a:lnTo>
                    <a:lnTo>
                      <a:pt x="4800" y="622"/>
                    </a:lnTo>
                    <a:lnTo>
                      <a:pt x="4814" y="623"/>
                    </a:lnTo>
                    <a:lnTo>
                      <a:pt x="4828" y="625"/>
                    </a:lnTo>
                    <a:lnTo>
                      <a:pt x="4843" y="625"/>
                    </a:lnTo>
                    <a:lnTo>
                      <a:pt x="4857" y="625"/>
                    </a:lnTo>
                    <a:lnTo>
                      <a:pt x="4871" y="617"/>
                    </a:lnTo>
                    <a:lnTo>
                      <a:pt x="4886" y="615"/>
                    </a:lnTo>
                    <a:lnTo>
                      <a:pt x="4900" y="612"/>
                    </a:lnTo>
                    <a:lnTo>
                      <a:pt x="4913" y="612"/>
                    </a:lnTo>
                    <a:lnTo>
                      <a:pt x="4929" y="613"/>
                    </a:lnTo>
                    <a:lnTo>
                      <a:pt x="4942" y="615"/>
                    </a:lnTo>
                    <a:lnTo>
                      <a:pt x="4957" y="620"/>
                    </a:lnTo>
                    <a:lnTo>
                      <a:pt x="4970" y="625"/>
                    </a:lnTo>
                    <a:lnTo>
                      <a:pt x="4983" y="625"/>
                    </a:lnTo>
                    <a:lnTo>
                      <a:pt x="4998" y="622"/>
                    </a:lnTo>
                    <a:lnTo>
                      <a:pt x="5012" y="623"/>
                    </a:lnTo>
                    <a:lnTo>
                      <a:pt x="5025" y="625"/>
                    </a:lnTo>
                    <a:lnTo>
                      <a:pt x="5041" y="625"/>
                    </a:lnTo>
                    <a:lnTo>
                      <a:pt x="5055" y="625"/>
                    </a:lnTo>
                    <a:lnTo>
                      <a:pt x="5069" y="623"/>
                    </a:lnTo>
                    <a:lnTo>
                      <a:pt x="5084" y="625"/>
                    </a:lnTo>
                    <a:lnTo>
                      <a:pt x="5098" y="625"/>
                    </a:lnTo>
                    <a:lnTo>
                      <a:pt x="5112" y="625"/>
                    </a:lnTo>
                    <a:lnTo>
                      <a:pt x="5127" y="625"/>
                    </a:lnTo>
                    <a:lnTo>
                      <a:pt x="5140" y="625"/>
                    </a:lnTo>
                    <a:lnTo>
                      <a:pt x="5153" y="625"/>
                    </a:lnTo>
                    <a:lnTo>
                      <a:pt x="5168" y="625"/>
                    </a:lnTo>
                    <a:lnTo>
                      <a:pt x="5181" y="625"/>
                    </a:lnTo>
                    <a:lnTo>
                      <a:pt x="5194" y="625"/>
                    </a:lnTo>
                    <a:lnTo>
                      <a:pt x="5209" y="625"/>
                    </a:lnTo>
                    <a:lnTo>
                      <a:pt x="5223" y="622"/>
                    </a:lnTo>
                    <a:lnTo>
                      <a:pt x="5237" y="622"/>
                    </a:lnTo>
                    <a:lnTo>
                      <a:pt x="5252" y="622"/>
                    </a:lnTo>
                    <a:lnTo>
                      <a:pt x="5266" y="625"/>
                    </a:lnTo>
                    <a:lnTo>
                      <a:pt x="5279" y="625"/>
                    </a:lnTo>
                    <a:lnTo>
                      <a:pt x="5294" y="620"/>
                    </a:lnTo>
                    <a:lnTo>
                      <a:pt x="5308" y="620"/>
                    </a:lnTo>
                    <a:lnTo>
                      <a:pt x="5321" y="625"/>
                    </a:lnTo>
                    <a:lnTo>
                      <a:pt x="5336" y="623"/>
                    </a:lnTo>
                    <a:lnTo>
                      <a:pt x="5350" y="622"/>
                    </a:lnTo>
                    <a:lnTo>
                      <a:pt x="5363" y="625"/>
                    </a:lnTo>
                    <a:lnTo>
                      <a:pt x="5378" y="622"/>
                    </a:lnTo>
                    <a:lnTo>
                      <a:pt x="5392" y="625"/>
                    </a:lnTo>
                    <a:lnTo>
                      <a:pt x="5406" y="619"/>
                    </a:lnTo>
                    <a:lnTo>
                      <a:pt x="5420" y="619"/>
                    </a:lnTo>
                    <a:lnTo>
                      <a:pt x="5433" y="625"/>
                    </a:lnTo>
                    <a:lnTo>
                      <a:pt x="5448" y="621"/>
                    </a:lnTo>
                    <a:lnTo>
                      <a:pt x="5460" y="620"/>
                    </a:lnTo>
                    <a:lnTo>
                      <a:pt x="5473" y="619"/>
                    </a:lnTo>
                    <a:lnTo>
                      <a:pt x="5486" y="616"/>
                    </a:lnTo>
                    <a:lnTo>
                      <a:pt x="5498" y="618"/>
                    </a:lnTo>
                    <a:lnTo>
                      <a:pt x="5512" y="616"/>
                    </a:lnTo>
                    <a:lnTo>
                      <a:pt x="5524" y="616"/>
                    </a:lnTo>
                    <a:lnTo>
                      <a:pt x="5537" y="610"/>
                    </a:lnTo>
                    <a:lnTo>
                      <a:pt x="5550" y="607"/>
                    </a:lnTo>
                    <a:lnTo>
                      <a:pt x="5562" y="606"/>
                    </a:lnTo>
                    <a:lnTo>
                      <a:pt x="5577" y="602"/>
                    </a:lnTo>
                    <a:lnTo>
                      <a:pt x="5590" y="601"/>
                    </a:lnTo>
                    <a:lnTo>
                      <a:pt x="5602" y="606"/>
                    </a:lnTo>
                    <a:lnTo>
                      <a:pt x="5617" y="615"/>
                    </a:lnTo>
                    <a:lnTo>
                      <a:pt x="5630" y="614"/>
                    </a:lnTo>
                    <a:lnTo>
                      <a:pt x="5644" y="617"/>
                    </a:lnTo>
                    <a:lnTo>
                      <a:pt x="5658" y="625"/>
                    </a:lnTo>
                    <a:lnTo>
                      <a:pt x="5671" y="620"/>
                    </a:lnTo>
                    <a:lnTo>
                      <a:pt x="5684" y="625"/>
                    </a:lnTo>
                    <a:lnTo>
                      <a:pt x="5699" y="625"/>
                    </a:lnTo>
                    <a:lnTo>
                      <a:pt x="5712" y="625"/>
                    </a:lnTo>
                    <a:lnTo>
                      <a:pt x="5728" y="625"/>
                    </a:lnTo>
                    <a:lnTo>
                      <a:pt x="5741" y="625"/>
                    </a:lnTo>
                    <a:lnTo>
                      <a:pt x="5754" y="623"/>
                    </a:lnTo>
                    <a:lnTo>
                      <a:pt x="5769" y="625"/>
                    </a:lnTo>
                    <a:lnTo>
                      <a:pt x="5783" y="625"/>
                    </a:lnTo>
                    <a:lnTo>
                      <a:pt x="5796" y="625"/>
                    </a:lnTo>
                    <a:lnTo>
                      <a:pt x="5812" y="625"/>
                    </a:lnTo>
                    <a:lnTo>
                      <a:pt x="5825" y="625"/>
                    </a:lnTo>
                    <a:lnTo>
                      <a:pt x="5840" y="622"/>
                    </a:lnTo>
                    <a:lnTo>
                      <a:pt x="5855" y="614"/>
                    </a:lnTo>
                    <a:lnTo>
                      <a:pt x="5869" y="602"/>
                    </a:lnTo>
                    <a:lnTo>
                      <a:pt x="5884" y="577"/>
                    </a:lnTo>
                    <a:lnTo>
                      <a:pt x="5899" y="564"/>
                    </a:lnTo>
                    <a:lnTo>
                      <a:pt x="5913" y="551"/>
                    </a:lnTo>
                    <a:lnTo>
                      <a:pt x="5927" y="554"/>
                    </a:lnTo>
                    <a:lnTo>
                      <a:pt x="5942" y="570"/>
                    </a:lnTo>
                    <a:lnTo>
                      <a:pt x="5956" y="580"/>
                    </a:lnTo>
                    <a:lnTo>
                      <a:pt x="5970" y="587"/>
                    </a:lnTo>
                    <a:lnTo>
                      <a:pt x="5984" y="579"/>
                    </a:lnTo>
                    <a:lnTo>
                      <a:pt x="5999" y="575"/>
                    </a:lnTo>
                    <a:lnTo>
                      <a:pt x="6012" y="578"/>
                    </a:lnTo>
                    <a:lnTo>
                      <a:pt x="6028" y="591"/>
                    </a:lnTo>
                    <a:lnTo>
                      <a:pt x="6042" y="597"/>
                    </a:lnTo>
                    <a:lnTo>
                      <a:pt x="6055" y="607"/>
                    </a:lnTo>
                    <a:lnTo>
                      <a:pt x="6069" y="612"/>
                    </a:lnTo>
                    <a:lnTo>
                      <a:pt x="6084" y="620"/>
                    </a:lnTo>
                    <a:lnTo>
                      <a:pt x="6098" y="625"/>
                    </a:lnTo>
                    <a:lnTo>
                      <a:pt x="6112" y="620"/>
                    </a:lnTo>
                    <a:lnTo>
                      <a:pt x="6127" y="620"/>
                    </a:lnTo>
                    <a:lnTo>
                      <a:pt x="6142" y="621"/>
                    </a:lnTo>
                    <a:lnTo>
                      <a:pt x="6156" y="622"/>
                    </a:lnTo>
                    <a:lnTo>
                      <a:pt x="6171" y="622"/>
                    </a:lnTo>
                    <a:lnTo>
                      <a:pt x="6185" y="622"/>
                    </a:lnTo>
                    <a:lnTo>
                      <a:pt x="6199" y="625"/>
                    </a:lnTo>
                    <a:lnTo>
                      <a:pt x="6214" y="625"/>
                    </a:lnTo>
                    <a:lnTo>
                      <a:pt x="6228" y="621"/>
                    </a:lnTo>
                    <a:lnTo>
                      <a:pt x="6242" y="625"/>
                    </a:lnTo>
                    <a:lnTo>
                      <a:pt x="6257" y="625"/>
                    </a:lnTo>
                    <a:lnTo>
                      <a:pt x="6272" y="625"/>
                    </a:lnTo>
                    <a:lnTo>
                      <a:pt x="6286" y="625"/>
                    </a:lnTo>
                    <a:lnTo>
                      <a:pt x="6302" y="622"/>
                    </a:lnTo>
                    <a:lnTo>
                      <a:pt x="6316" y="623"/>
                    </a:lnTo>
                    <a:lnTo>
                      <a:pt x="6330" y="625"/>
                    </a:lnTo>
                    <a:lnTo>
                      <a:pt x="6345" y="625"/>
                    </a:lnTo>
                    <a:lnTo>
                      <a:pt x="6359" y="623"/>
                    </a:lnTo>
                    <a:lnTo>
                      <a:pt x="6374" y="625"/>
                    </a:lnTo>
                    <a:lnTo>
                      <a:pt x="6389" y="625"/>
                    </a:lnTo>
                    <a:lnTo>
                      <a:pt x="6404" y="625"/>
                    </a:lnTo>
                    <a:lnTo>
                      <a:pt x="6409" y="625"/>
                    </a:lnTo>
                  </a:path>
                </a:pathLst>
              </a:custGeom>
              <a:noFill/>
              <a:ln w="0" cap="flat">
                <a:solidFill>
                  <a:srgbClr val="0000C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3" name="Rectangle 90">
                <a:extLst>
                  <a:ext uri="{FF2B5EF4-FFF2-40B4-BE49-F238E27FC236}">
                    <a16:creationId xmlns:a16="http://schemas.microsoft.com/office/drawing/2014/main" id="{BCDDBFB4-6A8C-9F09-E747-B88D760802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3" y="1043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4.880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" name="Rectangle 91">
                <a:extLst>
                  <a:ext uri="{FF2B5EF4-FFF2-40B4-BE49-F238E27FC236}">
                    <a16:creationId xmlns:a16="http://schemas.microsoft.com/office/drawing/2014/main" id="{FB9AC02B-AE35-B589-98C0-88BE64C015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" y="1176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3.440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5" name="Rectangle 92">
                <a:extLst>
                  <a:ext uri="{FF2B5EF4-FFF2-40B4-BE49-F238E27FC236}">
                    <a16:creationId xmlns:a16="http://schemas.microsoft.com/office/drawing/2014/main" id="{D2C0937B-116C-A9C0-187A-D808829C9D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08" y="1534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4.001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" name="Rectangle 93">
                <a:extLst>
                  <a:ext uri="{FF2B5EF4-FFF2-40B4-BE49-F238E27FC236}">
                    <a16:creationId xmlns:a16="http://schemas.microsoft.com/office/drawing/2014/main" id="{79AF57FD-2682-B07A-3D4F-469510DE51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80" y="1598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4.528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" name="Rectangle 94">
                <a:extLst>
                  <a:ext uri="{FF2B5EF4-FFF2-40B4-BE49-F238E27FC236}">
                    <a16:creationId xmlns:a16="http://schemas.microsoft.com/office/drawing/2014/main" id="{22546C5E-A567-3490-437D-B394D5730A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0" y="1685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5.325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8" name="Rectangle 95">
                <a:extLst>
                  <a:ext uri="{FF2B5EF4-FFF2-40B4-BE49-F238E27FC236}">
                    <a16:creationId xmlns:a16="http://schemas.microsoft.com/office/drawing/2014/main" id="{CF2507FC-DF7F-9D79-98FE-BA4EF85ECE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2" y="1889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3.907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" name="Rectangle 96">
                <a:extLst>
                  <a:ext uri="{FF2B5EF4-FFF2-40B4-BE49-F238E27FC236}">
                    <a16:creationId xmlns:a16="http://schemas.microsoft.com/office/drawing/2014/main" id="{7E60F426-7DD8-66CC-7D7A-AA70B04DBB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8" y="1904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3.203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" name="Rectangle 97">
                <a:extLst>
                  <a:ext uri="{FF2B5EF4-FFF2-40B4-BE49-F238E27FC236}">
                    <a16:creationId xmlns:a16="http://schemas.microsoft.com/office/drawing/2014/main" id="{DD3E92DD-97A8-86B3-AD46-CAB61F6693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7" y="2111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3.506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1" name="Rectangle 98">
                <a:extLst>
                  <a:ext uri="{FF2B5EF4-FFF2-40B4-BE49-F238E27FC236}">
                    <a16:creationId xmlns:a16="http://schemas.microsoft.com/office/drawing/2014/main" id="{D3A0C0AE-E4C4-4E88-7C9A-FC638CAA22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42" y="2185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6.681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2" name="Rectangle 99">
                <a:extLst>
                  <a:ext uri="{FF2B5EF4-FFF2-40B4-BE49-F238E27FC236}">
                    <a16:creationId xmlns:a16="http://schemas.microsoft.com/office/drawing/2014/main" id="{89A06CF0-7A6D-24B5-2FCD-AC998E8984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7" y="2308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6.920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3" name="Rectangle 100">
                <a:extLst>
                  <a:ext uri="{FF2B5EF4-FFF2-40B4-BE49-F238E27FC236}">
                    <a16:creationId xmlns:a16="http://schemas.microsoft.com/office/drawing/2014/main" id="{7F864172-A6C9-A2B0-726C-010C9045DA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0" y="2314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4.784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4" name="Rectangle 101">
                <a:extLst>
                  <a:ext uri="{FF2B5EF4-FFF2-40B4-BE49-F238E27FC236}">
                    <a16:creationId xmlns:a16="http://schemas.microsoft.com/office/drawing/2014/main" id="{C4D91CC5-7BB4-0AAC-DBE1-3FE16F32C4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82" y="2321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7.259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5" name="Rectangle 102">
                <a:extLst>
                  <a:ext uri="{FF2B5EF4-FFF2-40B4-BE49-F238E27FC236}">
                    <a16:creationId xmlns:a16="http://schemas.microsoft.com/office/drawing/2014/main" id="{E0ABA1A2-22F4-4B3D-70B0-C5E080A3F7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5" y="2355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3.583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6" name="Rectangle 103">
                <a:extLst>
                  <a:ext uri="{FF2B5EF4-FFF2-40B4-BE49-F238E27FC236}">
                    <a16:creationId xmlns:a16="http://schemas.microsoft.com/office/drawing/2014/main" id="{3E2DEE2A-6197-566A-969E-C5DB69BD9A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1" y="2429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3.820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7" name="Rectangle 104">
                <a:extLst>
                  <a:ext uri="{FF2B5EF4-FFF2-40B4-BE49-F238E27FC236}">
                    <a16:creationId xmlns:a16="http://schemas.microsoft.com/office/drawing/2014/main" id="{6900E527-6526-890F-3BBD-3813DBF9AF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4" y="2367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4.392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8" name="Rectangle 105">
                <a:extLst>
                  <a:ext uri="{FF2B5EF4-FFF2-40B4-BE49-F238E27FC236}">
                    <a16:creationId xmlns:a16="http://schemas.microsoft.com/office/drawing/2014/main" id="{F29E3D43-B0CB-0688-93CE-6264F577E9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74" y="2401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4.134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0" name="Rectangle 107">
                <a:extLst>
                  <a:ext uri="{FF2B5EF4-FFF2-40B4-BE49-F238E27FC236}">
                    <a16:creationId xmlns:a16="http://schemas.microsoft.com/office/drawing/2014/main" id="{E0C7FDCA-B474-8E6E-C0EB-DCC6815D40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6" y="2463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4.631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1" name="Rectangle 108">
                <a:extLst>
                  <a:ext uri="{FF2B5EF4-FFF2-40B4-BE49-F238E27FC236}">
                    <a16:creationId xmlns:a16="http://schemas.microsoft.com/office/drawing/2014/main" id="{666C7A53-E5BF-CD53-7A17-F66887C2D7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62" y="2490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7.633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2" name="Rectangle 109">
                <a:extLst>
                  <a:ext uri="{FF2B5EF4-FFF2-40B4-BE49-F238E27FC236}">
                    <a16:creationId xmlns:a16="http://schemas.microsoft.com/office/drawing/2014/main" id="{AA323479-93F1-06DB-2B31-76CB645BA8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9" y="2515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5.143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3" name="Rectangle 110">
                <a:extLst>
                  <a:ext uri="{FF2B5EF4-FFF2-40B4-BE49-F238E27FC236}">
                    <a16:creationId xmlns:a16="http://schemas.microsoft.com/office/drawing/2014/main" id="{BD92D3CB-C621-64A9-E01A-69678D2C2A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81" y="2524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4.296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34" name="Rectangle 111">
                <a:extLst>
                  <a:ext uri="{FF2B5EF4-FFF2-40B4-BE49-F238E27FC236}">
                    <a16:creationId xmlns:a16="http://schemas.microsoft.com/office/drawing/2014/main" id="{B32409F1-86B0-072B-07A6-F5C799D535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4" y="2530"/>
                <a:ext cx="191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CD"/>
                    </a:solidFill>
                    <a:effectLst/>
                    <a:latin typeface="Microsoft Sans Serif" panose="020B0604020202020204" pitchFamily="34" charset="0"/>
                  </a:rPr>
                  <a:t>3.753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6" name="Rectangle 123">
                <a:extLst>
                  <a:ext uri="{FF2B5EF4-FFF2-40B4-BE49-F238E27FC236}">
                    <a16:creationId xmlns:a16="http://schemas.microsoft.com/office/drawing/2014/main" id="{6C11EB1C-A7F7-85D6-B686-4A5C8ED01D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3" y="2803"/>
                <a:ext cx="272" cy="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Time (min)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47" name="Line 124">
                <a:extLst>
                  <a:ext uri="{FF2B5EF4-FFF2-40B4-BE49-F238E27FC236}">
                    <a16:creationId xmlns:a16="http://schemas.microsoft.com/office/drawing/2014/main" id="{E5E0FE43-C749-5136-373E-74F938F8BA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7" y="2721"/>
                <a:ext cx="6409" cy="0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8" name="Line 125">
                <a:extLst>
                  <a:ext uri="{FF2B5EF4-FFF2-40B4-BE49-F238E27FC236}">
                    <a16:creationId xmlns:a16="http://schemas.microsoft.com/office/drawing/2014/main" id="{578B9361-1158-7156-FE09-7B7A3674BE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0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9" name="Rectangle 126">
                <a:extLst>
                  <a:ext uri="{FF2B5EF4-FFF2-40B4-BE49-F238E27FC236}">
                    <a16:creationId xmlns:a16="http://schemas.microsoft.com/office/drawing/2014/main" id="{9975AB91-A790-052C-A9E7-4E4CCC145E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7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3.1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0" name="Line 127">
                <a:extLst>
                  <a:ext uri="{FF2B5EF4-FFF2-40B4-BE49-F238E27FC236}">
                    <a16:creationId xmlns:a16="http://schemas.microsoft.com/office/drawing/2014/main" id="{12391CBC-E278-5843-FD9E-DBF3CEBC60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9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1" name="Rectangle 128">
                <a:extLst>
                  <a:ext uri="{FF2B5EF4-FFF2-40B4-BE49-F238E27FC236}">
                    <a16:creationId xmlns:a16="http://schemas.microsoft.com/office/drawing/2014/main" id="{16C8163E-7402-3C48-F879-F167FB7682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6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3.2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2" name="Line 129">
                <a:extLst>
                  <a:ext uri="{FF2B5EF4-FFF2-40B4-BE49-F238E27FC236}">
                    <a16:creationId xmlns:a16="http://schemas.microsoft.com/office/drawing/2014/main" id="{71C5931E-444D-68E0-9DFA-8F33623422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79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3" name="Rectangle 130">
                <a:extLst>
                  <a:ext uri="{FF2B5EF4-FFF2-40B4-BE49-F238E27FC236}">
                    <a16:creationId xmlns:a16="http://schemas.microsoft.com/office/drawing/2014/main" id="{D32C1934-52D7-2EB8-C31A-0F4ABEC1D4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6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3.3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4" name="Line 131">
                <a:extLst>
                  <a:ext uri="{FF2B5EF4-FFF2-40B4-BE49-F238E27FC236}">
                    <a16:creationId xmlns:a16="http://schemas.microsoft.com/office/drawing/2014/main" id="{8A98993C-8E3F-0A87-C698-7C20359B3F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5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5" name="Rectangle 132">
                <a:extLst>
                  <a:ext uri="{FF2B5EF4-FFF2-40B4-BE49-F238E27FC236}">
                    <a16:creationId xmlns:a16="http://schemas.microsoft.com/office/drawing/2014/main" id="{4A824550-C740-3791-E563-B1799740D8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2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3.4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6" name="Line 133">
                <a:extLst>
                  <a:ext uri="{FF2B5EF4-FFF2-40B4-BE49-F238E27FC236}">
                    <a16:creationId xmlns:a16="http://schemas.microsoft.com/office/drawing/2014/main" id="{6FC12DB5-BE64-3F85-5F31-CED0A3600D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35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7" name="Rectangle 134">
                <a:extLst>
                  <a:ext uri="{FF2B5EF4-FFF2-40B4-BE49-F238E27FC236}">
                    <a16:creationId xmlns:a16="http://schemas.microsoft.com/office/drawing/2014/main" id="{46FAA186-8D1D-2226-71FF-0A4439025D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2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3.5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58" name="Line 135">
                <a:extLst>
                  <a:ext uri="{FF2B5EF4-FFF2-40B4-BE49-F238E27FC236}">
                    <a16:creationId xmlns:a16="http://schemas.microsoft.com/office/drawing/2014/main" id="{E23E4FD7-7C5E-3A33-DC93-D4425B2B7F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64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9" name="Rectangle 136">
                <a:extLst>
                  <a:ext uri="{FF2B5EF4-FFF2-40B4-BE49-F238E27FC236}">
                    <a16:creationId xmlns:a16="http://schemas.microsoft.com/office/drawing/2014/main" id="{93C64A1B-7BE0-73D3-11B1-EEDCD234FC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21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3.6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0" name="Line 137">
                <a:extLst>
                  <a:ext uri="{FF2B5EF4-FFF2-40B4-BE49-F238E27FC236}">
                    <a16:creationId xmlns:a16="http://schemas.microsoft.com/office/drawing/2014/main" id="{F7B6EA47-6914-9703-5DB8-7848D10C7B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91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1" name="Rectangle 138">
                <a:extLst>
                  <a:ext uri="{FF2B5EF4-FFF2-40B4-BE49-F238E27FC236}">
                    <a16:creationId xmlns:a16="http://schemas.microsoft.com/office/drawing/2014/main" id="{98481482-68C5-6B33-0A20-392DC59CA0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7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3.7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2" name="Line 139">
                <a:extLst>
                  <a:ext uri="{FF2B5EF4-FFF2-40B4-BE49-F238E27FC236}">
                    <a16:creationId xmlns:a16="http://schemas.microsoft.com/office/drawing/2014/main" id="{17E2D0AB-C363-CEE4-43D3-B394D16D5A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0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3" name="Rectangle 140">
                <a:extLst>
                  <a:ext uri="{FF2B5EF4-FFF2-40B4-BE49-F238E27FC236}">
                    <a16:creationId xmlns:a16="http://schemas.microsoft.com/office/drawing/2014/main" id="{062C3442-FD2E-1ACC-6893-6F73B76264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7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3.8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4" name="Line 141">
                <a:extLst>
                  <a:ext uri="{FF2B5EF4-FFF2-40B4-BE49-F238E27FC236}">
                    <a16:creationId xmlns:a16="http://schemas.microsoft.com/office/drawing/2014/main" id="{BC7760ED-1D6B-C07B-BCB3-8BE03C3D40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49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5" name="Rectangle 142">
                <a:extLst>
                  <a:ext uri="{FF2B5EF4-FFF2-40B4-BE49-F238E27FC236}">
                    <a16:creationId xmlns:a16="http://schemas.microsoft.com/office/drawing/2014/main" id="{780C0EA0-FFD6-BFDF-0B08-5E3AEB0B87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6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3.9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6" name="Line 143">
                <a:extLst>
                  <a:ext uri="{FF2B5EF4-FFF2-40B4-BE49-F238E27FC236}">
                    <a16:creationId xmlns:a16="http://schemas.microsoft.com/office/drawing/2014/main" id="{F56437A7-C7A2-888B-A8EC-75FFAEC151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6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7" name="Rectangle 144">
                <a:extLst>
                  <a:ext uri="{FF2B5EF4-FFF2-40B4-BE49-F238E27FC236}">
                    <a16:creationId xmlns:a16="http://schemas.microsoft.com/office/drawing/2014/main" id="{1E0BCC8F-2C5F-87C1-9159-C2570C22AB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0" y="2734"/>
                <a:ext cx="6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68" name="Line 145">
                <a:extLst>
                  <a:ext uri="{FF2B5EF4-FFF2-40B4-BE49-F238E27FC236}">
                    <a16:creationId xmlns:a16="http://schemas.microsoft.com/office/drawing/2014/main" id="{EF608DDC-B539-373F-5035-4E6A9A7F3F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5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9" name="Rectangle 146">
                <a:extLst>
                  <a:ext uri="{FF2B5EF4-FFF2-40B4-BE49-F238E27FC236}">
                    <a16:creationId xmlns:a16="http://schemas.microsoft.com/office/drawing/2014/main" id="{F2084BB3-A661-2D49-C370-1359EA3B84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62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4.1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0" name="Line 147">
                <a:extLst>
                  <a:ext uri="{FF2B5EF4-FFF2-40B4-BE49-F238E27FC236}">
                    <a16:creationId xmlns:a16="http://schemas.microsoft.com/office/drawing/2014/main" id="{84FFB21B-FE27-4318-6512-8FF65B918A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32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1" name="Rectangle 148">
                <a:extLst>
                  <a:ext uri="{FF2B5EF4-FFF2-40B4-BE49-F238E27FC236}">
                    <a16:creationId xmlns:a16="http://schemas.microsoft.com/office/drawing/2014/main" id="{E0DF4644-4520-71CD-3B6B-A321AAD8E5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8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4.2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2" name="Line 149">
                <a:extLst>
                  <a:ext uri="{FF2B5EF4-FFF2-40B4-BE49-F238E27FC236}">
                    <a16:creationId xmlns:a16="http://schemas.microsoft.com/office/drawing/2014/main" id="{E740E6D5-4C81-144C-2EE4-C8010C997F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1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3" name="Rectangle 150">
                <a:extLst>
                  <a:ext uri="{FF2B5EF4-FFF2-40B4-BE49-F238E27FC236}">
                    <a16:creationId xmlns:a16="http://schemas.microsoft.com/office/drawing/2014/main" id="{EEC8D06A-121B-839B-9EFF-C278185937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8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4.3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4" name="Line 151">
                <a:extLst>
                  <a:ext uri="{FF2B5EF4-FFF2-40B4-BE49-F238E27FC236}">
                    <a16:creationId xmlns:a16="http://schemas.microsoft.com/office/drawing/2014/main" id="{810352AA-2CAA-7E46-F1EC-A3C0134799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91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5" name="Rectangle 152">
                <a:extLst>
                  <a:ext uri="{FF2B5EF4-FFF2-40B4-BE49-F238E27FC236}">
                    <a16:creationId xmlns:a16="http://schemas.microsoft.com/office/drawing/2014/main" id="{B734ED90-77BC-6A11-2715-0E278D9F5A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47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4.4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6" name="Line 153">
                <a:extLst>
                  <a:ext uri="{FF2B5EF4-FFF2-40B4-BE49-F238E27FC236}">
                    <a16:creationId xmlns:a16="http://schemas.microsoft.com/office/drawing/2014/main" id="{0B3C0F0D-A807-7284-2D99-CE325C8F7A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17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7" name="Rectangle 154">
                <a:extLst>
                  <a:ext uri="{FF2B5EF4-FFF2-40B4-BE49-F238E27FC236}">
                    <a16:creationId xmlns:a16="http://schemas.microsoft.com/office/drawing/2014/main" id="{F8AFF0F7-C91C-13F2-B2A7-3A026F90D1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74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4.5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78" name="Line 155">
                <a:extLst>
                  <a:ext uri="{FF2B5EF4-FFF2-40B4-BE49-F238E27FC236}">
                    <a16:creationId xmlns:a16="http://schemas.microsoft.com/office/drawing/2014/main" id="{A2B8392E-C655-A2D1-C941-6FB85C7D16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6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9" name="Rectangle 156">
                <a:extLst>
                  <a:ext uri="{FF2B5EF4-FFF2-40B4-BE49-F238E27FC236}">
                    <a16:creationId xmlns:a16="http://schemas.microsoft.com/office/drawing/2014/main" id="{15D5B4CA-EAE7-4B78-358D-1A8A0D680A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3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4.6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0" name="Line 157">
                <a:extLst>
                  <a:ext uri="{FF2B5EF4-FFF2-40B4-BE49-F238E27FC236}">
                    <a16:creationId xmlns:a16="http://schemas.microsoft.com/office/drawing/2014/main" id="{33525E98-D9C6-5970-B42B-C0A3754403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76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1" name="Rectangle 158">
                <a:extLst>
                  <a:ext uri="{FF2B5EF4-FFF2-40B4-BE49-F238E27FC236}">
                    <a16:creationId xmlns:a16="http://schemas.microsoft.com/office/drawing/2014/main" id="{3C51AE77-3F91-54A9-A869-2F96E8C88C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3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4.7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2" name="Line 159">
                <a:extLst>
                  <a:ext uri="{FF2B5EF4-FFF2-40B4-BE49-F238E27FC236}">
                    <a16:creationId xmlns:a16="http://schemas.microsoft.com/office/drawing/2014/main" id="{568BB39D-9EB5-B9C3-49B2-79A27DBF5E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02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3" name="Rectangle 160">
                <a:extLst>
                  <a:ext uri="{FF2B5EF4-FFF2-40B4-BE49-F238E27FC236}">
                    <a16:creationId xmlns:a16="http://schemas.microsoft.com/office/drawing/2014/main" id="{6DC204CA-0946-CA06-DF0B-8513404143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9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4.8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4" name="Line 161">
                <a:extLst>
                  <a:ext uri="{FF2B5EF4-FFF2-40B4-BE49-F238E27FC236}">
                    <a16:creationId xmlns:a16="http://schemas.microsoft.com/office/drawing/2014/main" id="{45A9F2FC-4029-E8F6-1CBF-23C43A1D47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32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5" name="Rectangle 162">
                <a:extLst>
                  <a:ext uri="{FF2B5EF4-FFF2-40B4-BE49-F238E27FC236}">
                    <a16:creationId xmlns:a16="http://schemas.microsoft.com/office/drawing/2014/main" id="{BBFE6B26-460E-AA94-8395-3FE4D80AEC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9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4.9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6" name="Line 163">
                <a:extLst>
                  <a:ext uri="{FF2B5EF4-FFF2-40B4-BE49-F238E27FC236}">
                    <a16:creationId xmlns:a16="http://schemas.microsoft.com/office/drawing/2014/main" id="{238911AF-719F-50A8-96EA-A1CC642935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61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7" name="Rectangle 164">
                <a:extLst>
                  <a:ext uri="{FF2B5EF4-FFF2-40B4-BE49-F238E27FC236}">
                    <a16:creationId xmlns:a16="http://schemas.microsoft.com/office/drawing/2014/main" id="{81EB99CB-DADE-BAFA-EA16-718CF9035A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6" y="2734"/>
                <a:ext cx="6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88" name="Line 165">
                <a:extLst>
                  <a:ext uri="{FF2B5EF4-FFF2-40B4-BE49-F238E27FC236}">
                    <a16:creationId xmlns:a16="http://schemas.microsoft.com/office/drawing/2014/main" id="{4BE6A881-2C33-6D8D-8E8A-95D6014C68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88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9" name="Rectangle 166">
                <a:extLst>
                  <a:ext uri="{FF2B5EF4-FFF2-40B4-BE49-F238E27FC236}">
                    <a16:creationId xmlns:a16="http://schemas.microsoft.com/office/drawing/2014/main" id="{5D8E9531-B8EA-3686-28C2-FC5AC3FA8A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4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5.1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0" name="Line 167">
                <a:extLst>
                  <a:ext uri="{FF2B5EF4-FFF2-40B4-BE49-F238E27FC236}">
                    <a16:creationId xmlns:a16="http://schemas.microsoft.com/office/drawing/2014/main" id="{2F70F330-8724-5C9C-A409-925A29860F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17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1" name="Rectangle 168">
                <a:extLst>
                  <a:ext uri="{FF2B5EF4-FFF2-40B4-BE49-F238E27FC236}">
                    <a16:creationId xmlns:a16="http://schemas.microsoft.com/office/drawing/2014/main" id="{B8F37518-1F48-22A8-344D-10B67C4A33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4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5.2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2" name="Line 169">
                <a:extLst>
                  <a:ext uri="{FF2B5EF4-FFF2-40B4-BE49-F238E27FC236}">
                    <a16:creationId xmlns:a16="http://schemas.microsoft.com/office/drawing/2014/main" id="{2A991EDE-4AB1-2892-6ABA-415E8CC8D9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46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3" name="Rectangle 170">
                <a:extLst>
                  <a:ext uri="{FF2B5EF4-FFF2-40B4-BE49-F238E27FC236}">
                    <a16:creationId xmlns:a16="http://schemas.microsoft.com/office/drawing/2014/main" id="{926658C1-1469-1A06-D735-0F65A81A45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3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5.3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4" name="Line 171">
                <a:extLst>
                  <a:ext uri="{FF2B5EF4-FFF2-40B4-BE49-F238E27FC236}">
                    <a16:creationId xmlns:a16="http://schemas.microsoft.com/office/drawing/2014/main" id="{FCE2D00E-0125-D3A0-0959-4A0DBFB18A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73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5" name="Rectangle 172">
                <a:extLst>
                  <a:ext uri="{FF2B5EF4-FFF2-40B4-BE49-F238E27FC236}">
                    <a16:creationId xmlns:a16="http://schemas.microsoft.com/office/drawing/2014/main" id="{E7B41681-EAB0-2835-BDA1-06C3ECFF26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0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5.4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6" name="Line 173">
                <a:extLst>
                  <a:ext uri="{FF2B5EF4-FFF2-40B4-BE49-F238E27FC236}">
                    <a16:creationId xmlns:a16="http://schemas.microsoft.com/office/drawing/2014/main" id="{8C0E6EDC-B75D-B416-23B2-C6180AF58C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2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7" name="Rectangle 174">
                <a:extLst>
                  <a:ext uri="{FF2B5EF4-FFF2-40B4-BE49-F238E27FC236}">
                    <a16:creationId xmlns:a16="http://schemas.microsoft.com/office/drawing/2014/main" id="{4D773B6B-784A-F1EA-1B20-BC3C0DFE59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9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5.5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98" name="Line 175">
                <a:extLst>
                  <a:ext uri="{FF2B5EF4-FFF2-40B4-BE49-F238E27FC236}">
                    <a16:creationId xmlns:a16="http://schemas.microsoft.com/office/drawing/2014/main" id="{D33B3323-D19E-6005-222F-989E4490D6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2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9" name="Rectangle 176">
                <a:extLst>
                  <a:ext uri="{FF2B5EF4-FFF2-40B4-BE49-F238E27FC236}">
                    <a16:creationId xmlns:a16="http://schemas.microsoft.com/office/drawing/2014/main" id="{BE51E6DD-B803-2BB1-8225-79880EDA5A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9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5.6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0" name="Line 177">
                <a:extLst>
                  <a:ext uri="{FF2B5EF4-FFF2-40B4-BE49-F238E27FC236}">
                    <a16:creationId xmlns:a16="http://schemas.microsoft.com/office/drawing/2014/main" id="{35CA837F-0DB5-FB43-BD03-B004897F00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58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1" name="Rectangle 178">
                <a:extLst>
                  <a:ext uri="{FF2B5EF4-FFF2-40B4-BE49-F238E27FC236}">
                    <a16:creationId xmlns:a16="http://schemas.microsoft.com/office/drawing/2014/main" id="{C73F4ADA-A740-6C34-A2EC-AC695DA2AE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5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5.7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2" name="Line 179">
                <a:extLst>
                  <a:ext uri="{FF2B5EF4-FFF2-40B4-BE49-F238E27FC236}">
                    <a16:creationId xmlns:a16="http://schemas.microsoft.com/office/drawing/2014/main" id="{6AFAAC68-0E77-E19F-06C2-0295238D29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88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3" name="Rectangle 180">
                <a:extLst>
                  <a:ext uri="{FF2B5EF4-FFF2-40B4-BE49-F238E27FC236}">
                    <a16:creationId xmlns:a16="http://schemas.microsoft.com/office/drawing/2014/main" id="{98E5E1B4-C755-1FA9-A23C-FC3E7E8BDA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4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5.8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4" name="Line 181">
                <a:extLst>
                  <a:ext uri="{FF2B5EF4-FFF2-40B4-BE49-F238E27FC236}">
                    <a16:creationId xmlns:a16="http://schemas.microsoft.com/office/drawing/2014/main" id="{8CB727CB-085C-DB4A-22FC-8F83735F0F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14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5" name="Rectangle 182">
                <a:extLst>
                  <a:ext uri="{FF2B5EF4-FFF2-40B4-BE49-F238E27FC236}">
                    <a16:creationId xmlns:a16="http://schemas.microsoft.com/office/drawing/2014/main" id="{811CA8E9-B2DB-9AAE-C0B4-9ADC7EF1C3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1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5.9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6" name="Line 183">
                <a:extLst>
                  <a:ext uri="{FF2B5EF4-FFF2-40B4-BE49-F238E27FC236}">
                    <a16:creationId xmlns:a16="http://schemas.microsoft.com/office/drawing/2014/main" id="{13D26BEC-2036-6AD3-7D7E-A0D886EA94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43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7" name="Rectangle 184">
                <a:extLst>
                  <a:ext uri="{FF2B5EF4-FFF2-40B4-BE49-F238E27FC236}">
                    <a16:creationId xmlns:a16="http://schemas.microsoft.com/office/drawing/2014/main" id="{9524891F-F7E4-716B-6FB5-E2A03BFC9F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8" y="2734"/>
                <a:ext cx="6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08" name="Line 185">
                <a:extLst>
                  <a:ext uri="{FF2B5EF4-FFF2-40B4-BE49-F238E27FC236}">
                    <a16:creationId xmlns:a16="http://schemas.microsoft.com/office/drawing/2014/main" id="{E165B269-D385-862A-7DA1-9B1B585AC9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73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9" name="Rectangle 186">
                <a:extLst>
                  <a:ext uri="{FF2B5EF4-FFF2-40B4-BE49-F238E27FC236}">
                    <a16:creationId xmlns:a16="http://schemas.microsoft.com/office/drawing/2014/main" id="{9990C253-BD18-D8E6-A4C2-3CC14A4749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0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6.1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0" name="Line 187">
                <a:extLst>
                  <a:ext uri="{FF2B5EF4-FFF2-40B4-BE49-F238E27FC236}">
                    <a16:creationId xmlns:a16="http://schemas.microsoft.com/office/drawing/2014/main" id="{317941C8-03E0-5234-7480-7CAEB3CC5E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99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1" name="Rectangle 188">
                <a:extLst>
                  <a:ext uri="{FF2B5EF4-FFF2-40B4-BE49-F238E27FC236}">
                    <a16:creationId xmlns:a16="http://schemas.microsoft.com/office/drawing/2014/main" id="{A787B717-6428-B730-F33A-20C9117E9A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56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6.2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2" name="Line 189">
                <a:extLst>
                  <a:ext uri="{FF2B5EF4-FFF2-40B4-BE49-F238E27FC236}">
                    <a16:creationId xmlns:a16="http://schemas.microsoft.com/office/drawing/2014/main" id="{D99E8889-D95D-5CC7-DAD0-E611232759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29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3" name="Rectangle 190">
                <a:extLst>
                  <a:ext uri="{FF2B5EF4-FFF2-40B4-BE49-F238E27FC236}">
                    <a16:creationId xmlns:a16="http://schemas.microsoft.com/office/drawing/2014/main" id="{6EE01ADD-1492-CE0C-AC12-E8BFCEE938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86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6.3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4" name="Line 191">
                <a:extLst>
                  <a:ext uri="{FF2B5EF4-FFF2-40B4-BE49-F238E27FC236}">
                    <a16:creationId xmlns:a16="http://schemas.microsoft.com/office/drawing/2014/main" id="{6A54C6C4-218B-BBA2-4321-10CA143677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58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5" name="Rectangle 192">
                <a:extLst>
                  <a:ext uri="{FF2B5EF4-FFF2-40B4-BE49-F238E27FC236}">
                    <a16:creationId xmlns:a16="http://schemas.microsoft.com/office/drawing/2014/main" id="{EA119FA0-848D-6626-07E1-996391150E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5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6.4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6" name="Line 193">
                <a:extLst>
                  <a:ext uri="{FF2B5EF4-FFF2-40B4-BE49-F238E27FC236}">
                    <a16:creationId xmlns:a16="http://schemas.microsoft.com/office/drawing/2014/main" id="{49D878C1-293F-67DD-E4BD-EAF92996AB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85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7" name="Rectangle 194">
                <a:extLst>
                  <a:ext uri="{FF2B5EF4-FFF2-40B4-BE49-F238E27FC236}">
                    <a16:creationId xmlns:a16="http://schemas.microsoft.com/office/drawing/2014/main" id="{64223F1A-BBA3-2DDF-5642-5A4BEAAA22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41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6.5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18" name="Line 195">
                <a:extLst>
                  <a:ext uri="{FF2B5EF4-FFF2-40B4-BE49-F238E27FC236}">
                    <a16:creationId xmlns:a16="http://schemas.microsoft.com/office/drawing/2014/main" id="{93D1B3C9-9B7B-5AB3-CADF-AB122BEFE5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14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9" name="Rectangle 196">
                <a:extLst>
                  <a:ext uri="{FF2B5EF4-FFF2-40B4-BE49-F238E27FC236}">
                    <a16:creationId xmlns:a16="http://schemas.microsoft.com/office/drawing/2014/main" id="{881DE303-D46F-5966-A690-3719445B29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1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6.6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0" name="Line 197">
                <a:extLst>
                  <a:ext uri="{FF2B5EF4-FFF2-40B4-BE49-F238E27FC236}">
                    <a16:creationId xmlns:a16="http://schemas.microsoft.com/office/drawing/2014/main" id="{FFB6BC82-D204-480C-72F5-C51B15064C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43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1" name="Rectangle 198">
                <a:extLst>
                  <a:ext uri="{FF2B5EF4-FFF2-40B4-BE49-F238E27FC236}">
                    <a16:creationId xmlns:a16="http://schemas.microsoft.com/office/drawing/2014/main" id="{195C9439-9D89-6B3F-4795-15FB824FB3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0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6.7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2" name="Line 199">
                <a:extLst>
                  <a:ext uri="{FF2B5EF4-FFF2-40B4-BE49-F238E27FC236}">
                    <a16:creationId xmlns:a16="http://schemas.microsoft.com/office/drawing/2014/main" id="{FB05F368-B2F3-3E09-2C51-B8973C469E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70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3" name="Rectangle 200">
                <a:extLst>
                  <a:ext uri="{FF2B5EF4-FFF2-40B4-BE49-F238E27FC236}">
                    <a16:creationId xmlns:a16="http://schemas.microsoft.com/office/drawing/2014/main" id="{C7BE73F9-B1E8-27AB-E256-F81EA62899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27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6.8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4" name="Line 201">
                <a:extLst>
                  <a:ext uri="{FF2B5EF4-FFF2-40B4-BE49-F238E27FC236}">
                    <a16:creationId xmlns:a16="http://schemas.microsoft.com/office/drawing/2014/main" id="{B73085BB-2FBB-BB06-BADA-69940955F5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99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5" name="Rectangle 202">
                <a:extLst>
                  <a:ext uri="{FF2B5EF4-FFF2-40B4-BE49-F238E27FC236}">
                    <a16:creationId xmlns:a16="http://schemas.microsoft.com/office/drawing/2014/main" id="{DCC7A2B5-32F7-C798-2DC6-7E2D514CB1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56" y="2734"/>
                <a:ext cx="117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6.9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226" name="Line 203">
                <a:extLst>
                  <a:ext uri="{FF2B5EF4-FFF2-40B4-BE49-F238E27FC236}">
                    <a16:creationId xmlns:a16="http://schemas.microsoft.com/office/drawing/2014/main" id="{40E099C9-945D-3C73-2198-F0F1FEAA9C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29" y="2721"/>
                <a:ext cx="0" cy="13"/>
              </a:xfrm>
              <a:prstGeom prst="line">
                <a:avLst/>
              </a:prstGeom>
              <a:noFill/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7" name="Rectangle 204">
                <a:extLst>
                  <a:ext uri="{FF2B5EF4-FFF2-40B4-BE49-F238E27FC236}">
                    <a16:creationId xmlns:a16="http://schemas.microsoft.com/office/drawing/2014/main" id="{A4E91D6C-5224-E424-BF42-4878B90A63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3" y="2734"/>
                <a:ext cx="65" cy="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7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Microsoft Sans Serif" panose="020B0604020202020204" pitchFamily="34" charset="0"/>
                  </a:rPr>
                  <a:t>7</a:t>
                </a:r>
                <a:endParaRPr kumimoji="0" lang="en-US" alt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8" name="Line 206">
              <a:extLst>
                <a:ext uri="{FF2B5EF4-FFF2-40B4-BE49-F238E27FC236}">
                  <a16:creationId xmlns:a16="http://schemas.microsoft.com/office/drawing/2014/main" id="{9384374D-0667-D3A9-8B2B-81CEED9990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55" y="2721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" name="Rectangle 207">
              <a:extLst>
                <a:ext uri="{FF2B5EF4-FFF2-40B4-BE49-F238E27FC236}">
                  <a16:creationId xmlns:a16="http://schemas.microsoft.com/office/drawing/2014/main" id="{A127061D-03F2-7173-33A6-2F8B7D6864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12" y="2734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7.1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Line 208">
              <a:extLst>
                <a:ext uri="{FF2B5EF4-FFF2-40B4-BE49-F238E27FC236}">
                  <a16:creationId xmlns:a16="http://schemas.microsoft.com/office/drawing/2014/main" id="{6A407BCE-A357-F660-8260-1F5D271AA6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85" y="2721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Rectangle 209">
              <a:extLst>
                <a:ext uri="{FF2B5EF4-FFF2-40B4-BE49-F238E27FC236}">
                  <a16:creationId xmlns:a16="http://schemas.microsoft.com/office/drawing/2014/main" id="{2D71A58D-F1B1-D769-1C76-6E2E7FA12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1" y="2734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7.2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Line 210">
              <a:extLst>
                <a:ext uri="{FF2B5EF4-FFF2-40B4-BE49-F238E27FC236}">
                  <a16:creationId xmlns:a16="http://schemas.microsoft.com/office/drawing/2014/main" id="{D44694E2-4F5C-1532-CC82-D1D6A2A53C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11" y="2721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Rectangle 211">
              <a:extLst>
                <a:ext uri="{FF2B5EF4-FFF2-40B4-BE49-F238E27FC236}">
                  <a16:creationId xmlns:a16="http://schemas.microsoft.com/office/drawing/2014/main" id="{004B5CC7-CE03-7E54-5EC8-A275699BD4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8" y="2734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7.3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Line 212">
              <a:extLst>
                <a:ext uri="{FF2B5EF4-FFF2-40B4-BE49-F238E27FC236}">
                  <a16:creationId xmlns:a16="http://schemas.microsoft.com/office/drawing/2014/main" id="{6A59BA29-29F0-EFE3-1F61-5D9326F4E8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140" y="2721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Rectangle 213">
              <a:extLst>
                <a:ext uri="{FF2B5EF4-FFF2-40B4-BE49-F238E27FC236}">
                  <a16:creationId xmlns:a16="http://schemas.microsoft.com/office/drawing/2014/main" id="{D9D3ECEE-BECA-27F7-5D27-AA03D779C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7" y="2734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7.4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6" name="Line 214">
              <a:extLst>
                <a:ext uri="{FF2B5EF4-FFF2-40B4-BE49-F238E27FC236}">
                  <a16:creationId xmlns:a16="http://schemas.microsoft.com/office/drawing/2014/main" id="{D81980BD-8BB3-1599-82FA-0A4C6EEC1D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70" y="2721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Rectangle 215">
              <a:extLst>
                <a:ext uri="{FF2B5EF4-FFF2-40B4-BE49-F238E27FC236}">
                  <a16:creationId xmlns:a16="http://schemas.microsoft.com/office/drawing/2014/main" id="{E440DE2D-B7AB-0B04-7C93-8927783F66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7" y="2734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7.5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Line 216">
              <a:extLst>
                <a:ext uri="{FF2B5EF4-FFF2-40B4-BE49-F238E27FC236}">
                  <a16:creationId xmlns:a16="http://schemas.microsoft.com/office/drawing/2014/main" id="{7D9EFF54-B955-9173-9313-431D889860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396" y="2721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Rectangle 217">
              <a:extLst>
                <a:ext uri="{FF2B5EF4-FFF2-40B4-BE49-F238E27FC236}">
                  <a16:creationId xmlns:a16="http://schemas.microsoft.com/office/drawing/2014/main" id="{CF9820FF-0364-4F67-DF28-41487723AB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3" y="2734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7.6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Line 218">
              <a:extLst>
                <a:ext uri="{FF2B5EF4-FFF2-40B4-BE49-F238E27FC236}">
                  <a16:creationId xmlns:a16="http://schemas.microsoft.com/office/drawing/2014/main" id="{05F12432-38EF-6F08-FB88-EA83EFB69A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26" y="2721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Rectangle 219">
              <a:extLst>
                <a:ext uri="{FF2B5EF4-FFF2-40B4-BE49-F238E27FC236}">
                  <a16:creationId xmlns:a16="http://schemas.microsoft.com/office/drawing/2014/main" id="{183FADE3-B71F-03F8-6A18-C9E2A4851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3" y="2734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7.7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Line 220">
              <a:extLst>
                <a:ext uri="{FF2B5EF4-FFF2-40B4-BE49-F238E27FC236}">
                  <a16:creationId xmlns:a16="http://schemas.microsoft.com/office/drawing/2014/main" id="{A5F290E6-44A1-394D-0829-67E87641F1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55" y="2721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Rectangle 221">
              <a:extLst>
                <a:ext uri="{FF2B5EF4-FFF2-40B4-BE49-F238E27FC236}">
                  <a16:creationId xmlns:a16="http://schemas.microsoft.com/office/drawing/2014/main" id="{15CAF2AA-A67A-8ECF-76A2-199AFEDC00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2" y="2734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7.8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Line 222">
              <a:extLst>
                <a:ext uri="{FF2B5EF4-FFF2-40B4-BE49-F238E27FC236}">
                  <a16:creationId xmlns:a16="http://schemas.microsoft.com/office/drawing/2014/main" id="{43E42724-F198-375C-992A-2D1D30B5EE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82" y="2721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Rectangle 223">
              <a:extLst>
                <a:ext uri="{FF2B5EF4-FFF2-40B4-BE49-F238E27FC236}">
                  <a16:creationId xmlns:a16="http://schemas.microsoft.com/office/drawing/2014/main" id="{25B422C9-79F4-2922-9BB8-9A66ACED22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38" y="2734"/>
              <a:ext cx="117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7.9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6" name="Line 224">
              <a:extLst>
                <a:ext uri="{FF2B5EF4-FFF2-40B4-BE49-F238E27FC236}">
                  <a16:creationId xmlns:a16="http://schemas.microsoft.com/office/drawing/2014/main" id="{C79A1B94-4A7E-81D5-E696-4047DBB823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11" y="2721"/>
              <a:ext cx="0" cy="13"/>
            </a:xfrm>
            <a:prstGeom prst="line">
              <a:avLst/>
            </a:prstGeom>
            <a:noFill/>
            <a:ln w="0" cap="flat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Rectangle 225">
              <a:extLst>
                <a:ext uri="{FF2B5EF4-FFF2-40B4-BE49-F238E27FC236}">
                  <a16:creationId xmlns:a16="http://schemas.microsoft.com/office/drawing/2014/main" id="{4799E875-8E9C-691A-DE39-FBF1CF5C6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6" y="2734"/>
              <a:ext cx="65" cy="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7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Microsoft Sans Serif" panose="020B0604020202020204" pitchFamily="34" charset="0"/>
                </a:rPr>
                <a:t>8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228" name="Rectangle 123">
            <a:extLst>
              <a:ext uri="{FF2B5EF4-FFF2-40B4-BE49-F238E27FC236}">
                <a16:creationId xmlns:a16="http://schemas.microsoft.com/office/drawing/2014/main" id="{3A08BE1C-D08D-DDBB-2755-40070E3B215B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146376" y="2871805"/>
            <a:ext cx="636393" cy="10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7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Microsoft Sans Serif" panose="020B0604020202020204" pitchFamily="34" charset="0"/>
              </a:rPr>
              <a:t>Abundance (au)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8179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1E382-2F17-FC38-935D-7B7BFFB6F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HHC+GLUC </a:t>
            </a:r>
            <a:r>
              <a:rPr lang="sv-SE" kern="100" dirty="0">
                <a:cs typeface="Times New Roman" panose="02020603050405020304" pitchFamily="18" charset="0"/>
              </a:rPr>
              <a:t>N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sv-SE" kern="100" baseline="-25000" dirty="0"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sv-SE" dirty="0"/>
              <a:t> </a:t>
            </a:r>
            <a:r>
              <a:rPr lang="pt-BR" dirty="0"/>
              <a:t>RT 6.68min 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35923B-FCD8-1613-9BB7-830C96D8E5E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48102"/>
          <a:stretch/>
        </p:blipFill>
        <p:spPr>
          <a:xfrm>
            <a:off x="0" y="1809315"/>
            <a:ext cx="9000000" cy="24820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3950E4-5579-DBFE-BB5F-6CA4721D0AE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48744"/>
          <a:stretch/>
        </p:blipFill>
        <p:spPr>
          <a:xfrm>
            <a:off x="0" y="4375967"/>
            <a:ext cx="9000000" cy="24820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339DFD-D9CD-4126-C677-0E38B0F1D34A}"/>
              </a:ext>
            </a:extLst>
          </p:cNvPr>
          <p:cNvSpPr txBox="1"/>
          <p:nvPr/>
        </p:nvSpPr>
        <p:spPr>
          <a:xfrm>
            <a:off x="9196448" y="159960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094C20-CD92-F210-3B89-AA64E7D434FB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8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54B914-12A2-7181-20AA-C6D11F573EDC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27C55C-593C-B7E8-A935-B96E291D93FB}"/>
              </a:ext>
            </a:extLst>
          </p:cNvPr>
          <p:cNvSpPr txBox="1"/>
          <p:nvPr/>
        </p:nvSpPr>
        <p:spPr>
          <a:xfrm>
            <a:off x="9528959" y="1872733"/>
            <a:ext cx="1107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493.2803</a:t>
            </a:r>
            <a:endParaRPr lang="LID4096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971933-71A5-66C7-7DFD-25C1834877CC}"/>
              </a:ext>
            </a:extLst>
          </p:cNvPr>
          <p:cNvSpPr txBox="1"/>
          <p:nvPr/>
        </p:nvSpPr>
        <p:spPr>
          <a:xfrm>
            <a:off x="10772062" y="716529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BDE290-9F0B-6E56-6AFA-2691BA94E5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8560" y="282979"/>
            <a:ext cx="2217420" cy="1219200"/>
          </a:xfrm>
          <a:prstGeom prst="rect">
            <a:avLst/>
          </a:prstGeom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5FC99B3-AC18-DE5B-E8F9-3775A03DCE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7661070"/>
              </p:ext>
            </p:extLst>
          </p:nvPr>
        </p:nvGraphicFramePr>
        <p:xfrm>
          <a:off x="9483354" y="2624210"/>
          <a:ext cx="1517650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17040" imgH="1050120" progId="ACD.ChemSketch.20">
                  <p:embed/>
                </p:oleObj>
              </mc:Choice>
              <mc:Fallback>
                <p:oleObj name="ChemSketch" r:id="rId5" imgW="1517040" imgH="1050120" progId="ACD.ChemSketch.20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5FC99B3-AC18-DE5B-E8F9-3775A03DCE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483354" y="2624210"/>
                        <a:ext cx="1517650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7338F44B-DD45-562B-8FBD-1DC15751BD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59579" y="4272827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869760" progId="ACD.ChemSketch.20">
                  <p:embed/>
                </p:oleObj>
              </mc:Choice>
              <mc:Fallback>
                <p:oleObj name="ChemSketch" r:id="rId7" imgW="1465200" imgH="869760" progId="ACD.ChemSketch.20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7338F44B-DD45-562B-8FBD-1DC15751BDA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559579" y="4272827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7286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HHC+GLUC</a:t>
            </a:r>
            <a:r>
              <a:rPr lang="sv-SE" kern="100" dirty="0">
                <a:cs typeface="Times New Roman" panose="02020603050405020304" pitchFamily="18" charset="0"/>
              </a:rPr>
              <a:t> N</a:t>
            </a:r>
            <a:r>
              <a:rPr lang="sv-SE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sv-SE" kern="100" baseline="-25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</a:t>
            </a:r>
            <a:r>
              <a:rPr lang="pt-BR" dirty="0"/>
              <a:t> 6.91min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FBDC07-04E9-2E52-F35F-7E2389E910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48102"/>
          <a:stretch/>
        </p:blipFill>
        <p:spPr>
          <a:xfrm>
            <a:off x="0" y="1809315"/>
            <a:ext cx="9000000" cy="24820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267458-ECA8-C1CC-B534-924292659F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48744"/>
          <a:stretch/>
        </p:blipFill>
        <p:spPr>
          <a:xfrm>
            <a:off x="0" y="4293330"/>
            <a:ext cx="9000000" cy="248203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26AAA3-A641-B203-477F-6C57D7858144}"/>
              </a:ext>
            </a:extLst>
          </p:cNvPr>
          <p:cNvSpPr txBox="1"/>
          <p:nvPr/>
        </p:nvSpPr>
        <p:spPr>
          <a:xfrm>
            <a:off x="9196448" y="159960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B06367-9B46-A39A-C6D3-055755D8F5C2}"/>
              </a:ext>
            </a:extLst>
          </p:cNvPr>
          <p:cNvSpPr txBox="1"/>
          <p:nvPr/>
        </p:nvSpPr>
        <p:spPr>
          <a:xfrm>
            <a:off x="10953998" y="1862195"/>
            <a:ext cx="12380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8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 </a:t>
            </a:r>
            <a:endParaRPr lang="LID4096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7D569E-8220-B6C6-0970-6D1F727CA4FC}"/>
              </a:ext>
            </a:extLst>
          </p:cNvPr>
          <p:cNvSpPr txBox="1"/>
          <p:nvPr/>
        </p:nvSpPr>
        <p:spPr>
          <a:xfrm>
            <a:off x="10971809" y="158772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C2FE5D-11C2-C910-B413-277F4E7B890B}"/>
              </a:ext>
            </a:extLst>
          </p:cNvPr>
          <p:cNvSpPr txBox="1"/>
          <p:nvPr/>
        </p:nvSpPr>
        <p:spPr>
          <a:xfrm>
            <a:off x="9528959" y="1872733"/>
            <a:ext cx="11073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493.2803 </a:t>
            </a:r>
            <a:endParaRPr lang="en-SE" sz="1200" b="0" i="0" dirty="0">
              <a:effectLst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748A7F-2C10-768C-4F81-CAF1B4F43FD7}"/>
              </a:ext>
            </a:extLst>
          </p:cNvPr>
          <p:cNvSpPr txBox="1"/>
          <p:nvPr/>
        </p:nvSpPr>
        <p:spPr>
          <a:xfrm>
            <a:off x="10772062" y="716529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CFF71B-0786-2D53-61A3-FDA3AFBF32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8560" y="282979"/>
            <a:ext cx="2217420" cy="1219200"/>
          </a:xfrm>
          <a:prstGeom prst="rect">
            <a:avLst/>
          </a:prstGeom>
        </p:spPr>
      </p:pic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24F32C7-29A9-5721-44BC-9FE8EB7DC02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9855629"/>
              </p:ext>
            </p:extLst>
          </p:nvPr>
        </p:nvGraphicFramePr>
        <p:xfrm>
          <a:off x="9483354" y="2624210"/>
          <a:ext cx="1517650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17040" imgH="1050120" progId="ACD.ChemSketch.20">
                  <p:embed/>
                </p:oleObj>
              </mc:Choice>
              <mc:Fallback>
                <p:oleObj name="ChemSketch" r:id="rId5" imgW="1517040" imgH="1050120" progId="ACD.ChemSketch.20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F24F32C7-29A9-5721-44BC-9FE8EB7DC0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483354" y="2624210"/>
                        <a:ext cx="1517650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841060E8-4211-A12F-792A-22052DC600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559579" y="4272827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869760" progId="ACD.ChemSketch.20">
                  <p:embed/>
                </p:oleObj>
              </mc:Choice>
              <mc:Fallback>
                <p:oleObj name="ChemSketch" r:id="rId7" imgW="1465200" imgH="869760" progId="ACD.ChemSketch.20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841060E8-4211-A12F-792A-22052DC600D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559579" y="4272827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93353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MonoOH (Tail) +GLUC</a:t>
            </a:r>
            <a:r>
              <a:rPr lang="sv-SE" kern="100" dirty="0">
                <a:cs typeface="Times New Roman" panose="02020603050405020304" pitchFamily="18" charset="0"/>
              </a:rPr>
              <a:t> N2</a:t>
            </a:r>
            <a:r>
              <a:rPr lang="pt-BR" dirty="0"/>
              <a:t> 4.06 min</a:t>
            </a:r>
            <a:endParaRPr lang="en-GB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2BC7B7-849E-1373-A24E-9CAC7634A6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50000"/>
          <a:stretch/>
        </p:blipFill>
        <p:spPr>
          <a:xfrm>
            <a:off x="0" y="1809315"/>
            <a:ext cx="9000000" cy="2391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445305-D83E-DEBC-B4CD-E9197E36AF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0000"/>
          <a:stretch/>
        </p:blipFill>
        <p:spPr>
          <a:xfrm>
            <a:off x="0" y="4388463"/>
            <a:ext cx="9000000" cy="2421207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4A18F9B9-DD56-8FF3-386B-FB7925E28FBF}"/>
              </a:ext>
            </a:extLst>
          </p:cNvPr>
          <p:cNvSpPr txBox="1"/>
          <p:nvPr/>
        </p:nvSpPr>
        <p:spPr>
          <a:xfrm>
            <a:off x="8997043" y="1506085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5383B39-38E6-7BFC-74B0-F8F3E9D75054}"/>
              </a:ext>
            </a:extLst>
          </p:cNvPr>
          <p:cNvSpPr txBox="1"/>
          <p:nvPr/>
        </p:nvSpPr>
        <p:spPr>
          <a:xfrm>
            <a:off x="10772404" y="1494208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6C58BF9-3E78-872B-D562-4B452158D6CB}"/>
              </a:ext>
            </a:extLst>
          </p:cNvPr>
          <p:cNvSpPr txBox="1"/>
          <p:nvPr/>
        </p:nvSpPr>
        <p:spPr>
          <a:xfrm>
            <a:off x="10785764" y="1712269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6B5B7B9-8FDC-FD42-0D8D-53EBE0856916}"/>
              </a:ext>
            </a:extLst>
          </p:cNvPr>
          <p:cNvSpPr txBox="1"/>
          <p:nvPr/>
        </p:nvSpPr>
        <p:spPr>
          <a:xfrm>
            <a:off x="9271289" y="1737653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509.2750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6009AFE4-77A9-A40C-B894-86C917912DD9}"/>
              </a:ext>
            </a:extLst>
          </p:cNvPr>
          <p:cNvSpPr txBox="1"/>
          <p:nvPr/>
        </p:nvSpPr>
        <p:spPr>
          <a:xfrm>
            <a:off x="10436160" y="697867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0F31C55-FCE0-1A18-5BD6-376ED7A29368}"/>
              </a:ext>
            </a:extLst>
          </p:cNvPr>
          <p:cNvCxnSpPr>
            <a:cxnSpLocks/>
          </p:cNvCxnSpPr>
          <p:nvPr/>
        </p:nvCxnSpPr>
        <p:spPr>
          <a:xfrm>
            <a:off x="10457701" y="6190841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9CBA8E3-8E0F-3C34-EFD1-E9289058A382}"/>
              </a:ext>
            </a:extLst>
          </p:cNvPr>
          <p:cNvSpPr txBox="1"/>
          <p:nvPr/>
        </p:nvSpPr>
        <p:spPr>
          <a:xfrm>
            <a:off x="10730854" y="6161516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FA63E18-AC4A-3BF5-06B1-E6D7A56B3D96}"/>
              </a:ext>
            </a:extLst>
          </p:cNvPr>
          <p:cNvSpPr txBox="1"/>
          <p:nvPr/>
        </p:nvSpPr>
        <p:spPr>
          <a:xfrm>
            <a:off x="10015349" y="6003949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9C2B83-06CC-A04D-17D5-ADE92F00F34C}"/>
              </a:ext>
            </a:extLst>
          </p:cNvPr>
          <p:cNvSpPr txBox="1"/>
          <p:nvPr/>
        </p:nvSpPr>
        <p:spPr>
          <a:xfrm>
            <a:off x="10061844" y="642240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BD4CAC4-212C-012D-3B29-596DD8B52483}"/>
              </a:ext>
            </a:extLst>
          </p:cNvPr>
          <p:cNvCxnSpPr>
            <a:cxnSpLocks/>
          </p:cNvCxnSpPr>
          <p:nvPr/>
        </p:nvCxnSpPr>
        <p:spPr>
          <a:xfrm>
            <a:off x="11001897" y="3082116"/>
            <a:ext cx="3763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B7FEEF89-8458-2FE6-0BED-DA1BE66DB45E}"/>
              </a:ext>
            </a:extLst>
          </p:cNvPr>
          <p:cNvSpPr txBox="1"/>
          <p:nvPr/>
        </p:nvSpPr>
        <p:spPr>
          <a:xfrm>
            <a:off x="10921367" y="3044165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88F2E60-74F2-5650-2BAF-20E6AC46E1D0}"/>
              </a:ext>
            </a:extLst>
          </p:cNvPr>
          <p:cNvSpPr txBox="1"/>
          <p:nvPr/>
        </p:nvSpPr>
        <p:spPr>
          <a:xfrm>
            <a:off x="10102345" y="2946983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008875-8AA6-D209-64A0-BD8DC2C2CE9B}"/>
              </a:ext>
            </a:extLst>
          </p:cNvPr>
          <p:cNvSpPr txBox="1"/>
          <p:nvPr/>
        </p:nvSpPr>
        <p:spPr>
          <a:xfrm>
            <a:off x="11391781" y="292549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315.2319</a:t>
            </a:r>
            <a:endParaRPr lang="LID4096" sz="1200" dirty="0"/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57DC891-BE69-5F79-2E26-97057FAC6776}"/>
              </a:ext>
            </a:extLst>
          </p:cNvPr>
          <p:cNvCxnSpPr>
            <a:cxnSpLocks/>
          </p:cNvCxnSpPr>
          <p:nvPr/>
        </p:nvCxnSpPr>
        <p:spPr>
          <a:xfrm>
            <a:off x="10206756" y="4351905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50BE1B3-2095-648A-E9CB-C745C8F18BA1}"/>
              </a:ext>
            </a:extLst>
          </p:cNvPr>
          <p:cNvSpPr txBox="1"/>
          <p:nvPr/>
        </p:nvSpPr>
        <p:spPr>
          <a:xfrm>
            <a:off x="10479909" y="4322580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34F703D-E83B-3890-A864-A6BB37E0DC6A}"/>
              </a:ext>
            </a:extLst>
          </p:cNvPr>
          <p:cNvSpPr txBox="1"/>
          <p:nvPr/>
        </p:nvSpPr>
        <p:spPr>
          <a:xfrm>
            <a:off x="9764404" y="4165013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77A0F67-A4FA-BA98-B705-CE352197527E}"/>
              </a:ext>
            </a:extLst>
          </p:cNvPr>
          <p:cNvSpPr txBox="1"/>
          <p:nvPr/>
        </p:nvSpPr>
        <p:spPr>
          <a:xfrm>
            <a:off x="9810899" y="458346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8705643-44CD-0189-9060-ADCA47BD1867}"/>
              </a:ext>
            </a:extLst>
          </p:cNvPr>
          <p:cNvGrpSpPr/>
          <p:nvPr/>
        </p:nvGrpSpPr>
        <p:grpSpPr>
          <a:xfrm>
            <a:off x="9176839" y="235601"/>
            <a:ext cx="2262188" cy="1254126"/>
            <a:chOff x="923361" y="2534545"/>
            <a:chExt cx="2262188" cy="1254126"/>
          </a:xfrm>
        </p:grpSpPr>
        <p:sp>
          <p:nvSpPr>
            <p:cNvPr id="5" name="Oval 456">
              <a:extLst>
                <a:ext uri="{FF2B5EF4-FFF2-40B4-BE49-F238E27FC236}">
                  <a16:creationId xmlns:a16="http://schemas.microsoft.com/office/drawing/2014/main" id="{7B00EB86-6C08-21F3-4355-9734D86245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6374" y="3610870"/>
              <a:ext cx="134938" cy="136525"/>
            </a:xfrm>
            <a:prstGeom prst="ellipse">
              <a:avLst/>
            </a:prstGeom>
            <a:solidFill>
              <a:srgbClr val="D1D1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6" name="Oval 458">
              <a:extLst>
                <a:ext uri="{FF2B5EF4-FFF2-40B4-BE49-F238E27FC236}">
                  <a16:creationId xmlns:a16="http://schemas.microsoft.com/office/drawing/2014/main" id="{DE7A00C0-D027-73F4-1E6A-F6F951A66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0211" y="3483870"/>
              <a:ext cx="136525" cy="134938"/>
            </a:xfrm>
            <a:prstGeom prst="ellipse">
              <a:avLst/>
            </a:prstGeom>
            <a:solidFill>
              <a:srgbClr val="D1D1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8" name="Oval 460">
              <a:extLst>
                <a:ext uri="{FF2B5EF4-FFF2-40B4-BE49-F238E27FC236}">
                  <a16:creationId xmlns:a16="http://schemas.microsoft.com/office/drawing/2014/main" id="{1799503B-9988-0E40-9C94-605B505C0B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9286" y="3607695"/>
              <a:ext cx="136525" cy="136525"/>
            </a:xfrm>
            <a:prstGeom prst="ellipse">
              <a:avLst/>
            </a:prstGeom>
            <a:solidFill>
              <a:srgbClr val="D1D1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9" name="Oval 461">
              <a:extLst>
                <a:ext uri="{FF2B5EF4-FFF2-40B4-BE49-F238E27FC236}">
                  <a16:creationId xmlns:a16="http://schemas.microsoft.com/office/drawing/2014/main" id="{D39D2463-3BC8-A3B7-3A08-4268B0F021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9286" y="3607695"/>
              <a:ext cx="136525" cy="136525"/>
            </a:xfrm>
            <a:prstGeom prst="ellipse">
              <a:avLst/>
            </a:prstGeom>
            <a:noFill/>
            <a:ln w="1588" cap="rnd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0" name="Oval 462">
              <a:extLst>
                <a:ext uri="{FF2B5EF4-FFF2-40B4-BE49-F238E27FC236}">
                  <a16:creationId xmlns:a16="http://schemas.microsoft.com/office/drawing/2014/main" id="{67C882C5-775B-75EF-0D2F-CC9FFACA59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9949" y="3483870"/>
              <a:ext cx="134938" cy="134938"/>
            </a:xfrm>
            <a:prstGeom prst="ellipse">
              <a:avLst/>
            </a:prstGeom>
            <a:solidFill>
              <a:srgbClr val="D1D1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1" name="Oval 463">
              <a:extLst>
                <a:ext uri="{FF2B5EF4-FFF2-40B4-BE49-F238E27FC236}">
                  <a16:creationId xmlns:a16="http://schemas.microsoft.com/office/drawing/2014/main" id="{37003157-0509-0724-CA9F-EED4B9578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9949" y="3483870"/>
              <a:ext cx="134938" cy="134938"/>
            </a:xfrm>
            <a:prstGeom prst="ellipse">
              <a:avLst/>
            </a:prstGeom>
            <a:noFill/>
            <a:ln w="1588" cap="rnd">
              <a:solidFill>
                <a:srgbClr val="D1D1D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2" name="Oval 464">
              <a:extLst>
                <a:ext uri="{FF2B5EF4-FFF2-40B4-BE49-F238E27FC236}">
                  <a16:creationId xmlns:a16="http://schemas.microsoft.com/office/drawing/2014/main" id="{4B4D7F6A-8950-80B3-CE63-E03E7926AC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9024" y="3607695"/>
              <a:ext cx="136525" cy="136525"/>
            </a:xfrm>
            <a:prstGeom prst="ellipse">
              <a:avLst/>
            </a:prstGeom>
            <a:solidFill>
              <a:srgbClr val="D1D1D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3" name="Oval 465">
              <a:extLst>
                <a:ext uri="{FF2B5EF4-FFF2-40B4-BE49-F238E27FC236}">
                  <a16:creationId xmlns:a16="http://schemas.microsoft.com/office/drawing/2014/main" id="{48C81C79-4EE3-344F-2CDC-FB70A7D020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9024" y="3607695"/>
              <a:ext cx="136525" cy="136525"/>
            </a:xfrm>
            <a:prstGeom prst="ellipse">
              <a:avLst/>
            </a:prstGeom>
            <a:noFill/>
            <a:ln w="1588" cap="rnd">
              <a:noFill/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4" name="Freeform 468">
              <a:extLst>
                <a:ext uri="{FF2B5EF4-FFF2-40B4-BE49-F238E27FC236}">
                  <a16:creationId xmlns:a16="http://schemas.microsoft.com/office/drawing/2014/main" id="{ED4E22C6-B4D4-F696-2EC5-E76F313D60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4474" y="3491808"/>
              <a:ext cx="287338" cy="242888"/>
            </a:xfrm>
            <a:custGeom>
              <a:avLst/>
              <a:gdLst>
                <a:gd name="T0" fmla="*/ 42 w 181"/>
                <a:gd name="T1" fmla="*/ 153 h 153"/>
                <a:gd name="T2" fmla="*/ 0 w 181"/>
                <a:gd name="T3" fmla="*/ 79 h 153"/>
                <a:gd name="T4" fmla="*/ 138 w 181"/>
                <a:gd name="T5" fmla="*/ 0 h 153"/>
                <a:gd name="T6" fmla="*/ 181 w 181"/>
                <a:gd name="T7" fmla="*/ 75 h 153"/>
                <a:gd name="T8" fmla="*/ 42 w 181"/>
                <a:gd name="T9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53">
                  <a:moveTo>
                    <a:pt x="42" y="153"/>
                  </a:moveTo>
                  <a:lnTo>
                    <a:pt x="0" y="79"/>
                  </a:lnTo>
                  <a:lnTo>
                    <a:pt x="138" y="0"/>
                  </a:lnTo>
                  <a:lnTo>
                    <a:pt x="181" y="75"/>
                  </a:lnTo>
                  <a:lnTo>
                    <a:pt x="42" y="153"/>
                  </a:ln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5" name="Freeform 469">
              <a:extLst>
                <a:ext uri="{FF2B5EF4-FFF2-40B4-BE49-F238E27FC236}">
                  <a16:creationId xmlns:a16="http://schemas.microsoft.com/office/drawing/2014/main" id="{B2E91B7E-D38B-FEAD-C871-E267892907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4474" y="3491808"/>
              <a:ext cx="287338" cy="242888"/>
            </a:xfrm>
            <a:custGeom>
              <a:avLst/>
              <a:gdLst>
                <a:gd name="T0" fmla="*/ 42 w 181"/>
                <a:gd name="T1" fmla="*/ 153 h 153"/>
                <a:gd name="T2" fmla="*/ 0 w 181"/>
                <a:gd name="T3" fmla="*/ 79 h 153"/>
                <a:gd name="T4" fmla="*/ 138 w 181"/>
                <a:gd name="T5" fmla="*/ 0 h 153"/>
                <a:gd name="T6" fmla="*/ 181 w 181"/>
                <a:gd name="T7" fmla="*/ 75 h 153"/>
                <a:gd name="T8" fmla="*/ 42 w 181"/>
                <a:gd name="T9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53">
                  <a:moveTo>
                    <a:pt x="42" y="153"/>
                  </a:moveTo>
                  <a:lnTo>
                    <a:pt x="0" y="79"/>
                  </a:lnTo>
                  <a:lnTo>
                    <a:pt x="138" y="0"/>
                  </a:lnTo>
                  <a:lnTo>
                    <a:pt x="181" y="75"/>
                  </a:lnTo>
                  <a:lnTo>
                    <a:pt x="42" y="153"/>
                  </a:lnTo>
                </a:path>
              </a:pathLst>
            </a:custGeom>
            <a:noFill/>
            <a:ln w="1588" cap="rnd">
              <a:solidFill>
                <a:srgbClr val="D1D1D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6" name="Freeform 470">
              <a:extLst>
                <a:ext uri="{FF2B5EF4-FFF2-40B4-BE49-F238E27FC236}">
                  <a16:creationId xmlns:a16="http://schemas.microsoft.com/office/drawing/2014/main" id="{7A15D15F-A463-FD95-5A93-F83BBBD1A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3549" y="3491808"/>
              <a:ext cx="287338" cy="242888"/>
            </a:xfrm>
            <a:custGeom>
              <a:avLst/>
              <a:gdLst>
                <a:gd name="T0" fmla="*/ 0 w 181"/>
                <a:gd name="T1" fmla="*/ 75 h 153"/>
                <a:gd name="T2" fmla="*/ 43 w 181"/>
                <a:gd name="T3" fmla="*/ 0 h 153"/>
                <a:gd name="T4" fmla="*/ 181 w 181"/>
                <a:gd name="T5" fmla="*/ 79 h 153"/>
                <a:gd name="T6" fmla="*/ 139 w 181"/>
                <a:gd name="T7" fmla="*/ 153 h 153"/>
                <a:gd name="T8" fmla="*/ 0 w 181"/>
                <a:gd name="T9" fmla="*/ 75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53">
                  <a:moveTo>
                    <a:pt x="0" y="75"/>
                  </a:moveTo>
                  <a:lnTo>
                    <a:pt x="43" y="0"/>
                  </a:lnTo>
                  <a:lnTo>
                    <a:pt x="181" y="79"/>
                  </a:lnTo>
                  <a:lnTo>
                    <a:pt x="139" y="153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7" name="Freeform 471">
              <a:extLst>
                <a:ext uri="{FF2B5EF4-FFF2-40B4-BE49-F238E27FC236}">
                  <a16:creationId xmlns:a16="http://schemas.microsoft.com/office/drawing/2014/main" id="{DF92B9D9-DCE1-06DB-016F-5F0CCFA16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3549" y="3491808"/>
              <a:ext cx="287338" cy="242888"/>
            </a:xfrm>
            <a:custGeom>
              <a:avLst/>
              <a:gdLst>
                <a:gd name="T0" fmla="*/ 0 w 181"/>
                <a:gd name="T1" fmla="*/ 75 h 153"/>
                <a:gd name="T2" fmla="*/ 43 w 181"/>
                <a:gd name="T3" fmla="*/ 0 h 153"/>
                <a:gd name="T4" fmla="*/ 181 w 181"/>
                <a:gd name="T5" fmla="*/ 79 h 153"/>
                <a:gd name="T6" fmla="*/ 139 w 181"/>
                <a:gd name="T7" fmla="*/ 153 h 153"/>
                <a:gd name="T8" fmla="*/ 0 w 181"/>
                <a:gd name="T9" fmla="*/ 75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53">
                  <a:moveTo>
                    <a:pt x="0" y="75"/>
                  </a:moveTo>
                  <a:lnTo>
                    <a:pt x="43" y="0"/>
                  </a:lnTo>
                  <a:lnTo>
                    <a:pt x="181" y="79"/>
                  </a:lnTo>
                  <a:lnTo>
                    <a:pt x="139" y="153"/>
                  </a:lnTo>
                  <a:lnTo>
                    <a:pt x="0" y="75"/>
                  </a:lnTo>
                </a:path>
              </a:pathLst>
            </a:custGeom>
            <a:noFill/>
            <a:ln w="1588" cap="rnd">
              <a:solidFill>
                <a:srgbClr val="D1D1D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18" name="Freeform 472">
              <a:extLst>
                <a:ext uri="{FF2B5EF4-FFF2-40B4-BE49-F238E27FC236}">
                  <a16:creationId xmlns:a16="http://schemas.microsoft.com/office/drawing/2014/main" id="{F5FF7DC9-979E-4D66-A6CD-39C95D62D0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4211" y="3491808"/>
              <a:ext cx="287338" cy="242888"/>
            </a:xfrm>
            <a:custGeom>
              <a:avLst/>
              <a:gdLst>
                <a:gd name="T0" fmla="*/ 42 w 181"/>
                <a:gd name="T1" fmla="*/ 153 h 153"/>
                <a:gd name="T2" fmla="*/ 0 w 181"/>
                <a:gd name="T3" fmla="*/ 79 h 153"/>
                <a:gd name="T4" fmla="*/ 138 w 181"/>
                <a:gd name="T5" fmla="*/ 0 h 153"/>
                <a:gd name="T6" fmla="*/ 181 w 181"/>
                <a:gd name="T7" fmla="*/ 75 h 153"/>
                <a:gd name="T8" fmla="*/ 42 w 181"/>
                <a:gd name="T9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53">
                  <a:moveTo>
                    <a:pt x="42" y="153"/>
                  </a:moveTo>
                  <a:lnTo>
                    <a:pt x="0" y="79"/>
                  </a:lnTo>
                  <a:lnTo>
                    <a:pt x="138" y="0"/>
                  </a:lnTo>
                  <a:lnTo>
                    <a:pt x="181" y="75"/>
                  </a:lnTo>
                  <a:lnTo>
                    <a:pt x="42" y="153"/>
                  </a:ln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4" name="Freeform 473">
              <a:extLst>
                <a:ext uri="{FF2B5EF4-FFF2-40B4-BE49-F238E27FC236}">
                  <a16:creationId xmlns:a16="http://schemas.microsoft.com/office/drawing/2014/main" id="{C3319FE8-BE88-9612-C1BC-E06F4CC62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4211" y="3491808"/>
              <a:ext cx="287338" cy="242888"/>
            </a:xfrm>
            <a:custGeom>
              <a:avLst/>
              <a:gdLst>
                <a:gd name="T0" fmla="*/ 42 w 181"/>
                <a:gd name="T1" fmla="*/ 153 h 153"/>
                <a:gd name="T2" fmla="*/ 0 w 181"/>
                <a:gd name="T3" fmla="*/ 79 h 153"/>
                <a:gd name="T4" fmla="*/ 138 w 181"/>
                <a:gd name="T5" fmla="*/ 0 h 153"/>
                <a:gd name="T6" fmla="*/ 181 w 181"/>
                <a:gd name="T7" fmla="*/ 75 h 153"/>
                <a:gd name="T8" fmla="*/ 42 w 181"/>
                <a:gd name="T9" fmla="*/ 15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53">
                  <a:moveTo>
                    <a:pt x="42" y="153"/>
                  </a:moveTo>
                  <a:lnTo>
                    <a:pt x="0" y="79"/>
                  </a:lnTo>
                  <a:lnTo>
                    <a:pt x="138" y="0"/>
                  </a:lnTo>
                  <a:lnTo>
                    <a:pt x="181" y="75"/>
                  </a:lnTo>
                  <a:lnTo>
                    <a:pt x="42" y="153"/>
                  </a:lnTo>
                </a:path>
              </a:pathLst>
            </a:custGeom>
            <a:noFill/>
            <a:ln w="1588" cap="rnd">
              <a:solidFill>
                <a:srgbClr val="D1D1D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5" name="Freeform 474">
              <a:extLst>
                <a:ext uri="{FF2B5EF4-FFF2-40B4-BE49-F238E27FC236}">
                  <a16:creationId xmlns:a16="http://schemas.microsoft.com/office/drawing/2014/main" id="{2B97BB05-A414-8B7E-1548-3B339EA14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286" y="3491808"/>
              <a:ext cx="287338" cy="242888"/>
            </a:xfrm>
            <a:custGeom>
              <a:avLst/>
              <a:gdLst>
                <a:gd name="T0" fmla="*/ 0 w 181"/>
                <a:gd name="T1" fmla="*/ 75 h 153"/>
                <a:gd name="T2" fmla="*/ 43 w 181"/>
                <a:gd name="T3" fmla="*/ 0 h 153"/>
                <a:gd name="T4" fmla="*/ 181 w 181"/>
                <a:gd name="T5" fmla="*/ 79 h 153"/>
                <a:gd name="T6" fmla="*/ 139 w 181"/>
                <a:gd name="T7" fmla="*/ 153 h 153"/>
                <a:gd name="T8" fmla="*/ 0 w 181"/>
                <a:gd name="T9" fmla="*/ 75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53">
                  <a:moveTo>
                    <a:pt x="0" y="75"/>
                  </a:moveTo>
                  <a:lnTo>
                    <a:pt x="43" y="0"/>
                  </a:lnTo>
                  <a:lnTo>
                    <a:pt x="181" y="79"/>
                  </a:lnTo>
                  <a:lnTo>
                    <a:pt x="139" y="153"/>
                  </a:lnTo>
                  <a:lnTo>
                    <a:pt x="0" y="75"/>
                  </a:lnTo>
                  <a:close/>
                </a:path>
              </a:pathLst>
            </a:custGeom>
            <a:solidFill>
              <a:srgbClr val="D1D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6" name="Freeform 475">
              <a:extLst>
                <a:ext uri="{FF2B5EF4-FFF2-40B4-BE49-F238E27FC236}">
                  <a16:creationId xmlns:a16="http://schemas.microsoft.com/office/drawing/2014/main" id="{DF32B9D9-140E-45CC-02D0-73B05BD35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286" y="3491808"/>
              <a:ext cx="287338" cy="242888"/>
            </a:xfrm>
            <a:custGeom>
              <a:avLst/>
              <a:gdLst>
                <a:gd name="T0" fmla="*/ 0 w 181"/>
                <a:gd name="T1" fmla="*/ 75 h 153"/>
                <a:gd name="T2" fmla="*/ 43 w 181"/>
                <a:gd name="T3" fmla="*/ 0 h 153"/>
                <a:gd name="T4" fmla="*/ 181 w 181"/>
                <a:gd name="T5" fmla="*/ 79 h 153"/>
                <a:gd name="T6" fmla="*/ 139 w 181"/>
                <a:gd name="T7" fmla="*/ 153 h 153"/>
                <a:gd name="T8" fmla="*/ 0 w 181"/>
                <a:gd name="T9" fmla="*/ 75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53">
                  <a:moveTo>
                    <a:pt x="0" y="75"/>
                  </a:moveTo>
                  <a:lnTo>
                    <a:pt x="43" y="0"/>
                  </a:lnTo>
                  <a:lnTo>
                    <a:pt x="181" y="79"/>
                  </a:lnTo>
                  <a:lnTo>
                    <a:pt x="139" y="153"/>
                  </a:lnTo>
                  <a:lnTo>
                    <a:pt x="0" y="75"/>
                  </a:lnTo>
                </a:path>
              </a:pathLst>
            </a:custGeom>
            <a:noFill/>
            <a:ln w="1588" cap="rnd">
              <a:solidFill>
                <a:srgbClr val="D1D1D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27" name="Rectangle 476">
              <a:extLst>
                <a:ext uri="{FF2B5EF4-FFF2-40B4-BE49-F238E27FC236}">
                  <a16:creationId xmlns:a16="http://schemas.microsoft.com/office/drawing/2014/main" id="{36EB3739-9BE0-28E6-3DDC-95EE244223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0711" y="3606108"/>
              <a:ext cx="166688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8" name="Rectangle 477">
              <a:extLst>
                <a:ext uri="{FF2B5EF4-FFF2-40B4-BE49-F238E27FC236}">
                  <a16:creationId xmlns:a16="http://schemas.microsoft.com/office/drawing/2014/main" id="{B919B09F-FFBF-56AE-6DB5-240A6934E4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3624" y="2842520"/>
              <a:ext cx="166688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4" name="Rectangle 478">
              <a:extLst>
                <a:ext uri="{FF2B5EF4-FFF2-40B4-BE49-F238E27FC236}">
                  <a16:creationId xmlns:a16="http://schemas.microsoft.com/office/drawing/2014/main" id="{6A971C0B-7569-37EC-4924-753E232DBF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049" y="2842520"/>
              <a:ext cx="15875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0" name="Rectangle 479">
              <a:extLst>
                <a:ext uri="{FF2B5EF4-FFF2-40B4-BE49-F238E27FC236}">
                  <a16:creationId xmlns:a16="http://schemas.microsoft.com/office/drawing/2014/main" id="{C79AB38E-4D22-EA0B-A0BD-221CA765B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8036" y="3307658"/>
              <a:ext cx="166688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0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</a:t>
              </a:r>
              <a:endParaRPr kumimoji="0" lang="LID4096" altLang="LID4096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1" name="Rectangle 480">
              <a:extLst>
                <a:ext uri="{FF2B5EF4-FFF2-40B4-BE49-F238E27FC236}">
                  <a16:creationId xmlns:a16="http://schemas.microsoft.com/office/drawing/2014/main" id="{7D53A392-E060-4D72-7659-979D62DC9C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6461" y="3307658"/>
              <a:ext cx="158750" cy="18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ID4096" altLang="LID4096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H</a:t>
              </a:r>
              <a:endParaRPr kumimoji="0" lang="LID4096" altLang="LID4096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2" name="Line 481">
              <a:extLst>
                <a:ext uri="{FF2B5EF4-FFF2-40B4-BE49-F238E27FC236}">
                  <a16:creationId xmlns:a16="http://schemas.microsoft.com/office/drawing/2014/main" id="{C51FC279-C964-E4F9-159F-D8924235A3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1511" y="2915545"/>
              <a:ext cx="0" cy="25400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3" name="Line 482">
              <a:extLst>
                <a:ext uri="{FF2B5EF4-FFF2-40B4-BE49-F238E27FC236}">
                  <a16:creationId xmlns:a16="http://schemas.microsoft.com/office/drawing/2014/main" id="{B795EEF6-3BD9-F357-5DE5-3E4B51FE53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42436" y="2788545"/>
              <a:ext cx="219075" cy="12700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4" name="Line 483">
              <a:extLst>
                <a:ext uri="{FF2B5EF4-FFF2-40B4-BE49-F238E27FC236}">
                  <a16:creationId xmlns:a16="http://schemas.microsoft.com/office/drawing/2014/main" id="{CBC5F9BB-95B6-ADE9-3647-8AB1DDF198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23361" y="2788545"/>
              <a:ext cx="219075" cy="12700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5" name="Line 484">
              <a:extLst>
                <a:ext uri="{FF2B5EF4-FFF2-40B4-BE49-F238E27FC236}">
                  <a16:creationId xmlns:a16="http://schemas.microsoft.com/office/drawing/2014/main" id="{8F8F4934-2E9D-BEED-D815-977C123CE1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923361" y="3169545"/>
              <a:ext cx="219075" cy="12700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6" name="Line 485">
              <a:extLst>
                <a:ext uri="{FF2B5EF4-FFF2-40B4-BE49-F238E27FC236}">
                  <a16:creationId xmlns:a16="http://schemas.microsoft.com/office/drawing/2014/main" id="{E7D204AB-88AB-67D6-8F11-1946442188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3361" y="2915545"/>
              <a:ext cx="0" cy="254000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7" name="Freeform 486">
              <a:extLst>
                <a:ext uri="{FF2B5EF4-FFF2-40B4-BE49-F238E27FC236}">
                  <a16:creationId xmlns:a16="http://schemas.microsoft.com/office/drawing/2014/main" id="{D03EC64D-125E-DEF8-6913-E18FF93D1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986" y="3150495"/>
              <a:ext cx="228600" cy="146050"/>
            </a:xfrm>
            <a:custGeom>
              <a:avLst/>
              <a:gdLst>
                <a:gd name="T0" fmla="*/ 144 w 144"/>
                <a:gd name="T1" fmla="*/ 92 h 92"/>
                <a:gd name="T2" fmla="*/ 13 w 144"/>
                <a:gd name="T3" fmla="*/ 0 h 92"/>
                <a:gd name="T4" fmla="*/ 6 w 144"/>
                <a:gd name="T5" fmla="*/ 12 h 92"/>
                <a:gd name="T6" fmla="*/ 0 w 144"/>
                <a:gd name="T7" fmla="*/ 23 h 92"/>
                <a:gd name="T8" fmla="*/ 144 w 144"/>
                <a:gd name="T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92">
                  <a:moveTo>
                    <a:pt x="144" y="92"/>
                  </a:moveTo>
                  <a:lnTo>
                    <a:pt x="13" y="0"/>
                  </a:lnTo>
                  <a:lnTo>
                    <a:pt x="6" y="12"/>
                  </a:lnTo>
                  <a:lnTo>
                    <a:pt x="0" y="23"/>
                  </a:lnTo>
                  <a:lnTo>
                    <a:pt x="144" y="9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sp>
          <p:nvSpPr>
            <p:cNvPr id="48" name="Freeform 487">
              <a:extLst>
                <a:ext uri="{FF2B5EF4-FFF2-40B4-BE49-F238E27FC236}">
                  <a16:creationId xmlns:a16="http://schemas.microsoft.com/office/drawing/2014/main" id="{FFC71230-B358-81E8-059A-8B25D7ED2C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1986" y="3150495"/>
              <a:ext cx="228600" cy="146050"/>
            </a:xfrm>
            <a:custGeom>
              <a:avLst/>
              <a:gdLst>
                <a:gd name="T0" fmla="*/ 144 w 144"/>
                <a:gd name="T1" fmla="*/ 92 h 92"/>
                <a:gd name="T2" fmla="*/ 13 w 144"/>
                <a:gd name="T3" fmla="*/ 0 h 92"/>
                <a:gd name="T4" fmla="*/ 6 w 144"/>
                <a:gd name="T5" fmla="*/ 12 h 92"/>
                <a:gd name="T6" fmla="*/ 0 w 144"/>
                <a:gd name="T7" fmla="*/ 23 h 92"/>
                <a:gd name="T8" fmla="*/ 144 w 144"/>
                <a:gd name="T9" fmla="*/ 9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92">
                  <a:moveTo>
                    <a:pt x="144" y="92"/>
                  </a:moveTo>
                  <a:lnTo>
                    <a:pt x="13" y="0"/>
                  </a:lnTo>
                  <a:lnTo>
                    <a:pt x="6" y="12"/>
                  </a:lnTo>
                  <a:lnTo>
                    <a:pt x="0" y="23"/>
                  </a:lnTo>
                  <a:lnTo>
                    <a:pt x="144" y="92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ID4096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8E605B6-B078-24C5-FD13-358606E23D0F}"/>
                </a:ext>
              </a:extLst>
            </p:cNvPr>
            <p:cNvGrpSpPr/>
            <p:nvPr/>
          </p:nvGrpSpPr>
          <p:grpSpPr>
            <a:xfrm>
              <a:off x="929711" y="2534545"/>
              <a:ext cx="2185988" cy="1185863"/>
              <a:chOff x="792551" y="2740285"/>
              <a:chExt cx="2185988" cy="1185863"/>
            </a:xfrm>
          </p:grpSpPr>
          <p:sp>
            <p:nvSpPr>
              <p:cNvPr id="50" name="Line 489">
                <a:extLst>
                  <a:ext uri="{FF2B5EF4-FFF2-40B4-BE49-F238E27FC236}">
                    <a16:creationId xmlns:a16="http://schemas.microsoft.com/office/drawing/2014/main" id="{0E624CCD-7222-6F94-3F1D-3C0B127F10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86264" y="3754698"/>
                <a:ext cx="157163" cy="920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1" name="Line 490">
                <a:extLst>
                  <a:ext uri="{FF2B5EF4-FFF2-40B4-BE49-F238E27FC236}">
                    <a16:creationId xmlns:a16="http://schemas.microsoft.com/office/drawing/2014/main" id="{FFCD8357-496A-1E5E-2911-461DFE89CE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05276" y="3375285"/>
                <a:ext cx="219075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2" name="Line 491">
                <a:extLst>
                  <a:ext uri="{FF2B5EF4-FFF2-40B4-BE49-F238E27FC236}">
                    <a16:creationId xmlns:a16="http://schemas.microsoft.com/office/drawing/2014/main" id="{FA711EB2-9F34-F5AF-1E11-64907CAD57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005276" y="3754698"/>
                <a:ext cx="157163" cy="90488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3" name="Line 492">
                <a:extLst>
                  <a:ext uri="{FF2B5EF4-FFF2-40B4-BE49-F238E27FC236}">
                    <a16:creationId xmlns:a16="http://schemas.microsoft.com/office/drawing/2014/main" id="{7D01FAFF-5BC1-88D2-A272-DE6B614CE9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4639" y="3738823"/>
                <a:ext cx="4286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4" name="Line 493">
                <a:extLst>
                  <a:ext uri="{FF2B5EF4-FFF2-40B4-BE49-F238E27FC236}">
                    <a16:creationId xmlns:a16="http://schemas.microsoft.com/office/drawing/2014/main" id="{D542AF16-5AE1-097F-86ED-A89EEC11FE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7814" y="3703898"/>
                <a:ext cx="365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5" name="Line 494">
                <a:extLst>
                  <a:ext uri="{FF2B5EF4-FFF2-40B4-BE49-F238E27FC236}">
                    <a16:creationId xmlns:a16="http://schemas.microsoft.com/office/drawing/2014/main" id="{EE6A36BD-3398-51A6-3D8C-DA63AE1ADF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0989" y="3670560"/>
                <a:ext cx="3016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6" name="Line 495">
                <a:extLst>
                  <a:ext uri="{FF2B5EF4-FFF2-40B4-BE49-F238E27FC236}">
                    <a16:creationId xmlns:a16="http://schemas.microsoft.com/office/drawing/2014/main" id="{FA100D51-8999-F842-A3C0-6EE01D81D0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2576" y="3637223"/>
                <a:ext cx="2540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7" name="Line 496">
                <a:extLst>
                  <a:ext uri="{FF2B5EF4-FFF2-40B4-BE49-F238E27FC236}">
                    <a16:creationId xmlns:a16="http://schemas.microsoft.com/office/drawing/2014/main" id="{AF3EBC70-331E-AEB0-D8B5-78013649E6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5751" y="3603885"/>
                <a:ext cx="1905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8" name="Line 497">
                <a:extLst>
                  <a:ext uri="{FF2B5EF4-FFF2-40B4-BE49-F238E27FC236}">
                    <a16:creationId xmlns:a16="http://schemas.microsoft.com/office/drawing/2014/main" id="{EEFA71E1-FD0B-791B-B616-4133356737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0514" y="3570548"/>
                <a:ext cx="11113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59" name="Line 498">
                <a:extLst>
                  <a:ext uri="{FF2B5EF4-FFF2-40B4-BE49-F238E27FC236}">
                    <a16:creationId xmlns:a16="http://schemas.microsoft.com/office/drawing/2014/main" id="{0F6DB207-4CD7-D34B-AFAB-C3C6266117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2101" y="3535623"/>
                <a:ext cx="635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0" name="Line 499">
                <a:extLst>
                  <a:ext uri="{FF2B5EF4-FFF2-40B4-BE49-F238E27FC236}">
                    <a16:creationId xmlns:a16="http://schemas.microsoft.com/office/drawing/2014/main" id="{CB321F1F-DE7A-25AC-7537-2B84F80879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5276" y="3502285"/>
                <a:ext cx="0" cy="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1" name="Line 500">
                <a:extLst>
                  <a:ext uri="{FF2B5EF4-FFF2-40B4-BE49-F238E27FC236}">
                    <a16:creationId xmlns:a16="http://schemas.microsoft.com/office/drawing/2014/main" id="{5D98C88F-6CEA-07EE-3CD0-6F52B40244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83164" y="3502285"/>
                <a:ext cx="0" cy="25241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2" name="Line 501">
                <a:extLst>
                  <a:ext uri="{FF2B5EF4-FFF2-40B4-BE49-F238E27FC236}">
                    <a16:creationId xmlns:a16="http://schemas.microsoft.com/office/drawing/2014/main" id="{0ABE7A2E-54C9-AA75-21AD-8391480EEA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40301" y="3522923"/>
                <a:ext cx="0" cy="211138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3" name="Line 502">
                <a:extLst>
                  <a:ext uri="{FF2B5EF4-FFF2-40B4-BE49-F238E27FC236}">
                    <a16:creationId xmlns:a16="http://schemas.microsoft.com/office/drawing/2014/main" id="{2FF34F45-3A3D-437B-991D-9BE46E4A82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664089" y="3375285"/>
                <a:ext cx="219075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4" name="Line 503">
                <a:extLst>
                  <a:ext uri="{FF2B5EF4-FFF2-40B4-BE49-F238E27FC236}">
                    <a16:creationId xmlns:a16="http://schemas.microsoft.com/office/drawing/2014/main" id="{ACFE9489-6CA2-6D2F-34B6-1C1F2CC6B8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64089" y="3754698"/>
                <a:ext cx="219075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5" name="Line 504">
                <a:extLst>
                  <a:ext uri="{FF2B5EF4-FFF2-40B4-BE49-F238E27FC236}">
                    <a16:creationId xmlns:a16="http://schemas.microsoft.com/office/drawing/2014/main" id="{2E3E66D5-E668-9005-F779-A71A3C2BCE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43426" y="3375285"/>
                <a:ext cx="220663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6" name="Line 505">
                <a:extLst>
                  <a:ext uri="{FF2B5EF4-FFF2-40B4-BE49-F238E27FC236}">
                    <a16:creationId xmlns:a16="http://schemas.microsoft.com/office/drawing/2014/main" id="{5EEB286E-938F-EADC-BBFD-6F56943C8C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84701" y="3422910"/>
                <a:ext cx="180975" cy="1047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67" name="Line 506">
                <a:extLst>
                  <a:ext uri="{FF2B5EF4-FFF2-40B4-BE49-F238E27FC236}">
                    <a16:creationId xmlns:a16="http://schemas.microsoft.com/office/drawing/2014/main" id="{AB6E8E31-40B3-768A-CABC-4FE7D9BCBB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443426" y="3754698"/>
                <a:ext cx="220663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72" name="Line 507">
                <a:extLst>
                  <a:ext uri="{FF2B5EF4-FFF2-40B4-BE49-F238E27FC236}">
                    <a16:creationId xmlns:a16="http://schemas.microsoft.com/office/drawing/2014/main" id="{C8F08481-2D67-5286-4041-B99D2652B6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484701" y="3729298"/>
                <a:ext cx="180975" cy="1047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73" name="Line 508">
                <a:extLst>
                  <a:ext uri="{FF2B5EF4-FFF2-40B4-BE49-F238E27FC236}">
                    <a16:creationId xmlns:a16="http://schemas.microsoft.com/office/drawing/2014/main" id="{93A9A495-BBF0-B000-AB23-73E1C35648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3426" y="3502285"/>
                <a:ext cx="0" cy="25241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74" name="Line 509">
                <a:extLst>
                  <a:ext uri="{FF2B5EF4-FFF2-40B4-BE49-F238E27FC236}">
                    <a16:creationId xmlns:a16="http://schemas.microsoft.com/office/drawing/2014/main" id="{0757260C-1DB7-D0AB-DFDF-2D9181550A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64089" y="3186373"/>
                <a:ext cx="0" cy="188913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75" name="Line 510">
                <a:extLst>
                  <a:ext uri="{FF2B5EF4-FFF2-40B4-BE49-F238E27FC236}">
                    <a16:creationId xmlns:a16="http://schemas.microsoft.com/office/drawing/2014/main" id="{B39B6E45-96DC-30DA-9489-9C4F54D7D6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92551" y="3751523"/>
                <a:ext cx="212725" cy="3175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76" name="Line 511">
                <a:extLst>
                  <a:ext uri="{FF2B5EF4-FFF2-40B4-BE49-F238E27FC236}">
                    <a16:creationId xmlns:a16="http://schemas.microsoft.com/office/drawing/2014/main" id="{10C8C50D-B2E6-EB28-1878-DA835A6810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86214" y="3754698"/>
                <a:ext cx="119063" cy="17145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77" name="Line 512">
                <a:extLst>
                  <a:ext uri="{FF2B5EF4-FFF2-40B4-BE49-F238E27FC236}">
                    <a16:creationId xmlns:a16="http://schemas.microsoft.com/office/drawing/2014/main" id="{8EDE459B-DF66-107F-E681-289BEEB489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5276" y="2740285"/>
                <a:ext cx="0" cy="254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78" name="Line 513">
                <a:extLst>
                  <a:ext uri="{FF2B5EF4-FFF2-40B4-BE49-F238E27FC236}">
                    <a16:creationId xmlns:a16="http://schemas.microsoft.com/office/drawing/2014/main" id="{2F3D5EF4-CC45-85C4-2709-31C0837B47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83164" y="3754698"/>
                <a:ext cx="219075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79" name="Line 514">
                <a:extLst>
                  <a:ext uri="{FF2B5EF4-FFF2-40B4-BE49-F238E27FC236}">
                    <a16:creationId xmlns:a16="http://schemas.microsoft.com/office/drawing/2014/main" id="{DADF0CE5-3FFD-645D-9D11-22366D9B4D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02239" y="3754698"/>
                <a:ext cx="219075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80" name="Line 515">
                <a:extLst>
                  <a:ext uri="{FF2B5EF4-FFF2-40B4-BE49-F238E27FC236}">
                    <a16:creationId xmlns:a16="http://schemas.microsoft.com/office/drawing/2014/main" id="{EC2E724A-D902-A927-BEA8-098BEE23B6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21314" y="3754698"/>
                <a:ext cx="219075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81" name="Line 516">
                <a:extLst>
                  <a:ext uri="{FF2B5EF4-FFF2-40B4-BE49-F238E27FC236}">
                    <a16:creationId xmlns:a16="http://schemas.microsoft.com/office/drawing/2014/main" id="{9CF91AE4-28DA-08B7-F0FD-3FA83275C7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40389" y="3754698"/>
                <a:ext cx="219075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82" name="Line 517">
                <a:extLst>
                  <a:ext uri="{FF2B5EF4-FFF2-40B4-BE49-F238E27FC236}">
                    <a16:creationId xmlns:a16="http://schemas.microsoft.com/office/drawing/2014/main" id="{66AE811F-D695-75CE-51E4-A0BD80E145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59464" y="3754698"/>
                <a:ext cx="219075" cy="127000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  <p:sp>
            <p:nvSpPr>
              <p:cNvPr id="83" name="Line 518">
                <a:extLst>
                  <a:ext uri="{FF2B5EF4-FFF2-40B4-BE49-F238E27FC236}">
                    <a16:creationId xmlns:a16="http://schemas.microsoft.com/office/drawing/2014/main" id="{7FE8378C-8B99-A804-A5D9-0B73C1F16D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40389" y="3651510"/>
                <a:ext cx="101600" cy="179388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LID4096"/>
              </a:p>
            </p:txBody>
          </p:sp>
        </p:grpSp>
      </p:grpSp>
      <p:graphicFrame>
        <p:nvGraphicFramePr>
          <p:cNvPr id="84" name="Object 83">
            <a:extLst>
              <a:ext uri="{FF2B5EF4-FFF2-40B4-BE49-F238E27FC236}">
                <a16:creationId xmlns:a16="http://schemas.microsoft.com/office/drawing/2014/main" id="{74E423C7-3190-746A-0B3B-7657A4CEF5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1595405"/>
              </p:ext>
            </p:extLst>
          </p:nvPr>
        </p:nvGraphicFramePr>
        <p:xfrm>
          <a:off x="9731594" y="1913297"/>
          <a:ext cx="1543050" cy="1106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42960" imgH="1106640" progId="ACD.ChemSketch.20">
                  <p:embed/>
                </p:oleObj>
              </mc:Choice>
              <mc:Fallback>
                <p:oleObj name="ChemSketch" r:id="rId4" imgW="1542960" imgH="1106640" progId="ACD.ChemSketch.20">
                  <p:embed/>
                  <p:pic>
                    <p:nvPicPr>
                      <p:cNvPr id="84" name="Object 83">
                        <a:extLst>
                          <a:ext uri="{FF2B5EF4-FFF2-40B4-BE49-F238E27FC236}">
                            <a16:creationId xmlns:a16="http://schemas.microsoft.com/office/drawing/2014/main" id="{74E423C7-3190-746A-0B3B-7657A4CEF5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31594" y="1913297"/>
                        <a:ext cx="1543050" cy="1106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" name="Object 84">
            <a:extLst>
              <a:ext uri="{FF2B5EF4-FFF2-40B4-BE49-F238E27FC236}">
                <a16:creationId xmlns:a16="http://schemas.microsoft.com/office/drawing/2014/main" id="{93B17BFE-F40B-ED22-41D9-37AA8739C10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1860390"/>
              </p:ext>
            </p:extLst>
          </p:nvPr>
        </p:nvGraphicFramePr>
        <p:xfrm>
          <a:off x="9455841" y="3389665"/>
          <a:ext cx="1538287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537560" imgH="849240" progId="ACD.ChemSketch.20">
                  <p:embed/>
                </p:oleObj>
              </mc:Choice>
              <mc:Fallback>
                <p:oleObj name="ChemSketch" r:id="rId6" imgW="1537560" imgH="849240" progId="ACD.ChemSketch.20">
                  <p:embed/>
                  <p:pic>
                    <p:nvPicPr>
                      <p:cNvPr id="85" name="Object 84">
                        <a:extLst>
                          <a:ext uri="{FF2B5EF4-FFF2-40B4-BE49-F238E27FC236}">
                            <a16:creationId xmlns:a16="http://schemas.microsoft.com/office/drawing/2014/main" id="{93B17BFE-F40B-ED22-41D9-37AA8739C1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455841" y="3389665"/>
                        <a:ext cx="1538287" cy="849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Object 85">
            <a:extLst>
              <a:ext uri="{FF2B5EF4-FFF2-40B4-BE49-F238E27FC236}">
                <a16:creationId xmlns:a16="http://schemas.microsoft.com/office/drawing/2014/main" id="{13755A40-1627-F8C9-5B46-D0E6B4653A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2606871"/>
              </p:ext>
            </p:extLst>
          </p:nvPr>
        </p:nvGraphicFramePr>
        <p:xfrm>
          <a:off x="9753052" y="5206317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501560" imgH="874800" progId="ACD.ChemSketch.20">
                  <p:embed/>
                </p:oleObj>
              </mc:Choice>
              <mc:Fallback>
                <p:oleObj name="ChemSketch" r:id="rId8" imgW="1501560" imgH="874800" progId="ACD.ChemSketch.20">
                  <p:embed/>
                  <p:pic>
                    <p:nvPicPr>
                      <p:cNvPr id="86" name="Object 85">
                        <a:extLst>
                          <a:ext uri="{FF2B5EF4-FFF2-40B4-BE49-F238E27FC236}">
                            <a16:creationId xmlns:a16="http://schemas.microsoft.com/office/drawing/2014/main" id="{13755A40-1627-F8C9-5B46-D0E6B4653A8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753052" y="5206317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83093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MonoOH (8) +GLUC </a:t>
            </a:r>
            <a:r>
              <a:rPr lang="sv-SE" kern="100" dirty="0">
                <a:cs typeface="Times New Roman" panose="02020603050405020304" pitchFamily="18" charset="0"/>
              </a:rPr>
              <a:t>N3</a:t>
            </a:r>
            <a:r>
              <a:rPr lang="sv-SE" kern="100" baseline="-25000" dirty="0">
                <a:cs typeface="Times New Roman" panose="02020603050405020304" pitchFamily="18" charset="0"/>
              </a:rPr>
              <a:t>A</a:t>
            </a:r>
            <a:r>
              <a:rPr lang="sv-SE" kern="100" baseline="-250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BR" dirty="0"/>
              <a:t>3.90min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5C6390-0864-F5EE-F10D-95BAFB330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48447"/>
          <a:stretch/>
        </p:blipFill>
        <p:spPr>
          <a:xfrm>
            <a:off x="0" y="1809313"/>
            <a:ext cx="9000000" cy="24655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48F055-E263-7246-726C-2595D6D3A0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0000"/>
          <a:stretch/>
        </p:blipFill>
        <p:spPr>
          <a:xfrm>
            <a:off x="0" y="4393500"/>
            <a:ext cx="9000000" cy="2421207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DD9382DC-42B7-2993-DAB3-A1612F49A40C}"/>
              </a:ext>
            </a:extLst>
          </p:cNvPr>
          <p:cNvSpPr txBox="1"/>
          <p:nvPr/>
        </p:nvSpPr>
        <p:spPr>
          <a:xfrm>
            <a:off x="8997043" y="1506085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30BE61B-4BEB-4EAA-A4AA-770AB8300885}"/>
              </a:ext>
            </a:extLst>
          </p:cNvPr>
          <p:cNvSpPr txBox="1"/>
          <p:nvPr/>
        </p:nvSpPr>
        <p:spPr>
          <a:xfrm>
            <a:off x="10772404" y="1494208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212876E-6DB0-699A-E2CF-C66B2EFB7912}"/>
              </a:ext>
            </a:extLst>
          </p:cNvPr>
          <p:cNvSpPr txBox="1"/>
          <p:nvPr/>
        </p:nvSpPr>
        <p:spPr>
          <a:xfrm>
            <a:off x="10785764" y="1712269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CD79E29-8CB8-177B-A55D-CCD8CC1D5523}"/>
              </a:ext>
            </a:extLst>
          </p:cNvPr>
          <p:cNvSpPr txBox="1"/>
          <p:nvPr/>
        </p:nvSpPr>
        <p:spPr>
          <a:xfrm>
            <a:off x="9271289" y="1737653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509.2747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4F5DED11-0739-358F-C136-58530B41E607}"/>
              </a:ext>
            </a:extLst>
          </p:cNvPr>
          <p:cNvSpPr txBox="1"/>
          <p:nvPr/>
        </p:nvSpPr>
        <p:spPr>
          <a:xfrm>
            <a:off x="10436160" y="697867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ED3A810A-22D4-D2EE-1230-D73E394D223E}"/>
              </a:ext>
            </a:extLst>
          </p:cNvPr>
          <p:cNvCxnSpPr>
            <a:cxnSpLocks/>
          </p:cNvCxnSpPr>
          <p:nvPr/>
        </p:nvCxnSpPr>
        <p:spPr>
          <a:xfrm>
            <a:off x="10559074" y="4711678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8C3C0DBF-C6AD-4705-620D-57825FA401BC}"/>
              </a:ext>
            </a:extLst>
          </p:cNvPr>
          <p:cNvSpPr txBox="1"/>
          <p:nvPr/>
        </p:nvSpPr>
        <p:spPr>
          <a:xfrm>
            <a:off x="10556181" y="4690980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6BB5609-9866-3E0B-1FD8-997FC5F0657E}"/>
              </a:ext>
            </a:extLst>
          </p:cNvPr>
          <p:cNvSpPr txBox="1"/>
          <p:nvPr/>
        </p:nvSpPr>
        <p:spPr>
          <a:xfrm>
            <a:off x="10116722" y="4524786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70BD5112-0B7A-AE88-9F39-DA86CAEE1C81}"/>
              </a:ext>
            </a:extLst>
          </p:cNvPr>
          <p:cNvSpPr txBox="1"/>
          <p:nvPr/>
        </p:nvSpPr>
        <p:spPr>
          <a:xfrm>
            <a:off x="10163217" y="494324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7006CE48-728D-9330-3806-0E3952CAEDBD}"/>
              </a:ext>
            </a:extLst>
          </p:cNvPr>
          <p:cNvCxnSpPr>
            <a:cxnSpLocks/>
          </p:cNvCxnSpPr>
          <p:nvPr/>
        </p:nvCxnSpPr>
        <p:spPr>
          <a:xfrm>
            <a:off x="10572817" y="3126320"/>
            <a:ext cx="28784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204A019A-E709-AA3A-9DBF-9274028B99CE}"/>
              </a:ext>
            </a:extLst>
          </p:cNvPr>
          <p:cNvSpPr txBox="1"/>
          <p:nvPr/>
        </p:nvSpPr>
        <p:spPr>
          <a:xfrm>
            <a:off x="10535419" y="3131502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E31E79F-3444-0742-1E6A-53F47463A0F2}"/>
              </a:ext>
            </a:extLst>
          </p:cNvPr>
          <p:cNvSpPr txBox="1"/>
          <p:nvPr/>
        </p:nvSpPr>
        <p:spPr>
          <a:xfrm>
            <a:off x="9716397" y="299981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24AB912-0FCD-0E6A-9E2D-5839D8E57072}"/>
              </a:ext>
            </a:extLst>
          </p:cNvPr>
          <p:cNvSpPr txBox="1"/>
          <p:nvPr/>
        </p:nvSpPr>
        <p:spPr>
          <a:xfrm>
            <a:off x="10892952" y="296969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315.2319</a:t>
            </a:r>
            <a:endParaRPr lang="LID4096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BBC41C-27F7-D8D0-A8E2-F258C753D0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2451" y="276928"/>
            <a:ext cx="2567940" cy="1226820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E50F9270-09CB-B988-7D5C-BD911CD33D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159277"/>
              </p:ext>
            </p:extLst>
          </p:nvPr>
        </p:nvGraphicFramePr>
        <p:xfrm>
          <a:off x="9494149" y="2042261"/>
          <a:ext cx="1558925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58440" imgH="1050120" progId="ACD.ChemSketch.20">
                  <p:embed/>
                </p:oleObj>
              </mc:Choice>
              <mc:Fallback>
                <p:oleObj name="ChemSketch" r:id="rId5" imgW="1558440" imgH="105012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E50F9270-09CB-B988-7D5C-BD911CD33D8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494149" y="2042261"/>
                        <a:ext cx="1558925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B783A1C-2C8D-89FB-2B19-12105C13C8D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8149653"/>
              </p:ext>
            </p:extLst>
          </p:nvPr>
        </p:nvGraphicFramePr>
        <p:xfrm>
          <a:off x="9716936" y="3482442"/>
          <a:ext cx="1579563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78960" imgH="1091160" progId="ACD.ChemSketch.20">
                  <p:embed/>
                </p:oleObj>
              </mc:Choice>
              <mc:Fallback>
                <p:oleObj name="ChemSketch" r:id="rId7" imgW="1578960" imgH="109116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BB783A1C-2C8D-89FB-2B19-12105C13C8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16936" y="3482442"/>
                        <a:ext cx="1579563" cy="1090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5EE2F03C-6874-8235-BB19-CD60DA3536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6191159"/>
              </p:ext>
            </p:extLst>
          </p:nvPr>
        </p:nvGraphicFramePr>
        <p:xfrm>
          <a:off x="10018005" y="5615155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869760" progId="ACD.ChemSketch.20">
                  <p:embed/>
                </p:oleObj>
              </mc:Choice>
              <mc:Fallback>
                <p:oleObj name="ChemSketch" r:id="rId9" imgW="1465200" imgH="869760" progId="ACD.ChemSketch.20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5EE2F03C-6874-8235-BB19-CD60DA3536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018005" y="5615155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4047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MonoOH (11) +GLUC </a:t>
            </a:r>
            <a:r>
              <a:rPr lang="sv-SE" kern="100" dirty="0">
                <a:cs typeface="Times New Roman" panose="02020603050405020304" pitchFamily="18" charset="0"/>
              </a:rPr>
              <a:t>N3</a:t>
            </a:r>
            <a:r>
              <a:rPr lang="sv-SE" kern="100" baseline="-25000" dirty="0">
                <a:cs typeface="Times New Roman" panose="02020603050405020304" pitchFamily="18" charset="0"/>
              </a:rPr>
              <a:t>B </a:t>
            </a:r>
            <a:r>
              <a:rPr lang="pt-BR" dirty="0"/>
              <a:t>4.88 min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79C627-9B18-EEA3-8E8D-266A32F633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50000"/>
          <a:stretch/>
        </p:blipFill>
        <p:spPr>
          <a:xfrm>
            <a:off x="0" y="1809315"/>
            <a:ext cx="9000000" cy="2391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6F9420A-B89F-CBF8-788E-25B0CAAFFA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0000"/>
          <a:stretch/>
        </p:blipFill>
        <p:spPr>
          <a:xfrm>
            <a:off x="0" y="4319211"/>
            <a:ext cx="9000000" cy="24212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76B1F52-FD27-EC13-8DCF-CA7727303AEC}"/>
              </a:ext>
            </a:extLst>
          </p:cNvPr>
          <p:cNvSpPr txBox="1"/>
          <p:nvPr/>
        </p:nvSpPr>
        <p:spPr>
          <a:xfrm>
            <a:off x="8997043" y="1506085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4434E1-FD6C-94F0-EEFE-98732999C8A6}"/>
              </a:ext>
            </a:extLst>
          </p:cNvPr>
          <p:cNvSpPr txBox="1"/>
          <p:nvPr/>
        </p:nvSpPr>
        <p:spPr>
          <a:xfrm>
            <a:off x="10772404" y="1494208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968389-FD6C-AB39-25FD-78BBBF1B59BF}"/>
              </a:ext>
            </a:extLst>
          </p:cNvPr>
          <p:cNvSpPr txBox="1"/>
          <p:nvPr/>
        </p:nvSpPr>
        <p:spPr>
          <a:xfrm>
            <a:off x="10785764" y="1712269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DFD466-33DB-E46E-7F11-4375B6272CC3}"/>
              </a:ext>
            </a:extLst>
          </p:cNvPr>
          <p:cNvSpPr txBox="1"/>
          <p:nvPr/>
        </p:nvSpPr>
        <p:spPr>
          <a:xfrm>
            <a:off x="9271289" y="1737653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509.2753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737B4A-179E-EBFA-F53C-C099AAD97248}"/>
              </a:ext>
            </a:extLst>
          </p:cNvPr>
          <p:cNvSpPr txBox="1"/>
          <p:nvPr/>
        </p:nvSpPr>
        <p:spPr>
          <a:xfrm>
            <a:off x="10790121" y="688035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2970160-5F59-EAB8-EE63-295482E4DA9F}"/>
              </a:ext>
            </a:extLst>
          </p:cNvPr>
          <p:cNvCxnSpPr>
            <a:cxnSpLocks/>
          </p:cNvCxnSpPr>
          <p:nvPr/>
        </p:nvCxnSpPr>
        <p:spPr>
          <a:xfrm>
            <a:off x="10559074" y="4711678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0D5A12-014E-F524-A752-353D7CA7300A}"/>
              </a:ext>
            </a:extLst>
          </p:cNvPr>
          <p:cNvSpPr txBox="1"/>
          <p:nvPr/>
        </p:nvSpPr>
        <p:spPr>
          <a:xfrm>
            <a:off x="10556181" y="4690980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A47417-8248-E75A-82EF-5D252EE783E6}"/>
              </a:ext>
            </a:extLst>
          </p:cNvPr>
          <p:cNvSpPr txBox="1"/>
          <p:nvPr/>
        </p:nvSpPr>
        <p:spPr>
          <a:xfrm>
            <a:off x="10116722" y="4524786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28B05F-7FFF-A441-15B3-D5F255CA86D3}"/>
              </a:ext>
            </a:extLst>
          </p:cNvPr>
          <p:cNvSpPr txBox="1"/>
          <p:nvPr/>
        </p:nvSpPr>
        <p:spPr>
          <a:xfrm>
            <a:off x="10163217" y="494324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D5FC36-A77C-3A1A-A7B0-9B33F8E4A7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8595" y="125329"/>
            <a:ext cx="2225040" cy="1409700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9C97F15-DA35-B5B6-4DA3-82BE3A35B1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6810869"/>
              </p:ext>
            </p:extLst>
          </p:nvPr>
        </p:nvGraphicFramePr>
        <p:xfrm>
          <a:off x="9677735" y="2176129"/>
          <a:ext cx="15113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12000" imgH="1142640" progId="ACD.ChemSketch.20">
                  <p:embed/>
                </p:oleObj>
              </mc:Choice>
              <mc:Fallback>
                <p:oleObj name="ChemSketch" r:id="rId5" imgW="1512000" imgH="1142640" progId="ACD.ChemSketch.20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9C97F15-DA35-B5B6-4DA3-82BE3A35B1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677735" y="2176129"/>
                        <a:ext cx="1511300" cy="114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4CDF1677-6EAC-6D1C-62D6-A217600D4F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8447041"/>
              </p:ext>
            </p:extLst>
          </p:nvPr>
        </p:nvGraphicFramePr>
        <p:xfrm>
          <a:off x="9667906" y="3705570"/>
          <a:ext cx="160020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99480" imgH="900720" progId="ACD.ChemSketch.20">
                  <p:embed/>
                </p:oleObj>
              </mc:Choice>
              <mc:Fallback>
                <p:oleObj name="ChemSketch" r:id="rId7" imgW="1599480" imgH="900720" progId="ACD.ChemSketch.20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4CDF1677-6EAC-6D1C-62D6-A217600D4F2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667906" y="3705570"/>
                        <a:ext cx="1600200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A0755118-BF3C-3D1E-A5B9-F37D161D7E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680284"/>
              </p:ext>
            </p:extLst>
          </p:nvPr>
        </p:nvGraphicFramePr>
        <p:xfrm>
          <a:off x="9903705" y="5344445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869760" progId="ACD.ChemSketch.20">
                  <p:embed/>
                </p:oleObj>
              </mc:Choice>
              <mc:Fallback>
                <p:oleObj name="ChemSketch" r:id="rId9" imgW="1465200" imgH="869760" progId="ACD.ChemSketch.20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A0755118-BF3C-3D1E-A5B9-F37D161D7E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903705" y="5344445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9556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48600" cy="1325563"/>
          </a:xfrm>
        </p:spPr>
        <p:txBody>
          <a:bodyPr>
            <a:normAutofit/>
          </a:bodyPr>
          <a:lstStyle/>
          <a:p>
            <a:r>
              <a:rPr lang="pt-BR" dirty="0"/>
              <a:t>MonoOH (11) +GLUC</a:t>
            </a:r>
            <a:r>
              <a:rPr lang="sv-SE" kern="100" dirty="0">
                <a:cs typeface="Times New Roman" panose="02020603050405020304" pitchFamily="18" charset="0"/>
              </a:rPr>
              <a:t> N3</a:t>
            </a:r>
            <a:r>
              <a:rPr lang="sv-SE" kern="100" baseline="-25000" dirty="0">
                <a:cs typeface="Times New Roman" panose="02020603050405020304" pitchFamily="18" charset="0"/>
              </a:rPr>
              <a:t>C</a:t>
            </a:r>
            <a:r>
              <a:rPr lang="pt-BR" dirty="0"/>
              <a:t> RT 5.35min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A7D163-A19E-FD60-8BC2-777414234E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50000"/>
          <a:stretch/>
        </p:blipFill>
        <p:spPr>
          <a:xfrm>
            <a:off x="0" y="4401994"/>
            <a:ext cx="9000000" cy="24212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57ECB6-BD80-2773-1F27-5F804FA83B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0000"/>
          <a:stretch/>
        </p:blipFill>
        <p:spPr>
          <a:xfrm>
            <a:off x="0" y="1849572"/>
            <a:ext cx="9000000" cy="23912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2D998D-7218-FF0F-A06E-B25AB421400B}"/>
              </a:ext>
            </a:extLst>
          </p:cNvPr>
          <p:cNvSpPr txBox="1"/>
          <p:nvPr/>
        </p:nvSpPr>
        <p:spPr>
          <a:xfrm>
            <a:off x="8997043" y="1506085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C30464-3BDB-C078-4EE3-FFDAAEF778C5}"/>
              </a:ext>
            </a:extLst>
          </p:cNvPr>
          <p:cNvSpPr txBox="1"/>
          <p:nvPr/>
        </p:nvSpPr>
        <p:spPr>
          <a:xfrm>
            <a:off x="10772404" y="1494208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03613D-554D-F5DE-D6A4-F76005104B30}"/>
              </a:ext>
            </a:extLst>
          </p:cNvPr>
          <p:cNvSpPr txBox="1"/>
          <p:nvPr/>
        </p:nvSpPr>
        <p:spPr>
          <a:xfrm>
            <a:off x="10785764" y="1712269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EF8EA38-F6BF-1FB1-19BB-DC0986144578}"/>
              </a:ext>
            </a:extLst>
          </p:cNvPr>
          <p:cNvSpPr txBox="1"/>
          <p:nvPr/>
        </p:nvSpPr>
        <p:spPr>
          <a:xfrm>
            <a:off x="9271289" y="1737653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509.2750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C0EB67-D317-D330-7367-E4AB74CFA595}"/>
              </a:ext>
            </a:extLst>
          </p:cNvPr>
          <p:cNvSpPr txBox="1"/>
          <p:nvPr/>
        </p:nvSpPr>
        <p:spPr>
          <a:xfrm>
            <a:off x="10790121" y="688035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C3AD90B-A07B-5680-92F5-F07422DFFF2B}"/>
              </a:ext>
            </a:extLst>
          </p:cNvPr>
          <p:cNvCxnSpPr>
            <a:cxnSpLocks/>
          </p:cNvCxnSpPr>
          <p:nvPr/>
        </p:nvCxnSpPr>
        <p:spPr>
          <a:xfrm>
            <a:off x="10636711" y="4573655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291CC3A-3956-E748-040B-050575C43D4C}"/>
              </a:ext>
            </a:extLst>
          </p:cNvPr>
          <p:cNvSpPr txBox="1"/>
          <p:nvPr/>
        </p:nvSpPr>
        <p:spPr>
          <a:xfrm>
            <a:off x="10909864" y="4544330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BBD638-B2C5-0A22-3225-0B79B024FB85}"/>
              </a:ext>
            </a:extLst>
          </p:cNvPr>
          <p:cNvSpPr txBox="1"/>
          <p:nvPr/>
        </p:nvSpPr>
        <p:spPr>
          <a:xfrm>
            <a:off x="10194359" y="4386763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3644D50-8969-B791-8E52-4B8846D707F0}"/>
              </a:ext>
            </a:extLst>
          </p:cNvPr>
          <p:cNvSpPr txBox="1"/>
          <p:nvPr/>
        </p:nvSpPr>
        <p:spPr>
          <a:xfrm>
            <a:off x="10240854" y="480521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B336635-3611-2D4D-2BF9-8D2C29762B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8595" y="125329"/>
            <a:ext cx="2225040" cy="1409700"/>
          </a:xfrm>
          <a:prstGeom prst="rect">
            <a:avLst/>
          </a:prstGeom>
        </p:spPr>
      </p:pic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EAB7D23A-EA55-064E-2104-2648E521DC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06596"/>
              </p:ext>
            </p:extLst>
          </p:nvPr>
        </p:nvGraphicFramePr>
        <p:xfrm>
          <a:off x="9677735" y="2176129"/>
          <a:ext cx="15113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12000" imgH="1142640" progId="ACD.ChemSketch.20">
                  <p:embed/>
                </p:oleObj>
              </mc:Choice>
              <mc:Fallback>
                <p:oleObj name="ChemSketch" r:id="rId5" imgW="1512000" imgH="1142640" progId="ACD.ChemSketch.20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EAB7D23A-EA55-064E-2104-2648E521DC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677735" y="2176129"/>
                        <a:ext cx="1511300" cy="114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2AA2A8CF-ABA9-F098-FE0C-715920CCAD3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0963215"/>
              </p:ext>
            </p:extLst>
          </p:nvPr>
        </p:nvGraphicFramePr>
        <p:xfrm>
          <a:off x="9758143" y="3555176"/>
          <a:ext cx="160020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99480" imgH="900720" progId="ACD.ChemSketch.20">
                  <p:embed/>
                </p:oleObj>
              </mc:Choice>
              <mc:Fallback>
                <p:oleObj name="ChemSketch" r:id="rId7" imgW="1599480" imgH="900720" progId="ACD.ChemSketch.20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2AA2A8CF-ABA9-F098-FE0C-715920CCAD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758143" y="3555176"/>
                        <a:ext cx="1600200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3343822B-A33C-8E83-F72F-8ECFB1494D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3636496"/>
              </p:ext>
            </p:extLst>
          </p:nvPr>
        </p:nvGraphicFramePr>
        <p:xfrm>
          <a:off x="9903705" y="5344445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869760" progId="ACD.ChemSketch.20">
                  <p:embed/>
                </p:oleObj>
              </mc:Choice>
              <mc:Fallback>
                <p:oleObj name="ChemSketch" r:id="rId9" imgW="1465200" imgH="869760" progId="ACD.ChemSketch.20">
                  <p:embed/>
                  <p:pic>
                    <p:nvPicPr>
                      <p:cNvPr id="25" name="Object 24">
                        <a:extLst>
                          <a:ext uri="{FF2B5EF4-FFF2-40B4-BE49-F238E27FC236}">
                            <a16:creationId xmlns:a16="http://schemas.microsoft.com/office/drawing/2014/main" id="{3343822B-A33C-8E83-F72F-8ECFB1494D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903705" y="5344445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1295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DiOH+GLUC </a:t>
            </a:r>
            <a:r>
              <a:rPr lang="sv-SE" kern="100" dirty="0">
                <a:cs typeface="Times New Roman" panose="02020603050405020304" pitchFamily="18" charset="0"/>
              </a:rPr>
              <a:t>N4</a:t>
            </a:r>
            <a:r>
              <a:rPr lang="sv-SE" kern="100" baseline="-25000" dirty="0">
                <a:cs typeface="Times New Roman" panose="02020603050405020304" pitchFamily="18" charset="0"/>
              </a:rPr>
              <a:t>A </a:t>
            </a:r>
            <a:r>
              <a:rPr lang="pt-BR" dirty="0"/>
              <a:t>RT 3.51min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BDD716-01CE-2BE8-7735-A0549900C1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48624"/>
          <a:stretch/>
        </p:blipFill>
        <p:spPr>
          <a:xfrm>
            <a:off x="0" y="1809315"/>
            <a:ext cx="9000000" cy="24570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2F8D14-5EAA-D816-D2CB-C54F0DF3E5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0000"/>
          <a:stretch/>
        </p:blipFill>
        <p:spPr>
          <a:xfrm>
            <a:off x="0" y="4369198"/>
            <a:ext cx="9000000" cy="2421207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F8C0C45C-46AC-0E44-A1AB-CF5773973550}"/>
              </a:ext>
            </a:extLst>
          </p:cNvPr>
          <p:cNvSpPr txBox="1"/>
          <p:nvPr/>
        </p:nvSpPr>
        <p:spPr>
          <a:xfrm>
            <a:off x="8997043" y="169289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8A8114E-0BED-386A-D944-9E938875733E}"/>
              </a:ext>
            </a:extLst>
          </p:cNvPr>
          <p:cNvSpPr txBox="1"/>
          <p:nvPr/>
        </p:nvSpPr>
        <p:spPr>
          <a:xfrm>
            <a:off x="10772404" y="1681021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0E89248-07F2-1905-A334-B581643CAC66}"/>
              </a:ext>
            </a:extLst>
          </p:cNvPr>
          <p:cNvSpPr txBox="1"/>
          <p:nvPr/>
        </p:nvSpPr>
        <p:spPr>
          <a:xfrm>
            <a:off x="10785764" y="1899082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8001DF6-7537-3A6A-3D31-AD611EAF9C56}"/>
              </a:ext>
            </a:extLst>
          </p:cNvPr>
          <p:cNvSpPr txBox="1"/>
          <p:nvPr/>
        </p:nvSpPr>
        <p:spPr>
          <a:xfrm>
            <a:off x="9271289" y="1924466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525.2703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0AB6582-A3BE-3D03-4B87-CE23D427F56B}"/>
              </a:ext>
            </a:extLst>
          </p:cNvPr>
          <p:cNvSpPr txBox="1"/>
          <p:nvPr/>
        </p:nvSpPr>
        <p:spPr>
          <a:xfrm>
            <a:off x="10423158" y="970777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sp>
        <p:nvSpPr>
          <p:cNvPr id="86" name="Rectangle 26">
            <a:extLst>
              <a:ext uri="{FF2B5EF4-FFF2-40B4-BE49-F238E27FC236}">
                <a16:creationId xmlns:a16="http://schemas.microsoft.com/office/drawing/2014/main" id="{50C3F17C-9FF6-656D-61FA-0FD664BAE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2474" y="5239574"/>
            <a:ext cx="43281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LID4096" sz="8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201.0906</a:t>
            </a:r>
            <a:endParaRPr kumimoji="0" lang="LID4096" altLang="LID4096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8EC60D6E-DAA2-C7F3-3D1B-72CDCBABFEFE}"/>
              </a:ext>
            </a:extLst>
          </p:cNvPr>
          <p:cNvCxnSpPr>
            <a:cxnSpLocks/>
          </p:cNvCxnSpPr>
          <p:nvPr/>
        </p:nvCxnSpPr>
        <p:spPr>
          <a:xfrm>
            <a:off x="9763591" y="3282520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4206F546-B89E-8E94-914C-4C56A637C329}"/>
              </a:ext>
            </a:extLst>
          </p:cNvPr>
          <p:cNvSpPr txBox="1"/>
          <p:nvPr/>
        </p:nvSpPr>
        <p:spPr>
          <a:xfrm>
            <a:off x="10036744" y="3253195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96AA45B-92A6-396C-38FA-7E2FBC594080}"/>
              </a:ext>
            </a:extLst>
          </p:cNvPr>
          <p:cNvSpPr txBox="1"/>
          <p:nvPr/>
        </p:nvSpPr>
        <p:spPr>
          <a:xfrm>
            <a:off x="9321239" y="3095628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ADE816F-E941-CF27-487A-3F1C4116616F}"/>
              </a:ext>
            </a:extLst>
          </p:cNvPr>
          <p:cNvSpPr txBox="1"/>
          <p:nvPr/>
        </p:nvSpPr>
        <p:spPr>
          <a:xfrm>
            <a:off x="9367734" y="351408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271.1693</a:t>
            </a:r>
            <a:endParaRPr lang="LID4096" sz="1200" dirty="0"/>
          </a:p>
        </p:txBody>
      </p:sp>
      <p:cxnSp>
        <p:nvCxnSpPr>
          <p:cNvPr id="95" name="Straight Arrow Connector 94">
            <a:extLst>
              <a:ext uri="{FF2B5EF4-FFF2-40B4-BE49-F238E27FC236}">
                <a16:creationId xmlns:a16="http://schemas.microsoft.com/office/drawing/2014/main" id="{89320C34-D4D6-19B0-610F-5D4C7A6BDC6D}"/>
              </a:ext>
            </a:extLst>
          </p:cNvPr>
          <p:cNvCxnSpPr>
            <a:cxnSpLocks/>
          </p:cNvCxnSpPr>
          <p:nvPr/>
        </p:nvCxnSpPr>
        <p:spPr>
          <a:xfrm>
            <a:off x="9696822" y="5585968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5FE90B4B-9327-B808-8925-A0955E39E993}"/>
              </a:ext>
            </a:extLst>
          </p:cNvPr>
          <p:cNvSpPr txBox="1"/>
          <p:nvPr/>
        </p:nvSpPr>
        <p:spPr>
          <a:xfrm>
            <a:off x="9969975" y="5556643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37CA345-0EA9-074F-CF38-699028AEC55C}"/>
              </a:ext>
            </a:extLst>
          </p:cNvPr>
          <p:cNvSpPr txBox="1"/>
          <p:nvPr/>
        </p:nvSpPr>
        <p:spPr>
          <a:xfrm>
            <a:off x="9254470" y="5399076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F25283B-111B-881D-00BF-A7F7ECF82732}"/>
              </a:ext>
            </a:extLst>
          </p:cNvPr>
          <p:cNvSpPr txBox="1"/>
          <p:nvPr/>
        </p:nvSpPr>
        <p:spPr>
          <a:xfrm>
            <a:off x="9300965" y="581753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201.0910</a:t>
            </a:r>
            <a:endParaRPr lang="LID4096" sz="1200" dirty="0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B6C6F33-F903-8A40-3A7E-6BDDB9FBBF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5647583"/>
              </p:ext>
            </p:extLst>
          </p:nvPr>
        </p:nvGraphicFramePr>
        <p:xfrm>
          <a:off x="9040312" y="2292685"/>
          <a:ext cx="1558925" cy="885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58440" imgH="885240" progId="ACD.ChemSketch.20">
                  <p:embed/>
                </p:oleObj>
              </mc:Choice>
              <mc:Fallback>
                <p:oleObj name="ChemSketch" r:id="rId4" imgW="1558440" imgH="885240" progId="ACD.ChemSketch.20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FB6C6F33-F903-8A40-3A7E-6BDDB9FBBF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040312" y="2292685"/>
                        <a:ext cx="1558925" cy="885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8012604D-E4C3-B938-D614-75DD82123BF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1027861"/>
              </p:ext>
            </p:extLst>
          </p:nvPr>
        </p:nvGraphicFramePr>
        <p:xfrm>
          <a:off x="10488027" y="3573797"/>
          <a:ext cx="1465263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465200" imgH="838800" progId="ACD.ChemSketch.20">
                  <p:embed/>
                </p:oleObj>
              </mc:Choice>
              <mc:Fallback>
                <p:oleObj name="ChemSketch" r:id="rId6" imgW="1465200" imgH="838800" progId="ACD.ChemSketch.20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8012604D-E4C3-B938-D614-75DD82123B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0488027" y="3573797"/>
                        <a:ext cx="1465263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364A64D1-0DE1-1A93-C51E-B33F5C6B6F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1444689"/>
              </p:ext>
            </p:extLst>
          </p:nvPr>
        </p:nvGraphicFramePr>
        <p:xfrm>
          <a:off x="9080334" y="4605923"/>
          <a:ext cx="1465263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465200" imgH="880200" progId="ACD.ChemSketch.20">
                  <p:embed/>
                </p:oleObj>
              </mc:Choice>
              <mc:Fallback>
                <p:oleObj name="ChemSketch" r:id="rId8" imgW="1465200" imgH="88020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364A64D1-0DE1-1A93-C51E-B33F5C6B6F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080334" y="4605923"/>
                        <a:ext cx="1465263" cy="879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A751F773-E2DF-E45F-5A27-C1B6092C30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25751" y="414890"/>
            <a:ext cx="2278380" cy="1287780"/>
          </a:xfrm>
          <a:prstGeom prst="rect">
            <a:avLst/>
          </a:prstGeom>
        </p:spPr>
      </p:pic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568540DC-DE28-6518-9E78-FE983534D3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0657668"/>
              </p:ext>
            </p:extLst>
          </p:nvPr>
        </p:nvGraphicFramePr>
        <p:xfrm>
          <a:off x="10457194" y="5803532"/>
          <a:ext cx="1485094" cy="8903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905840" imgH="1142280" progId="ACD.ChemSketch.20">
                  <p:embed/>
                </p:oleObj>
              </mc:Choice>
              <mc:Fallback>
                <p:oleObj name="ChemSketch" r:id="rId11" imgW="1905840" imgH="1142280" progId="ACD.ChemSketch.20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568540DC-DE28-6518-9E78-FE983534D3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457194" y="5803532"/>
                        <a:ext cx="1485094" cy="8903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4866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Dehyd+DiOH+GLUC </a:t>
            </a:r>
            <a:r>
              <a:rPr lang="sv-SE" kern="100" dirty="0">
                <a:cs typeface="Times New Roman" panose="02020603050405020304" pitchFamily="18" charset="0"/>
              </a:rPr>
              <a:t>N5</a:t>
            </a:r>
            <a:r>
              <a:rPr lang="sv-SE" kern="100" baseline="-25000" dirty="0">
                <a:cs typeface="Times New Roman" panose="02020603050405020304" pitchFamily="18" charset="0"/>
              </a:rPr>
              <a:t>A</a:t>
            </a:r>
            <a:r>
              <a:rPr lang="pt-BR" kern="100" baseline="-25000" dirty="0">
                <a:cs typeface="Times New Roman" panose="02020603050405020304" pitchFamily="18" charset="0"/>
              </a:rPr>
              <a:t> </a:t>
            </a:r>
            <a:r>
              <a:rPr lang="pt-BR" dirty="0"/>
              <a:t>RT3.44 min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FCA3AB-63A3-BE42-4D66-36FAFE0EF2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50000"/>
          <a:stretch/>
        </p:blipFill>
        <p:spPr>
          <a:xfrm>
            <a:off x="0" y="1809315"/>
            <a:ext cx="9000000" cy="2391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7F035C-A1CB-ABBB-0E64-D3DF37DFD1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0000"/>
          <a:stretch/>
        </p:blipFill>
        <p:spPr>
          <a:xfrm>
            <a:off x="0" y="4319211"/>
            <a:ext cx="9000000" cy="2421207"/>
          </a:xfrm>
          <a:prstGeom prst="rect">
            <a:avLst/>
          </a:prstGeom>
        </p:spPr>
      </p:pic>
      <p:sp>
        <p:nvSpPr>
          <p:cNvPr id="162" name="TextBox 161">
            <a:extLst>
              <a:ext uri="{FF2B5EF4-FFF2-40B4-BE49-F238E27FC236}">
                <a16:creationId xmlns:a16="http://schemas.microsoft.com/office/drawing/2014/main" id="{BAB63C6A-2829-EBAF-4424-D46385D90917}"/>
              </a:ext>
            </a:extLst>
          </p:cNvPr>
          <p:cNvSpPr txBox="1"/>
          <p:nvPr/>
        </p:nvSpPr>
        <p:spPr>
          <a:xfrm>
            <a:off x="10790121" y="688035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FA8141EF-CA2D-35AB-8C8F-5F9B83EF13E6}"/>
              </a:ext>
            </a:extLst>
          </p:cNvPr>
          <p:cNvSpPr txBox="1"/>
          <p:nvPr/>
        </p:nvSpPr>
        <p:spPr>
          <a:xfrm>
            <a:off x="9016707" y="184038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75B9168D-2924-FCB4-C1E8-1C4CAF73FC5F}"/>
              </a:ext>
            </a:extLst>
          </p:cNvPr>
          <p:cNvSpPr txBox="1"/>
          <p:nvPr/>
        </p:nvSpPr>
        <p:spPr>
          <a:xfrm>
            <a:off x="10792068" y="182850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61E02A61-3D04-07B2-5561-9B4AA71191B8}"/>
              </a:ext>
            </a:extLst>
          </p:cNvPr>
          <p:cNvSpPr txBox="1"/>
          <p:nvPr/>
        </p:nvSpPr>
        <p:spPr>
          <a:xfrm>
            <a:off x="10805428" y="2046566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38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</a:t>
            </a:r>
            <a:endParaRPr lang="LID4096" sz="1200" dirty="0"/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8A8794F2-A025-366D-8A02-316CF21890FE}"/>
              </a:ext>
            </a:extLst>
          </p:cNvPr>
          <p:cNvSpPr txBox="1"/>
          <p:nvPr/>
        </p:nvSpPr>
        <p:spPr>
          <a:xfrm>
            <a:off x="9290953" y="2071950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523.2535</a:t>
            </a:r>
            <a:endParaRPr lang="LID4096" sz="12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294FF6E-29F4-18DA-0629-8CDBB7C7F687}"/>
              </a:ext>
            </a:extLst>
          </p:cNvPr>
          <p:cNvSpPr txBox="1"/>
          <p:nvPr/>
        </p:nvSpPr>
        <p:spPr>
          <a:xfrm>
            <a:off x="9607957" y="3824049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38A5AFD-F212-DB93-3CF9-5043300D6B5F}"/>
              </a:ext>
            </a:extLst>
          </p:cNvPr>
          <p:cNvCxnSpPr>
            <a:cxnSpLocks/>
          </p:cNvCxnSpPr>
          <p:nvPr/>
        </p:nvCxnSpPr>
        <p:spPr>
          <a:xfrm>
            <a:off x="10615997" y="3977361"/>
            <a:ext cx="43911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8A3F90E8-605C-A38A-18BB-6655F4D2701A}"/>
              </a:ext>
            </a:extLst>
          </p:cNvPr>
          <p:cNvSpPr txBox="1"/>
          <p:nvPr/>
        </p:nvSpPr>
        <p:spPr>
          <a:xfrm>
            <a:off x="10555937" y="3919623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3B9D7D-E497-2499-F544-4A92264F3C6D}"/>
              </a:ext>
            </a:extLst>
          </p:cNvPr>
          <p:cNvSpPr txBox="1"/>
          <p:nvPr/>
        </p:nvSpPr>
        <p:spPr>
          <a:xfrm>
            <a:off x="11103544" y="380080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273.1485</a:t>
            </a:r>
            <a:endParaRPr lang="LID4096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BDC7B7-1E25-9846-5D82-5B32D794C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0400" y="389422"/>
            <a:ext cx="2293620" cy="1386840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1C3720A-D497-F00C-AC0F-2C4A28BB17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733957"/>
              </p:ext>
            </p:extLst>
          </p:nvPr>
        </p:nvGraphicFramePr>
        <p:xfrm>
          <a:off x="9332578" y="2911809"/>
          <a:ext cx="1538287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37560" imgH="1018800" progId="ACD.ChemSketch.20">
                  <p:embed/>
                </p:oleObj>
              </mc:Choice>
              <mc:Fallback>
                <p:oleObj name="ChemSketch" r:id="rId5" imgW="1537560" imgH="101880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D1C3720A-D497-F00C-AC0F-2C4A28BB17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32578" y="2911809"/>
                        <a:ext cx="1538287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9293497-CADF-E237-4F1E-529BB1F7EA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1168871"/>
              </p:ext>
            </p:extLst>
          </p:nvPr>
        </p:nvGraphicFramePr>
        <p:xfrm>
          <a:off x="9584073" y="4958014"/>
          <a:ext cx="147002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70600" imgH="874800" progId="ACD.ChemSketch.20">
                  <p:embed/>
                </p:oleObj>
              </mc:Choice>
              <mc:Fallback>
                <p:oleObj name="ChemSketch" r:id="rId7" imgW="1470600" imgH="874800" progId="ACD.ChemSketch.20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9293497-CADF-E237-4F1E-529BB1F7EAA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584073" y="4958014"/>
                        <a:ext cx="147002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6167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MonoOH (8) +GLUC</a:t>
            </a:r>
            <a:r>
              <a:rPr lang="sv-SE" kern="100" dirty="0">
                <a:cs typeface="Times New Roman" panose="02020603050405020304" pitchFamily="18" charset="0"/>
              </a:rPr>
              <a:t> N3</a:t>
            </a:r>
            <a:r>
              <a:rPr lang="sv-SE" kern="100" baseline="-25000" dirty="0">
                <a:cs typeface="Times New Roman" panose="02020603050405020304" pitchFamily="18" charset="0"/>
              </a:rPr>
              <a:t>D</a:t>
            </a:r>
            <a:r>
              <a:rPr lang="pt-BR" dirty="0"/>
              <a:t> RT3.98 min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D72595-55D3-11D1-AA5A-266B6650C9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50000"/>
          <a:stretch/>
        </p:blipFill>
        <p:spPr>
          <a:xfrm>
            <a:off x="0" y="1751806"/>
            <a:ext cx="9000000" cy="23912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08C48A-141D-A846-7354-7BAD5CF1EA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48290"/>
          <a:stretch/>
        </p:blipFill>
        <p:spPr>
          <a:xfrm>
            <a:off x="0" y="4354010"/>
            <a:ext cx="9000000" cy="2503990"/>
          </a:xfrm>
          <a:prstGeom prst="rect">
            <a:avLst/>
          </a:prstGeom>
        </p:spPr>
      </p:pic>
      <p:sp>
        <p:nvSpPr>
          <p:cNvPr id="69" name="TextBox 68">
            <a:extLst>
              <a:ext uri="{FF2B5EF4-FFF2-40B4-BE49-F238E27FC236}">
                <a16:creationId xmlns:a16="http://schemas.microsoft.com/office/drawing/2014/main" id="{D4344411-06BE-4360-9BF0-9577C3263C03}"/>
              </a:ext>
            </a:extLst>
          </p:cNvPr>
          <p:cNvSpPr txBox="1"/>
          <p:nvPr/>
        </p:nvSpPr>
        <p:spPr>
          <a:xfrm>
            <a:off x="8997043" y="1506085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7E8C397-F017-B2D7-CCD6-3D17CE10F1B4}"/>
              </a:ext>
            </a:extLst>
          </p:cNvPr>
          <p:cNvSpPr txBox="1"/>
          <p:nvPr/>
        </p:nvSpPr>
        <p:spPr>
          <a:xfrm>
            <a:off x="10772404" y="1494208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45AD149-590A-1C14-89DB-79E4850D2BA2}"/>
              </a:ext>
            </a:extLst>
          </p:cNvPr>
          <p:cNvSpPr txBox="1"/>
          <p:nvPr/>
        </p:nvSpPr>
        <p:spPr>
          <a:xfrm>
            <a:off x="10785764" y="1712269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en-GB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9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72F52B0-91C2-874F-D3C1-F6185BDB1C9D}"/>
              </a:ext>
            </a:extLst>
          </p:cNvPr>
          <p:cNvSpPr txBox="1"/>
          <p:nvPr/>
        </p:nvSpPr>
        <p:spPr>
          <a:xfrm>
            <a:off x="9271289" y="1737653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509.2752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B08E3179-FA9A-3CB8-7826-14A53330E47A}"/>
              </a:ext>
            </a:extLst>
          </p:cNvPr>
          <p:cNvSpPr txBox="1"/>
          <p:nvPr/>
        </p:nvSpPr>
        <p:spPr>
          <a:xfrm>
            <a:off x="10436160" y="697867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95F964A3-0091-575E-C461-5516FBC21D50}"/>
              </a:ext>
            </a:extLst>
          </p:cNvPr>
          <p:cNvCxnSpPr>
            <a:cxnSpLocks/>
          </p:cNvCxnSpPr>
          <p:nvPr/>
        </p:nvCxnSpPr>
        <p:spPr>
          <a:xfrm>
            <a:off x="11111164" y="4504644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FABEA16F-DE07-F3FC-3F68-7120AEB6CAAE}"/>
              </a:ext>
            </a:extLst>
          </p:cNvPr>
          <p:cNvSpPr txBox="1"/>
          <p:nvPr/>
        </p:nvSpPr>
        <p:spPr>
          <a:xfrm>
            <a:off x="11142777" y="4527078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2BA056E-6FFF-7887-6708-0967FF1E1E0B}"/>
              </a:ext>
            </a:extLst>
          </p:cNvPr>
          <p:cNvSpPr txBox="1"/>
          <p:nvPr/>
        </p:nvSpPr>
        <p:spPr>
          <a:xfrm>
            <a:off x="10668812" y="4317752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EE63189-50AD-EADA-5AFB-C4BB723CABE8}"/>
              </a:ext>
            </a:extLst>
          </p:cNvPr>
          <p:cNvSpPr txBox="1"/>
          <p:nvPr/>
        </p:nvSpPr>
        <p:spPr>
          <a:xfrm>
            <a:off x="10715307" y="4736206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89B4C6-DDDD-683B-BDAC-8CE6810C6932}"/>
              </a:ext>
            </a:extLst>
          </p:cNvPr>
          <p:cNvSpPr txBox="1"/>
          <p:nvPr/>
        </p:nvSpPr>
        <p:spPr>
          <a:xfrm>
            <a:off x="11107622" y="281342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315.2319</a:t>
            </a:r>
            <a:endParaRPr lang="LID4096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A1866D-3BB3-01B3-87B2-3405DF495159}"/>
              </a:ext>
            </a:extLst>
          </p:cNvPr>
          <p:cNvSpPr txBox="1"/>
          <p:nvPr/>
        </p:nvSpPr>
        <p:spPr>
          <a:xfrm>
            <a:off x="10694334" y="2973872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4588911-B9B3-A5F2-3FC7-1E3118435B4B}"/>
              </a:ext>
            </a:extLst>
          </p:cNvPr>
          <p:cNvCxnSpPr>
            <a:cxnSpLocks/>
          </p:cNvCxnSpPr>
          <p:nvPr/>
        </p:nvCxnSpPr>
        <p:spPr>
          <a:xfrm>
            <a:off x="10759563" y="2930573"/>
            <a:ext cx="317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DA708B3-505B-9B1D-ACF0-D43CD4444811}"/>
              </a:ext>
            </a:extLst>
          </p:cNvPr>
          <p:cNvSpPr txBox="1"/>
          <p:nvPr/>
        </p:nvSpPr>
        <p:spPr>
          <a:xfrm>
            <a:off x="9358898" y="2986787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CB4D1918-1F30-7CF4-4645-9B943DF244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0532513"/>
              </p:ext>
            </p:extLst>
          </p:nvPr>
        </p:nvGraphicFramePr>
        <p:xfrm>
          <a:off x="10222262" y="3313998"/>
          <a:ext cx="1579563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578960" imgH="1091160" progId="ACD.ChemSketch.20">
                  <p:embed/>
                </p:oleObj>
              </mc:Choice>
              <mc:Fallback>
                <p:oleObj name="ChemSketch" r:id="rId4" imgW="1578960" imgH="1091160" progId="ACD.ChemSketch.20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CB4D1918-1F30-7CF4-4645-9B943DF244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222262" y="3313998"/>
                        <a:ext cx="1579563" cy="1090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347B9697-4D7D-7C40-F478-02A19D4FB4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023719"/>
              </p:ext>
            </p:extLst>
          </p:nvPr>
        </p:nvGraphicFramePr>
        <p:xfrm>
          <a:off x="9228149" y="4844786"/>
          <a:ext cx="1465263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6" imgW="1465200" imgH="818280" progId="ACD.ChemSketch.20">
                  <p:embed/>
                </p:oleObj>
              </mc:Choice>
              <mc:Fallback>
                <p:oleObj name="ChemSketch" r:id="rId6" imgW="1465200" imgH="818280" progId="ACD.ChemSketch.20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347B9697-4D7D-7C40-F478-02A19D4FB45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228149" y="4844786"/>
                        <a:ext cx="1465263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F5E1173A-9744-9219-85BE-9C847BB017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2854409"/>
              </p:ext>
            </p:extLst>
          </p:nvPr>
        </p:nvGraphicFramePr>
        <p:xfrm>
          <a:off x="9296111" y="5669296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8" imgW="1465200" imgH="869760" progId="ACD.ChemSketch.20">
                  <p:embed/>
                </p:oleObj>
              </mc:Choice>
              <mc:Fallback>
                <p:oleObj name="ChemSketch" r:id="rId8" imgW="1465200" imgH="869760" progId="ACD.ChemSketch.20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F5E1173A-9744-9219-85BE-9C847BB017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296111" y="5669296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3C83BF93-E7C9-5F15-6C3C-B65654E4C4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11050" y="258880"/>
            <a:ext cx="2567940" cy="1226820"/>
          </a:xfrm>
          <a:prstGeom prst="rect">
            <a:avLst/>
          </a:prstGeom>
        </p:spPr>
      </p:pic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DCB6968B-752E-8C9D-9975-DEA838E4F5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5891030"/>
              </p:ext>
            </p:extLst>
          </p:nvPr>
        </p:nvGraphicFramePr>
        <p:xfrm>
          <a:off x="9133202" y="2048275"/>
          <a:ext cx="1558925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558440" imgH="1050120" progId="ACD.ChemSketch.20">
                  <p:embed/>
                </p:oleObj>
              </mc:Choice>
              <mc:Fallback>
                <p:oleObj name="ChemSketch" r:id="rId11" imgW="1558440" imgH="1050120" progId="ACD.ChemSketch.20">
                  <p:embed/>
                  <p:pic>
                    <p:nvPicPr>
                      <p:cNvPr id="18" name="Object 17">
                        <a:extLst>
                          <a:ext uri="{FF2B5EF4-FFF2-40B4-BE49-F238E27FC236}">
                            <a16:creationId xmlns:a16="http://schemas.microsoft.com/office/drawing/2014/main" id="{DCB6968B-752E-8C9D-9975-DEA838E4F5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133202" y="2048275"/>
                        <a:ext cx="1558925" cy="1049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69303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722268" cy="1325563"/>
          </a:xfrm>
        </p:spPr>
        <p:txBody>
          <a:bodyPr>
            <a:normAutofit/>
          </a:bodyPr>
          <a:lstStyle/>
          <a:p>
            <a:r>
              <a:rPr lang="pt-BR" dirty="0"/>
              <a:t>Carboxylic acid +GLUC N6 RT 5.27min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77A595-952A-3416-2ADF-2366CC3990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50000"/>
          <a:stretch/>
        </p:blipFill>
        <p:spPr>
          <a:xfrm>
            <a:off x="0" y="1809315"/>
            <a:ext cx="9000000" cy="2391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F35C29-57D4-FC62-FE85-79E654DCD8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0000"/>
          <a:stretch/>
        </p:blipFill>
        <p:spPr>
          <a:xfrm>
            <a:off x="0" y="4319211"/>
            <a:ext cx="9000000" cy="2421207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FE727538-45B2-B276-B696-42202D230FFF}"/>
              </a:ext>
            </a:extLst>
          </p:cNvPr>
          <p:cNvSpPr txBox="1"/>
          <p:nvPr/>
        </p:nvSpPr>
        <p:spPr>
          <a:xfrm>
            <a:off x="9016707" y="184038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200FC20-33CD-A43E-7650-7B23AADF918E}"/>
              </a:ext>
            </a:extLst>
          </p:cNvPr>
          <p:cNvSpPr txBox="1"/>
          <p:nvPr/>
        </p:nvSpPr>
        <p:spPr>
          <a:xfrm>
            <a:off x="10792068" y="182850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FA95B0C-801F-7118-DD65-DF3C34C465DC}"/>
              </a:ext>
            </a:extLst>
          </p:cNvPr>
          <p:cNvSpPr txBox="1"/>
          <p:nvPr/>
        </p:nvSpPr>
        <p:spPr>
          <a:xfrm>
            <a:off x="10805428" y="2046566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38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</a:t>
            </a:r>
            <a:endParaRPr lang="LID4096" sz="12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AC33CAE-7906-83F8-2D07-5B7E50F356AA}"/>
              </a:ext>
            </a:extLst>
          </p:cNvPr>
          <p:cNvSpPr txBox="1"/>
          <p:nvPr/>
        </p:nvSpPr>
        <p:spPr>
          <a:xfrm>
            <a:off x="9290953" y="2071950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523.2541</a:t>
            </a:r>
            <a:endParaRPr lang="LID4096" sz="12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AFC9651-D368-9762-98E1-50A2BB7D0DFC}"/>
              </a:ext>
            </a:extLst>
          </p:cNvPr>
          <p:cNvSpPr txBox="1"/>
          <p:nvPr/>
        </p:nvSpPr>
        <p:spPr>
          <a:xfrm>
            <a:off x="10790121" y="688035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E45F4028-6532-57F5-09E3-E20E9E662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5057" y="401186"/>
            <a:ext cx="2346960" cy="1417320"/>
          </a:xfrm>
          <a:prstGeom prst="rect">
            <a:avLst/>
          </a:prstGeom>
        </p:spPr>
      </p:pic>
      <p:graphicFrame>
        <p:nvGraphicFramePr>
          <p:cNvPr id="61" name="Object 60">
            <a:extLst>
              <a:ext uri="{FF2B5EF4-FFF2-40B4-BE49-F238E27FC236}">
                <a16:creationId xmlns:a16="http://schemas.microsoft.com/office/drawing/2014/main" id="{4A84C692-6092-B9FA-3581-7BB0C64E8E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7129101"/>
              </p:ext>
            </p:extLst>
          </p:nvPr>
        </p:nvGraphicFramePr>
        <p:xfrm>
          <a:off x="9553575" y="2630738"/>
          <a:ext cx="1543050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42960" imgH="1183680" progId="ACD.ChemSketch.20">
                  <p:embed/>
                </p:oleObj>
              </mc:Choice>
              <mc:Fallback>
                <p:oleObj name="ChemSketch" r:id="rId5" imgW="1542960" imgH="1183680" progId="ACD.ChemSketch.20">
                  <p:embed/>
                  <p:pic>
                    <p:nvPicPr>
                      <p:cNvPr id="61" name="Object 60">
                        <a:extLst>
                          <a:ext uri="{FF2B5EF4-FFF2-40B4-BE49-F238E27FC236}">
                            <a16:creationId xmlns:a16="http://schemas.microsoft.com/office/drawing/2014/main" id="{4A84C692-6092-B9FA-3581-7BB0C64E8E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553575" y="2630738"/>
                        <a:ext cx="1543050" cy="1184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" name="Object 61">
            <a:extLst>
              <a:ext uri="{FF2B5EF4-FFF2-40B4-BE49-F238E27FC236}">
                <a16:creationId xmlns:a16="http://schemas.microsoft.com/office/drawing/2014/main" id="{E6496DB4-BD22-BC81-82D0-D2802F0F80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2047252"/>
              </p:ext>
            </p:extLst>
          </p:nvPr>
        </p:nvGraphicFramePr>
        <p:xfrm>
          <a:off x="9462293" y="3908772"/>
          <a:ext cx="1465263" cy="99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998640" progId="ACD.ChemSketch.20">
                  <p:embed/>
                </p:oleObj>
              </mc:Choice>
              <mc:Fallback>
                <p:oleObj name="ChemSketch" r:id="rId7" imgW="1465200" imgH="998640" progId="ACD.ChemSketch.20">
                  <p:embed/>
                  <p:pic>
                    <p:nvPicPr>
                      <p:cNvPr id="62" name="Object 61">
                        <a:extLst>
                          <a:ext uri="{FF2B5EF4-FFF2-40B4-BE49-F238E27FC236}">
                            <a16:creationId xmlns:a16="http://schemas.microsoft.com/office/drawing/2014/main" id="{E6496DB4-BD22-BC81-82D0-D2802F0F80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462293" y="3908772"/>
                        <a:ext cx="1465263" cy="998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>
            <a:extLst>
              <a:ext uri="{FF2B5EF4-FFF2-40B4-BE49-F238E27FC236}">
                <a16:creationId xmlns:a16="http://schemas.microsoft.com/office/drawing/2014/main" id="{8387A680-38A5-411B-AB6C-6E926AADCA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1783917"/>
              </p:ext>
            </p:extLst>
          </p:nvPr>
        </p:nvGraphicFramePr>
        <p:xfrm>
          <a:off x="9600065" y="5163326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869760" progId="ACD.ChemSketch.20">
                  <p:embed/>
                </p:oleObj>
              </mc:Choice>
              <mc:Fallback>
                <p:oleObj name="ChemSketch" r:id="rId9" imgW="1465200" imgH="869760" progId="ACD.ChemSketch.20">
                  <p:embed/>
                  <p:pic>
                    <p:nvPicPr>
                      <p:cNvPr id="63" name="Object 62">
                        <a:extLst>
                          <a:ext uri="{FF2B5EF4-FFF2-40B4-BE49-F238E27FC236}">
                            <a16:creationId xmlns:a16="http://schemas.microsoft.com/office/drawing/2014/main" id="{8387A680-38A5-411B-AB6C-6E926AADCA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600065" y="5163326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94548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Dehyd+DiOH+GLUC</a:t>
            </a:r>
            <a:r>
              <a:rPr lang="sv-SE" kern="100" dirty="0">
                <a:cs typeface="Times New Roman" panose="02020603050405020304" pitchFamily="18" charset="0"/>
              </a:rPr>
              <a:t> N5</a:t>
            </a:r>
            <a:r>
              <a:rPr lang="sv-SE" kern="100" baseline="-25000" dirty="0">
                <a:cs typeface="Times New Roman" panose="02020603050405020304" pitchFamily="18" charset="0"/>
              </a:rPr>
              <a:t>B</a:t>
            </a:r>
            <a:r>
              <a:rPr lang="pt-BR" dirty="0"/>
              <a:t> RT 3.59min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73B424-79D8-D8EF-10C6-52E3369DB7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48269"/>
          <a:stretch/>
        </p:blipFill>
        <p:spPr>
          <a:xfrm>
            <a:off x="0" y="1809315"/>
            <a:ext cx="9000000" cy="24740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8041BA-1611-4D5B-A8FE-4D1E716949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47939"/>
          <a:stretch/>
        </p:blipFill>
        <p:spPr>
          <a:xfrm>
            <a:off x="0" y="4296307"/>
            <a:ext cx="9000000" cy="2520971"/>
          </a:xfrm>
          <a:prstGeom prst="rect">
            <a:avLst/>
          </a:prstGeom>
        </p:spPr>
      </p:pic>
      <p:sp>
        <p:nvSpPr>
          <p:cNvPr id="86" name="TextBox 85">
            <a:extLst>
              <a:ext uri="{FF2B5EF4-FFF2-40B4-BE49-F238E27FC236}">
                <a16:creationId xmlns:a16="http://schemas.microsoft.com/office/drawing/2014/main" id="{2D7A40F0-7B95-CC04-FD95-97286C9467EF}"/>
              </a:ext>
            </a:extLst>
          </p:cNvPr>
          <p:cNvSpPr txBox="1"/>
          <p:nvPr/>
        </p:nvSpPr>
        <p:spPr>
          <a:xfrm>
            <a:off x="10636571" y="552169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3886ADA-D392-AAD5-6068-91E46A9D7FEE}"/>
              </a:ext>
            </a:extLst>
          </p:cNvPr>
          <p:cNvSpPr txBox="1"/>
          <p:nvPr/>
        </p:nvSpPr>
        <p:spPr>
          <a:xfrm>
            <a:off x="9016707" y="184038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6E6C96B5-F1DC-AF94-34CA-FEDC91173678}"/>
              </a:ext>
            </a:extLst>
          </p:cNvPr>
          <p:cNvSpPr txBox="1"/>
          <p:nvPr/>
        </p:nvSpPr>
        <p:spPr>
          <a:xfrm>
            <a:off x="10792068" y="182850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CDB30336-F532-05FA-A308-3F124EA0ECC0}"/>
              </a:ext>
            </a:extLst>
          </p:cNvPr>
          <p:cNvSpPr txBox="1"/>
          <p:nvPr/>
        </p:nvSpPr>
        <p:spPr>
          <a:xfrm>
            <a:off x="10805428" y="2046566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38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</a:t>
            </a:r>
            <a:endParaRPr lang="LID4096" sz="12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C4A9151-4E70-B4E4-2120-A1D7EDAA50A1}"/>
              </a:ext>
            </a:extLst>
          </p:cNvPr>
          <p:cNvSpPr txBox="1"/>
          <p:nvPr/>
        </p:nvSpPr>
        <p:spPr>
          <a:xfrm>
            <a:off x="9290953" y="2071950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523.2533</a:t>
            </a:r>
            <a:endParaRPr lang="LID4096" sz="120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4C8C52A-053D-EB8E-069A-31AD0A99C638}"/>
              </a:ext>
            </a:extLst>
          </p:cNvPr>
          <p:cNvSpPr txBox="1"/>
          <p:nvPr/>
        </p:nvSpPr>
        <p:spPr>
          <a:xfrm>
            <a:off x="9637687" y="3690468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8CF93F1B-7652-3F4C-A2EC-EE753BCD64E0}"/>
              </a:ext>
            </a:extLst>
          </p:cNvPr>
          <p:cNvCxnSpPr>
            <a:cxnSpLocks/>
          </p:cNvCxnSpPr>
          <p:nvPr/>
        </p:nvCxnSpPr>
        <p:spPr>
          <a:xfrm>
            <a:off x="10645727" y="3843780"/>
            <a:ext cx="43911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B221AF34-B433-797F-77D5-AC3C313FDB1F}"/>
              </a:ext>
            </a:extLst>
          </p:cNvPr>
          <p:cNvSpPr txBox="1"/>
          <p:nvPr/>
        </p:nvSpPr>
        <p:spPr>
          <a:xfrm>
            <a:off x="10594293" y="3941317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F6353413-F070-2DFD-CF28-04B0309741C6}"/>
              </a:ext>
            </a:extLst>
          </p:cNvPr>
          <p:cNvSpPr txBox="1"/>
          <p:nvPr/>
        </p:nvSpPr>
        <p:spPr>
          <a:xfrm>
            <a:off x="11133274" y="366722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273.1485</a:t>
            </a:r>
            <a:endParaRPr lang="LID4096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220E01-D3F7-F745-7D69-80E8C09D7E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7951" y="362953"/>
            <a:ext cx="2346960" cy="1295400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EC3D89FE-0B64-A821-8A69-834B331145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0609144"/>
              </p:ext>
            </p:extLst>
          </p:nvPr>
        </p:nvGraphicFramePr>
        <p:xfrm>
          <a:off x="9200399" y="2863849"/>
          <a:ext cx="1646237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645920" imgH="900720" progId="ACD.ChemSketch.20">
                  <p:embed/>
                </p:oleObj>
              </mc:Choice>
              <mc:Fallback>
                <p:oleObj name="ChemSketch" r:id="rId5" imgW="1645920" imgH="90072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EC3D89FE-0B64-A821-8A69-834B331145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200399" y="2863849"/>
                        <a:ext cx="1646237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679DBED6-2CAF-BFAF-E5D8-15D585B543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1967602"/>
              </p:ext>
            </p:extLst>
          </p:nvPr>
        </p:nvGraphicFramePr>
        <p:xfrm>
          <a:off x="9633786" y="4165851"/>
          <a:ext cx="1465263" cy="858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859320" progId="ACD.ChemSketch.20">
                  <p:embed/>
                </p:oleObj>
              </mc:Choice>
              <mc:Fallback>
                <p:oleObj name="ChemSketch" r:id="rId7" imgW="1465200" imgH="859320" progId="ACD.ChemSketch.20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679DBED6-2CAF-BFAF-E5D8-15D585B543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633786" y="4165851"/>
                        <a:ext cx="1465263" cy="858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0CA502E3-5BE2-FC2E-6BB9-FB329E0485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886499"/>
              </p:ext>
            </p:extLst>
          </p:nvPr>
        </p:nvGraphicFramePr>
        <p:xfrm>
          <a:off x="9669212" y="5332329"/>
          <a:ext cx="1490663" cy="823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91120" imgH="823320" progId="ACD.ChemSketch.20">
                  <p:embed/>
                </p:oleObj>
              </mc:Choice>
              <mc:Fallback>
                <p:oleObj name="ChemSketch" r:id="rId9" imgW="1491120" imgH="82332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0CA502E3-5BE2-FC2E-6BB9-FB329E0485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669212" y="5332329"/>
                        <a:ext cx="1490663" cy="823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14418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Content Placeholder 4">
            <a:extLst>
              <a:ext uri="{FF2B5EF4-FFF2-40B4-BE49-F238E27FC236}">
                <a16:creationId xmlns:a16="http://schemas.microsoft.com/office/drawing/2014/main" id="{BFBA4FF2-5F81-99B4-A5C6-3F3F7D2069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2027" y="4383527"/>
            <a:ext cx="9000000" cy="2474473"/>
          </a:xfr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51366C16-E070-15CF-8E46-1E11B1E755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7908" y="1716934"/>
            <a:ext cx="9000000" cy="26430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DiOH+GLUC </a:t>
            </a:r>
            <a:r>
              <a:rPr lang="sv-SE" kern="100" dirty="0">
                <a:cs typeface="Times New Roman" panose="02020603050405020304" pitchFamily="18" charset="0"/>
              </a:rPr>
              <a:t>N4</a:t>
            </a:r>
            <a:r>
              <a:rPr lang="sv-SE" kern="100" baseline="-25000" dirty="0">
                <a:cs typeface="Times New Roman" panose="02020603050405020304" pitchFamily="18" charset="0"/>
              </a:rPr>
              <a:t>B </a:t>
            </a:r>
            <a:r>
              <a:rPr lang="pt-BR" dirty="0"/>
              <a:t>RT 3.42min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3B52097-533A-3C06-4B3D-9FB2ED941539}"/>
              </a:ext>
            </a:extLst>
          </p:cNvPr>
          <p:cNvSpPr txBox="1"/>
          <p:nvPr/>
        </p:nvSpPr>
        <p:spPr>
          <a:xfrm>
            <a:off x="8997043" y="169289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1D5181E9-5BE9-59FA-C4A1-54CAF7FABA11}"/>
              </a:ext>
            </a:extLst>
          </p:cNvPr>
          <p:cNvSpPr txBox="1"/>
          <p:nvPr/>
        </p:nvSpPr>
        <p:spPr>
          <a:xfrm>
            <a:off x="10772404" y="1681021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7BA7808-3B72-41CD-6C13-5AB8B89B2A6F}"/>
              </a:ext>
            </a:extLst>
          </p:cNvPr>
          <p:cNvSpPr txBox="1"/>
          <p:nvPr/>
        </p:nvSpPr>
        <p:spPr>
          <a:xfrm>
            <a:off x="10785764" y="1899082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5E0E34D-7A9D-B24B-DB04-6E2B4062B957}"/>
              </a:ext>
            </a:extLst>
          </p:cNvPr>
          <p:cNvSpPr txBox="1"/>
          <p:nvPr/>
        </p:nvSpPr>
        <p:spPr>
          <a:xfrm>
            <a:off x="9271289" y="1924466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525.2700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36CCDD6-AA7E-C3F1-0B03-E040F1679963}"/>
              </a:ext>
            </a:extLst>
          </p:cNvPr>
          <p:cNvSpPr txBox="1"/>
          <p:nvPr/>
        </p:nvSpPr>
        <p:spPr>
          <a:xfrm>
            <a:off x="10790121" y="688035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BAB128C-49E4-1A0B-14AB-66C4EFECCEB0}"/>
              </a:ext>
            </a:extLst>
          </p:cNvPr>
          <p:cNvSpPr txBox="1"/>
          <p:nvPr/>
        </p:nvSpPr>
        <p:spPr>
          <a:xfrm>
            <a:off x="10072175" y="3416854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FF6929F-D110-3275-781A-69CD583DEC44}"/>
              </a:ext>
            </a:extLst>
          </p:cNvPr>
          <p:cNvSpPr txBox="1"/>
          <p:nvPr/>
        </p:nvSpPr>
        <p:spPr>
          <a:xfrm>
            <a:off x="9558148" y="3228290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cxnSp>
        <p:nvCxnSpPr>
          <p:cNvPr id="104" name="Straight Arrow Connector 103">
            <a:extLst>
              <a:ext uri="{FF2B5EF4-FFF2-40B4-BE49-F238E27FC236}">
                <a16:creationId xmlns:a16="http://schemas.microsoft.com/office/drawing/2014/main" id="{5A1A73AA-1CA4-58AE-0449-EB29EBBC4C6E}"/>
              </a:ext>
            </a:extLst>
          </p:cNvPr>
          <p:cNvCxnSpPr>
            <a:cxnSpLocks/>
          </p:cNvCxnSpPr>
          <p:nvPr/>
        </p:nvCxnSpPr>
        <p:spPr>
          <a:xfrm>
            <a:off x="10054744" y="3446179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86CEAE4E-2364-BBF7-3B6D-233BE0FBEE4B}"/>
              </a:ext>
            </a:extLst>
          </p:cNvPr>
          <p:cNvSpPr txBox="1"/>
          <p:nvPr/>
        </p:nvSpPr>
        <p:spPr>
          <a:xfrm>
            <a:off x="9680673" y="366794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275.1642</a:t>
            </a:r>
            <a:endParaRPr lang="LID4096" sz="1200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AA7D0A7-1E02-0883-C858-19A8B32A4805}"/>
              </a:ext>
            </a:extLst>
          </p:cNvPr>
          <p:cNvSpPr txBox="1"/>
          <p:nvPr/>
        </p:nvSpPr>
        <p:spPr>
          <a:xfrm>
            <a:off x="10395056" y="3793978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829C3D6A-F795-C8BC-92E7-FA28DC7D2FF9}"/>
              </a:ext>
            </a:extLst>
          </p:cNvPr>
          <p:cNvCxnSpPr>
            <a:cxnSpLocks/>
          </p:cNvCxnSpPr>
          <p:nvPr/>
        </p:nvCxnSpPr>
        <p:spPr>
          <a:xfrm>
            <a:off x="10431871" y="3792308"/>
            <a:ext cx="317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8B74C168-A356-5E7C-8CD5-D07A4DD0AA3B}"/>
              </a:ext>
            </a:extLst>
          </p:cNvPr>
          <p:cNvSpPr txBox="1"/>
          <p:nvPr/>
        </p:nvSpPr>
        <p:spPr>
          <a:xfrm>
            <a:off x="10710189" y="3636411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257.1536</a:t>
            </a:r>
            <a:endParaRPr lang="LID4096" sz="1200" dirty="0"/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464F4728-1ED3-E0BC-562D-67183C11D040}"/>
              </a:ext>
            </a:extLst>
          </p:cNvPr>
          <p:cNvCxnSpPr>
            <a:cxnSpLocks/>
          </p:cNvCxnSpPr>
          <p:nvPr/>
        </p:nvCxnSpPr>
        <p:spPr>
          <a:xfrm>
            <a:off x="10009127" y="5190177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3" name="TextBox 112">
            <a:extLst>
              <a:ext uri="{FF2B5EF4-FFF2-40B4-BE49-F238E27FC236}">
                <a16:creationId xmlns:a16="http://schemas.microsoft.com/office/drawing/2014/main" id="{79A3BBAF-4316-0A38-DC37-52F80FD26AF1}"/>
              </a:ext>
            </a:extLst>
          </p:cNvPr>
          <p:cNvSpPr txBox="1"/>
          <p:nvPr/>
        </p:nvSpPr>
        <p:spPr>
          <a:xfrm>
            <a:off x="10282280" y="5160852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0AA17D92-BE7E-07B7-B4D2-6DF77E29F258}"/>
              </a:ext>
            </a:extLst>
          </p:cNvPr>
          <p:cNvSpPr txBox="1"/>
          <p:nvPr/>
        </p:nvSpPr>
        <p:spPr>
          <a:xfrm>
            <a:off x="9566775" y="5003285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708A470B-EF24-BD14-56A6-518FBB6A95C5}"/>
              </a:ext>
            </a:extLst>
          </p:cNvPr>
          <p:cNvSpPr txBox="1"/>
          <p:nvPr/>
        </p:nvSpPr>
        <p:spPr>
          <a:xfrm>
            <a:off x="9613270" y="542173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003D3F-8A42-CCEF-D13F-2769F648A3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2919" y="262194"/>
            <a:ext cx="2346960" cy="1295400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28636BB-F3A5-3F75-9F19-85E5C62E5A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3591295"/>
              </p:ext>
            </p:extLst>
          </p:nvPr>
        </p:nvGraphicFramePr>
        <p:xfrm>
          <a:off x="9171937" y="2380645"/>
          <a:ext cx="159385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94440" imgH="890640" progId="ACD.ChemSketch.20">
                  <p:embed/>
                </p:oleObj>
              </mc:Choice>
              <mc:Fallback>
                <p:oleObj name="ChemSketch" r:id="rId5" imgW="1594440" imgH="890640" progId="ACD.ChemSketch.20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28636BB-F3A5-3F75-9F19-85E5C62E5A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71937" y="2380645"/>
                        <a:ext cx="1593850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D1F9E71-03E3-EB6A-48E0-885ED6C18D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1981183"/>
              </p:ext>
            </p:extLst>
          </p:nvPr>
        </p:nvGraphicFramePr>
        <p:xfrm>
          <a:off x="9368042" y="4237774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01560" imgH="874800" progId="ACD.ChemSketch.20">
                  <p:embed/>
                </p:oleObj>
              </mc:Choice>
              <mc:Fallback>
                <p:oleObj name="ChemSketch" r:id="rId7" imgW="1501560" imgH="874800" progId="ACD.ChemSketch.20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6D1F9E71-03E3-EB6A-48E0-885ED6C18D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368042" y="4237774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2696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DiOH+GLUC</a:t>
            </a:r>
            <a:r>
              <a:rPr lang="sv-SE" kern="100" dirty="0">
                <a:cs typeface="Times New Roman" panose="02020603050405020304" pitchFamily="18" charset="0"/>
              </a:rPr>
              <a:t> N4</a:t>
            </a:r>
            <a:r>
              <a:rPr lang="sv-SE" kern="100" baseline="-25000" dirty="0">
                <a:cs typeface="Times New Roman" panose="02020603050405020304" pitchFamily="18" charset="0"/>
              </a:rPr>
              <a:t>C</a:t>
            </a:r>
            <a:r>
              <a:rPr lang="pt-BR" dirty="0"/>
              <a:t> RT 3.20min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2667CC-4320-02ED-5195-E9FC31A6C4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50000"/>
          <a:stretch/>
        </p:blipFill>
        <p:spPr>
          <a:xfrm>
            <a:off x="0" y="1809315"/>
            <a:ext cx="9000000" cy="2391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FE2900-1EA5-BD10-1534-7DA11615B7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0000"/>
          <a:stretch/>
        </p:blipFill>
        <p:spPr>
          <a:xfrm>
            <a:off x="0" y="4319211"/>
            <a:ext cx="9000000" cy="2421207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DA24786C-516E-C0F8-45F6-D1D7E460072E}"/>
              </a:ext>
            </a:extLst>
          </p:cNvPr>
          <p:cNvSpPr txBox="1"/>
          <p:nvPr/>
        </p:nvSpPr>
        <p:spPr>
          <a:xfrm>
            <a:off x="8867647" y="1227071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812500D-DDBE-BE68-F8AF-75C98D909047}"/>
              </a:ext>
            </a:extLst>
          </p:cNvPr>
          <p:cNvSpPr txBox="1"/>
          <p:nvPr/>
        </p:nvSpPr>
        <p:spPr>
          <a:xfrm>
            <a:off x="10643008" y="1215194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FC532E3-86CE-38D4-253D-252A51823E79}"/>
              </a:ext>
            </a:extLst>
          </p:cNvPr>
          <p:cNvSpPr txBox="1"/>
          <p:nvPr/>
        </p:nvSpPr>
        <p:spPr>
          <a:xfrm>
            <a:off x="10656368" y="1433255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60F243F-46D7-ECC8-D4FB-9FE7D9104F99}"/>
              </a:ext>
            </a:extLst>
          </p:cNvPr>
          <p:cNvSpPr txBox="1"/>
          <p:nvPr/>
        </p:nvSpPr>
        <p:spPr>
          <a:xfrm>
            <a:off x="9141893" y="1458639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525.2700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8EB3803-A959-BA3A-3BC8-B73DE8D56F42}"/>
              </a:ext>
            </a:extLst>
          </p:cNvPr>
          <p:cNvSpPr txBox="1"/>
          <p:nvPr/>
        </p:nvSpPr>
        <p:spPr>
          <a:xfrm>
            <a:off x="10401932" y="204956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039AA9E4-F10C-9194-20F6-636FD1DC5232}"/>
              </a:ext>
            </a:extLst>
          </p:cNvPr>
          <p:cNvCxnSpPr>
            <a:cxnSpLocks/>
          </p:cNvCxnSpPr>
          <p:nvPr/>
        </p:nvCxnSpPr>
        <p:spPr>
          <a:xfrm>
            <a:off x="9727037" y="3740890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17C16974-7DDB-89BB-A0F3-1C353765DC83}"/>
              </a:ext>
            </a:extLst>
          </p:cNvPr>
          <p:cNvSpPr txBox="1"/>
          <p:nvPr/>
        </p:nvSpPr>
        <p:spPr>
          <a:xfrm>
            <a:off x="10000190" y="3711565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B62006F-9DCC-EC52-6DB1-B60C7E0EC806}"/>
              </a:ext>
            </a:extLst>
          </p:cNvPr>
          <p:cNvSpPr txBox="1"/>
          <p:nvPr/>
        </p:nvSpPr>
        <p:spPr>
          <a:xfrm>
            <a:off x="9284685" y="3553998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F957E7CE-2D06-62EE-C654-BF9F90A400AE}"/>
              </a:ext>
            </a:extLst>
          </p:cNvPr>
          <p:cNvSpPr txBox="1"/>
          <p:nvPr/>
        </p:nvSpPr>
        <p:spPr>
          <a:xfrm>
            <a:off x="10152589" y="4119686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F80F1BF9-AA11-2A2A-3F8D-9A88C0074EB6}"/>
              </a:ext>
            </a:extLst>
          </p:cNvPr>
          <p:cNvCxnSpPr>
            <a:cxnSpLocks/>
          </p:cNvCxnSpPr>
          <p:nvPr/>
        </p:nvCxnSpPr>
        <p:spPr>
          <a:xfrm>
            <a:off x="10189404" y="4118016"/>
            <a:ext cx="317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0" name="TextBox 99">
            <a:extLst>
              <a:ext uri="{FF2B5EF4-FFF2-40B4-BE49-F238E27FC236}">
                <a16:creationId xmlns:a16="http://schemas.microsoft.com/office/drawing/2014/main" id="{C6566E27-9A5A-C559-F25C-1998A8EE5059}"/>
              </a:ext>
            </a:extLst>
          </p:cNvPr>
          <p:cNvSpPr txBox="1"/>
          <p:nvPr/>
        </p:nvSpPr>
        <p:spPr>
          <a:xfrm>
            <a:off x="10467722" y="396211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257.1536</a:t>
            </a:r>
            <a:endParaRPr lang="LID4096" sz="1200" dirty="0"/>
          </a:p>
        </p:txBody>
      </p: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0687ADF3-87F5-FEC0-A818-A78FD4800942}"/>
              </a:ext>
            </a:extLst>
          </p:cNvPr>
          <p:cNvCxnSpPr>
            <a:cxnSpLocks/>
          </p:cNvCxnSpPr>
          <p:nvPr/>
        </p:nvCxnSpPr>
        <p:spPr>
          <a:xfrm>
            <a:off x="10337760" y="5422894"/>
            <a:ext cx="36762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2" name="TextBox 101">
            <a:extLst>
              <a:ext uri="{FF2B5EF4-FFF2-40B4-BE49-F238E27FC236}">
                <a16:creationId xmlns:a16="http://schemas.microsoft.com/office/drawing/2014/main" id="{04466ECF-0621-DC7E-D142-70D669C13025}"/>
              </a:ext>
            </a:extLst>
          </p:cNvPr>
          <p:cNvSpPr txBox="1"/>
          <p:nvPr/>
        </p:nvSpPr>
        <p:spPr>
          <a:xfrm>
            <a:off x="10231351" y="5367690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63DB2754-CDD8-3293-DE6F-AFA52ED28FA0}"/>
              </a:ext>
            </a:extLst>
          </p:cNvPr>
          <p:cNvSpPr txBox="1"/>
          <p:nvPr/>
        </p:nvSpPr>
        <p:spPr>
          <a:xfrm>
            <a:off x="9438209" y="5305015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F94026B4-88EB-3350-9DFB-B3F37A718F6F}"/>
              </a:ext>
            </a:extLst>
          </p:cNvPr>
          <p:cNvSpPr txBox="1"/>
          <p:nvPr/>
        </p:nvSpPr>
        <p:spPr>
          <a:xfrm>
            <a:off x="10692401" y="526626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215.1067</a:t>
            </a:r>
            <a:endParaRPr lang="LID4096" sz="1200" dirty="0"/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95A696C6-4165-6317-1B42-A0D574B34F31}"/>
              </a:ext>
            </a:extLst>
          </p:cNvPr>
          <p:cNvCxnSpPr>
            <a:cxnSpLocks/>
          </p:cNvCxnSpPr>
          <p:nvPr/>
        </p:nvCxnSpPr>
        <p:spPr>
          <a:xfrm>
            <a:off x="10526713" y="6461583"/>
            <a:ext cx="45471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7296341B-D6E1-56FE-C8FB-F2D1DD908DB3}"/>
              </a:ext>
            </a:extLst>
          </p:cNvPr>
          <p:cNvSpPr txBox="1"/>
          <p:nvPr/>
        </p:nvSpPr>
        <p:spPr>
          <a:xfrm>
            <a:off x="10532447" y="6432257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4DD398F-559E-10C6-E36F-3AEF28FDE641}"/>
              </a:ext>
            </a:extLst>
          </p:cNvPr>
          <p:cNvSpPr txBox="1"/>
          <p:nvPr/>
        </p:nvSpPr>
        <p:spPr>
          <a:xfrm>
            <a:off x="9609908" y="6317822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A2BD000E-D962-3193-EA5A-CD2530AA7AF0}"/>
              </a:ext>
            </a:extLst>
          </p:cNvPr>
          <p:cNvSpPr txBox="1"/>
          <p:nvPr/>
        </p:nvSpPr>
        <p:spPr>
          <a:xfrm>
            <a:off x="10933112" y="633083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FE28A36F-CA42-AA88-9B3C-6D65D4C61A5E}"/>
              </a:ext>
            </a:extLst>
          </p:cNvPr>
          <p:cNvCxnSpPr>
            <a:cxnSpLocks/>
          </p:cNvCxnSpPr>
          <p:nvPr/>
        </p:nvCxnSpPr>
        <p:spPr>
          <a:xfrm>
            <a:off x="10930107" y="2696849"/>
            <a:ext cx="56027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E117019C-1367-00DF-0347-0356A5F8A26E}"/>
              </a:ext>
            </a:extLst>
          </p:cNvPr>
          <p:cNvSpPr txBox="1"/>
          <p:nvPr/>
        </p:nvSpPr>
        <p:spPr>
          <a:xfrm>
            <a:off x="10918589" y="267615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EDB31FBB-598B-5837-C447-9EC2A56B6E3C}"/>
              </a:ext>
            </a:extLst>
          </p:cNvPr>
          <p:cNvSpPr txBox="1"/>
          <p:nvPr/>
        </p:nvSpPr>
        <p:spPr>
          <a:xfrm>
            <a:off x="9883906" y="2553090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512608B6-CA5A-1598-2361-458E7428E0D6}"/>
              </a:ext>
            </a:extLst>
          </p:cNvPr>
          <p:cNvSpPr txBox="1"/>
          <p:nvPr/>
        </p:nvSpPr>
        <p:spPr>
          <a:xfrm>
            <a:off x="11457277" y="256610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331.2268</a:t>
            </a:r>
            <a:endParaRPr lang="LID4096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439D18-9043-6C96-3425-B1A8AC52E338}"/>
              </a:ext>
            </a:extLst>
          </p:cNvPr>
          <p:cNvSpPr txBox="1"/>
          <p:nvPr/>
        </p:nvSpPr>
        <p:spPr>
          <a:xfrm>
            <a:off x="9378750" y="392673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275.1642</a:t>
            </a:r>
            <a:endParaRPr lang="LID4096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F236F6-65B9-40BB-D173-8A2C11B02CC3}"/>
              </a:ext>
            </a:extLst>
          </p:cNvPr>
          <p:cNvSpPr txBox="1"/>
          <p:nvPr/>
        </p:nvSpPr>
        <p:spPr>
          <a:xfrm>
            <a:off x="9299062" y="4051455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90649C-E96F-1010-8F74-767D150BB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9861" y="0"/>
            <a:ext cx="2346960" cy="1295400"/>
          </a:xfrm>
          <a:prstGeom prst="rect">
            <a:avLst/>
          </a:prstGeom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F6CFCFB3-249E-7378-6840-BCDE0413C1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6659782"/>
              </p:ext>
            </p:extLst>
          </p:nvPr>
        </p:nvGraphicFramePr>
        <p:xfrm>
          <a:off x="9149432" y="1647825"/>
          <a:ext cx="1641475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640880" imgH="1044720" progId="ACD.ChemSketch.20">
                  <p:embed/>
                </p:oleObj>
              </mc:Choice>
              <mc:Fallback>
                <p:oleObj name="ChemSketch" r:id="rId5" imgW="1640880" imgH="1044720" progId="ACD.ChemSketch.20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F6CFCFB3-249E-7378-6840-BCDE0413C1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9432" y="1647825"/>
                        <a:ext cx="1641475" cy="1044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BA2D2BAB-93EF-2732-9647-239ED1DCAA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3458396"/>
              </p:ext>
            </p:extLst>
          </p:nvPr>
        </p:nvGraphicFramePr>
        <p:xfrm>
          <a:off x="9087716" y="2753623"/>
          <a:ext cx="159385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94440" imgH="890640" progId="ACD.ChemSketch.20">
                  <p:embed/>
                </p:oleObj>
              </mc:Choice>
              <mc:Fallback>
                <p:oleObj name="ChemSketch" r:id="rId7" imgW="1594440" imgH="89064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BA2D2BAB-93EF-2732-9647-239ED1DCAA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087716" y="2753623"/>
                        <a:ext cx="1593850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6E8DCEF1-7ADA-9050-B9C9-21E79CCAF1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6989454"/>
              </p:ext>
            </p:extLst>
          </p:nvPr>
        </p:nvGraphicFramePr>
        <p:xfrm>
          <a:off x="9230728" y="4379996"/>
          <a:ext cx="1465263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1008720" progId="ACD.ChemSketch.20">
                  <p:embed/>
                </p:oleObj>
              </mc:Choice>
              <mc:Fallback>
                <p:oleObj name="ChemSketch" r:id="rId9" imgW="1465200" imgH="1008720" progId="ACD.ChemSketch.20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6E8DCEF1-7ADA-9050-B9C9-21E79CCAF15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230728" y="4379996"/>
                        <a:ext cx="1465263" cy="1008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25C18BC2-6AFA-8C06-13FB-DC9E4C3DA5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4094270"/>
              </p:ext>
            </p:extLst>
          </p:nvPr>
        </p:nvGraphicFramePr>
        <p:xfrm>
          <a:off x="9422184" y="5549217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501560" imgH="874800" progId="ACD.ChemSketch.20">
                  <p:embed/>
                </p:oleObj>
              </mc:Choice>
              <mc:Fallback>
                <p:oleObj name="ChemSketch" r:id="rId11" imgW="1501560" imgH="874800" progId="ACD.ChemSketch.20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25C18BC2-6AFA-8C06-13FB-DC9E4C3DA59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422184" y="5549217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1448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err="1"/>
              <a:t>Carboxylic</a:t>
            </a:r>
            <a:r>
              <a:rPr lang="sv-SE" dirty="0"/>
              <a:t> </a:t>
            </a:r>
            <a:r>
              <a:rPr lang="sv-SE" dirty="0" err="1"/>
              <a:t>acid</a:t>
            </a:r>
            <a:r>
              <a:rPr lang="sv-SE" dirty="0"/>
              <a:t> (9R) </a:t>
            </a:r>
            <a:r>
              <a:rPr lang="sv-SE" kern="100" dirty="0">
                <a:cs typeface="Times New Roman" panose="02020603050405020304" pitchFamily="18" charset="0"/>
              </a:rPr>
              <a:t>N7</a:t>
            </a:r>
            <a:r>
              <a:rPr lang="sv-SE" kern="100" baseline="-25000" dirty="0">
                <a:cs typeface="Times New Roman" panose="02020603050405020304" pitchFamily="18" charset="0"/>
              </a:rPr>
              <a:t>A</a:t>
            </a:r>
            <a:r>
              <a:rPr lang="pt-BR" dirty="0"/>
              <a:t> RT 7.27min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BB710F-8D5F-1AF4-7DD5-FD778EF68B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50000"/>
          <a:stretch/>
        </p:blipFill>
        <p:spPr>
          <a:xfrm>
            <a:off x="0" y="1809315"/>
            <a:ext cx="9000000" cy="23912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122D407-F1A0-E9DB-98AB-64D3065A85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0000"/>
          <a:stretch/>
        </p:blipFill>
        <p:spPr>
          <a:xfrm>
            <a:off x="0" y="4319211"/>
            <a:ext cx="9000000" cy="2421207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8D8A9A3F-5B01-C829-05D0-86D85F3C52F3}"/>
              </a:ext>
            </a:extLst>
          </p:cNvPr>
          <p:cNvSpPr txBox="1"/>
          <p:nvPr/>
        </p:nvSpPr>
        <p:spPr>
          <a:xfrm>
            <a:off x="9016707" y="184038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0B03BA6-5EFB-3912-D940-72D04D52134D}"/>
              </a:ext>
            </a:extLst>
          </p:cNvPr>
          <p:cNvSpPr txBox="1"/>
          <p:nvPr/>
        </p:nvSpPr>
        <p:spPr>
          <a:xfrm>
            <a:off x="10792068" y="182850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9F97202-7B24-6D2B-18EF-F47380D23AA3}"/>
              </a:ext>
            </a:extLst>
          </p:cNvPr>
          <p:cNvSpPr txBox="1"/>
          <p:nvPr/>
        </p:nvSpPr>
        <p:spPr>
          <a:xfrm>
            <a:off x="10805428" y="2046566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endParaRPr lang="LID4096" sz="12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F6C9438-C130-1688-21AD-3DAB9D0FFF0D}"/>
              </a:ext>
            </a:extLst>
          </p:cNvPr>
          <p:cNvSpPr txBox="1"/>
          <p:nvPr/>
        </p:nvSpPr>
        <p:spPr>
          <a:xfrm>
            <a:off x="9290953" y="2071950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347.2220</a:t>
            </a:r>
            <a:endParaRPr lang="LID4096" sz="1200" dirty="0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562D9CA6-3A57-903F-F107-BF319AAC47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3482" y="200335"/>
            <a:ext cx="2255520" cy="1409700"/>
          </a:xfrm>
          <a:prstGeom prst="rect">
            <a:avLst/>
          </a:prstGeom>
        </p:spPr>
      </p:pic>
      <p:graphicFrame>
        <p:nvGraphicFramePr>
          <p:cNvPr id="58" name="Object 57">
            <a:extLst>
              <a:ext uri="{FF2B5EF4-FFF2-40B4-BE49-F238E27FC236}">
                <a16:creationId xmlns:a16="http://schemas.microsoft.com/office/drawing/2014/main" id="{1954E558-7680-0B65-E874-1D4656A0ABE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1606098"/>
              </p:ext>
            </p:extLst>
          </p:nvPr>
        </p:nvGraphicFramePr>
        <p:xfrm>
          <a:off x="9474324" y="2735694"/>
          <a:ext cx="1465263" cy="99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465200" imgH="998640" progId="ACD.ChemSketch.20">
                  <p:embed/>
                </p:oleObj>
              </mc:Choice>
              <mc:Fallback>
                <p:oleObj name="ChemSketch" r:id="rId5" imgW="1465200" imgH="998640" progId="ACD.ChemSketch.20">
                  <p:embed/>
                  <p:pic>
                    <p:nvPicPr>
                      <p:cNvPr id="58" name="Object 57">
                        <a:extLst>
                          <a:ext uri="{FF2B5EF4-FFF2-40B4-BE49-F238E27FC236}">
                            <a16:creationId xmlns:a16="http://schemas.microsoft.com/office/drawing/2014/main" id="{1954E558-7680-0B65-E874-1D4656A0ABE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474324" y="2735694"/>
                        <a:ext cx="1465263" cy="998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58">
            <a:extLst>
              <a:ext uri="{FF2B5EF4-FFF2-40B4-BE49-F238E27FC236}">
                <a16:creationId xmlns:a16="http://schemas.microsoft.com/office/drawing/2014/main" id="{356456F7-FD61-D627-B5D5-56F6F39CCCF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9595602"/>
              </p:ext>
            </p:extLst>
          </p:nvPr>
        </p:nvGraphicFramePr>
        <p:xfrm>
          <a:off x="9539907" y="4098532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869760" progId="ACD.ChemSketch.20">
                  <p:embed/>
                </p:oleObj>
              </mc:Choice>
              <mc:Fallback>
                <p:oleObj name="ChemSketch" r:id="rId7" imgW="1465200" imgH="869760" progId="ACD.ChemSketch.20">
                  <p:embed/>
                  <p:pic>
                    <p:nvPicPr>
                      <p:cNvPr id="59" name="Object 58">
                        <a:extLst>
                          <a:ext uri="{FF2B5EF4-FFF2-40B4-BE49-F238E27FC236}">
                            <a16:creationId xmlns:a16="http://schemas.microsoft.com/office/drawing/2014/main" id="{356456F7-FD61-D627-B5D5-56F6F39CCC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539907" y="4098532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907719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Dehyd+DiOH+GLUC</a:t>
            </a:r>
            <a:r>
              <a:rPr lang="sv-SE" kern="100" dirty="0">
                <a:cs typeface="Times New Roman" panose="02020603050405020304" pitchFamily="18" charset="0"/>
              </a:rPr>
              <a:t> N5</a:t>
            </a:r>
            <a:r>
              <a:rPr lang="sv-SE" kern="100" baseline="-25000" dirty="0">
                <a:cs typeface="Times New Roman" panose="02020603050405020304" pitchFamily="18" charset="0"/>
              </a:rPr>
              <a:t>C</a:t>
            </a:r>
            <a:r>
              <a:rPr lang="pt-BR" dirty="0"/>
              <a:t> RT 4.86 min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36F898-3896-B39C-C652-7C0D8EA619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50000"/>
          <a:stretch/>
        </p:blipFill>
        <p:spPr>
          <a:xfrm>
            <a:off x="0" y="1809315"/>
            <a:ext cx="9000000" cy="2391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637D9F-D88B-8A66-B6BC-93061B0ECC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0000"/>
          <a:stretch/>
        </p:blipFill>
        <p:spPr>
          <a:xfrm>
            <a:off x="51759" y="4319211"/>
            <a:ext cx="9000000" cy="2421207"/>
          </a:xfrm>
          <a:prstGeom prst="rect">
            <a:avLst/>
          </a:prstGeom>
        </p:spPr>
      </p:pic>
      <p:sp>
        <p:nvSpPr>
          <p:cNvPr id="11" name="Rectangle 32">
            <a:extLst>
              <a:ext uri="{FF2B5EF4-FFF2-40B4-BE49-F238E27FC236}">
                <a16:creationId xmlns:a16="http://schemas.microsoft.com/office/drawing/2014/main" id="{99FA4D3C-5B23-3758-9830-DC1179068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9837" y="5538369"/>
            <a:ext cx="4809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LID4096" sz="9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207.1025</a:t>
            </a:r>
            <a:endParaRPr kumimoji="0" lang="LID4096" altLang="LID4096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32">
            <a:extLst>
              <a:ext uri="{FF2B5EF4-FFF2-40B4-BE49-F238E27FC236}">
                <a16:creationId xmlns:a16="http://schemas.microsoft.com/office/drawing/2014/main" id="{B455E877-A0E1-8653-9209-41749B79D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7721" y="5973511"/>
            <a:ext cx="4809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LID4096" sz="9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259.1671</a:t>
            </a:r>
            <a:endParaRPr kumimoji="0" lang="LID4096" altLang="LID4096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5CE278A2-757A-80CD-6C6A-414692164F45}"/>
              </a:ext>
            </a:extLst>
          </p:cNvPr>
          <p:cNvSpPr txBox="1"/>
          <p:nvPr/>
        </p:nvSpPr>
        <p:spPr>
          <a:xfrm>
            <a:off x="10790121" y="688035"/>
            <a:ext cx="809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+GLUC</a:t>
            </a:r>
            <a:endParaRPr lang="LID4096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CC3217C5-A0A5-AED1-9FC0-D4BEB0774860}"/>
              </a:ext>
            </a:extLst>
          </p:cNvPr>
          <p:cNvSpPr txBox="1"/>
          <p:nvPr/>
        </p:nvSpPr>
        <p:spPr>
          <a:xfrm>
            <a:off x="9016707" y="184038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9F21043-B1A2-BCF8-1760-76725B904B69}"/>
              </a:ext>
            </a:extLst>
          </p:cNvPr>
          <p:cNvSpPr txBox="1"/>
          <p:nvPr/>
        </p:nvSpPr>
        <p:spPr>
          <a:xfrm>
            <a:off x="10792068" y="182850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D36095D-A934-0FAE-4BC0-7D3E27AA49EF}"/>
              </a:ext>
            </a:extLst>
          </p:cNvPr>
          <p:cNvSpPr txBox="1"/>
          <p:nvPr/>
        </p:nvSpPr>
        <p:spPr>
          <a:xfrm>
            <a:off x="10805428" y="2046566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27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38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10</a:t>
            </a:r>
            <a:endParaRPr lang="LID4096" sz="12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BA14A344-D373-2302-B936-F676F2CF27F5}"/>
              </a:ext>
            </a:extLst>
          </p:cNvPr>
          <p:cNvSpPr txBox="1"/>
          <p:nvPr/>
        </p:nvSpPr>
        <p:spPr>
          <a:xfrm>
            <a:off x="9290953" y="2071950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523.2533</a:t>
            </a:r>
            <a:endParaRPr lang="LID4096" sz="1200" dirty="0"/>
          </a:p>
        </p:txBody>
      </p: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6A444C62-FA87-A85A-DCB5-6ED7FA52F313}"/>
              </a:ext>
            </a:extLst>
          </p:cNvPr>
          <p:cNvCxnSpPr>
            <a:cxnSpLocks/>
          </p:cNvCxnSpPr>
          <p:nvPr/>
        </p:nvCxnSpPr>
        <p:spPr>
          <a:xfrm>
            <a:off x="10006982" y="3547113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4F03C278-A508-B406-E534-C5700108DE9E}"/>
              </a:ext>
            </a:extLst>
          </p:cNvPr>
          <p:cNvSpPr txBox="1"/>
          <p:nvPr/>
        </p:nvSpPr>
        <p:spPr>
          <a:xfrm>
            <a:off x="10280135" y="3517788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CC49A82-2545-ACEA-8D7A-2D1294E0C40E}"/>
              </a:ext>
            </a:extLst>
          </p:cNvPr>
          <p:cNvSpPr txBox="1"/>
          <p:nvPr/>
        </p:nvSpPr>
        <p:spPr>
          <a:xfrm>
            <a:off x="9564630" y="3360221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4C905719-914D-A5C2-5915-F3EC03A7EB53}"/>
              </a:ext>
            </a:extLst>
          </p:cNvPr>
          <p:cNvSpPr txBox="1"/>
          <p:nvPr/>
        </p:nvSpPr>
        <p:spPr>
          <a:xfrm>
            <a:off x="9611125" y="377867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BBA538-0C40-DF24-3875-6023C6CDA7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5910" y="414889"/>
            <a:ext cx="2278380" cy="1287780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08898648-848A-E599-4C1F-083C658834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4768953"/>
              </p:ext>
            </p:extLst>
          </p:nvPr>
        </p:nvGraphicFramePr>
        <p:xfrm>
          <a:off x="9095329" y="4047136"/>
          <a:ext cx="1465263" cy="998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465200" imgH="998640" progId="ACD.ChemSketch.20">
                  <p:embed/>
                </p:oleObj>
              </mc:Choice>
              <mc:Fallback>
                <p:oleObj name="ChemSketch" r:id="rId5" imgW="1465200" imgH="99864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08898648-848A-E599-4C1F-083C658834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95329" y="4047136"/>
                        <a:ext cx="1465263" cy="998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DE2827BD-401A-DF6B-EC81-3B3154E053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2661280"/>
              </p:ext>
            </p:extLst>
          </p:nvPr>
        </p:nvGraphicFramePr>
        <p:xfrm>
          <a:off x="9431622" y="5849127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869760" progId="ACD.ChemSketch.20">
                  <p:embed/>
                </p:oleObj>
              </mc:Choice>
              <mc:Fallback>
                <p:oleObj name="ChemSketch" r:id="rId7" imgW="1465200" imgH="869760" progId="ACD.ChemSketch.20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DE2827BD-401A-DF6B-EC81-3B3154E0536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431622" y="5849127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EB30618-35B4-B130-C8E2-3A9F3F2E61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8584210"/>
              </p:ext>
            </p:extLst>
          </p:nvPr>
        </p:nvGraphicFramePr>
        <p:xfrm>
          <a:off x="9262263" y="5058291"/>
          <a:ext cx="1531937" cy="81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532520" imgH="818280" progId="ACD.ChemSketch.20">
                  <p:embed/>
                </p:oleObj>
              </mc:Choice>
              <mc:Fallback>
                <p:oleObj name="ChemSketch" r:id="rId9" imgW="1532520" imgH="81828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7EB30618-35B4-B130-C8E2-3A9F3F2E61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262263" y="5058291"/>
                        <a:ext cx="1531937" cy="817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FD88CE4D-E4D9-E32F-2328-44B2EACD11B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085910"/>
              </p:ext>
            </p:extLst>
          </p:nvPr>
        </p:nvGraphicFramePr>
        <p:xfrm>
          <a:off x="9162580" y="2514443"/>
          <a:ext cx="160020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11" imgW="1599480" imgH="900720" progId="ACD.ChemSketch.20">
                  <p:embed/>
                </p:oleObj>
              </mc:Choice>
              <mc:Fallback>
                <p:oleObj name="ChemSketch" r:id="rId11" imgW="1599480" imgH="900720" progId="ACD.ChemSketch.20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FD88CE4D-E4D9-E32F-2328-44B2EACD11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162580" y="2514443"/>
                        <a:ext cx="1600200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69723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8BE63B2-A807-E221-7B53-EB7AD25838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49374"/>
          <a:stretch/>
        </p:blipFill>
        <p:spPr>
          <a:xfrm>
            <a:off x="0" y="1809313"/>
            <a:ext cx="9000000" cy="24212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DiOH RT </a:t>
            </a:r>
            <a:r>
              <a:rPr lang="sv-SE" kern="100" dirty="0">
                <a:cs typeface="Times New Roman" panose="02020603050405020304" pitchFamily="18" charset="0"/>
              </a:rPr>
              <a:t>N8</a:t>
            </a:r>
            <a:r>
              <a:rPr lang="sv-SE" kern="100" baseline="-25000" dirty="0">
                <a:cs typeface="Times New Roman" panose="02020603050405020304" pitchFamily="18" charset="0"/>
              </a:rPr>
              <a:t>A </a:t>
            </a:r>
            <a:r>
              <a:rPr lang="pt-BR" dirty="0"/>
              <a:t>4.00min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19346B-D003-04EA-F7B2-94C23E77FD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0000"/>
          <a:stretch/>
        </p:blipFill>
        <p:spPr>
          <a:xfrm>
            <a:off x="0" y="4349146"/>
            <a:ext cx="9000000" cy="2421207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B1556A6A-2A0E-461D-572C-DA63A8E15898}"/>
              </a:ext>
            </a:extLst>
          </p:cNvPr>
          <p:cNvSpPr txBox="1"/>
          <p:nvPr/>
        </p:nvSpPr>
        <p:spPr>
          <a:xfrm>
            <a:off x="8997043" y="169289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75101DB-63A8-3A6C-E039-2265D92B74D1}"/>
              </a:ext>
            </a:extLst>
          </p:cNvPr>
          <p:cNvSpPr txBox="1"/>
          <p:nvPr/>
        </p:nvSpPr>
        <p:spPr>
          <a:xfrm>
            <a:off x="10772404" y="1681021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760CF03-4467-180B-4265-85A789A223A8}"/>
              </a:ext>
            </a:extLst>
          </p:cNvPr>
          <p:cNvSpPr txBox="1"/>
          <p:nvPr/>
        </p:nvSpPr>
        <p:spPr>
          <a:xfrm>
            <a:off x="10785764" y="1899082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F137F55-746B-FF6D-54B7-EF5592806BE5}"/>
              </a:ext>
            </a:extLst>
          </p:cNvPr>
          <p:cNvSpPr txBox="1"/>
          <p:nvPr/>
        </p:nvSpPr>
        <p:spPr>
          <a:xfrm>
            <a:off x="9271289" y="1924466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349.2380</a:t>
            </a:r>
            <a:endParaRPr lang="LID4096" sz="1200" dirty="0"/>
          </a:p>
        </p:txBody>
      </p: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3738F204-B242-9EB1-EF76-DB2B5E3CEDEB}"/>
              </a:ext>
            </a:extLst>
          </p:cNvPr>
          <p:cNvCxnSpPr>
            <a:cxnSpLocks/>
          </p:cNvCxnSpPr>
          <p:nvPr/>
        </p:nvCxnSpPr>
        <p:spPr>
          <a:xfrm>
            <a:off x="9761543" y="3318196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3" name="TextBox 92">
            <a:extLst>
              <a:ext uri="{FF2B5EF4-FFF2-40B4-BE49-F238E27FC236}">
                <a16:creationId xmlns:a16="http://schemas.microsoft.com/office/drawing/2014/main" id="{FEA0F7C8-4B8D-15DD-B5B9-88D4BA22C0E9}"/>
              </a:ext>
            </a:extLst>
          </p:cNvPr>
          <p:cNvSpPr txBox="1"/>
          <p:nvPr/>
        </p:nvSpPr>
        <p:spPr>
          <a:xfrm>
            <a:off x="10034696" y="328887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194D07C-54B9-DAA3-670D-49B707C0E365}"/>
              </a:ext>
            </a:extLst>
          </p:cNvPr>
          <p:cNvSpPr txBox="1"/>
          <p:nvPr/>
        </p:nvSpPr>
        <p:spPr>
          <a:xfrm>
            <a:off x="9319191" y="313130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D2EC432-372E-509F-C2FB-CDC0FA8DB57E}"/>
              </a:ext>
            </a:extLst>
          </p:cNvPr>
          <p:cNvSpPr txBox="1"/>
          <p:nvPr/>
        </p:nvSpPr>
        <p:spPr>
          <a:xfrm>
            <a:off x="10187095" y="3696992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27BB507-7AF7-CA6C-6D5D-54E8C154CB17}"/>
              </a:ext>
            </a:extLst>
          </p:cNvPr>
          <p:cNvSpPr txBox="1"/>
          <p:nvPr/>
        </p:nvSpPr>
        <p:spPr>
          <a:xfrm>
            <a:off x="9293360" y="3686659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0A6F00E6-6D5C-E926-F575-CC372CD02622}"/>
              </a:ext>
            </a:extLst>
          </p:cNvPr>
          <p:cNvCxnSpPr>
            <a:cxnSpLocks/>
          </p:cNvCxnSpPr>
          <p:nvPr/>
        </p:nvCxnSpPr>
        <p:spPr>
          <a:xfrm>
            <a:off x="10223910" y="3695322"/>
            <a:ext cx="317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1A899E0D-BE0B-67D3-5DC7-74ACD22CF3B8}"/>
              </a:ext>
            </a:extLst>
          </p:cNvPr>
          <p:cNvSpPr txBox="1"/>
          <p:nvPr/>
        </p:nvSpPr>
        <p:spPr>
          <a:xfrm>
            <a:off x="10502228" y="353942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257.1536</a:t>
            </a:r>
            <a:endParaRPr lang="LID4096" sz="1200" dirty="0"/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8515B2D7-8088-50F0-6260-A7821E872AC5}"/>
              </a:ext>
            </a:extLst>
          </p:cNvPr>
          <p:cNvCxnSpPr>
            <a:cxnSpLocks/>
          </p:cNvCxnSpPr>
          <p:nvPr/>
        </p:nvCxnSpPr>
        <p:spPr>
          <a:xfrm>
            <a:off x="10225617" y="5112344"/>
            <a:ext cx="36762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A3F3B176-7809-4118-B875-F5C0265692E7}"/>
              </a:ext>
            </a:extLst>
          </p:cNvPr>
          <p:cNvSpPr txBox="1"/>
          <p:nvPr/>
        </p:nvSpPr>
        <p:spPr>
          <a:xfrm>
            <a:off x="10119208" y="5057140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43C2B1E-3003-E539-DC77-DD076C6983CD}"/>
              </a:ext>
            </a:extLst>
          </p:cNvPr>
          <p:cNvSpPr txBox="1"/>
          <p:nvPr/>
        </p:nvSpPr>
        <p:spPr>
          <a:xfrm>
            <a:off x="9326066" y="4994465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5477C296-A258-F867-6453-A498911D974E}"/>
              </a:ext>
            </a:extLst>
          </p:cNvPr>
          <p:cNvSpPr txBox="1"/>
          <p:nvPr/>
        </p:nvSpPr>
        <p:spPr>
          <a:xfrm>
            <a:off x="10580258" y="4955718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215.1067</a:t>
            </a:r>
            <a:endParaRPr lang="LID4096" sz="1200" dirty="0"/>
          </a:p>
        </p:txBody>
      </p: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6E71CCC5-B7E5-ACA3-2615-6BEFD4BBA33D}"/>
              </a:ext>
            </a:extLst>
          </p:cNvPr>
          <p:cNvCxnSpPr>
            <a:cxnSpLocks/>
          </p:cNvCxnSpPr>
          <p:nvPr/>
        </p:nvCxnSpPr>
        <p:spPr>
          <a:xfrm>
            <a:off x="10250668" y="6263176"/>
            <a:ext cx="45471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7" name="TextBox 106">
            <a:extLst>
              <a:ext uri="{FF2B5EF4-FFF2-40B4-BE49-F238E27FC236}">
                <a16:creationId xmlns:a16="http://schemas.microsoft.com/office/drawing/2014/main" id="{5F755A73-B9D3-67BB-D4CD-F3A2C5A7C6A1}"/>
              </a:ext>
            </a:extLst>
          </p:cNvPr>
          <p:cNvSpPr txBox="1"/>
          <p:nvPr/>
        </p:nvSpPr>
        <p:spPr>
          <a:xfrm>
            <a:off x="10256402" y="6233850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6F777027-8E2B-A9DF-1393-7EA781CDDD93}"/>
              </a:ext>
            </a:extLst>
          </p:cNvPr>
          <p:cNvSpPr txBox="1"/>
          <p:nvPr/>
        </p:nvSpPr>
        <p:spPr>
          <a:xfrm>
            <a:off x="9333863" y="6119415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DC1BA370-3EA0-47CC-3BBA-40297FA0F686}"/>
              </a:ext>
            </a:extLst>
          </p:cNvPr>
          <p:cNvSpPr txBox="1"/>
          <p:nvPr/>
        </p:nvSpPr>
        <p:spPr>
          <a:xfrm>
            <a:off x="10657067" y="613242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7D33F5-36B0-D87C-67C2-AE0FD09D9EF6}"/>
              </a:ext>
            </a:extLst>
          </p:cNvPr>
          <p:cNvSpPr txBox="1"/>
          <p:nvPr/>
        </p:nvSpPr>
        <p:spPr>
          <a:xfrm>
            <a:off x="9439134" y="354717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275.1642</a:t>
            </a:r>
            <a:endParaRPr lang="LID4096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DE583A-5004-9975-E766-135D6F9CB5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4320" y="304304"/>
            <a:ext cx="2346960" cy="1295400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6FB2AC0E-7848-2C90-BC39-163F5445B5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512184"/>
              </p:ext>
            </p:extLst>
          </p:nvPr>
        </p:nvGraphicFramePr>
        <p:xfrm>
          <a:off x="9075685" y="2308455"/>
          <a:ext cx="159385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94440" imgH="890640" progId="ACD.ChemSketch.20">
                  <p:embed/>
                </p:oleObj>
              </mc:Choice>
              <mc:Fallback>
                <p:oleObj name="ChemSketch" r:id="rId5" imgW="1594440" imgH="890640" progId="ACD.ChemSketch.20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6FB2AC0E-7848-2C90-BC39-163F5445B5F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075685" y="2308455"/>
                        <a:ext cx="1593850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C360768B-2A61-E925-1C86-1A223CDBFE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0134208"/>
              </p:ext>
            </p:extLst>
          </p:nvPr>
        </p:nvGraphicFramePr>
        <p:xfrm>
          <a:off x="9181553" y="5338664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01560" imgH="874800" progId="ACD.ChemSketch.20">
                  <p:embed/>
                </p:oleObj>
              </mc:Choice>
              <mc:Fallback>
                <p:oleObj name="ChemSketch" r:id="rId7" imgW="1501560" imgH="874800" progId="ACD.ChemSketch.20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C360768B-2A61-E925-1C86-1A223CDBFE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81553" y="5338664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B878ABE8-8FE6-2696-AF94-C1A12947141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623403"/>
              </p:ext>
            </p:extLst>
          </p:nvPr>
        </p:nvGraphicFramePr>
        <p:xfrm>
          <a:off x="9110412" y="4049128"/>
          <a:ext cx="1465263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1008720" progId="ACD.ChemSketch.20">
                  <p:embed/>
                </p:oleObj>
              </mc:Choice>
              <mc:Fallback>
                <p:oleObj name="ChemSketch" r:id="rId9" imgW="1465200" imgH="100872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B878ABE8-8FE6-2696-AF94-C1A1294714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110412" y="4049128"/>
                        <a:ext cx="1465263" cy="1008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45171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Dehyd+DiOH N9 RT 4.53min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B57971-1219-DF61-14C7-67540729C7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9670" b="48447"/>
          <a:stretch/>
        </p:blipFill>
        <p:spPr>
          <a:xfrm>
            <a:off x="-1" y="1809313"/>
            <a:ext cx="9000000" cy="24493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BC536A-8D19-A5C9-347E-F4678D7726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0000"/>
          <a:stretch/>
        </p:blipFill>
        <p:spPr>
          <a:xfrm>
            <a:off x="-1" y="4377324"/>
            <a:ext cx="9000000" cy="2421207"/>
          </a:xfrm>
          <a:prstGeom prst="rect">
            <a:avLst/>
          </a:prstGeom>
        </p:spPr>
      </p:pic>
      <p:sp>
        <p:nvSpPr>
          <p:cNvPr id="9" name="Rectangle 32">
            <a:extLst>
              <a:ext uri="{FF2B5EF4-FFF2-40B4-BE49-F238E27FC236}">
                <a16:creationId xmlns:a16="http://schemas.microsoft.com/office/drawing/2014/main" id="{C48D7337-D6D9-10AB-FDAB-850414C0A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4721" y="5317789"/>
            <a:ext cx="480901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altLang="LID4096" sz="900" b="0" i="0" u="none" strike="noStrike" cap="none" normalizeH="0" baseline="0" dirty="0">
                <a:ln>
                  <a:noFill/>
                </a:ln>
                <a:solidFill>
                  <a:srgbClr val="0000CD"/>
                </a:solidFill>
                <a:effectLst/>
                <a:latin typeface="Microsoft Sans Serif" panose="020B0604020202020204" pitchFamily="34" charset="0"/>
              </a:rPr>
              <a:t>189.0908</a:t>
            </a:r>
            <a:endParaRPr kumimoji="0" lang="LID4096" altLang="LID4096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D4F9A62-B8C7-BDF5-6A64-EEAFEC7C9D4B}"/>
              </a:ext>
            </a:extLst>
          </p:cNvPr>
          <p:cNvSpPr txBox="1"/>
          <p:nvPr/>
        </p:nvSpPr>
        <p:spPr>
          <a:xfrm>
            <a:off x="9016707" y="184038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0B4FF375-D6E2-992A-EA58-C6658B66E375}"/>
              </a:ext>
            </a:extLst>
          </p:cNvPr>
          <p:cNvSpPr txBox="1"/>
          <p:nvPr/>
        </p:nvSpPr>
        <p:spPr>
          <a:xfrm>
            <a:off x="10792068" y="182850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480628AD-540E-DF46-5CCD-764DBED56AE3}"/>
              </a:ext>
            </a:extLst>
          </p:cNvPr>
          <p:cNvSpPr txBox="1"/>
          <p:nvPr/>
        </p:nvSpPr>
        <p:spPr>
          <a:xfrm>
            <a:off x="10805428" y="2046566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endParaRPr lang="LID4096" sz="12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751BEB6-B064-BDC6-0DBF-5A8F944763D3}"/>
              </a:ext>
            </a:extLst>
          </p:cNvPr>
          <p:cNvSpPr txBox="1"/>
          <p:nvPr/>
        </p:nvSpPr>
        <p:spPr>
          <a:xfrm>
            <a:off x="9290953" y="2071950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347.2222</a:t>
            </a:r>
            <a:endParaRPr lang="LID4096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3ED63E-F32B-0F2D-192A-0CA8D71E432E}"/>
              </a:ext>
            </a:extLst>
          </p:cNvPr>
          <p:cNvSpPr txBox="1"/>
          <p:nvPr/>
        </p:nvSpPr>
        <p:spPr>
          <a:xfrm>
            <a:off x="10287465" y="5047661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8F4D58E-0473-4301-1D28-39D119329110}"/>
              </a:ext>
            </a:extLst>
          </p:cNvPr>
          <p:cNvCxnSpPr>
            <a:cxnSpLocks/>
          </p:cNvCxnSpPr>
          <p:nvPr/>
        </p:nvCxnSpPr>
        <p:spPr>
          <a:xfrm>
            <a:off x="10286003" y="5103716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95F651B3-6F56-C3E1-DDC9-18391443794A}"/>
              </a:ext>
            </a:extLst>
          </p:cNvPr>
          <p:cNvSpPr txBox="1"/>
          <p:nvPr/>
        </p:nvSpPr>
        <p:spPr>
          <a:xfrm>
            <a:off x="9924554" y="5418521"/>
            <a:ext cx="772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189.0910</a:t>
            </a:r>
            <a:endParaRPr lang="LID4096" sz="12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3C21ED2-AA0D-CCDA-3EE4-ED87E1D735E8}"/>
              </a:ext>
            </a:extLst>
          </p:cNvPr>
          <p:cNvSpPr txBox="1"/>
          <p:nvPr/>
        </p:nvSpPr>
        <p:spPr>
          <a:xfrm>
            <a:off x="9444055" y="3522124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D3825B66-D0E9-DDEE-FA70-CD4E44E1AA73}"/>
              </a:ext>
            </a:extLst>
          </p:cNvPr>
          <p:cNvCxnSpPr>
            <a:cxnSpLocks/>
          </p:cNvCxnSpPr>
          <p:nvPr/>
        </p:nvCxnSpPr>
        <p:spPr>
          <a:xfrm>
            <a:off x="10426217" y="3649557"/>
            <a:ext cx="43911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346C4F6E-40E9-5A9E-82C4-F936ED68FA07}"/>
              </a:ext>
            </a:extLst>
          </p:cNvPr>
          <p:cNvSpPr txBox="1"/>
          <p:nvPr/>
        </p:nvSpPr>
        <p:spPr>
          <a:xfrm>
            <a:off x="10392035" y="3617698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02BD61F-ECBF-F60C-A754-6F8597E7DAB4}"/>
              </a:ext>
            </a:extLst>
          </p:cNvPr>
          <p:cNvSpPr txBox="1"/>
          <p:nvPr/>
        </p:nvSpPr>
        <p:spPr>
          <a:xfrm>
            <a:off x="10939642" y="349887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273.1485</a:t>
            </a:r>
            <a:endParaRPr lang="LID4096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AC8F77-EC28-B843-A549-12F9B36D9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2355" y="411264"/>
            <a:ext cx="2293620" cy="1394460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C515D10A-21E0-944A-C424-26EBC5490A5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832795"/>
              </p:ext>
            </p:extLst>
          </p:nvPr>
        </p:nvGraphicFramePr>
        <p:xfrm>
          <a:off x="9326563" y="2598989"/>
          <a:ext cx="1538287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37560" imgH="1018800" progId="ACD.ChemSketch.20">
                  <p:embed/>
                </p:oleObj>
              </mc:Choice>
              <mc:Fallback>
                <p:oleObj name="ChemSketch" r:id="rId5" imgW="1537560" imgH="101880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C515D10A-21E0-944A-C424-26EBC5490A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26563" y="2598989"/>
                        <a:ext cx="1538287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C2BA281C-8CE4-109B-FE75-236B92C779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9880662"/>
              </p:ext>
            </p:extLst>
          </p:nvPr>
        </p:nvGraphicFramePr>
        <p:xfrm>
          <a:off x="9626183" y="4175960"/>
          <a:ext cx="147002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70600" imgH="874800" progId="ACD.ChemSketch.20">
                  <p:embed/>
                </p:oleObj>
              </mc:Choice>
              <mc:Fallback>
                <p:oleObj name="ChemSketch" r:id="rId7" imgW="1470600" imgH="87480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C2BA281C-8CE4-109B-FE75-236B92C779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626183" y="4175960"/>
                        <a:ext cx="147002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57202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DiOH</a:t>
            </a:r>
            <a:r>
              <a:rPr lang="sv-SE" kern="100" dirty="0">
                <a:cs typeface="Times New Roman" panose="02020603050405020304" pitchFamily="18" charset="0"/>
              </a:rPr>
              <a:t> N8</a:t>
            </a:r>
            <a:r>
              <a:rPr lang="sv-SE" kern="100" baseline="-25000" dirty="0">
                <a:cs typeface="Times New Roman" panose="02020603050405020304" pitchFamily="18" charset="0"/>
              </a:rPr>
              <a:t>B</a:t>
            </a:r>
            <a:r>
              <a:rPr lang="pt-BR" dirty="0"/>
              <a:t> RT 4.40min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8DDEE6-ACCF-B557-84B5-3002D226D8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48624"/>
          <a:stretch/>
        </p:blipFill>
        <p:spPr>
          <a:xfrm>
            <a:off x="0" y="1743190"/>
            <a:ext cx="9000000" cy="24570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383127-F2C7-0247-F574-3E7FB6B6E5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0000"/>
          <a:stretch/>
        </p:blipFill>
        <p:spPr>
          <a:xfrm>
            <a:off x="0" y="4321774"/>
            <a:ext cx="9000000" cy="2421207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8CFF03D9-B9A4-87B7-3B75-071E1524FA32}"/>
              </a:ext>
            </a:extLst>
          </p:cNvPr>
          <p:cNvSpPr txBox="1"/>
          <p:nvPr/>
        </p:nvSpPr>
        <p:spPr>
          <a:xfrm>
            <a:off x="8997043" y="169289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11331CB-53D1-98F7-6D85-C0701D2033BE}"/>
              </a:ext>
            </a:extLst>
          </p:cNvPr>
          <p:cNvSpPr txBox="1"/>
          <p:nvPr/>
        </p:nvSpPr>
        <p:spPr>
          <a:xfrm>
            <a:off x="10772404" y="1681021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7172539-1F55-4FAE-85E3-BE045377DB56}"/>
              </a:ext>
            </a:extLst>
          </p:cNvPr>
          <p:cNvSpPr txBox="1"/>
          <p:nvPr/>
        </p:nvSpPr>
        <p:spPr>
          <a:xfrm>
            <a:off x="10785764" y="1899082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D822E9E-4B6C-15E9-71ED-B7FF8CF737FA}"/>
              </a:ext>
            </a:extLst>
          </p:cNvPr>
          <p:cNvSpPr txBox="1"/>
          <p:nvPr/>
        </p:nvSpPr>
        <p:spPr>
          <a:xfrm>
            <a:off x="9271289" y="1924466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349.2384</a:t>
            </a:r>
            <a:endParaRPr lang="LID4096" sz="1200" dirty="0"/>
          </a:p>
        </p:txBody>
      </p: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18C1AA08-4EBE-1800-3160-E6C35FD56014}"/>
              </a:ext>
            </a:extLst>
          </p:cNvPr>
          <p:cNvCxnSpPr>
            <a:cxnSpLocks/>
          </p:cNvCxnSpPr>
          <p:nvPr/>
        </p:nvCxnSpPr>
        <p:spPr>
          <a:xfrm>
            <a:off x="10630375" y="3523816"/>
            <a:ext cx="27896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TextBox 89">
            <a:extLst>
              <a:ext uri="{FF2B5EF4-FFF2-40B4-BE49-F238E27FC236}">
                <a16:creationId xmlns:a16="http://schemas.microsoft.com/office/drawing/2014/main" id="{47992722-684B-DF1A-247C-2A947B13D7D4}"/>
              </a:ext>
            </a:extLst>
          </p:cNvPr>
          <p:cNvSpPr txBox="1"/>
          <p:nvPr/>
        </p:nvSpPr>
        <p:spPr>
          <a:xfrm>
            <a:off x="9715326" y="3383419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077B2774-9DB5-9C7A-BE43-A55F2EDA8BD5}"/>
              </a:ext>
            </a:extLst>
          </p:cNvPr>
          <p:cNvSpPr txBox="1"/>
          <p:nvPr/>
        </p:nvSpPr>
        <p:spPr>
          <a:xfrm>
            <a:off x="10508322" y="3486742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E51117B-E08F-AAAA-B062-04F17091C76F}"/>
              </a:ext>
            </a:extLst>
          </p:cNvPr>
          <p:cNvSpPr txBox="1"/>
          <p:nvPr/>
        </p:nvSpPr>
        <p:spPr>
          <a:xfrm>
            <a:off x="10955190" y="338341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275.1642</a:t>
            </a:r>
            <a:endParaRPr lang="LID4096" sz="1200" dirty="0"/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68083E7-4A55-B896-D481-1F48C70D79A3}"/>
              </a:ext>
            </a:extLst>
          </p:cNvPr>
          <p:cNvCxnSpPr>
            <a:cxnSpLocks/>
          </p:cNvCxnSpPr>
          <p:nvPr/>
        </p:nvCxnSpPr>
        <p:spPr>
          <a:xfrm>
            <a:off x="10173030" y="5129791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1FBE91B7-6EA8-CBA0-551D-626A472A2F21}"/>
              </a:ext>
            </a:extLst>
          </p:cNvPr>
          <p:cNvSpPr txBox="1"/>
          <p:nvPr/>
        </p:nvSpPr>
        <p:spPr>
          <a:xfrm>
            <a:off x="10446183" y="5100466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F6DD083-3243-7FF6-02B2-C46796DAFDD9}"/>
              </a:ext>
            </a:extLst>
          </p:cNvPr>
          <p:cNvSpPr txBox="1"/>
          <p:nvPr/>
        </p:nvSpPr>
        <p:spPr>
          <a:xfrm>
            <a:off x="9730678" y="4942899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75C06AF8-6790-E2EF-6532-9D26BE251121}"/>
              </a:ext>
            </a:extLst>
          </p:cNvPr>
          <p:cNvSpPr txBox="1"/>
          <p:nvPr/>
        </p:nvSpPr>
        <p:spPr>
          <a:xfrm>
            <a:off x="9777173" y="5361353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629D44-5B79-8D1C-39D8-64F9D307A6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4477" y="346415"/>
            <a:ext cx="2346960" cy="1295400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8CC03716-F2BB-A475-AA49-E73C22C945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9652152"/>
              </p:ext>
            </p:extLst>
          </p:nvPr>
        </p:nvGraphicFramePr>
        <p:xfrm>
          <a:off x="9436631" y="2525022"/>
          <a:ext cx="159385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94440" imgH="890640" progId="ACD.ChemSketch.20">
                  <p:embed/>
                </p:oleObj>
              </mc:Choice>
              <mc:Fallback>
                <p:oleObj name="ChemSketch" r:id="rId5" imgW="1594440" imgH="890640" progId="ACD.ChemSketch.20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8CC03716-F2BB-A475-AA49-E73C22C945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436631" y="2525022"/>
                        <a:ext cx="1593850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F5EF34D0-5D6D-BDD3-FE70-FBD07D6FFD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4729841"/>
              </p:ext>
            </p:extLst>
          </p:nvPr>
        </p:nvGraphicFramePr>
        <p:xfrm>
          <a:off x="9566563" y="4117459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01560" imgH="874800" progId="ACD.ChemSketch.20">
                  <p:embed/>
                </p:oleObj>
              </mc:Choice>
              <mc:Fallback>
                <p:oleObj name="ChemSketch" r:id="rId7" imgW="1501560" imgH="87480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F5EF34D0-5D6D-BDD3-FE70-FBD07D6FFD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566563" y="4117459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98209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DiOH</a:t>
            </a:r>
            <a:r>
              <a:rPr lang="sv-SE" kern="100" dirty="0">
                <a:cs typeface="Times New Roman" panose="02020603050405020304" pitchFamily="18" charset="0"/>
              </a:rPr>
              <a:t> N8</a:t>
            </a:r>
            <a:r>
              <a:rPr lang="sv-SE" kern="100" baseline="-25000" dirty="0">
                <a:cs typeface="Times New Roman" panose="02020603050405020304" pitchFamily="18" charset="0"/>
              </a:rPr>
              <a:t>C</a:t>
            </a:r>
            <a:r>
              <a:rPr lang="pt-BR" dirty="0"/>
              <a:t> RT 4.13min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C3CBD0-46D2-2E98-20B0-64D82DFB23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50000"/>
          <a:stretch/>
        </p:blipFill>
        <p:spPr>
          <a:xfrm>
            <a:off x="0" y="1809315"/>
            <a:ext cx="9000000" cy="2391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A221F0-7DB6-5804-3E09-9AEB3860B9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0000"/>
          <a:stretch/>
        </p:blipFill>
        <p:spPr>
          <a:xfrm>
            <a:off x="0" y="4382712"/>
            <a:ext cx="9000000" cy="2421207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3A20D581-1020-C910-1B97-54631F80F179}"/>
              </a:ext>
            </a:extLst>
          </p:cNvPr>
          <p:cNvSpPr txBox="1"/>
          <p:nvPr/>
        </p:nvSpPr>
        <p:spPr>
          <a:xfrm>
            <a:off x="8997043" y="1692898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B2E3521-E39D-43E0-F831-DDAA2A9A9FF6}"/>
              </a:ext>
            </a:extLst>
          </p:cNvPr>
          <p:cNvSpPr txBox="1"/>
          <p:nvPr/>
        </p:nvSpPr>
        <p:spPr>
          <a:xfrm>
            <a:off x="10772404" y="1681021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814CC44-909A-7580-5711-DD5EE599ECB1}"/>
              </a:ext>
            </a:extLst>
          </p:cNvPr>
          <p:cNvSpPr txBox="1"/>
          <p:nvPr/>
        </p:nvSpPr>
        <p:spPr>
          <a:xfrm>
            <a:off x="10785764" y="1899082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B505141-F5BD-C22C-C878-B5576371AE9F}"/>
              </a:ext>
            </a:extLst>
          </p:cNvPr>
          <p:cNvSpPr txBox="1"/>
          <p:nvPr/>
        </p:nvSpPr>
        <p:spPr>
          <a:xfrm>
            <a:off x="9271289" y="1924466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349.2378</a:t>
            </a:r>
            <a:endParaRPr lang="LID4096" sz="1200" dirty="0"/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47EC4689-BD8F-7E1F-236F-C1D54A88E4AF}"/>
              </a:ext>
            </a:extLst>
          </p:cNvPr>
          <p:cNvCxnSpPr>
            <a:cxnSpLocks/>
          </p:cNvCxnSpPr>
          <p:nvPr/>
        </p:nvCxnSpPr>
        <p:spPr>
          <a:xfrm>
            <a:off x="10166985" y="4793313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A1E56036-F047-BEBB-9EA7-828DEB260D17}"/>
              </a:ext>
            </a:extLst>
          </p:cNvPr>
          <p:cNvSpPr txBox="1"/>
          <p:nvPr/>
        </p:nvSpPr>
        <p:spPr>
          <a:xfrm>
            <a:off x="10440138" y="4763988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7E8F09E4-8EA4-9676-5CC2-1D3D1EBE1AA3}"/>
              </a:ext>
            </a:extLst>
          </p:cNvPr>
          <p:cNvSpPr txBox="1"/>
          <p:nvPr/>
        </p:nvSpPr>
        <p:spPr>
          <a:xfrm>
            <a:off x="9724633" y="4606421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2E0AEA82-F528-23D4-CB0C-B17F47B5868C}"/>
              </a:ext>
            </a:extLst>
          </p:cNvPr>
          <p:cNvSpPr txBox="1"/>
          <p:nvPr/>
        </p:nvSpPr>
        <p:spPr>
          <a:xfrm>
            <a:off x="10592537" y="5172109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DCEBC38-0551-8A19-0B79-5BC3E429701E}"/>
              </a:ext>
            </a:extLst>
          </p:cNvPr>
          <p:cNvSpPr txBox="1"/>
          <p:nvPr/>
        </p:nvSpPr>
        <p:spPr>
          <a:xfrm>
            <a:off x="9698802" y="5161776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EEE424A8-1DAE-2C40-6099-19ECA1C71BB1}"/>
              </a:ext>
            </a:extLst>
          </p:cNvPr>
          <p:cNvCxnSpPr>
            <a:cxnSpLocks/>
          </p:cNvCxnSpPr>
          <p:nvPr/>
        </p:nvCxnSpPr>
        <p:spPr>
          <a:xfrm>
            <a:off x="10629352" y="5170439"/>
            <a:ext cx="317715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85C982AC-0833-ACC4-84AD-61FC577755B9}"/>
              </a:ext>
            </a:extLst>
          </p:cNvPr>
          <p:cNvSpPr txBox="1"/>
          <p:nvPr/>
        </p:nvSpPr>
        <p:spPr>
          <a:xfrm>
            <a:off x="10907670" y="5014542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257.1536</a:t>
            </a:r>
            <a:endParaRPr lang="LID4096" sz="1200" dirty="0"/>
          </a:p>
        </p:txBody>
      </p:sp>
      <p:cxnSp>
        <p:nvCxnSpPr>
          <p:cNvPr id="108" name="Straight Arrow Connector 107">
            <a:extLst>
              <a:ext uri="{FF2B5EF4-FFF2-40B4-BE49-F238E27FC236}">
                <a16:creationId xmlns:a16="http://schemas.microsoft.com/office/drawing/2014/main" id="{02F92831-E4B3-F94B-BACB-98EAACC5D081}"/>
              </a:ext>
            </a:extLst>
          </p:cNvPr>
          <p:cNvCxnSpPr>
            <a:cxnSpLocks/>
          </p:cNvCxnSpPr>
          <p:nvPr/>
        </p:nvCxnSpPr>
        <p:spPr>
          <a:xfrm>
            <a:off x="10017753" y="6306306"/>
            <a:ext cx="385703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DFC82C4F-5671-9AF7-3CCC-1FE42C4E530F}"/>
              </a:ext>
            </a:extLst>
          </p:cNvPr>
          <p:cNvSpPr txBox="1"/>
          <p:nvPr/>
        </p:nvSpPr>
        <p:spPr>
          <a:xfrm>
            <a:off x="9919970" y="6259729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C48063A8-6A0B-C223-CC0A-962C33852993}"/>
              </a:ext>
            </a:extLst>
          </p:cNvPr>
          <p:cNvSpPr txBox="1"/>
          <p:nvPr/>
        </p:nvSpPr>
        <p:spPr>
          <a:xfrm>
            <a:off x="9135454" y="6188427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DB912FFE-AACB-D858-C480-55040F52E405}"/>
              </a:ext>
            </a:extLst>
          </p:cNvPr>
          <p:cNvSpPr txBox="1"/>
          <p:nvPr/>
        </p:nvSpPr>
        <p:spPr>
          <a:xfrm>
            <a:off x="10320636" y="6158307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191.1067</a:t>
            </a:r>
            <a:endParaRPr lang="LID4096" sz="1200" dirty="0"/>
          </a:p>
        </p:txBody>
      </p: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B74507DE-3F5E-1806-022B-044C53F285D3}"/>
              </a:ext>
            </a:extLst>
          </p:cNvPr>
          <p:cNvCxnSpPr>
            <a:cxnSpLocks/>
          </p:cNvCxnSpPr>
          <p:nvPr/>
        </p:nvCxnSpPr>
        <p:spPr>
          <a:xfrm>
            <a:off x="10222742" y="3343832"/>
            <a:ext cx="37049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B698D834-97E4-34D2-9966-E251B3A2E7FF}"/>
              </a:ext>
            </a:extLst>
          </p:cNvPr>
          <p:cNvSpPr txBox="1"/>
          <p:nvPr/>
        </p:nvSpPr>
        <p:spPr>
          <a:xfrm>
            <a:off x="10168090" y="3288628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1A40901B-C98E-083E-1A13-57EC703681FD}"/>
              </a:ext>
            </a:extLst>
          </p:cNvPr>
          <p:cNvSpPr txBox="1"/>
          <p:nvPr/>
        </p:nvSpPr>
        <p:spPr>
          <a:xfrm>
            <a:off x="9374948" y="3191445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F3F349DC-C9DB-4B90-4794-0C29968713D6}"/>
              </a:ext>
            </a:extLst>
          </p:cNvPr>
          <p:cNvSpPr txBox="1"/>
          <p:nvPr/>
        </p:nvSpPr>
        <p:spPr>
          <a:xfrm>
            <a:off x="10546393" y="3213084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331.2268</a:t>
            </a:r>
            <a:endParaRPr lang="LID4096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0C0797-0F63-1A21-539E-3BA8EA55273E}"/>
              </a:ext>
            </a:extLst>
          </p:cNvPr>
          <p:cNvSpPr txBox="1"/>
          <p:nvPr/>
        </p:nvSpPr>
        <p:spPr>
          <a:xfrm>
            <a:off x="9810070" y="5039545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275.1642</a:t>
            </a:r>
            <a:endParaRPr lang="LID4096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8FCE89-D4EB-0716-840E-284A62B8E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2603" y="202036"/>
            <a:ext cx="2346960" cy="1295400"/>
          </a:xfrm>
          <a:prstGeom prst="rect">
            <a:avLst/>
          </a:prstGeom>
        </p:spPr>
      </p:pic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B35E5281-4FFA-D1C1-4B94-CB95C47E23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8190240"/>
              </p:ext>
            </p:extLst>
          </p:nvPr>
        </p:nvGraphicFramePr>
        <p:xfrm>
          <a:off x="9323890" y="2243388"/>
          <a:ext cx="1641475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640880" imgH="1044720" progId="ACD.ChemSketch.20">
                  <p:embed/>
                </p:oleObj>
              </mc:Choice>
              <mc:Fallback>
                <p:oleObj name="ChemSketch" r:id="rId5" imgW="1640880" imgH="1044720" progId="ACD.ChemSketch.2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B35E5281-4FFA-D1C1-4B94-CB95C47E23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23890" y="2243388"/>
                        <a:ext cx="1641475" cy="1044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A566013D-D3CE-E8A8-5801-10420C43D5F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8055760"/>
              </p:ext>
            </p:extLst>
          </p:nvPr>
        </p:nvGraphicFramePr>
        <p:xfrm>
          <a:off x="9322331" y="3788338"/>
          <a:ext cx="1593850" cy="890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94440" imgH="890640" progId="ACD.ChemSketch.20">
                  <p:embed/>
                </p:oleObj>
              </mc:Choice>
              <mc:Fallback>
                <p:oleObj name="ChemSketch" r:id="rId7" imgW="1594440" imgH="890640" progId="ACD.ChemSketch.20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A566013D-D3CE-E8A8-5801-10420C43D5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322331" y="3788338"/>
                        <a:ext cx="1593850" cy="890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FF7709F4-BD08-B110-8A5B-D5AAE8FD6A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4678495"/>
              </p:ext>
            </p:extLst>
          </p:nvPr>
        </p:nvGraphicFramePr>
        <p:xfrm>
          <a:off x="9127410" y="5374759"/>
          <a:ext cx="1501775" cy="874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501560" imgH="874800" progId="ACD.ChemSketch.20">
                  <p:embed/>
                </p:oleObj>
              </mc:Choice>
              <mc:Fallback>
                <p:oleObj name="ChemSketch" r:id="rId9" imgW="1501560" imgH="874800" progId="ACD.ChemSketch.20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FF7709F4-BD08-B110-8A5B-D5AAE8FD6A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127410" y="5374759"/>
                        <a:ext cx="1501775" cy="874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75463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err="1"/>
              <a:t>Carboxylic</a:t>
            </a:r>
            <a:r>
              <a:rPr lang="sv-SE" dirty="0"/>
              <a:t> </a:t>
            </a:r>
            <a:r>
              <a:rPr lang="sv-SE" dirty="0" err="1"/>
              <a:t>acid</a:t>
            </a:r>
            <a:r>
              <a:rPr lang="sv-SE" dirty="0"/>
              <a:t> (9S) </a:t>
            </a:r>
            <a:r>
              <a:rPr lang="sv-SE" kern="100" dirty="0">
                <a:cs typeface="Times New Roman" panose="02020603050405020304" pitchFamily="18" charset="0"/>
              </a:rPr>
              <a:t>N7</a:t>
            </a:r>
            <a:r>
              <a:rPr lang="sv-SE" kern="100" baseline="-25000" dirty="0">
                <a:cs typeface="Times New Roman" panose="02020603050405020304" pitchFamily="18" charset="0"/>
              </a:rPr>
              <a:t>B</a:t>
            </a:r>
            <a:r>
              <a:rPr lang="pt-BR" dirty="0"/>
              <a:t> RT 7.60min 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D1499F-5BAA-EC8F-39F0-E4A094F68A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50000"/>
          <a:stretch/>
        </p:blipFill>
        <p:spPr>
          <a:xfrm>
            <a:off x="0" y="1809315"/>
            <a:ext cx="9000000" cy="2391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27F30B1-0021-A422-6FF1-854D85A5B6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0000"/>
          <a:stretch/>
        </p:blipFill>
        <p:spPr>
          <a:xfrm>
            <a:off x="0" y="4299547"/>
            <a:ext cx="9000000" cy="2421207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FD317F4E-26BD-E5B2-37D2-4A4F36A7BCC1}"/>
              </a:ext>
            </a:extLst>
          </p:cNvPr>
          <p:cNvSpPr txBox="1"/>
          <p:nvPr/>
        </p:nvSpPr>
        <p:spPr>
          <a:xfrm>
            <a:off x="9016707" y="1840382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82E4BF9-60F4-8347-09B5-D8F0C17BF85D}"/>
              </a:ext>
            </a:extLst>
          </p:cNvPr>
          <p:cNvSpPr txBox="1"/>
          <p:nvPr/>
        </p:nvSpPr>
        <p:spPr>
          <a:xfrm>
            <a:off x="10792068" y="1828505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E522EF5-C7B1-3BC5-B86A-F61F912B2CA8}"/>
              </a:ext>
            </a:extLst>
          </p:cNvPr>
          <p:cNvSpPr txBox="1"/>
          <p:nvPr/>
        </p:nvSpPr>
        <p:spPr>
          <a:xfrm>
            <a:off x="10805428" y="2046566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30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</a:t>
            </a:r>
            <a:endParaRPr lang="LID4096" sz="12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E77A36B-8096-B799-9350-3CE95B77F4CF}"/>
              </a:ext>
            </a:extLst>
          </p:cNvPr>
          <p:cNvSpPr txBox="1"/>
          <p:nvPr/>
        </p:nvSpPr>
        <p:spPr>
          <a:xfrm>
            <a:off x="9290953" y="2071950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347.2223</a:t>
            </a:r>
            <a:endParaRPr lang="LID4096" sz="1200" dirty="0"/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A3CE87D-C62D-76F3-CECB-F7FD69A7A66D}"/>
              </a:ext>
            </a:extLst>
          </p:cNvPr>
          <p:cNvCxnSpPr>
            <a:cxnSpLocks/>
          </p:cNvCxnSpPr>
          <p:nvPr/>
        </p:nvCxnSpPr>
        <p:spPr>
          <a:xfrm>
            <a:off x="10274402" y="4953218"/>
            <a:ext cx="0" cy="2634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B22BAD22-EAEE-6A8D-C22E-18D51E72812F}"/>
              </a:ext>
            </a:extLst>
          </p:cNvPr>
          <p:cNvSpPr txBox="1"/>
          <p:nvPr/>
        </p:nvSpPr>
        <p:spPr>
          <a:xfrm>
            <a:off x="10547555" y="4923893"/>
            <a:ext cx="4812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-H</a:t>
            </a:r>
            <a:r>
              <a:rPr lang="sv-SE" sz="1200" baseline="-25000" dirty="0"/>
              <a:t>2</a:t>
            </a:r>
            <a:r>
              <a:rPr lang="sv-SE" sz="1200" dirty="0"/>
              <a:t>O</a:t>
            </a:r>
            <a:endParaRPr lang="LID4096" sz="12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AF2BEE2-ABF4-39E0-5637-AC6FA7B34FA9}"/>
              </a:ext>
            </a:extLst>
          </p:cNvPr>
          <p:cNvSpPr txBox="1"/>
          <p:nvPr/>
        </p:nvSpPr>
        <p:spPr>
          <a:xfrm>
            <a:off x="9832050" y="4766326"/>
            <a:ext cx="9637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000" dirty="0"/>
              <a:t>(not </a:t>
            </a:r>
            <a:r>
              <a:rPr lang="sv-SE" sz="1000" dirty="0" err="1"/>
              <a:t>detected</a:t>
            </a:r>
            <a:r>
              <a:rPr lang="sv-SE" sz="1000" dirty="0"/>
              <a:t>)</a:t>
            </a:r>
            <a:endParaRPr lang="LID4096" sz="10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A4A713A-728D-1894-E737-C2726CBB44CA}"/>
              </a:ext>
            </a:extLst>
          </p:cNvPr>
          <p:cNvSpPr txBox="1"/>
          <p:nvPr/>
        </p:nvSpPr>
        <p:spPr>
          <a:xfrm>
            <a:off x="9878545" y="5184780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dirty="0"/>
              <a:t>259.1693</a:t>
            </a:r>
            <a:endParaRPr lang="LID4096" sz="1200" dirty="0"/>
          </a:p>
        </p:txBody>
      </p:sp>
      <p:pic>
        <p:nvPicPr>
          <p:cNvPr id="58" name="Content Placeholder 4">
            <a:extLst>
              <a:ext uri="{FF2B5EF4-FFF2-40B4-BE49-F238E27FC236}">
                <a16:creationId xmlns:a16="http://schemas.microsoft.com/office/drawing/2014/main" id="{B5A73AE6-393C-BF8F-2BED-30B750A046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3181" y="381063"/>
            <a:ext cx="2255520" cy="1409700"/>
          </a:xfrm>
          <a:prstGeom prst="rect">
            <a:avLst/>
          </a:prstGeom>
        </p:spPr>
      </p:pic>
      <p:graphicFrame>
        <p:nvGraphicFramePr>
          <p:cNvPr id="59" name="Object 58">
            <a:extLst>
              <a:ext uri="{FF2B5EF4-FFF2-40B4-BE49-F238E27FC236}">
                <a16:creationId xmlns:a16="http://schemas.microsoft.com/office/drawing/2014/main" id="{1918AECD-E02A-0AF8-7C40-98177408CE4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140092"/>
              </p:ext>
            </p:extLst>
          </p:nvPr>
        </p:nvGraphicFramePr>
        <p:xfrm>
          <a:off x="9428765" y="2722393"/>
          <a:ext cx="1538287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5" imgW="1537560" imgH="931680" progId="ACD.ChemSketch.20">
                  <p:embed/>
                </p:oleObj>
              </mc:Choice>
              <mc:Fallback>
                <p:oleObj name="ChemSketch" r:id="rId5" imgW="1537560" imgH="931680" progId="ACD.ChemSketch.20">
                  <p:embed/>
                  <p:pic>
                    <p:nvPicPr>
                      <p:cNvPr id="59" name="Object 58">
                        <a:extLst>
                          <a:ext uri="{FF2B5EF4-FFF2-40B4-BE49-F238E27FC236}">
                            <a16:creationId xmlns:a16="http://schemas.microsoft.com/office/drawing/2014/main" id="{1918AECD-E02A-0AF8-7C40-98177408CE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428765" y="2722393"/>
                        <a:ext cx="1538287" cy="931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59">
            <a:extLst>
              <a:ext uri="{FF2B5EF4-FFF2-40B4-BE49-F238E27FC236}">
                <a16:creationId xmlns:a16="http://schemas.microsoft.com/office/drawing/2014/main" id="{A098E3DA-9FA8-7280-93DB-0CB9072E4C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4973349"/>
              </p:ext>
            </p:extLst>
          </p:nvPr>
        </p:nvGraphicFramePr>
        <p:xfrm>
          <a:off x="9469385" y="3958233"/>
          <a:ext cx="160020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599480" imgH="900720" progId="ACD.ChemSketch.20">
                  <p:embed/>
                </p:oleObj>
              </mc:Choice>
              <mc:Fallback>
                <p:oleObj name="ChemSketch" r:id="rId7" imgW="1599480" imgH="900720" progId="ACD.ChemSketch.20">
                  <p:embed/>
                  <p:pic>
                    <p:nvPicPr>
                      <p:cNvPr id="60" name="Object 59">
                        <a:extLst>
                          <a:ext uri="{FF2B5EF4-FFF2-40B4-BE49-F238E27FC236}">
                            <a16:creationId xmlns:a16="http://schemas.microsoft.com/office/drawing/2014/main" id="{A098E3DA-9FA8-7280-93DB-0CB9072E4C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469385" y="3958233"/>
                        <a:ext cx="1600200" cy="900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4">
            <a:extLst>
              <a:ext uri="{FF2B5EF4-FFF2-40B4-BE49-F238E27FC236}">
                <a16:creationId xmlns:a16="http://schemas.microsoft.com/office/drawing/2014/main" id="{6C7F071F-3029-E81B-300A-6950F940283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0336157"/>
              </p:ext>
            </p:extLst>
          </p:nvPr>
        </p:nvGraphicFramePr>
        <p:xfrm>
          <a:off x="9632994" y="5651250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9" imgW="1465200" imgH="869760" progId="ACD.ChemSketch.20">
                  <p:embed/>
                </p:oleObj>
              </mc:Choice>
              <mc:Fallback>
                <p:oleObj name="ChemSketch" r:id="rId9" imgW="1465200" imgH="869760" progId="ACD.ChemSketch.20">
                  <p:embed/>
                  <p:pic>
                    <p:nvPicPr>
                      <p:cNvPr id="65" name="Object 64">
                        <a:extLst>
                          <a:ext uri="{FF2B5EF4-FFF2-40B4-BE49-F238E27FC236}">
                            <a16:creationId xmlns:a16="http://schemas.microsoft.com/office/drawing/2014/main" id="{6C7F071F-3029-E81B-300A-6950F940283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632994" y="5651250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56195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EC3E-FD7E-B7F9-6C59-3333B115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MonoOH (11) N10 RT 7.63min</a:t>
            </a:r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6AA169-0FDE-78E9-49F7-81EB38190B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50000"/>
          <a:stretch/>
        </p:blipFill>
        <p:spPr>
          <a:xfrm>
            <a:off x="0" y="1809315"/>
            <a:ext cx="9000000" cy="23912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13E136-0DC1-6567-E382-7A41EEF1F9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000" b="50000"/>
          <a:stretch/>
        </p:blipFill>
        <p:spPr>
          <a:xfrm>
            <a:off x="0" y="4319211"/>
            <a:ext cx="9000000" cy="2421207"/>
          </a:xfrm>
          <a:prstGeom prst="rect">
            <a:avLst/>
          </a:prstGeom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A0253A71-EC3D-462C-C23B-023D603B84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3283315"/>
              </p:ext>
            </p:extLst>
          </p:nvPr>
        </p:nvGraphicFramePr>
        <p:xfrm>
          <a:off x="9461155" y="4014862"/>
          <a:ext cx="1337188" cy="901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4" imgW="1465200" imgH="988200" progId="ACD.ChemSketch.20">
                  <p:embed/>
                </p:oleObj>
              </mc:Choice>
              <mc:Fallback>
                <p:oleObj name="ChemSketch" r:id="rId4" imgW="1465200" imgH="988200" progId="ACD.ChemSketch.20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A0253A71-EC3D-462C-C23B-023D603B84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461155" y="4014862"/>
                        <a:ext cx="1337188" cy="901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DD4B227-9565-CEFA-CF35-1E970D2A576B}"/>
              </a:ext>
            </a:extLst>
          </p:cNvPr>
          <p:cNvSpPr txBox="1"/>
          <p:nvPr/>
        </p:nvSpPr>
        <p:spPr>
          <a:xfrm>
            <a:off x="8997043" y="1506085"/>
            <a:ext cx="1665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[M + H]</a:t>
            </a:r>
            <a:r>
              <a:rPr lang="en-GB" sz="1200" b="1" i="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+</a:t>
            </a:r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 (m/z)</a:t>
            </a:r>
            <a:endParaRPr lang="LID4096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F80C32-5993-B613-5B35-50780050353F}"/>
              </a:ext>
            </a:extLst>
          </p:cNvPr>
          <p:cNvSpPr txBox="1"/>
          <p:nvPr/>
        </p:nvSpPr>
        <p:spPr>
          <a:xfrm>
            <a:off x="10772404" y="1494208"/>
            <a:ext cx="11311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Formula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29A060-1559-2CE6-5697-06B866D4AA17}"/>
              </a:ext>
            </a:extLst>
          </p:cNvPr>
          <p:cNvSpPr txBox="1"/>
          <p:nvPr/>
        </p:nvSpPr>
        <p:spPr>
          <a:xfrm>
            <a:off x="10785764" y="1712269"/>
            <a:ext cx="11949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C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21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H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32</a:t>
            </a:r>
            <a:r>
              <a:rPr lang="sv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O</a:t>
            </a:r>
            <a:r>
              <a:rPr lang="sv-SE" sz="1200" b="0" i="0" baseline="-2500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F10C62-703F-1CF3-C906-FED22055F836}"/>
              </a:ext>
            </a:extLst>
          </p:cNvPr>
          <p:cNvSpPr txBox="1"/>
          <p:nvPr/>
        </p:nvSpPr>
        <p:spPr>
          <a:xfrm>
            <a:off x="9271289" y="1737653"/>
            <a:ext cx="932584" cy="278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333.2430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 </a:t>
            </a:r>
            <a:endParaRPr lang="LID4096" sz="1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E62B93-ECC7-C038-4306-134E4174E6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8674" y="77202"/>
            <a:ext cx="2225040" cy="1409700"/>
          </a:xfrm>
          <a:prstGeom prst="rect">
            <a:avLst/>
          </a:prstGeom>
        </p:spPr>
      </p:pic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C56722D6-FBB8-72D6-B1EE-DBC16B13BE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6591344"/>
              </p:ext>
            </p:extLst>
          </p:nvPr>
        </p:nvGraphicFramePr>
        <p:xfrm>
          <a:off x="9548774" y="2751640"/>
          <a:ext cx="1465263" cy="869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emSketch" r:id="rId7" imgW="1465200" imgH="869760" progId="ACD.ChemSketch.20">
                  <p:embed/>
                </p:oleObj>
              </mc:Choice>
              <mc:Fallback>
                <p:oleObj name="ChemSketch" r:id="rId7" imgW="1465200" imgH="869760" progId="ACD.ChemSketch.20">
                  <p:embed/>
                  <p:pic>
                    <p:nvPicPr>
                      <p:cNvPr id="15" name="Object 14">
                        <a:extLst>
                          <a:ext uri="{FF2B5EF4-FFF2-40B4-BE49-F238E27FC236}">
                            <a16:creationId xmlns:a16="http://schemas.microsoft.com/office/drawing/2014/main" id="{C56722D6-FBB8-72D6-B1EE-DBC16B13BE9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548774" y="2751640"/>
                        <a:ext cx="1465263" cy="869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74494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10366</TotalTime>
  <Words>975</Words>
  <Application>Microsoft Office PowerPoint</Application>
  <PresentationFormat>Widescreen</PresentationFormat>
  <Paragraphs>336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 </vt:lpstr>
      <vt:lpstr>Overlaid Chromatogram</vt:lpstr>
      <vt:lpstr>HHC+GLUC N1A RT 6.68min </vt:lpstr>
      <vt:lpstr>HHC+GLUC N1B 6.91min</vt:lpstr>
      <vt:lpstr>MonoOH (Tail) +GLUC N2 4.06 min</vt:lpstr>
      <vt:lpstr>MonoOH (8) +GLUC N3A 3.90min</vt:lpstr>
      <vt:lpstr>MonoOH (11) +GLUC N3B 4.88 min</vt:lpstr>
      <vt:lpstr>MonoOH (11) +GLUC N3C RT 5.35min</vt:lpstr>
      <vt:lpstr>DiOH+GLUC N4A RT 3.51min</vt:lpstr>
      <vt:lpstr>Dehyd+DiOH+GLUC N5A RT3.44 min</vt:lpstr>
      <vt:lpstr>MonoOH (8) +GLUC N3D RT3.98 min</vt:lpstr>
      <vt:lpstr>Carboxylic acid +GLUC N6 RT 5.27min</vt:lpstr>
      <vt:lpstr>Dehyd+DiOH+GLUC N5B RT 3.59min</vt:lpstr>
      <vt:lpstr>DiOH+GLUC N4B RT 3.42min</vt:lpstr>
      <vt:lpstr>DiOH+GLUC N4C RT 3.20min</vt:lpstr>
      <vt:lpstr>Carboxylic acid (9R) N7A RT 7.27min</vt:lpstr>
      <vt:lpstr>Dehyd+DiOH+GLUC N5C RT 4.86 min</vt:lpstr>
      <vt:lpstr>DiOH RT N8A 4.00min</vt:lpstr>
      <vt:lpstr>Dehyd+DiOH N9 RT 4.53min</vt:lpstr>
      <vt:lpstr>DiOH N8B RT 4.40min</vt:lpstr>
      <vt:lpstr>DiOH N8C RT 4.13min</vt:lpstr>
      <vt:lpstr>Carboxylic acid (9S) N7B RT 7.60min </vt:lpstr>
      <vt:lpstr>MonoOH (11) N10 RT 7.63min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94 Parent+GLUC  C27 H40 O8  6.67 min  [M+H]+ 493.2806</dc:title>
  <dc:creator>Steven Baginski (PG Research)</dc:creator>
  <cp:lastModifiedBy>Caitlyn Norman</cp:lastModifiedBy>
  <cp:revision>98</cp:revision>
  <dcterms:created xsi:type="dcterms:W3CDTF">2023-09-20T08:58:49Z</dcterms:created>
  <dcterms:modified xsi:type="dcterms:W3CDTF">2024-02-27T11:53:05Z</dcterms:modified>
</cp:coreProperties>
</file>