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62" r:id="rId3"/>
    <p:sldId id="257" r:id="rId4"/>
    <p:sldId id="261" r:id="rId5"/>
    <p:sldId id="259" r:id="rId6"/>
    <p:sldId id="258" r:id="rId7"/>
    <p:sldId id="299" r:id="rId8"/>
    <p:sldId id="300" r:id="rId9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E5DF4A-F6E9-2DB9-F624-892E3DD4C4FB}" v="3" dt="2024-02-27T11:52:39.0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4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itlyn Norman" userId="5bf7424e-b4a8-4aaf-b500-fc902320a08b" providerId="ADAL" clId="{5876812F-D2B7-4B67-BB3B-43139F5B5F32}"/>
    <pc:docChg chg="modSld">
      <pc:chgData name="Caitlyn Norman" userId="5bf7424e-b4a8-4aaf-b500-fc902320a08b" providerId="ADAL" clId="{5876812F-D2B7-4B67-BB3B-43139F5B5F32}" dt="2024-02-20T13:26:19.365" v="39" actId="20577"/>
      <pc:docMkLst>
        <pc:docMk/>
      </pc:docMkLst>
      <pc:sldChg chg="modSp mod">
        <pc:chgData name="Caitlyn Norman" userId="5bf7424e-b4a8-4aaf-b500-fc902320a08b" providerId="ADAL" clId="{5876812F-D2B7-4B67-BB3B-43139F5B5F32}" dt="2024-02-20T13:26:19.365" v="39" actId="20577"/>
        <pc:sldMkLst>
          <pc:docMk/>
          <pc:sldMk cId="584878247" sldId="298"/>
        </pc:sldMkLst>
        <pc:spChg chg="mod">
          <ac:chgData name="Caitlyn Norman" userId="5bf7424e-b4a8-4aaf-b500-fc902320a08b" providerId="ADAL" clId="{5876812F-D2B7-4B67-BB3B-43139F5B5F32}" dt="2024-02-20T13:25:27" v="0"/>
          <ac:spMkLst>
            <pc:docMk/>
            <pc:sldMk cId="584878247" sldId="298"/>
            <ac:spMk id="3" creationId="{32D189BB-66A5-F38F-2244-C760221467AB}"/>
          </ac:spMkLst>
        </pc:spChg>
        <pc:spChg chg="mod">
          <ac:chgData name="Caitlyn Norman" userId="5bf7424e-b4a8-4aaf-b500-fc902320a08b" providerId="ADAL" clId="{5876812F-D2B7-4B67-BB3B-43139F5B5F32}" dt="2024-02-20T13:26:19.365" v="39" actId="20577"/>
          <ac:spMkLst>
            <pc:docMk/>
            <pc:sldMk cId="584878247" sldId="298"/>
            <ac:spMk id="4" creationId="{FC06849C-F98D-4E51-7B68-E88F6F1772BE}"/>
          </ac:spMkLst>
        </pc:spChg>
      </pc:sldChg>
    </pc:docChg>
  </pc:docChgLst>
  <pc:docChgLst>
    <pc:chgData name="Caitlyn Norman" userId="S::caino49@liu.se::5bf7424e-b4a8-4aaf-b500-fc902320a08b" providerId="AD" clId="Web-{2DE5DF4A-F6E9-2DB9-F624-892E3DD4C4FB}"/>
    <pc:docChg chg="modSld">
      <pc:chgData name="Caitlyn Norman" userId="S::caino49@liu.se::5bf7424e-b4a8-4aaf-b500-fc902320a08b" providerId="AD" clId="Web-{2DE5DF4A-F6E9-2DB9-F624-892E3DD4C4FB}" dt="2024-02-27T11:52:39.009" v="2"/>
      <pc:docMkLst>
        <pc:docMk/>
      </pc:docMkLst>
      <pc:sldChg chg="addSp modSp">
        <pc:chgData name="Caitlyn Norman" userId="S::caino49@liu.se::5bf7424e-b4a8-4aaf-b500-fc902320a08b" providerId="AD" clId="Web-{2DE5DF4A-F6E9-2DB9-F624-892E3DD4C4FB}" dt="2024-02-27T11:52:39.009" v="2"/>
        <pc:sldMkLst>
          <pc:docMk/>
          <pc:sldMk cId="584878247" sldId="298"/>
        </pc:sldMkLst>
        <pc:spChg chg="mod">
          <ac:chgData name="Caitlyn Norman" userId="S::caino49@liu.se::5bf7424e-b4a8-4aaf-b500-fc902320a08b" providerId="AD" clId="Web-{2DE5DF4A-F6E9-2DB9-F624-892E3DD4C4FB}" dt="2024-02-27T11:52:26.118" v="0" actId="20577"/>
          <ac:spMkLst>
            <pc:docMk/>
            <pc:sldMk cId="584878247" sldId="298"/>
            <ac:spMk id="2" creationId="{CBC68E7A-4E46-B74F-7F71-04A643A72B2F}"/>
          </ac:spMkLst>
        </pc:spChg>
        <pc:spChg chg="add mod">
          <ac:chgData name="Caitlyn Norman" userId="S::caino49@liu.se::5bf7424e-b4a8-4aaf-b500-fc902320a08b" providerId="AD" clId="Web-{2DE5DF4A-F6E9-2DB9-F624-892E3DD4C4FB}" dt="2024-02-27T11:52:39.009" v="2"/>
          <ac:spMkLst>
            <pc:docMk/>
            <pc:sldMk cId="584878247" sldId="298"/>
            <ac:spMk id="5" creationId="{CBC68E7A-4E46-B74F-7F71-04A643A72B2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9753D-F2B8-B1F3-C1E3-0F2FCEAB40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C337D4-CEF0-722B-8231-7203DC8D4D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62BDC-241B-D016-D8E7-5166DDE5E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AC8E5-A029-4B35-AA78-02E173AD9D24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3A7D3-CCDC-65A9-145E-C5CEA44C3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70EF9-A51E-8392-E80D-4B5501BF7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A06D-1D27-42D4-9601-03795B01349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14121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390FD-7DF5-E88A-CE3E-7D29B1B6A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C74B6-F27B-0518-D616-F6EDA0DDFA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B97D6-22F8-7CB3-5A99-C50BB0442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AC8E5-A029-4B35-AA78-02E173AD9D24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1D043-9874-D478-595F-6A5A57DE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D0516-CE9D-6BB7-CD2F-0BA7188F1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A06D-1D27-42D4-9601-03795B01349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56078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1C9AC-EB35-3450-4E30-DA5BA5C9B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02926F-AB59-53D2-C557-C699D515E9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B00EAA-6788-7CF0-3F32-0FD5F1174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AC8E5-A029-4B35-AA78-02E173AD9D24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A11F4-90DB-2D7A-7042-CFED02486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4A3E7-C2AA-7E5F-5603-B68B4D53C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A06D-1D27-42D4-9601-03795B01349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25890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54214-9C15-10F8-3211-4ABF6A02A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69DCF-D8FD-3415-BAD6-1AF35B3B7A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1D0CCF-F967-18B1-1EAD-63F30AD41F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27FDA4-8207-D6DC-AA11-C259D8BB4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AC8E5-A029-4B35-AA78-02E173AD9D24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EB429-EA33-F90F-36CD-1C888C2E6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EDCFC2-6DFC-0D12-2388-931487586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A06D-1D27-42D4-9601-03795B01349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965178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E26FB-9FD2-7EC9-40A6-B55187FC4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223337-89A1-4215-86BD-F0E2E60C3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D3B4E6-D780-4873-A94F-475E342E78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1D352E-D859-92FF-800B-E3F5031341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35EE4F-1FC1-C629-354B-6D9EB9F2A3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50ECA6-0358-183A-EB1E-0E874FC2C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AC8E5-A029-4B35-AA78-02E173AD9D24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CEF6EB-BD34-E919-2930-CDB43C668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49AC54-97CA-72B7-3A71-FB12DDF6A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A06D-1D27-42D4-9601-03795B01349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83518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40EFE-BDDA-F3CC-B82B-9F2397FD4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0F7B22-CDD6-484E-E4D8-AC31FE2EE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AC8E5-A029-4B35-AA78-02E173AD9D24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E6885-F6FF-9ADF-0038-9F8E898DF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B77ACF-5F6F-7FD3-3177-29070F69B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A06D-1D27-42D4-9601-03795B01349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79798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B04FB2-3B85-3FE1-1A89-F31A6018B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AC8E5-A029-4B35-AA78-02E173AD9D24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BF3EEE-6669-AEC2-52F2-BEAE204CA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6A24F9-1BEE-F62D-54A5-E59DC12C1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A06D-1D27-42D4-9601-03795B01349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4706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0390E-36FB-8A4B-C312-8019C419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9E55B-E4C1-9CB5-7403-461CDA169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E235F3-A060-8DEB-CC78-2E7849D3BD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634C7-D4DC-B239-E44F-072356917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AC8E5-A029-4B35-AA78-02E173AD9D24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759CC6-6FA8-CBF7-F5B8-6931BB367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3FFCBC-1C80-6ED1-1922-977D16EF6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A06D-1D27-42D4-9601-03795B01349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29709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0EF60-E188-B5A4-223D-E2450C6F8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B673D6-321D-0597-7DB7-0960AD94DB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271BE-8AAB-3C73-9A09-BCD9323D10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B4148E-D29B-0C95-EB5A-506C01022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AC8E5-A029-4B35-AA78-02E173AD9D24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8035D0-1D43-9404-7167-318C24A4F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E885EF-5470-0395-9288-B93499840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A06D-1D27-42D4-9601-03795B01349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46796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89B48-C2C4-696E-E520-3BE00E45F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80E216-4248-D464-482A-9C7360211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FE068-05D5-9B25-C323-A9637FC68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AC8E5-A029-4B35-AA78-02E173AD9D24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78C3B-EAD2-E4F4-B8B3-AFC1D39C4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819986-03AA-E08D-DA92-738BC318B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A06D-1D27-42D4-9601-03795B01349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37646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6A51A2-CBF4-4344-BBD9-AECA8FCB94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61267E-1B2E-176E-DA56-FEC88403C1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8215B4-5EE2-9696-B64C-261661687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AC8E5-A029-4B35-AA78-02E173AD9D24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6DD97-53C6-441F-1DA8-971F77DEB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978065-29E3-688D-E539-E426DF2B5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EA06D-1D27-42D4-9601-03795B01349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79139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323501-D1A1-18BF-37E2-EBFAD5A84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9A101D-FBE4-24F7-DD54-50FACEE0D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9D823F-DE89-A76E-8F8F-2E13C156E8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6AC8E5-A029-4B35-AA78-02E173AD9D24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579BF-A7EB-3B24-FA3B-9CEB026D53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B8EB14-7196-50BE-E719-0E7D6412C7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3EA06D-1D27-42D4-9601-03795B01349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3464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2.emf"/><Relationship Id="rId7" Type="http://schemas.openxmlformats.org/officeDocument/2006/relationships/image" Target="../media/image4.w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7.emf"/><Relationship Id="rId7" Type="http://schemas.openxmlformats.org/officeDocument/2006/relationships/image" Target="../media/image4.w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wmf"/><Relationship Id="rId10" Type="http://schemas.openxmlformats.org/officeDocument/2006/relationships/image" Target="../media/image10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2.emf"/><Relationship Id="rId7" Type="http://schemas.openxmlformats.org/officeDocument/2006/relationships/image" Target="../media/image14.w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17.emf"/><Relationship Id="rId7" Type="http://schemas.openxmlformats.org/officeDocument/2006/relationships/image" Target="../media/image4.w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10" Type="http://schemas.openxmlformats.org/officeDocument/2006/relationships/image" Target="../media/image19.e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18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21.emf"/><Relationship Id="rId7" Type="http://schemas.openxmlformats.org/officeDocument/2006/relationships/image" Target="../media/image4.w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10" Type="http://schemas.openxmlformats.org/officeDocument/2006/relationships/image" Target="../media/image22.wm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9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24.emf"/><Relationship Id="rId7" Type="http://schemas.openxmlformats.org/officeDocument/2006/relationships/image" Target="../media/image4.w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2.wmf"/><Relationship Id="rId10" Type="http://schemas.openxmlformats.org/officeDocument/2006/relationships/image" Target="../media/image25.wmf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68E7A-4E46-B74F-7F71-04A643A72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br>
              <a:rPr lang="en-GB" sz="2800" b="0" i="0" dirty="0">
                <a:effectLst/>
                <a:latin typeface="Segoe UI" panose="020B0502040204020203" pitchFamily="34" charset="0"/>
              </a:rPr>
            </a:br>
            <a:endParaRPr lang="LID4096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189BB-66A5-F38F-2244-C76022146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715" y="4181368"/>
            <a:ext cx="10515600" cy="2498402"/>
          </a:xfrm>
        </p:spPr>
        <p:txBody>
          <a:bodyPr>
            <a:normAutofit fontScale="92500" lnSpcReduction="10000"/>
          </a:bodyPr>
          <a:lstStyle/>
          <a:p>
            <a:pPr marL="0" indent="0" algn="l" rtl="0" fontAlgn="base">
              <a:buNone/>
            </a:pP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Karin Lindbom</a:t>
            </a:r>
            <a:r>
              <a:rPr lang="en-GB" sz="1100" b="0" i="0" u="none" strike="noStrike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1,=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Caitlyn Norman</a:t>
            </a:r>
            <a:r>
              <a:rPr lang="en-GB" sz="1100" b="0" i="0" u="none" strike="noStrike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1,=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Steven Baginski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Lucas Krebs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Darta Stalberga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Tobias Rautio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GB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Xiongyu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Wu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Robert Kronstrand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1,5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and </a:t>
            </a:r>
            <a:r>
              <a:rPr lang="en-GB" sz="1100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Henrik Green</a:t>
            </a:r>
            <a:r>
              <a:rPr lang="en-GB" sz="1100" b="0" i="0" u="sng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,5*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Division of Clinical Chemistry and Pharmacology, Department of Biomedical and Clinical Sciences, Linköping University, Linköping, Sweden 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Leverhulme Research Centre for Forensic Science, School of Science and Engineering, University of Dundee, Dundee, UK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Institute for Chemistry and </a:t>
            </a:r>
            <a:r>
              <a:rPr lang="en-GB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Bioanalytics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School of Life Sciences, University of Applied Sciences Northwestern Switzerland, </a:t>
            </a:r>
            <a:r>
              <a:rPr lang="en-GB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Muttenz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Switzerland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Department of Physics, Chemistry and Biology, Linköping university, Linköping, Sweden.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Department of Forensic Genetics and Forensic Toxicology, National Board of Forensic Medicine, Linköping, Sweden 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*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Corresponding author: henrik.green@liu.se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=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These authors contributed equally to this work.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>
              <a:buNone/>
            </a:pPr>
            <a:endParaRPr lang="LID4096" sz="1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C06849C-F98D-4E51-7B68-E88F6F1772BE}"/>
              </a:ext>
            </a:extLst>
          </p:cNvPr>
          <p:cNvSpPr txBox="1">
            <a:spLocks/>
          </p:cNvSpPr>
          <p:nvPr/>
        </p:nvSpPr>
        <p:spPr>
          <a:xfrm>
            <a:off x="725228" y="1785301"/>
            <a:ext cx="10515601" cy="5368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000" i="1" dirty="0">
                <a:solidFill>
                  <a:srgbClr val="2F5496"/>
                </a:solidFill>
                <a:latin typeface="Calibri Light" panose="020F0302020204030204" pitchFamily="34" charset="0"/>
              </a:rPr>
              <a:t>Supplementary Information 4:</a:t>
            </a:r>
          </a:p>
          <a:p>
            <a:pPr algn="ctr"/>
            <a:r>
              <a:rPr lang="en-GB" sz="2000" i="1" dirty="0">
                <a:solidFill>
                  <a:srgbClr val="2F5496"/>
                </a:solidFill>
                <a:latin typeface="Calibri Light" panose="020F0302020204030204" pitchFamily="34" charset="0"/>
              </a:rPr>
              <a:t>Mass Spectra and </a:t>
            </a:r>
            <a:r>
              <a:rPr lang="en-GB" sz="2000" i="1">
                <a:solidFill>
                  <a:srgbClr val="2F5496"/>
                </a:solidFill>
                <a:latin typeface="Calibri Light" panose="020F0302020204030204" pitchFamily="34" charset="0"/>
              </a:rPr>
              <a:t>Chromatograms for (9R)-HHCP-O </a:t>
            </a:r>
            <a:r>
              <a:rPr lang="en-GB" sz="2000" i="1" dirty="0">
                <a:solidFill>
                  <a:srgbClr val="2F5496"/>
                </a:solidFill>
                <a:latin typeface="Calibri Light" panose="020F0302020204030204" pitchFamily="34" charset="0"/>
              </a:rPr>
              <a:t>in Human Hepatocytes</a:t>
            </a:r>
            <a:endParaRPr lang="LID4096" sz="20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BC68E7A-4E46-B74F-7F71-04A643A72B2F}"/>
              </a:ext>
            </a:extLst>
          </p:cNvPr>
          <p:cNvSpPr>
            <a:spLocks noGrp="1"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800" dirty="0">
                <a:solidFill>
                  <a:srgbClr val="2F5496"/>
                </a:solidFill>
                <a:latin typeface="Calibri Light"/>
                <a:ea typeface="+mj-lt"/>
                <a:cs typeface="Calibri Light"/>
              </a:rPr>
              <a:t>Human </a:t>
            </a:r>
            <a:r>
              <a:rPr lang="en-GB" sz="2800" b="0" i="0" dirty="0">
                <a:solidFill>
                  <a:srgbClr val="2F5496"/>
                </a:solidFill>
                <a:effectLst/>
                <a:latin typeface="Calibri Light"/>
                <a:ea typeface="+mj-lt"/>
                <a:cs typeface="Calibri Light"/>
              </a:rPr>
              <a:t>metabolism of the semi-synthetic cannabinoids</a:t>
            </a:r>
            <a:r>
              <a:rPr lang="en-GB" sz="2800" dirty="0">
                <a:solidFill>
                  <a:srgbClr val="2F5496"/>
                </a:solidFill>
                <a:latin typeface="Calibri Light"/>
                <a:ea typeface="+mj-lt"/>
                <a:cs typeface="Calibri Light"/>
              </a:rPr>
              <a:t> </a:t>
            </a:r>
            <a:r>
              <a:rPr lang="en-GB" sz="2800" b="0" i="0" dirty="0" err="1">
                <a:solidFill>
                  <a:srgbClr val="2F5496"/>
                </a:solidFill>
                <a:effectLst/>
                <a:latin typeface="Calibri Light"/>
                <a:ea typeface="+mj-lt"/>
                <a:cs typeface="Calibri Light"/>
              </a:rPr>
              <a:t>hexahydrocannabinol</a:t>
            </a:r>
            <a:r>
              <a:rPr lang="en-GB" sz="2800" b="0" i="0" dirty="0">
                <a:solidFill>
                  <a:srgbClr val="2F5496"/>
                </a:solidFill>
                <a:effectLst/>
                <a:latin typeface="Calibri Light"/>
                <a:ea typeface="+mj-lt"/>
                <a:cs typeface="Calibri Light"/>
              </a:rPr>
              <a:t>,</a:t>
            </a:r>
            <a:r>
              <a:rPr lang="en-GB" sz="2800" dirty="0">
                <a:solidFill>
                  <a:srgbClr val="2F5496"/>
                </a:solidFill>
                <a:latin typeface="Calibri Light"/>
                <a:ea typeface="+mj-lt"/>
                <a:cs typeface="Calibri Light"/>
              </a:rPr>
              <a:t> </a:t>
            </a:r>
            <a:r>
              <a:rPr lang="en-GB" sz="2800" b="0" i="0" dirty="0" err="1">
                <a:solidFill>
                  <a:srgbClr val="2F5496"/>
                </a:solidFill>
                <a:effectLst/>
                <a:latin typeface="Calibri Light"/>
                <a:ea typeface="+mj-lt"/>
                <a:cs typeface="Calibri Light"/>
              </a:rPr>
              <a:t>hexahydrocannabiphorol</a:t>
            </a:r>
            <a:r>
              <a:rPr lang="en-GB" sz="2800" dirty="0">
                <a:solidFill>
                  <a:srgbClr val="2F5496"/>
                </a:solidFill>
                <a:latin typeface="Calibri Light"/>
                <a:ea typeface="+mj-lt"/>
                <a:cs typeface="Calibri Light"/>
              </a:rPr>
              <a:t> </a:t>
            </a:r>
            <a:r>
              <a:rPr lang="en-GB" sz="2800" b="0" i="0" dirty="0">
                <a:solidFill>
                  <a:srgbClr val="2F5496"/>
                </a:solidFill>
                <a:effectLst/>
                <a:latin typeface="Calibri Light"/>
                <a:ea typeface="+mj-lt"/>
                <a:cs typeface="Calibri Light"/>
              </a:rPr>
              <a:t>and their acetates </a:t>
            </a:r>
            <a:r>
              <a:rPr lang="en-GB" sz="2800" dirty="0">
                <a:solidFill>
                  <a:srgbClr val="2F5496"/>
                </a:solidFill>
                <a:latin typeface="Calibri Light"/>
                <a:ea typeface="+mj-lt"/>
                <a:cs typeface="Calibri Light"/>
              </a:rPr>
              <a:t>using hepatocytes </a:t>
            </a:r>
            <a:r>
              <a:rPr lang="en-GB" sz="2800" b="0" i="0" dirty="0">
                <a:solidFill>
                  <a:srgbClr val="2F5496"/>
                </a:solidFill>
                <a:effectLst/>
                <a:latin typeface="Calibri Light"/>
                <a:ea typeface="+mj-lt"/>
                <a:cs typeface="Calibri Light"/>
              </a:rPr>
              <a:t>and urine samples</a:t>
            </a:r>
            <a:br>
              <a:rPr lang="en-GB" sz="2800" b="0" i="0" dirty="0">
                <a:effectLst/>
                <a:latin typeface="Calibri Light"/>
                <a:cs typeface="Calibri Light"/>
              </a:rPr>
            </a:br>
            <a:endParaRPr lang="en-US" sz="280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584878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D817F-4DEF-CA11-0EAA-A574C3C25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Overlaid</a:t>
            </a:r>
            <a:r>
              <a:rPr lang="sv-SE" dirty="0"/>
              <a:t> </a:t>
            </a:r>
            <a:r>
              <a:rPr lang="sv-SE" dirty="0" err="1"/>
              <a:t>chromatogram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metabolites</a:t>
            </a:r>
            <a:r>
              <a:rPr lang="sv-SE" dirty="0"/>
              <a:t> from 9R-HHCP-O in human </a:t>
            </a:r>
            <a:r>
              <a:rPr lang="sv-SE" dirty="0" err="1"/>
              <a:t>hepatocytes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C1EDA20-B23E-5230-7AE3-DB90D5CFF4F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39231" y="2171189"/>
            <a:ext cx="10442575" cy="2946400"/>
            <a:chOff x="503" y="1442"/>
            <a:chExt cx="6578" cy="1856"/>
          </a:xfrm>
        </p:grpSpPr>
        <p:sp>
          <p:nvSpPr>
            <p:cNvPr id="7" name="Line 5">
              <a:extLst>
                <a:ext uri="{FF2B5EF4-FFF2-40B4-BE49-F238E27FC236}">
                  <a16:creationId xmlns:a16="http://schemas.microsoft.com/office/drawing/2014/main" id="{5C2237A9-DCFA-1181-6996-25BF1DAF31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3" y="1507"/>
              <a:ext cx="0" cy="167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3043FD1B-165E-5516-DC56-18F2FADF18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" y="1442"/>
              <a:ext cx="55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FC1067E7-A07B-8CAB-3EF9-825FCF252E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" y="1448"/>
              <a:ext cx="133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x10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Line 8">
              <a:extLst>
                <a:ext uri="{FF2B5EF4-FFF2-40B4-BE49-F238E27FC236}">
                  <a16:creationId xmlns:a16="http://schemas.microsoft.com/office/drawing/2014/main" id="{D9F55D7D-FBE1-B35E-E0A7-FB1738C9B1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1" y="3179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5A50B69B-E899-8338-6B7E-D7BFE0F157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" y="3138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Line 10">
              <a:extLst>
                <a:ext uri="{FF2B5EF4-FFF2-40B4-BE49-F238E27FC236}">
                  <a16:creationId xmlns:a16="http://schemas.microsoft.com/office/drawing/2014/main" id="{2619C903-F07B-39D1-D258-45CC4498A3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1" y="3074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E982DB31-B690-2AF3-0F64-D3CBC72DB3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" y="3033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Line 12">
              <a:extLst>
                <a:ext uri="{FF2B5EF4-FFF2-40B4-BE49-F238E27FC236}">
                  <a16:creationId xmlns:a16="http://schemas.microsoft.com/office/drawing/2014/main" id="{3AE5C9B6-1449-A841-7348-0E23AC18C5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1" y="2966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F6820741-625B-20DC-7F1B-705C49FEC9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" y="2925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Line 14">
              <a:extLst>
                <a:ext uri="{FF2B5EF4-FFF2-40B4-BE49-F238E27FC236}">
                  <a16:creationId xmlns:a16="http://schemas.microsoft.com/office/drawing/2014/main" id="{6154DBBE-E953-DCF1-878F-68811B4932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1" y="2861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FB484FED-057E-AD0E-E8D4-512DBBEAE7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" y="2821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Line 16">
              <a:extLst>
                <a:ext uri="{FF2B5EF4-FFF2-40B4-BE49-F238E27FC236}">
                  <a16:creationId xmlns:a16="http://schemas.microsoft.com/office/drawing/2014/main" id="{AC379762-ED0D-F0A0-C077-E2A05A4D72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1" y="2753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CEE1CB1D-D1F9-525B-50A5-CBB048F9C3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" y="2713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Line 18">
              <a:extLst>
                <a:ext uri="{FF2B5EF4-FFF2-40B4-BE49-F238E27FC236}">
                  <a16:creationId xmlns:a16="http://schemas.microsoft.com/office/drawing/2014/main" id="{F84FEFA1-8719-EF7B-0CD3-2753602907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1" y="2648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FF1B3E3E-45AF-617B-2744-A336A31F41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" y="2608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Line 20">
              <a:extLst>
                <a:ext uri="{FF2B5EF4-FFF2-40B4-BE49-F238E27FC236}">
                  <a16:creationId xmlns:a16="http://schemas.microsoft.com/office/drawing/2014/main" id="{5E129B8E-0BCE-A47E-359E-92D06200F8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1" y="2540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B31C5AB2-4B45-E290-18EE-E2A604BD04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" y="2500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Line 22">
              <a:extLst>
                <a:ext uri="{FF2B5EF4-FFF2-40B4-BE49-F238E27FC236}">
                  <a16:creationId xmlns:a16="http://schemas.microsoft.com/office/drawing/2014/main" id="{80E2EDD7-833A-8D05-58ED-A52019A5E8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1" y="2435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1B694E45-A844-380D-D573-FA28FB7D72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" y="2395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Line 24">
              <a:extLst>
                <a:ext uri="{FF2B5EF4-FFF2-40B4-BE49-F238E27FC236}">
                  <a16:creationId xmlns:a16="http://schemas.microsoft.com/office/drawing/2014/main" id="{EEE64A3F-86D1-F8E3-C07E-140688789A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1" y="2327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D2B1AE43-2482-A456-67BE-07A3E3058C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" y="2287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Line 26">
              <a:extLst>
                <a:ext uri="{FF2B5EF4-FFF2-40B4-BE49-F238E27FC236}">
                  <a16:creationId xmlns:a16="http://schemas.microsoft.com/office/drawing/2014/main" id="{90F035F2-0BA2-C5E8-BE57-9B42F73756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1" y="2223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B0B2169C-62EB-E5CC-24D7-4D57724A01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" y="2182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Line 28">
              <a:extLst>
                <a:ext uri="{FF2B5EF4-FFF2-40B4-BE49-F238E27FC236}">
                  <a16:creationId xmlns:a16="http://schemas.microsoft.com/office/drawing/2014/main" id="{A67C61BE-138B-3435-9C25-4DB82076C1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1" y="2115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2E45AC64-752B-C9B7-00C9-1355FC2418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" y="2074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Line 30">
              <a:extLst>
                <a:ext uri="{FF2B5EF4-FFF2-40B4-BE49-F238E27FC236}">
                  <a16:creationId xmlns:a16="http://schemas.microsoft.com/office/drawing/2014/main" id="{5E49CD7C-9354-F0F1-9BCE-864F379FFA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1" y="2010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Rectangle 31">
              <a:extLst>
                <a:ext uri="{FF2B5EF4-FFF2-40B4-BE49-F238E27FC236}">
                  <a16:creationId xmlns:a16="http://schemas.microsoft.com/office/drawing/2014/main" id="{F9BD3113-9D29-5807-10EC-F4F18278E0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" y="1969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Line 32">
              <a:extLst>
                <a:ext uri="{FF2B5EF4-FFF2-40B4-BE49-F238E27FC236}">
                  <a16:creationId xmlns:a16="http://schemas.microsoft.com/office/drawing/2014/main" id="{A789E606-2F30-C4A3-9AA8-3B741F282E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1" y="1902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Rectangle 33">
              <a:extLst>
                <a:ext uri="{FF2B5EF4-FFF2-40B4-BE49-F238E27FC236}">
                  <a16:creationId xmlns:a16="http://schemas.microsoft.com/office/drawing/2014/main" id="{321DE37C-5904-00F8-1C39-DE3EEA1F9C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" y="1861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Line 34">
              <a:extLst>
                <a:ext uri="{FF2B5EF4-FFF2-40B4-BE49-F238E27FC236}">
                  <a16:creationId xmlns:a16="http://schemas.microsoft.com/office/drawing/2014/main" id="{3DBCE75C-2B3C-CCB8-54DC-72CB266148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1" y="1797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Rectangle 35">
              <a:extLst>
                <a:ext uri="{FF2B5EF4-FFF2-40B4-BE49-F238E27FC236}">
                  <a16:creationId xmlns:a16="http://schemas.microsoft.com/office/drawing/2014/main" id="{21F51A89-E4AA-87A0-991F-06528E6720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" y="1756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Line 36">
              <a:extLst>
                <a:ext uri="{FF2B5EF4-FFF2-40B4-BE49-F238E27FC236}">
                  <a16:creationId xmlns:a16="http://schemas.microsoft.com/office/drawing/2014/main" id="{BDABA6FC-3914-D72B-766A-D45BD0E4C0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1" y="1692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Rectangle 37">
              <a:extLst>
                <a:ext uri="{FF2B5EF4-FFF2-40B4-BE49-F238E27FC236}">
                  <a16:creationId xmlns:a16="http://schemas.microsoft.com/office/drawing/2014/main" id="{4E448064-715D-B2A5-FFC2-AE0582A8A2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" y="1651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Line 38">
              <a:extLst>
                <a:ext uri="{FF2B5EF4-FFF2-40B4-BE49-F238E27FC236}">
                  <a16:creationId xmlns:a16="http://schemas.microsoft.com/office/drawing/2014/main" id="{93CECE2D-5C5B-DF90-6680-C23DC5EB01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1" y="1584"/>
              <a:ext cx="1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Rectangle 39">
              <a:extLst>
                <a:ext uri="{FF2B5EF4-FFF2-40B4-BE49-F238E27FC236}">
                  <a16:creationId xmlns:a16="http://schemas.microsoft.com/office/drawing/2014/main" id="{2413A7D1-3CFA-7A79-403B-DEF2C72F6D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" y="1543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B2ABD7D7-46D3-18C4-EDE7-B4128634A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8" y="3179"/>
              <a:ext cx="49" cy="0"/>
            </a:xfrm>
            <a:custGeom>
              <a:avLst/>
              <a:gdLst>
                <a:gd name="T0" fmla="*/ 0 w 49"/>
                <a:gd name="T1" fmla="*/ 0 w 49"/>
                <a:gd name="T2" fmla="*/ 49 w 49"/>
                <a:gd name="T3" fmla="*/ 49 w 4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9">
                  <a:moveTo>
                    <a:pt x="0" y="0"/>
                  </a:moveTo>
                  <a:lnTo>
                    <a:pt x="0" y="0"/>
                  </a:lnTo>
                  <a:lnTo>
                    <a:pt x="49" y="0"/>
                  </a:lnTo>
                  <a:lnTo>
                    <a:pt x="49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4">
              <a:extLst>
                <a:ext uri="{FF2B5EF4-FFF2-40B4-BE49-F238E27FC236}">
                  <a16:creationId xmlns:a16="http://schemas.microsoft.com/office/drawing/2014/main" id="{562F9D7C-B90B-D674-1A01-2A249C5E2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" y="3169"/>
              <a:ext cx="3016" cy="10"/>
            </a:xfrm>
            <a:custGeom>
              <a:avLst/>
              <a:gdLst>
                <a:gd name="T0" fmla="*/ 18 w 3016"/>
                <a:gd name="T1" fmla="*/ 10 h 10"/>
                <a:gd name="T2" fmla="*/ 37 w 3016"/>
                <a:gd name="T3" fmla="*/ 10 h 10"/>
                <a:gd name="T4" fmla="*/ 55 w 3016"/>
                <a:gd name="T5" fmla="*/ 10 h 10"/>
                <a:gd name="T6" fmla="*/ 74 w 3016"/>
                <a:gd name="T7" fmla="*/ 10 h 10"/>
                <a:gd name="T8" fmla="*/ 93 w 3016"/>
                <a:gd name="T9" fmla="*/ 10 h 10"/>
                <a:gd name="T10" fmla="*/ 112 w 3016"/>
                <a:gd name="T11" fmla="*/ 10 h 10"/>
                <a:gd name="T12" fmla="*/ 131 w 3016"/>
                <a:gd name="T13" fmla="*/ 10 h 10"/>
                <a:gd name="T14" fmla="*/ 149 w 3016"/>
                <a:gd name="T15" fmla="*/ 10 h 10"/>
                <a:gd name="T16" fmla="*/ 168 w 3016"/>
                <a:gd name="T17" fmla="*/ 10 h 10"/>
                <a:gd name="T18" fmla="*/ 187 w 3016"/>
                <a:gd name="T19" fmla="*/ 10 h 10"/>
                <a:gd name="T20" fmla="*/ 205 w 3016"/>
                <a:gd name="T21" fmla="*/ 10 h 10"/>
                <a:gd name="T22" fmla="*/ 224 w 3016"/>
                <a:gd name="T23" fmla="*/ 10 h 10"/>
                <a:gd name="T24" fmla="*/ 243 w 3016"/>
                <a:gd name="T25" fmla="*/ 10 h 10"/>
                <a:gd name="T26" fmla="*/ 262 w 3016"/>
                <a:gd name="T27" fmla="*/ 10 h 10"/>
                <a:gd name="T28" fmla="*/ 280 w 3016"/>
                <a:gd name="T29" fmla="*/ 10 h 10"/>
                <a:gd name="T30" fmla="*/ 299 w 3016"/>
                <a:gd name="T31" fmla="*/ 10 h 10"/>
                <a:gd name="T32" fmla="*/ 318 w 3016"/>
                <a:gd name="T33" fmla="*/ 10 h 10"/>
                <a:gd name="T34" fmla="*/ 337 w 3016"/>
                <a:gd name="T35" fmla="*/ 10 h 10"/>
                <a:gd name="T36" fmla="*/ 356 w 3016"/>
                <a:gd name="T37" fmla="*/ 10 h 10"/>
                <a:gd name="T38" fmla="*/ 374 w 3016"/>
                <a:gd name="T39" fmla="*/ 10 h 10"/>
                <a:gd name="T40" fmla="*/ 393 w 3016"/>
                <a:gd name="T41" fmla="*/ 10 h 10"/>
                <a:gd name="T42" fmla="*/ 418 w 3016"/>
                <a:gd name="T43" fmla="*/ 10 h 10"/>
                <a:gd name="T44" fmla="*/ 465 w 3016"/>
                <a:gd name="T45" fmla="*/ 10 h 10"/>
                <a:gd name="T46" fmla="*/ 529 w 3016"/>
                <a:gd name="T47" fmla="*/ 10 h 10"/>
                <a:gd name="T48" fmla="*/ 593 w 3016"/>
                <a:gd name="T49" fmla="*/ 10 h 10"/>
                <a:gd name="T50" fmla="*/ 658 w 3016"/>
                <a:gd name="T51" fmla="*/ 10 h 10"/>
                <a:gd name="T52" fmla="*/ 724 w 3016"/>
                <a:gd name="T53" fmla="*/ 10 h 10"/>
                <a:gd name="T54" fmla="*/ 788 w 3016"/>
                <a:gd name="T55" fmla="*/ 10 h 10"/>
                <a:gd name="T56" fmla="*/ 853 w 3016"/>
                <a:gd name="T57" fmla="*/ 10 h 10"/>
                <a:gd name="T58" fmla="*/ 919 w 3016"/>
                <a:gd name="T59" fmla="*/ 10 h 10"/>
                <a:gd name="T60" fmla="*/ 984 w 3016"/>
                <a:gd name="T61" fmla="*/ 10 h 10"/>
                <a:gd name="T62" fmla="*/ 1051 w 3016"/>
                <a:gd name="T63" fmla="*/ 10 h 10"/>
                <a:gd name="T64" fmla="*/ 1117 w 3016"/>
                <a:gd name="T65" fmla="*/ 10 h 10"/>
                <a:gd name="T66" fmla="*/ 1183 w 3016"/>
                <a:gd name="T67" fmla="*/ 10 h 10"/>
                <a:gd name="T68" fmla="*/ 1250 w 3016"/>
                <a:gd name="T69" fmla="*/ 10 h 10"/>
                <a:gd name="T70" fmla="*/ 1318 w 3016"/>
                <a:gd name="T71" fmla="*/ 10 h 10"/>
                <a:gd name="T72" fmla="*/ 1386 w 3016"/>
                <a:gd name="T73" fmla="*/ 10 h 10"/>
                <a:gd name="T74" fmla="*/ 1454 w 3016"/>
                <a:gd name="T75" fmla="*/ 10 h 10"/>
                <a:gd name="T76" fmla="*/ 1523 w 3016"/>
                <a:gd name="T77" fmla="*/ 10 h 10"/>
                <a:gd name="T78" fmla="*/ 1593 w 3016"/>
                <a:gd name="T79" fmla="*/ 10 h 10"/>
                <a:gd name="T80" fmla="*/ 1665 w 3016"/>
                <a:gd name="T81" fmla="*/ 5 h 10"/>
                <a:gd name="T82" fmla="*/ 1739 w 3016"/>
                <a:gd name="T83" fmla="*/ 10 h 10"/>
                <a:gd name="T84" fmla="*/ 1810 w 3016"/>
                <a:gd name="T85" fmla="*/ 10 h 10"/>
                <a:gd name="T86" fmla="*/ 1883 w 3016"/>
                <a:gd name="T87" fmla="*/ 7 h 10"/>
                <a:gd name="T88" fmla="*/ 1953 w 3016"/>
                <a:gd name="T89" fmla="*/ 10 h 10"/>
                <a:gd name="T90" fmla="*/ 2023 w 3016"/>
                <a:gd name="T91" fmla="*/ 10 h 10"/>
                <a:gd name="T92" fmla="*/ 2093 w 3016"/>
                <a:gd name="T93" fmla="*/ 6 h 10"/>
                <a:gd name="T94" fmla="*/ 2164 w 3016"/>
                <a:gd name="T95" fmla="*/ 10 h 10"/>
                <a:gd name="T96" fmla="*/ 2234 w 3016"/>
                <a:gd name="T97" fmla="*/ 10 h 10"/>
                <a:gd name="T98" fmla="*/ 2305 w 3016"/>
                <a:gd name="T99" fmla="*/ 5 h 10"/>
                <a:gd name="T100" fmla="*/ 2374 w 3016"/>
                <a:gd name="T101" fmla="*/ 10 h 10"/>
                <a:gd name="T102" fmla="*/ 2444 w 3016"/>
                <a:gd name="T103" fmla="*/ 5 h 10"/>
                <a:gd name="T104" fmla="*/ 2514 w 3016"/>
                <a:gd name="T105" fmla="*/ 10 h 10"/>
                <a:gd name="T106" fmla="*/ 2583 w 3016"/>
                <a:gd name="T107" fmla="*/ 10 h 10"/>
                <a:gd name="T108" fmla="*/ 2653 w 3016"/>
                <a:gd name="T109" fmla="*/ 10 h 10"/>
                <a:gd name="T110" fmla="*/ 2723 w 3016"/>
                <a:gd name="T111" fmla="*/ 10 h 10"/>
                <a:gd name="T112" fmla="*/ 2792 w 3016"/>
                <a:gd name="T113" fmla="*/ 5 h 10"/>
                <a:gd name="T114" fmla="*/ 2862 w 3016"/>
                <a:gd name="T115" fmla="*/ 10 h 10"/>
                <a:gd name="T116" fmla="*/ 2931 w 3016"/>
                <a:gd name="T117" fmla="*/ 5 h 10"/>
                <a:gd name="T118" fmla="*/ 3000 w 3016"/>
                <a:gd name="T1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16" h="10">
                  <a:moveTo>
                    <a:pt x="0" y="10"/>
                  </a:moveTo>
                  <a:lnTo>
                    <a:pt x="1" y="10"/>
                  </a:lnTo>
                  <a:lnTo>
                    <a:pt x="3" y="10"/>
                  </a:lnTo>
                  <a:lnTo>
                    <a:pt x="4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7" y="10"/>
                  </a:lnTo>
                  <a:lnTo>
                    <a:pt x="8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2" y="10"/>
                  </a:lnTo>
                  <a:lnTo>
                    <a:pt x="14" y="10"/>
                  </a:lnTo>
                  <a:lnTo>
                    <a:pt x="15" y="10"/>
                  </a:lnTo>
                  <a:lnTo>
                    <a:pt x="16" y="10"/>
                  </a:lnTo>
                  <a:lnTo>
                    <a:pt x="17" y="10"/>
                  </a:lnTo>
                  <a:lnTo>
                    <a:pt x="18" y="10"/>
                  </a:lnTo>
                  <a:lnTo>
                    <a:pt x="19" y="10"/>
                  </a:lnTo>
                  <a:lnTo>
                    <a:pt x="20" y="10"/>
                  </a:lnTo>
                  <a:lnTo>
                    <a:pt x="21" y="10"/>
                  </a:lnTo>
                  <a:lnTo>
                    <a:pt x="22" y="10"/>
                  </a:lnTo>
                  <a:lnTo>
                    <a:pt x="23" y="10"/>
                  </a:lnTo>
                  <a:lnTo>
                    <a:pt x="25" y="10"/>
                  </a:lnTo>
                  <a:lnTo>
                    <a:pt x="26" y="10"/>
                  </a:lnTo>
                  <a:lnTo>
                    <a:pt x="27" y="10"/>
                  </a:lnTo>
                  <a:lnTo>
                    <a:pt x="28" y="10"/>
                  </a:lnTo>
                  <a:lnTo>
                    <a:pt x="29" y="10"/>
                  </a:lnTo>
                  <a:lnTo>
                    <a:pt x="30" y="10"/>
                  </a:lnTo>
                  <a:lnTo>
                    <a:pt x="31" y="10"/>
                  </a:lnTo>
                  <a:lnTo>
                    <a:pt x="32" y="10"/>
                  </a:lnTo>
                  <a:lnTo>
                    <a:pt x="33" y="10"/>
                  </a:lnTo>
                  <a:lnTo>
                    <a:pt x="35" y="10"/>
                  </a:lnTo>
                  <a:lnTo>
                    <a:pt x="36" y="10"/>
                  </a:lnTo>
                  <a:lnTo>
                    <a:pt x="37" y="10"/>
                  </a:lnTo>
                  <a:lnTo>
                    <a:pt x="38" y="10"/>
                  </a:lnTo>
                  <a:lnTo>
                    <a:pt x="39" y="10"/>
                  </a:lnTo>
                  <a:lnTo>
                    <a:pt x="40" y="10"/>
                  </a:lnTo>
                  <a:lnTo>
                    <a:pt x="41" y="10"/>
                  </a:lnTo>
                  <a:lnTo>
                    <a:pt x="42" y="10"/>
                  </a:lnTo>
                  <a:lnTo>
                    <a:pt x="43" y="10"/>
                  </a:lnTo>
                  <a:lnTo>
                    <a:pt x="44" y="10"/>
                  </a:lnTo>
                  <a:lnTo>
                    <a:pt x="46" y="10"/>
                  </a:lnTo>
                  <a:lnTo>
                    <a:pt x="47" y="10"/>
                  </a:lnTo>
                  <a:lnTo>
                    <a:pt x="48" y="10"/>
                  </a:lnTo>
                  <a:lnTo>
                    <a:pt x="49" y="10"/>
                  </a:lnTo>
                  <a:lnTo>
                    <a:pt x="50" y="10"/>
                  </a:lnTo>
                  <a:lnTo>
                    <a:pt x="51" y="10"/>
                  </a:lnTo>
                  <a:lnTo>
                    <a:pt x="52" y="10"/>
                  </a:lnTo>
                  <a:lnTo>
                    <a:pt x="53" y="10"/>
                  </a:lnTo>
                  <a:lnTo>
                    <a:pt x="54" y="10"/>
                  </a:lnTo>
                  <a:lnTo>
                    <a:pt x="55" y="10"/>
                  </a:lnTo>
                  <a:lnTo>
                    <a:pt x="57" y="10"/>
                  </a:lnTo>
                  <a:lnTo>
                    <a:pt x="58" y="10"/>
                  </a:lnTo>
                  <a:lnTo>
                    <a:pt x="59" y="10"/>
                  </a:lnTo>
                  <a:lnTo>
                    <a:pt x="60" y="10"/>
                  </a:lnTo>
                  <a:lnTo>
                    <a:pt x="61" y="10"/>
                  </a:lnTo>
                  <a:lnTo>
                    <a:pt x="62" y="10"/>
                  </a:lnTo>
                  <a:lnTo>
                    <a:pt x="63" y="10"/>
                  </a:lnTo>
                  <a:lnTo>
                    <a:pt x="64" y="10"/>
                  </a:lnTo>
                  <a:lnTo>
                    <a:pt x="65" y="10"/>
                  </a:lnTo>
                  <a:lnTo>
                    <a:pt x="67" y="10"/>
                  </a:lnTo>
                  <a:lnTo>
                    <a:pt x="68" y="10"/>
                  </a:lnTo>
                  <a:lnTo>
                    <a:pt x="69" y="10"/>
                  </a:lnTo>
                  <a:lnTo>
                    <a:pt x="70" y="10"/>
                  </a:lnTo>
                  <a:lnTo>
                    <a:pt x="71" y="10"/>
                  </a:lnTo>
                  <a:lnTo>
                    <a:pt x="72" y="10"/>
                  </a:lnTo>
                  <a:lnTo>
                    <a:pt x="73" y="10"/>
                  </a:lnTo>
                  <a:lnTo>
                    <a:pt x="74" y="10"/>
                  </a:lnTo>
                  <a:lnTo>
                    <a:pt x="75" y="10"/>
                  </a:lnTo>
                  <a:lnTo>
                    <a:pt x="76" y="10"/>
                  </a:lnTo>
                  <a:lnTo>
                    <a:pt x="78" y="10"/>
                  </a:lnTo>
                  <a:lnTo>
                    <a:pt x="79" y="10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3" y="10"/>
                  </a:lnTo>
                  <a:lnTo>
                    <a:pt x="84" y="10"/>
                  </a:lnTo>
                  <a:lnTo>
                    <a:pt x="85" y="10"/>
                  </a:lnTo>
                  <a:lnTo>
                    <a:pt x="86" y="10"/>
                  </a:lnTo>
                  <a:lnTo>
                    <a:pt x="87" y="10"/>
                  </a:lnTo>
                  <a:lnTo>
                    <a:pt x="89" y="10"/>
                  </a:lnTo>
                  <a:lnTo>
                    <a:pt x="90" y="10"/>
                  </a:lnTo>
                  <a:lnTo>
                    <a:pt x="91" y="10"/>
                  </a:lnTo>
                  <a:lnTo>
                    <a:pt x="92" y="10"/>
                  </a:lnTo>
                  <a:lnTo>
                    <a:pt x="93" y="10"/>
                  </a:lnTo>
                  <a:lnTo>
                    <a:pt x="94" y="10"/>
                  </a:lnTo>
                  <a:lnTo>
                    <a:pt x="95" y="10"/>
                  </a:lnTo>
                  <a:lnTo>
                    <a:pt x="96" y="10"/>
                  </a:lnTo>
                  <a:lnTo>
                    <a:pt x="97" y="10"/>
                  </a:lnTo>
                  <a:lnTo>
                    <a:pt x="99" y="10"/>
                  </a:lnTo>
                  <a:lnTo>
                    <a:pt x="100" y="10"/>
                  </a:lnTo>
                  <a:lnTo>
                    <a:pt x="101" y="10"/>
                  </a:lnTo>
                  <a:lnTo>
                    <a:pt x="102" y="10"/>
                  </a:lnTo>
                  <a:lnTo>
                    <a:pt x="103" y="10"/>
                  </a:lnTo>
                  <a:lnTo>
                    <a:pt x="104" y="10"/>
                  </a:lnTo>
                  <a:lnTo>
                    <a:pt x="105" y="10"/>
                  </a:lnTo>
                  <a:lnTo>
                    <a:pt x="106" y="10"/>
                  </a:lnTo>
                  <a:lnTo>
                    <a:pt x="107" y="10"/>
                  </a:lnTo>
                  <a:lnTo>
                    <a:pt x="108" y="10"/>
                  </a:lnTo>
                  <a:lnTo>
                    <a:pt x="110" y="10"/>
                  </a:lnTo>
                  <a:lnTo>
                    <a:pt x="111" y="10"/>
                  </a:lnTo>
                  <a:lnTo>
                    <a:pt x="112" y="10"/>
                  </a:lnTo>
                  <a:lnTo>
                    <a:pt x="113" y="10"/>
                  </a:lnTo>
                  <a:lnTo>
                    <a:pt x="114" y="10"/>
                  </a:lnTo>
                  <a:lnTo>
                    <a:pt x="115" y="10"/>
                  </a:lnTo>
                  <a:lnTo>
                    <a:pt x="116" y="10"/>
                  </a:lnTo>
                  <a:lnTo>
                    <a:pt x="117" y="10"/>
                  </a:lnTo>
                  <a:lnTo>
                    <a:pt x="118" y="10"/>
                  </a:lnTo>
                  <a:lnTo>
                    <a:pt x="119" y="10"/>
                  </a:lnTo>
                  <a:lnTo>
                    <a:pt x="121" y="10"/>
                  </a:lnTo>
                  <a:lnTo>
                    <a:pt x="122" y="10"/>
                  </a:lnTo>
                  <a:lnTo>
                    <a:pt x="123" y="10"/>
                  </a:lnTo>
                  <a:lnTo>
                    <a:pt x="124" y="10"/>
                  </a:lnTo>
                  <a:lnTo>
                    <a:pt x="125" y="10"/>
                  </a:lnTo>
                  <a:lnTo>
                    <a:pt x="126" y="10"/>
                  </a:lnTo>
                  <a:lnTo>
                    <a:pt x="127" y="10"/>
                  </a:lnTo>
                  <a:lnTo>
                    <a:pt x="128" y="10"/>
                  </a:lnTo>
                  <a:lnTo>
                    <a:pt x="129" y="10"/>
                  </a:lnTo>
                  <a:lnTo>
                    <a:pt x="131" y="10"/>
                  </a:lnTo>
                  <a:lnTo>
                    <a:pt x="132" y="10"/>
                  </a:lnTo>
                  <a:lnTo>
                    <a:pt x="133" y="10"/>
                  </a:lnTo>
                  <a:lnTo>
                    <a:pt x="134" y="10"/>
                  </a:lnTo>
                  <a:lnTo>
                    <a:pt x="135" y="10"/>
                  </a:lnTo>
                  <a:lnTo>
                    <a:pt x="136" y="10"/>
                  </a:lnTo>
                  <a:lnTo>
                    <a:pt x="137" y="10"/>
                  </a:lnTo>
                  <a:lnTo>
                    <a:pt x="138" y="10"/>
                  </a:lnTo>
                  <a:lnTo>
                    <a:pt x="139" y="10"/>
                  </a:lnTo>
                  <a:lnTo>
                    <a:pt x="140" y="10"/>
                  </a:lnTo>
                  <a:lnTo>
                    <a:pt x="142" y="10"/>
                  </a:lnTo>
                  <a:lnTo>
                    <a:pt x="143" y="10"/>
                  </a:lnTo>
                  <a:lnTo>
                    <a:pt x="144" y="10"/>
                  </a:lnTo>
                  <a:lnTo>
                    <a:pt x="145" y="10"/>
                  </a:lnTo>
                  <a:lnTo>
                    <a:pt x="146" y="10"/>
                  </a:lnTo>
                  <a:lnTo>
                    <a:pt x="147" y="10"/>
                  </a:lnTo>
                  <a:lnTo>
                    <a:pt x="148" y="10"/>
                  </a:lnTo>
                  <a:lnTo>
                    <a:pt x="149" y="10"/>
                  </a:lnTo>
                  <a:lnTo>
                    <a:pt x="150" y="10"/>
                  </a:lnTo>
                  <a:lnTo>
                    <a:pt x="151" y="10"/>
                  </a:lnTo>
                  <a:lnTo>
                    <a:pt x="152" y="10"/>
                  </a:lnTo>
                  <a:lnTo>
                    <a:pt x="154" y="10"/>
                  </a:lnTo>
                  <a:lnTo>
                    <a:pt x="155" y="10"/>
                  </a:lnTo>
                  <a:lnTo>
                    <a:pt x="156" y="10"/>
                  </a:lnTo>
                  <a:lnTo>
                    <a:pt x="157" y="10"/>
                  </a:lnTo>
                  <a:lnTo>
                    <a:pt x="158" y="10"/>
                  </a:lnTo>
                  <a:lnTo>
                    <a:pt x="159" y="10"/>
                  </a:lnTo>
                  <a:lnTo>
                    <a:pt x="160" y="10"/>
                  </a:lnTo>
                  <a:lnTo>
                    <a:pt x="161" y="10"/>
                  </a:lnTo>
                  <a:lnTo>
                    <a:pt x="163" y="10"/>
                  </a:lnTo>
                  <a:lnTo>
                    <a:pt x="163" y="10"/>
                  </a:lnTo>
                  <a:lnTo>
                    <a:pt x="165" y="10"/>
                  </a:lnTo>
                  <a:lnTo>
                    <a:pt x="166" y="10"/>
                  </a:lnTo>
                  <a:lnTo>
                    <a:pt x="167" y="10"/>
                  </a:lnTo>
                  <a:lnTo>
                    <a:pt x="168" y="10"/>
                  </a:lnTo>
                  <a:lnTo>
                    <a:pt x="169" y="10"/>
                  </a:lnTo>
                  <a:lnTo>
                    <a:pt x="170" y="10"/>
                  </a:lnTo>
                  <a:lnTo>
                    <a:pt x="171" y="10"/>
                  </a:lnTo>
                  <a:lnTo>
                    <a:pt x="172" y="10"/>
                  </a:lnTo>
                  <a:lnTo>
                    <a:pt x="173" y="10"/>
                  </a:lnTo>
                  <a:lnTo>
                    <a:pt x="175" y="10"/>
                  </a:lnTo>
                  <a:lnTo>
                    <a:pt x="176" y="10"/>
                  </a:lnTo>
                  <a:lnTo>
                    <a:pt x="177" y="10"/>
                  </a:lnTo>
                  <a:lnTo>
                    <a:pt x="178" y="10"/>
                  </a:lnTo>
                  <a:lnTo>
                    <a:pt x="179" y="10"/>
                  </a:lnTo>
                  <a:lnTo>
                    <a:pt x="180" y="10"/>
                  </a:lnTo>
                  <a:lnTo>
                    <a:pt x="181" y="10"/>
                  </a:lnTo>
                  <a:lnTo>
                    <a:pt x="182" y="10"/>
                  </a:lnTo>
                  <a:lnTo>
                    <a:pt x="183" y="10"/>
                  </a:lnTo>
                  <a:lnTo>
                    <a:pt x="184" y="10"/>
                  </a:lnTo>
                  <a:lnTo>
                    <a:pt x="186" y="10"/>
                  </a:lnTo>
                  <a:lnTo>
                    <a:pt x="187" y="10"/>
                  </a:lnTo>
                  <a:lnTo>
                    <a:pt x="188" y="10"/>
                  </a:lnTo>
                  <a:lnTo>
                    <a:pt x="189" y="10"/>
                  </a:lnTo>
                  <a:lnTo>
                    <a:pt x="190" y="10"/>
                  </a:lnTo>
                  <a:lnTo>
                    <a:pt x="191" y="10"/>
                  </a:lnTo>
                  <a:lnTo>
                    <a:pt x="192" y="10"/>
                  </a:lnTo>
                  <a:lnTo>
                    <a:pt x="193" y="10"/>
                  </a:lnTo>
                  <a:lnTo>
                    <a:pt x="194" y="10"/>
                  </a:lnTo>
                  <a:lnTo>
                    <a:pt x="195" y="10"/>
                  </a:lnTo>
                  <a:lnTo>
                    <a:pt x="197" y="10"/>
                  </a:lnTo>
                  <a:lnTo>
                    <a:pt x="198" y="10"/>
                  </a:lnTo>
                  <a:lnTo>
                    <a:pt x="199" y="10"/>
                  </a:lnTo>
                  <a:lnTo>
                    <a:pt x="200" y="10"/>
                  </a:lnTo>
                  <a:lnTo>
                    <a:pt x="201" y="10"/>
                  </a:lnTo>
                  <a:lnTo>
                    <a:pt x="202" y="10"/>
                  </a:lnTo>
                  <a:lnTo>
                    <a:pt x="203" y="10"/>
                  </a:lnTo>
                  <a:lnTo>
                    <a:pt x="204" y="10"/>
                  </a:lnTo>
                  <a:lnTo>
                    <a:pt x="205" y="10"/>
                  </a:lnTo>
                  <a:lnTo>
                    <a:pt x="207" y="10"/>
                  </a:lnTo>
                  <a:lnTo>
                    <a:pt x="208" y="10"/>
                  </a:lnTo>
                  <a:lnTo>
                    <a:pt x="209" y="10"/>
                  </a:lnTo>
                  <a:lnTo>
                    <a:pt x="210" y="10"/>
                  </a:lnTo>
                  <a:lnTo>
                    <a:pt x="211" y="10"/>
                  </a:lnTo>
                  <a:lnTo>
                    <a:pt x="212" y="10"/>
                  </a:lnTo>
                  <a:lnTo>
                    <a:pt x="213" y="10"/>
                  </a:lnTo>
                  <a:lnTo>
                    <a:pt x="214" y="10"/>
                  </a:lnTo>
                  <a:lnTo>
                    <a:pt x="215" y="10"/>
                  </a:lnTo>
                  <a:lnTo>
                    <a:pt x="216" y="10"/>
                  </a:lnTo>
                  <a:lnTo>
                    <a:pt x="218" y="10"/>
                  </a:lnTo>
                  <a:lnTo>
                    <a:pt x="219" y="10"/>
                  </a:lnTo>
                  <a:lnTo>
                    <a:pt x="220" y="10"/>
                  </a:lnTo>
                  <a:lnTo>
                    <a:pt x="221" y="10"/>
                  </a:lnTo>
                  <a:lnTo>
                    <a:pt x="222" y="10"/>
                  </a:lnTo>
                  <a:lnTo>
                    <a:pt x="223" y="10"/>
                  </a:lnTo>
                  <a:lnTo>
                    <a:pt x="224" y="10"/>
                  </a:lnTo>
                  <a:lnTo>
                    <a:pt x="225" y="10"/>
                  </a:lnTo>
                  <a:lnTo>
                    <a:pt x="226" y="10"/>
                  </a:lnTo>
                  <a:lnTo>
                    <a:pt x="227" y="10"/>
                  </a:lnTo>
                  <a:lnTo>
                    <a:pt x="229" y="10"/>
                  </a:lnTo>
                  <a:lnTo>
                    <a:pt x="230" y="10"/>
                  </a:lnTo>
                  <a:lnTo>
                    <a:pt x="231" y="10"/>
                  </a:lnTo>
                  <a:lnTo>
                    <a:pt x="232" y="10"/>
                  </a:lnTo>
                  <a:lnTo>
                    <a:pt x="233" y="10"/>
                  </a:lnTo>
                  <a:lnTo>
                    <a:pt x="234" y="10"/>
                  </a:lnTo>
                  <a:lnTo>
                    <a:pt x="235" y="10"/>
                  </a:lnTo>
                  <a:lnTo>
                    <a:pt x="236" y="10"/>
                  </a:lnTo>
                  <a:lnTo>
                    <a:pt x="237" y="10"/>
                  </a:lnTo>
                  <a:lnTo>
                    <a:pt x="239" y="10"/>
                  </a:lnTo>
                  <a:lnTo>
                    <a:pt x="240" y="10"/>
                  </a:lnTo>
                  <a:lnTo>
                    <a:pt x="241" y="10"/>
                  </a:lnTo>
                  <a:lnTo>
                    <a:pt x="242" y="10"/>
                  </a:lnTo>
                  <a:lnTo>
                    <a:pt x="243" y="10"/>
                  </a:lnTo>
                  <a:lnTo>
                    <a:pt x="244" y="10"/>
                  </a:lnTo>
                  <a:lnTo>
                    <a:pt x="245" y="10"/>
                  </a:lnTo>
                  <a:lnTo>
                    <a:pt x="246" y="10"/>
                  </a:lnTo>
                  <a:lnTo>
                    <a:pt x="247" y="10"/>
                  </a:lnTo>
                  <a:lnTo>
                    <a:pt x="248" y="10"/>
                  </a:lnTo>
                  <a:lnTo>
                    <a:pt x="250" y="10"/>
                  </a:lnTo>
                  <a:lnTo>
                    <a:pt x="251" y="10"/>
                  </a:lnTo>
                  <a:lnTo>
                    <a:pt x="252" y="10"/>
                  </a:lnTo>
                  <a:lnTo>
                    <a:pt x="253" y="10"/>
                  </a:lnTo>
                  <a:lnTo>
                    <a:pt x="254" y="10"/>
                  </a:lnTo>
                  <a:lnTo>
                    <a:pt x="255" y="10"/>
                  </a:lnTo>
                  <a:lnTo>
                    <a:pt x="256" y="10"/>
                  </a:lnTo>
                  <a:lnTo>
                    <a:pt x="257" y="10"/>
                  </a:lnTo>
                  <a:lnTo>
                    <a:pt x="258" y="10"/>
                  </a:lnTo>
                  <a:lnTo>
                    <a:pt x="259" y="10"/>
                  </a:lnTo>
                  <a:lnTo>
                    <a:pt x="261" y="10"/>
                  </a:lnTo>
                  <a:lnTo>
                    <a:pt x="262" y="10"/>
                  </a:lnTo>
                  <a:lnTo>
                    <a:pt x="263" y="10"/>
                  </a:lnTo>
                  <a:lnTo>
                    <a:pt x="264" y="10"/>
                  </a:lnTo>
                  <a:lnTo>
                    <a:pt x="265" y="10"/>
                  </a:lnTo>
                  <a:lnTo>
                    <a:pt x="266" y="10"/>
                  </a:lnTo>
                  <a:lnTo>
                    <a:pt x="267" y="10"/>
                  </a:lnTo>
                  <a:lnTo>
                    <a:pt x="268" y="10"/>
                  </a:lnTo>
                  <a:lnTo>
                    <a:pt x="269" y="10"/>
                  </a:lnTo>
                  <a:lnTo>
                    <a:pt x="271" y="10"/>
                  </a:lnTo>
                  <a:lnTo>
                    <a:pt x="272" y="10"/>
                  </a:lnTo>
                  <a:lnTo>
                    <a:pt x="273" y="10"/>
                  </a:lnTo>
                  <a:lnTo>
                    <a:pt x="274" y="10"/>
                  </a:lnTo>
                  <a:lnTo>
                    <a:pt x="275" y="10"/>
                  </a:lnTo>
                  <a:lnTo>
                    <a:pt x="276" y="10"/>
                  </a:lnTo>
                  <a:lnTo>
                    <a:pt x="277" y="10"/>
                  </a:lnTo>
                  <a:lnTo>
                    <a:pt x="278" y="10"/>
                  </a:lnTo>
                  <a:lnTo>
                    <a:pt x="279" y="10"/>
                  </a:lnTo>
                  <a:lnTo>
                    <a:pt x="280" y="10"/>
                  </a:lnTo>
                  <a:lnTo>
                    <a:pt x="282" y="10"/>
                  </a:lnTo>
                  <a:lnTo>
                    <a:pt x="283" y="10"/>
                  </a:lnTo>
                  <a:lnTo>
                    <a:pt x="284" y="10"/>
                  </a:lnTo>
                  <a:lnTo>
                    <a:pt x="285" y="10"/>
                  </a:lnTo>
                  <a:lnTo>
                    <a:pt x="286" y="10"/>
                  </a:lnTo>
                  <a:lnTo>
                    <a:pt x="287" y="10"/>
                  </a:lnTo>
                  <a:lnTo>
                    <a:pt x="288" y="10"/>
                  </a:lnTo>
                  <a:lnTo>
                    <a:pt x="289" y="10"/>
                  </a:lnTo>
                  <a:lnTo>
                    <a:pt x="290" y="10"/>
                  </a:lnTo>
                  <a:lnTo>
                    <a:pt x="291" y="10"/>
                  </a:lnTo>
                  <a:lnTo>
                    <a:pt x="293" y="10"/>
                  </a:lnTo>
                  <a:lnTo>
                    <a:pt x="294" y="10"/>
                  </a:lnTo>
                  <a:lnTo>
                    <a:pt x="295" y="10"/>
                  </a:lnTo>
                  <a:lnTo>
                    <a:pt x="296" y="10"/>
                  </a:lnTo>
                  <a:lnTo>
                    <a:pt x="297" y="10"/>
                  </a:lnTo>
                  <a:lnTo>
                    <a:pt x="298" y="10"/>
                  </a:lnTo>
                  <a:lnTo>
                    <a:pt x="299" y="10"/>
                  </a:lnTo>
                  <a:lnTo>
                    <a:pt x="300" y="10"/>
                  </a:lnTo>
                  <a:lnTo>
                    <a:pt x="301" y="10"/>
                  </a:lnTo>
                  <a:lnTo>
                    <a:pt x="303" y="10"/>
                  </a:lnTo>
                  <a:lnTo>
                    <a:pt x="304" y="10"/>
                  </a:lnTo>
                  <a:lnTo>
                    <a:pt x="305" y="10"/>
                  </a:lnTo>
                  <a:lnTo>
                    <a:pt x="306" y="10"/>
                  </a:lnTo>
                  <a:lnTo>
                    <a:pt x="307" y="10"/>
                  </a:lnTo>
                  <a:lnTo>
                    <a:pt x="308" y="10"/>
                  </a:lnTo>
                  <a:lnTo>
                    <a:pt x="309" y="10"/>
                  </a:lnTo>
                  <a:lnTo>
                    <a:pt x="310" y="10"/>
                  </a:lnTo>
                  <a:lnTo>
                    <a:pt x="311" y="10"/>
                  </a:lnTo>
                  <a:lnTo>
                    <a:pt x="312" y="10"/>
                  </a:lnTo>
                  <a:lnTo>
                    <a:pt x="314" y="10"/>
                  </a:lnTo>
                  <a:lnTo>
                    <a:pt x="315" y="10"/>
                  </a:lnTo>
                  <a:lnTo>
                    <a:pt x="316" y="10"/>
                  </a:lnTo>
                  <a:lnTo>
                    <a:pt x="317" y="10"/>
                  </a:lnTo>
                  <a:lnTo>
                    <a:pt x="318" y="10"/>
                  </a:lnTo>
                  <a:lnTo>
                    <a:pt x="319" y="10"/>
                  </a:lnTo>
                  <a:lnTo>
                    <a:pt x="320" y="10"/>
                  </a:lnTo>
                  <a:lnTo>
                    <a:pt x="321" y="10"/>
                  </a:lnTo>
                  <a:lnTo>
                    <a:pt x="322" y="10"/>
                  </a:lnTo>
                  <a:lnTo>
                    <a:pt x="324" y="10"/>
                  </a:lnTo>
                  <a:lnTo>
                    <a:pt x="325" y="10"/>
                  </a:lnTo>
                  <a:lnTo>
                    <a:pt x="326" y="10"/>
                  </a:lnTo>
                  <a:lnTo>
                    <a:pt x="327" y="10"/>
                  </a:lnTo>
                  <a:lnTo>
                    <a:pt x="328" y="10"/>
                  </a:lnTo>
                  <a:lnTo>
                    <a:pt x="329" y="10"/>
                  </a:lnTo>
                  <a:lnTo>
                    <a:pt x="330" y="10"/>
                  </a:lnTo>
                  <a:lnTo>
                    <a:pt x="331" y="10"/>
                  </a:lnTo>
                  <a:lnTo>
                    <a:pt x="332" y="10"/>
                  </a:lnTo>
                  <a:lnTo>
                    <a:pt x="333" y="10"/>
                  </a:lnTo>
                  <a:lnTo>
                    <a:pt x="335" y="10"/>
                  </a:lnTo>
                  <a:lnTo>
                    <a:pt x="336" y="10"/>
                  </a:lnTo>
                  <a:lnTo>
                    <a:pt x="337" y="10"/>
                  </a:lnTo>
                  <a:lnTo>
                    <a:pt x="338" y="10"/>
                  </a:lnTo>
                  <a:lnTo>
                    <a:pt x="339" y="10"/>
                  </a:lnTo>
                  <a:lnTo>
                    <a:pt x="340" y="10"/>
                  </a:lnTo>
                  <a:lnTo>
                    <a:pt x="341" y="10"/>
                  </a:lnTo>
                  <a:lnTo>
                    <a:pt x="342" y="10"/>
                  </a:lnTo>
                  <a:lnTo>
                    <a:pt x="343" y="10"/>
                  </a:lnTo>
                  <a:lnTo>
                    <a:pt x="344" y="10"/>
                  </a:lnTo>
                  <a:lnTo>
                    <a:pt x="346" y="10"/>
                  </a:lnTo>
                  <a:lnTo>
                    <a:pt x="347" y="10"/>
                  </a:lnTo>
                  <a:lnTo>
                    <a:pt x="348" y="10"/>
                  </a:lnTo>
                  <a:lnTo>
                    <a:pt x="349" y="10"/>
                  </a:lnTo>
                  <a:lnTo>
                    <a:pt x="350" y="10"/>
                  </a:lnTo>
                  <a:lnTo>
                    <a:pt x="351" y="10"/>
                  </a:lnTo>
                  <a:lnTo>
                    <a:pt x="352" y="10"/>
                  </a:lnTo>
                  <a:lnTo>
                    <a:pt x="353" y="10"/>
                  </a:lnTo>
                  <a:lnTo>
                    <a:pt x="354" y="10"/>
                  </a:lnTo>
                  <a:lnTo>
                    <a:pt x="356" y="10"/>
                  </a:lnTo>
                  <a:lnTo>
                    <a:pt x="357" y="10"/>
                  </a:lnTo>
                  <a:lnTo>
                    <a:pt x="358" y="10"/>
                  </a:lnTo>
                  <a:lnTo>
                    <a:pt x="359" y="10"/>
                  </a:lnTo>
                  <a:lnTo>
                    <a:pt x="360" y="10"/>
                  </a:lnTo>
                  <a:lnTo>
                    <a:pt x="361" y="10"/>
                  </a:lnTo>
                  <a:lnTo>
                    <a:pt x="362" y="10"/>
                  </a:lnTo>
                  <a:lnTo>
                    <a:pt x="363" y="10"/>
                  </a:lnTo>
                  <a:lnTo>
                    <a:pt x="364" y="10"/>
                  </a:lnTo>
                  <a:lnTo>
                    <a:pt x="365" y="10"/>
                  </a:lnTo>
                  <a:lnTo>
                    <a:pt x="367" y="10"/>
                  </a:lnTo>
                  <a:lnTo>
                    <a:pt x="367" y="10"/>
                  </a:lnTo>
                  <a:lnTo>
                    <a:pt x="369" y="10"/>
                  </a:lnTo>
                  <a:lnTo>
                    <a:pt x="370" y="10"/>
                  </a:lnTo>
                  <a:lnTo>
                    <a:pt x="371" y="10"/>
                  </a:lnTo>
                  <a:lnTo>
                    <a:pt x="372" y="10"/>
                  </a:lnTo>
                  <a:lnTo>
                    <a:pt x="373" y="10"/>
                  </a:lnTo>
                  <a:lnTo>
                    <a:pt x="374" y="10"/>
                  </a:lnTo>
                  <a:lnTo>
                    <a:pt x="375" y="10"/>
                  </a:lnTo>
                  <a:lnTo>
                    <a:pt x="376" y="10"/>
                  </a:lnTo>
                  <a:lnTo>
                    <a:pt x="378" y="10"/>
                  </a:lnTo>
                  <a:lnTo>
                    <a:pt x="379" y="10"/>
                  </a:lnTo>
                  <a:lnTo>
                    <a:pt x="380" y="10"/>
                  </a:lnTo>
                  <a:lnTo>
                    <a:pt x="381" y="10"/>
                  </a:lnTo>
                  <a:lnTo>
                    <a:pt x="382" y="10"/>
                  </a:lnTo>
                  <a:lnTo>
                    <a:pt x="383" y="10"/>
                  </a:lnTo>
                  <a:lnTo>
                    <a:pt x="384" y="10"/>
                  </a:lnTo>
                  <a:lnTo>
                    <a:pt x="385" y="10"/>
                  </a:lnTo>
                  <a:lnTo>
                    <a:pt x="386" y="10"/>
                  </a:lnTo>
                  <a:lnTo>
                    <a:pt x="388" y="10"/>
                  </a:lnTo>
                  <a:lnTo>
                    <a:pt x="388" y="10"/>
                  </a:lnTo>
                  <a:lnTo>
                    <a:pt x="390" y="10"/>
                  </a:lnTo>
                  <a:lnTo>
                    <a:pt x="391" y="10"/>
                  </a:lnTo>
                  <a:lnTo>
                    <a:pt x="392" y="10"/>
                  </a:lnTo>
                  <a:lnTo>
                    <a:pt x="393" y="10"/>
                  </a:lnTo>
                  <a:lnTo>
                    <a:pt x="396" y="10"/>
                  </a:lnTo>
                  <a:lnTo>
                    <a:pt x="398" y="10"/>
                  </a:lnTo>
                  <a:lnTo>
                    <a:pt x="399" y="10"/>
                  </a:lnTo>
                  <a:lnTo>
                    <a:pt x="400" y="10"/>
                  </a:lnTo>
                  <a:lnTo>
                    <a:pt x="402" y="10"/>
                  </a:lnTo>
                  <a:lnTo>
                    <a:pt x="403" y="10"/>
                  </a:lnTo>
                  <a:lnTo>
                    <a:pt x="404" y="10"/>
                  </a:lnTo>
                  <a:lnTo>
                    <a:pt x="406" y="10"/>
                  </a:lnTo>
                  <a:lnTo>
                    <a:pt x="407" y="10"/>
                  </a:lnTo>
                  <a:lnTo>
                    <a:pt x="408" y="10"/>
                  </a:lnTo>
                  <a:lnTo>
                    <a:pt x="410" y="10"/>
                  </a:lnTo>
                  <a:lnTo>
                    <a:pt x="411" y="10"/>
                  </a:lnTo>
                  <a:lnTo>
                    <a:pt x="412" y="10"/>
                  </a:lnTo>
                  <a:lnTo>
                    <a:pt x="414" y="10"/>
                  </a:lnTo>
                  <a:lnTo>
                    <a:pt x="415" y="10"/>
                  </a:lnTo>
                  <a:lnTo>
                    <a:pt x="416" y="10"/>
                  </a:lnTo>
                  <a:lnTo>
                    <a:pt x="418" y="10"/>
                  </a:lnTo>
                  <a:lnTo>
                    <a:pt x="419" y="10"/>
                  </a:lnTo>
                  <a:lnTo>
                    <a:pt x="420" y="10"/>
                  </a:lnTo>
                  <a:lnTo>
                    <a:pt x="422" y="10"/>
                  </a:lnTo>
                  <a:lnTo>
                    <a:pt x="423" y="10"/>
                  </a:lnTo>
                  <a:lnTo>
                    <a:pt x="424" y="10"/>
                  </a:lnTo>
                  <a:lnTo>
                    <a:pt x="426" y="10"/>
                  </a:lnTo>
                  <a:lnTo>
                    <a:pt x="427" y="10"/>
                  </a:lnTo>
                  <a:lnTo>
                    <a:pt x="431" y="10"/>
                  </a:lnTo>
                  <a:lnTo>
                    <a:pt x="435" y="10"/>
                  </a:lnTo>
                  <a:lnTo>
                    <a:pt x="438" y="10"/>
                  </a:lnTo>
                  <a:lnTo>
                    <a:pt x="442" y="10"/>
                  </a:lnTo>
                  <a:lnTo>
                    <a:pt x="446" y="10"/>
                  </a:lnTo>
                  <a:lnTo>
                    <a:pt x="450" y="10"/>
                  </a:lnTo>
                  <a:lnTo>
                    <a:pt x="453" y="10"/>
                  </a:lnTo>
                  <a:lnTo>
                    <a:pt x="457" y="10"/>
                  </a:lnTo>
                  <a:lnTo>
                    <a:pt x="461" y="10"/>
                  </a:lnTo>
                  <a:lnTo>
                    <a:pt x="465" y="10"/>
                  </a:lnTo>
                  <a:lnTo>
                    <a:pt x="468" y="10"/>
                  </a:lnTo>
                  <a:lnTo>
                    <a:pt x="472" y="10"/>
                  </a:lnTo>
                  <a:lnTo>
                    <a:pt x="476" y="10"/>
                  </a:lnTo>
                  <a:lnTo>
                    <a:pt x="480" y="10"/>
                  </a:lnTo>
                  <a:lnTo>
                    <a:pt x="483" y="10"/>
                  </a:lnTo>
                  <a:lnTo>
                    <a:pt x="487" y="10"/>
                  </a:lnTo>
                  <a:lnTo>
                    <a:pt x="491" y="10"/>
                  </a:lnTo>
                  <a:lnTo>
                    <a:pt x="495" y="10"/>
                  </a:lnTo>
                  <a:lnTo>
                    <a:pt x="498" y="10"/>
                  </a:lnTo>
                  <a:lnTo>
                    <a:pt x="502" y="10"/>
                  </a:lnTo>
                  <a:lnTo>
                    <a:pt x="506" y="10"/>
                  </a:lnTo>
                  <a:lnTo>
                    <a:pt x="510" y="10"/>
                  </a:lnTo>
                  <a:lnTo>
                    <a:pt x="514" y="10"/>
                  </a:lnTo>
                  <a:lnTo>
                    <a:pt x="518" y="10"/>
                  </a:lnTo>
                  <a:lnTo>
                    <a:pt x="521" y="10"/>
                  </a:lnTo>
                  <a:lnTo>
                    <a:pt x="525" y="10"/>
                  </a:lnTo>
                  <a:lnTo>
                    <a:pt x="529" y="10"/>
                  </a:lnTo>
                  <a:lnTo>
                    <a:pt x="533" y="10"/>
                  </a:lnTo>
                  <a:lnTo>
                    <a:pt x="536" y="10"/>
                  </a:lnTo>
                  <a:lnTo>
                    <a:pt x="540" y="10"/>
                  </a:lnTo>
                  <a:lnTo>
                    <a:pt x="544" y="10"/>
                  </a:lnTo>
                  <a:lnTo>
                    <a:pt x="548" y="10"/>
                  </a:lnTo>
                  <a:lnTo>
                    <a:pt x="551" y="10"/>
                  </a:lnTo>
                  <a:lnTo>
                    <a:pt x="555" y="10"/>
                  </a:lnTo>
                  <a:lnTo>
                    <a:pt x="559" y="10"/>
                  </a:lnTo>
                  <a:lnTo>
                    <a:pt x="563" y="10"/>
                  </a:lnTo>
                  <a:lnTo>
                    <a:pt x="567" y="10"/>
                  </a:lnTo>
                  <a:lnTo>
                    <a:pt x="570" y="10"/>
                  </a:lnTo>
                  <a:lnTo>
                    <a:pt x="574" y="10"/>
                  </a:lnTo>
                  <a:lnTo>
                    <a:pt x="578" y="10"/>
                  </a:lnTo>
                  <a:lnTo>
                    <a:pt x="582" y="10"/>
                  </a:lnTo>
                  <a:lnTo>
                    <a:pt x="586" y="10"/>
                  </a:lnTo>
                  <a:lnTo>
                    <a:pt x="589" y="10"/>
                  </a:lnTo>
                  <a:lnTo>
                    <a:pt x="593" y="10"/>
                  </a:lnTo>
                  <a:lnTo>
                    <a:pt x="597" y="10"/>
                  </a:lnTo>
                  <a:lnTo>
                    <a:pt x="601" y="10"/>
                  </a:lnTo>
                  <a:lnTo>
                    <a:pt x="605" y="10"/>
                  </a:lnTo>
                  <a:lnTo>
                    <a:pt x="609" y="10"/>
                  </a:lnTo>
                  <a:lnTo>
                    <a:pt x="612" y="10"/>
                  </a:lnTo>
                  <a:lnTo>
                    <a:pt x="616" y="10"/>
                  </a:lnTo>
                  <a:lnTo>
                    <a:pt x="620" y="10"/>
                  </a:lnTo>
                  <a:lnTo>
                    <a:pt x="624" y="10"/>
                  </a:lnTo>
                  <a:lnTo>
                    <a:pt x="628" y="10"/>
                  </a:lnTo>
                  <a:lnTo>
                    <a:pt x="632" y="10"/>
                  </a:lnTo>
                  <a:lnTo>
                    <a:pt x="635" y="10"/>
                  </a:lnTo>
                  <a:lnTo>
                    <a:pt x="639" y="10"/>
                  </a:lnTo>
                  <a:lnTo>
                    <a:pt x="643" y="10"/>
                  </a:lnTo>
                  <a:lnTo>
                    <a:pt x="647" y="10"/>
                  </a:lnTo>
                  <a:lnTo>
                    <a:pt x="651" y="10"/>
                  </a:lnTo>
                  <a:lnTo>
                    <a:pt x="655" y="10"/>
                  </a:lnTo>
                  <a:lnTo>
                    <a:pt x="658" y="10"/>
                  </a:lnTo>
                  <a:lnTo>
                    <a:pt x="662" y="10"/>
                  </a:lnTo>
                  <a:lnTo>
                    <a:pt x="666" y="10"/>
                  </a:lnTo>
                  <a:lnTo>
                    <a:pt x="670" y="10"/>
                  </a:lnTo>
                  <a:lnTo>
                    <a:pt x="673" y="10"/>
                  </a:lnTo>
                  <a:lnTo>
                    <a:pt x="677" y="10"/>
                  </a:lnTo>
                  <a:lnTo>
                    <a:pt x="681" y="10"/>
                  </a:lnTo>
                  <a:lnTo>
                    <a:pt x="685" y="10"/>
                  </a:lnTo>
                  <a:lnTo>
                    <a:pt x="689" y="10"/>
                  </a:lnTo>
                  <a:lnTo>
                    <a:pt x="692" y="10"/>
                  </a:lnTo>
                  <a:lnTo>
                    <a:pt x="697" y="10"/>
                  </a:lnTo>
                  <a:lnTo>
                    <a:pt x="700" y="10"/>
                  </a:lnTo>
                  <a:lnTo>
                    <a:pt x="704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6" y="10"/>
                  </a:lnTo>
                  <a:lnTo>
                    <a:pt x="720" y="10"/>
                  </a:lnTo>
                  <a:lnTo>
                    <a:pt x="724" y="10"/>
                  </a:lnTo>
                  <a:lnTo>
                    <a:pt x="727" y="10"/>
                  </a:lnTo>
                  <a:lnTo>
                    <a:pt x="731" y="10"/>
                  </a:lnTo>
                  <a:lnTo>
                    <a:pt x="735" y="10"/>
                  </a:lnTo>
                  <a:lnTo>
                    <a:pt x="739" y="10"/>
                  </a:lnTo>
                  <a:lnTo>
                    <a:pt x="743" y="10"/>
                  </a:lnTo>
                  <a:lnTo>
                    <a:pt x="746" y="10"/>
                  </a:lnTo>
                  <a:lnTo>
                    <a:pt x="750" y="10"/>
                  </a:lnTo>
                  <a:lnTo>
                    <a:pt x="754" y="10"/>
                  </a:lnTo>
                  <a:lnTo>
                    <a:pt x="758" y="10"/>
                  </a:lnTo>
                  <a:lnTo>
                    <a:pt x="762" y="10"/>
                  </a:lnTo>
                  <a:lnTo>
                    <a:pt x="766" y="10"/>
                  </a:lnTo>
                  <a:lnTo>
                    <a:pt x="769" y="10"/>
                  </a:lnTo>
                  <a:lnTo>
                    <a:pt x="773" y="10"/>
                  </a:lnTo>
                  <a:lnTo>
                    <a:pt x="777" y="10"/>
                  </a:lnTo>
                  <a:lnTo>
                    <a:pt x="781" y="10"/>
                  </a:lnTo>
                  <a:lnTo>
                    <a:pt x="785" y="10"/>
                  </a:lnTo>
                  <a:lnTo>
                    <a:pt x="788" y="10"/>
                  </a:lnTo>
                  <a:lnTo>
                    <a:pt x="792" y="10"/>
                  </a:lnTo>
                  <a:lnTo>
                    <a:pt x="796" y="10"/>
                  </a:lnTo>
                  <a:lnTo>
                    <a:pt x="800" y="10"/>
                  </a:lnTo>
                  <a:lnTo>
                    <a:pt x="803" y="10"/>
                  </a:lnTo>
                  <a:lnTo>
                    <a:pt x="807" y="10"/>
                  </a:lnTo>
                  <a:lnTo>
                    <a:pt x="811" y="10"/>
                  </a:lnTo>
                  <a:lnTo>
                    <a:pt x="815" y="10"/>
                  </a:lnTo>
                  <a:lnTo>
                    <a:pt x="819" y="10"/>
                  </a:lnTo>
                  <a:lnTo>
                    <a:pt x="823" y="10"/>
                  </a:lnTo>
                  <a:lnTo>
                    <a:pt x="826" y="10"/>
                  </a:lnTo>
                  <a:lnTo>
                    <a:pt x="830" y="10"/>
                  </a:lnTo>
                  <a:lnTo>
                    <a:pt x="834" y="10"/>
                  </a:lnTo>
                  <a:lnTo>
                    <a:pt x="838" y="10"/>
                  </a:lnTo>
                  <a:lnTo>
                    <a:pt x="842" y="10"/>
                  </a:lnTo>
                  <a:lnTo>
                    <a:pt x="846" y="10"/>
                  </a:lnTo>
                  <a:lnTo>
                    <a:pt x="850" y="10"/>
                  </a:lnTo>
                  <a:lnTo>
                    <a:pt x="853" y="10"/>
                  </a:lnTo>
                  <a:lnTo>
                    <a:pt x="857" y="10"/>
                  </a:lnTo>
                  <a:lnTo>
                    <a:pt x="861" y="10"/>
                  </a:lnTo>
                  <a:lnTo>
                    <a:pt x="865" y="10"/>
                  </a:lnTo>
                  <a:lnTo>
                    <a:pt x="869" y="10"/>
                  </a:lnTo>
                  <a:lnTo>
                    <a:pt x="873" y="10"/>
                  </a:lnTo>
                  <a:lnTo>
                    <a:pt x="877" y="10"/>
                  </a:lnTo>
                  <a:lnTo>
                    <a:pt x="881" y="10"/>
                  </a:lnTo>
                  <a:lnTo>
                    <a:pt x="884" y="10"/>
                  </a:lnTo>
                  <a:lnTo>
                    <a:pt x="888" y="10"/>
                  </a:lnTo>
                  <a:lnTo>
                    <a:pt x="892" y="10"/>
                  </a:lnTo>
                  <a:lnTo>
                    <a:pt x="896" y="10"/>
                  </a:lnTo>
                  <a:lnTo>
                    <a:pt x="900" y="10"/>
                  </a:lnTo>
                  <a:lnTo>
                    <a:pt x="904" y="10"/>
                  </a:lnTo>
                  <a:lnTo>
                    <a:pt x="907" y="10"/>
                  </a:lnTo>
                  <a:lnTo>
                    <a:pt x="911" y="10"/>
                  </a:lnTo>
                  <a:lnTo>
                    <a:pt x="915" y="10"/>
                  </a:lnTo>
                  <a:lnTo>
                    <a:pt x="919" y="10"/>
                  </a:lnTo>
                  <a:lnTo>
                    <a:pt x="923" y="10"/>
                  </a:lnTo>
                  <a:lnTo>
                    <a:pt x="926" y="10"/>
                  </a:lnTo>
                  <a:lnTo>
                    <a:pt x="930" y="10"/>
                  </a:lnTo>
                  <a:lnTo>
                    <a:pt x="934" y="10"/>
                  </a:lnTo>
                  <a:lnTo>
                    <a:pt x="938" y="10"/>
                  </a:lnTo>
                  <a:lnTo>
                    <a:pt x="942" y="10"/>
                  </a:lnTo>
                  <a:lnTo>
                    <a:pt x="945" y="10"/>
                  </a:lnTo>
                  <a:lnTo>
                    <a:pt x="949" y="10"/>
                  </a:lnTo>
                  <a:lnTo>
                    <a:pt x="953" y="10"/>
                  </a:lnTo>
                  <a:lnTo>
                    <a:pt x="957" y="10"/>
                  </a:lnTo>
                  <a:lnTo>
                    <a:pt x="961" y="10"/>
                  </a:lnTo>
                  <a:lnTo>
                    <a:pt x="965" y="10"/>
                  </a:lnTo>
                  <a:lnTo>
                    <a:pt x="969" y="10"/>
                  </a:lnTo>
                  <a:lnTo>
                    <a:pt x="973" y="10"/>
                  </a:lnTo>
                  <a:lnTo>
                    <a:pt x="976" y="10"/>
                  </a:lnTo>
                  <a:lnTo>
                    <a:pt x="980" y="10"/>
                  </a:lnTo>
                  <a:lnTo>
                    <a:pt x="984" y="10"/>
                  </a:lnTo>
                  <a:lnTo>
                    <a:pt x="988" y="10"/>
                  </a:lnTo>
                  <a:lnTo>
                    <a:pt x="992" y="10"/>
                  </a:lnTo>
                  <a:lnTo>
                    <a:pt x="996" y="10"/>
                  </a:lnTo>
                  <a:lnTo>
                    <a:pt x="1000" y="10"/>
                  </a:lnTo>
                  <a:lnTo>
                    <a:pt x="1004" y="10"/>
                  </a:lnTo>
                  <a:lnTo>
                    <a:pt x="1008" y="10"/>
                  </a:lnTo>
                  <a:lnTo>
                    <a:pt x="1012" y="10"/>
                  </a:lnTo>
                  <a:lnTo>
                    <a:pt x="1016" y="10"/>
                  </a:lnTo>
                  <a:lnTo>
                    <a:pt x="1020" y="10"/>
                  </a:lnTo>
                  <a:lnTo>
                    <a:pt x="1024" y="3"/>
                  </a:lnTo>
                  <a:lnTo>
                    <a:pt x="1028" y="10"/>
                  </a:lnTo>
                  <a:lnTo>
                    <a:pt x="1032" y="10"/>
                  </a:lnTo>
                  <a:lnTo>
                    <a:pt x="1035" y="10"/>
                  </a:lnTo>
                  <a:lnTo>
                    <a:pt x="1039" y="10"/>
                  </a:lnTo>
                  <a:lnTo>
                    <a:pt x="1044" y="10"/>
                  </a:lnTo>
                  <a:lnTo>
                    <a:pt x="1047" y="4"/>
                  </a:lnTo>
                  <a:lnTo>
                    <a:pt x="1051" y="10"/>
                  </a:lnTo>
                  <a:lnTo>
                    <a:pt x="1055" y="10"/>
                  </a:lnTo>
                  <a:lnTo>
                    <a:pt x="1059" y="10"/>
                  </a:lnTo>
                  <a:lnTo>
                    <a:pt x="1063" y="10"/>
                  </a:lnTo>
                  <a:lnTo>
                    <a:pt x="1067" y="10"/>
                  </a:lnTo>
                  <a:lnTo>
                    <a:pt x="1070" y="5"/>
                  </a:lnTo>
                  <a:lnTo>
                    <a:pt x="1075" y="5"/>
                  </a:lnTo>
                  <a:lnTo>
                    <a:pt x="1078" y="10"/>
                  </a:lnTo>
                  <a:lnTo>
                    <a:pt x="1082" y="10"/>
                  </a:lnTo>
                  <a:lnTo>
                    <a:pt x="1086" y="10"/>
                  </a:lnTo>
                  <a:lnTo>
                    <a:pt x="1090" y="10"/>
                  </a:lnTo>
                  <a:lnTo>
                    <a:pt x="1094" y="10"/>
                  </a:lnTo>
                  <a:lnTo>
                    <a:pt x="1098" y="10"/>
                  </a:lnTo>
                  <a:lnTo>
                    <a:pt x="1101" y="10"/>
                  </a:lnTo>
                  <a:lnTo>
                    <a:pt x="1105" y="10"/>
                  </a:lnTo>
                  <a:lnTo>
                    <a:pt x="1109" y="10"/>
                  </a:lnTo>
                  <a:lnTo>
                    <a:pt x="1113" y="10"/>
                  </a:lnTo>
                  <a:lnTo>
                    <a:pt x="1117" y="10"/>
                  </a:lnTo>
                  <a:lnTo>
                    <a:pt x="1121" y="10"/>
                  </a:lnTo>
                  <a:lnTo>
                    <a:pt x="1125" y="10"/>
                  </a:lnTo>
                  <a:lnTo>
                    <a:pt x="1128" y="10"/>
                  </a:lnTo>
                  <a:lnTo>
                    <a:pt x="1133" y="10"/>
                  </a:lnTo>
                  <a:lnTo>
                    <a:pt x="1136" y="10"/>
                  </a:lnTo>
                  <a:lnTo>
                    <a:pt x="1140" y="10"/>
                  </a:lnTo>
                  <a:lnTo>
                    <a:pt x="1144" y="10"/>
                  </a:lnTo>
                  <a:lnTo>
                    <a:pt x="1148" y="10"/>
                  </a:lnTo>
                  <a:lnTo>
                    <a:pt x="1152" y="10"/>
                  </a:lnTo>
                  <a:lnTo>
                    <a:pt x="1156" y="10"/>
                  </a:lnTo>
                  <a:lnTo>
                    <a:pt x="1160" y="10"/>
                  </a:lnTo>
                  <a:lnTo>
                    <a:pt x="1164" y="10"/>
                  </a:lnTo>
                  <a:lnTo>
                    <a:pt x="1167" y="10"/>
                  </a:lnTo>
                  <a:lnTo>
                    <a:pt x="1171" y="10"/>
                  </a:lnTo>
                  <a:lnTo>
                    <a:pt x="1175" y="10"/>
                  </a:lnTo>
                  <a:lnTo>
                    <a:pt x="1179" y="10"/>
                  </a:lnTo>
                  <a:lnTo>
                    <a:pt x="1183" y="10"/>
                  </a:lnTo>
                  <a:lnTo>
                    <a:pt x="1187" y="10"/>
                  </a:lnTo>
                  <a:lnTo>
                    <a:pt x="1191" y="10"/>
                  </a:lnTo>
                  <a:lnTo>
                    <a:pt x="1195" y="10"/>
                  </a:lnTo>
                  <a:lnTo>
                    <a:pt x="1199" y="10"/>
                  </a:lnTo>
                  <a:lnTo>
                    <a:pt x="1203" y="10"/>
                  </a:lnTo>
                  <a:lnTo>
                    <a:pt x="1206" y="10"/>
                  </a:lnTo>
                  <a:lnTo>
                    <a:pt x="1211" y="10"/>
                  </a:lnTo>
                  <a:lnTo>
                    <a:pt x="1214" y="10"/>
                  </a:lnTo>
                  <a:lnTo>
                    <a:pt x="1218" y="10"/>
                  </a:lnTo>
                  <a:lnTo>
                    <a:pt x="1222" y="10"/>
                  </a:lnTo>
                  <a:lnTo>
                    <a:pt x="1226" y="10"/>
                  </a:lnTo>
                  <a:lnTo>
                    <a:pt x="1230" y="10"/>
                  </a:lnTo>
                  <a:lnTo>
                    <a:pt x="1234" y="10"/>
                  </a:lnTo>
                  <a:lnTo>
                    <a:pt x="1238" y="10"/>
                  </a:lnTo>
                  <a:lnTo>
                    <a:pt x="1242" y="10"/>
                  </a:lnTo>
                  <a:lnTo>
                    <a:pt x="1246" y="10"/>
                  </a:lnTo>
                  <a:lnTo>
                    <a:pt x="1250" y="10"/>
                  </a:lnTo>
                  <a:lnTo>
                    <a:pt x="1254" y="10"/>
                  </a:lnTo>
                  <a:lnTo>
                    <a:pt x="1257" y="10"/>
                  </a:lnTo>
                  <a:lnTo>
                    <a:pt x="1262" y="10"/>
                  </a:lnTo>
                  <a:lnTo>
                    <a:pt x="1265" y="10"/>
                  </a:lnTo>
                  <a:lnTo>
                    <a:pt x="1269" y="10"/>
                  </a:lnTo>
                  <a:lnTo>
                    <a:pt x="1273" y="7"/>
                  </a:lnTo>
                  <a:lnTo>
                    <a:pt x="1278" y="10"/>
                  </a:lnTo>
                  <a:lnTo>
                    <a:pt x="1282" y="10"/>
                  </a:lnTo>
                  <a:lnTo>
                    <a:pt x="1286" y="10"/>
                  </a:lnTo>
                  <a:lnTo>
                    <a:pt x="1290" y="10"/>
                  </a:lnTo>
                  <a:lnTo>
                    <a:pt x="1294" y="10"/>
                  </a:lnTo>
                  <a:lnTo>
                    <a:pt x="1298" y="10"/>
                  </a:lnTo>
                  <a:lnTo>
                    <a:pt x="1302" y="10"/>
                  </a:lnTo>
                  <a:lnTo>
                    <a:pt x="1306" y="10"/>
                  </a:lnTo>
                  <a:lnTo>
                    <a:pt x="1310" y="6"/>
                  </a:lnTo>
                  <a:lnTo>
                    <a:pt x="1314" y="10"/>
                  </a:lnTo>
                  <a:lnTo>
                    <a:pt x="1318" y="10"/>
                  </a:lnTo>
                  <a:lnTo>
                    <a:pt x="1322" y="10"/>
                  </a:lnTo>
                  <a:lnTo>
                    <a:pt x="1326" y="10"/>
                  </a:lnTo>
                  <a:lnTo>
                    <a:pt x="1330" y="10"/>
                  </a:lnTo>
                  <a:lnTo>
                    <a:pt x="1334" y="6"/>
                  </a:lnTo>
                  <a:lnTo>
                    <a:pt x="1338" y="10"/>
                  </a:lnTo>
                  <a:lnTo>
                    <a:pt x="1342" y="10"/>
                  </a:lnTo>
                  <a:lnTo>
                    <a:pt x="1346" y="10"/>
                  </a:lnTo>
                  <a:lnTo>
                    <a:pt x="1350" y="10"/>
                  </a:lnTo>
                  <a:lnTo>
                    <a:pt x="1354" y="10"/>
                  </a:lnTo>
                  <a:lnTo>
                    <a:pt x="1358" y="10"/>
                  </a:lnTo>
                  <a:lnTo>
                    <a:pt x="1362" y="10"/>
                  </a:lnTo>
                  <a:lnTo>
                    <a:pt x="1366" y="10"/>
                  </a:lnTo>
                  <a:lnTo>
                    <a:pt x="1370" y="10"/>
                  </a:lnTo>
                  <a:lnTo>
                    <a:pt x="1374" y="10"/>
                  </a:lnTo>
                  <a:lnTo>
                    <a:pt x="1378" y="10"/>
                  </a:lnTo>
                  <a:lnTo>
                    <a:pt x="1382" y="10"/>
                  </a:lnTo>
                  <a:lnTo>
                    <a:pt x="1386" y="10"/>
                  </a:lnTo>
                  <a:lnTo>
                    <a:pt x="1390" y="10"/>
                  </a:lnTo>
                  <a:lnTo>
                    <a:pt x="1394" y="10"/>
                  </a:lnTo>
                  <a:lnTo>
                    <a:pt x="1398" y="10"/>
                  </a:lnTo>
                  <a:lnTo>
                    <a:pt x="1402" y="10"/>
                  </a:lnTo>
                  <a:lnTo>
                    <a:pt x="1406" y="10"/>
                  </a:lnTo>
                  <a:lnTo>
                    <a:pt x="1410" y="10"/>
                  </a:lnTo>
                  <a:lnTo>
                    <a:pt x="1414" y="10"/>
                  </a:lnTo>
                  <a:lnTo>
                    <a:pt x="1418" y="10"/>
                  </a:lnTo>
                  <a:lnTo>
                    <a:pt x="1422" y="10"/>
                  </a:lnTo>
                  <a:lnTo>
                    <a:pt x="1426" y="10"/>
                  </a:lnTo>
                  <a:lnTo>
                    <a:pt x="1430" y="10"/>
                  </a:lnTo>
                  <a:lnTo>
                    <a:pt x="1434" y="10"/>
                  </a:lnTo>
                  <a:lnTo>
                    <a:pt x="1438" y="10"/>
                  </a:lnTo>
                  <a:lnTo>
                    <a:pt x="1442" y="10"/>
                  </a:lnTo>
                  <a:lnTo>
                    <a:pt x="1446" y="10"/>
                  </a:lnTo>
                  <a:lnTo>
                    <a:pt x="1450" y="10"/>
                  </a:lnTo>
                  <a:lnTo>
                    <a:pt x="1454" y="10"/>
                  </a:lnTo>
                  <a:lnTo>
                    <a:pt x="1458" y="10"/>
                  </a:lnTo>
                  <a:lnTo>
                    <a:pt x="1462" y="10"/>
                  </a:lnTo>
                  <a:lnTo>
                    <a:pt x="1466" y="10"/>
                  </a:lnTo>
                  <a:lnTo>
                    <a:pt x="1470" y="10"/>
                  </a:lnTo>
                  <a:lnTo>
                    <a:pt x="1474" y="10"/>
                  </a:lnTo>
                  <a:lnTo>
                    <a:pt x="1478" y="10"/>
                  </a:lnTo>
                  <a:lnTo>
                    <a:pt x="1482" y="10"/>
                  </a:lnTo>
                  <a:lnTo>
                    <a:pt x="1486" y="10"/>
                  </a:lnTo>
                  <a:lnTo>
                    <a:pt x="1490" y="10"/>
                  </a:lnTo>
                  <a:lnTo>
                    <a:pt x="1494" y="10"/>
                  </a:lnTo>
                  <a:lnTo>
                    <a:pt x="1498" y="10"/>
                  </a:lnTo>
                  <a:lnTo>
                    <a:pt x="1502" y="10"/>
                  </a:lnTo>
                  <a:lnTo>
                    <a:pt x="1506" y="10"/>
                  </a:lnTo>
                  <a:lnTo>
                    <a:pt x="1510" y="10"/>
                  </a:lnTo>
                  <a:lnTo>
                    <a:pt x="1515" y="10"/>
                  </a:lnTo>
                  <a:lnTo>
                    <a:pt x="1519" y="1"/>
                  </a:lnTo>
                  <a:lnTo>
                    <a:pt x="1523" y="10"/>
                  </a:lnTo>
                  <a:lnTo>
                    <a:pt x="1527" y="10"/>
                  </a:lnTo>
                  <a:lnTo>
                    <a:pt x="1531" y="10"/>
                  </a:lnTo>
                  <a:lnTo>
                    <a:pt x="1535" y="10"/>
                  </a:lnTo>
                  <a:lnTo>
                    <a:pt x="1539" y="10"/>
                  </a:lnTo>
                  <a:lnTo>
                    <a:pt x="1543" y="10"/>
                  </a:lnTo>
                  <a:lnTo>
                    <a:pt x="1547" y="10"/>
                  </a:lnTo>
                  <a:lnTo>
                    <a:pt x="1551" y="10"/>
                  </a:lnTo>
                  <a:lnTo>
                    <a:pt x="1555" y="10"/>
                  </a:lnTo>
                  <a:lnTo>
                    <a:pt x="1559" y="10"/>
                  </a:lnTo>
                  <a:lnTo>
                    <a:pt x="1563" y="10"/>
                  </a:lnTo>
                  <a:lnTo>
                    <a:pt x="1568" y="10"/>
                  </a:lnTo>
                  <a:lnTo>
                    <a:pt x="1572" y="10"/>
                  </a:lnTo>
                  <a:lnTo>
                    <a:pt x="1576" y="10"/>
                  </a:lnTo>
                  <a:lnTo>
                    <a:pt x="1580" y="10"/>
                  </a:lnTo>
                  <a:lnTo>
                    <a:pt x="1584" y="10"/>
                  </a:lnTo>
                  <a:lnTo>
                    <a:pt x="1589" y="10"/>
                  </a:lnTo>
                  <a:lnTo>
                    <a:pt x="1593" y="10"/>
                  </a:lnTo>
                  <a:lnTo>
                    <a:pt x="1597" y="10"/>
                  </a:lnTo>
                  <a:lnTo>
                    <a:pt x="1601" y="10"/>
                  </a:lnTo>
                  <a:lnTo>
                    <a:pt x="1605" y="10"/>
                  </a:lnTo>
                  <a:lnTo>
                    <a:pt x="1610" y="10"/>
                  </a:lnTo>
                  <a:lnTo>
                    <a:pt x="1614" y="10"/>
                  </a:lnTo>
                  <a:lnTo>
                    <a:pt x="1619" y="10"/>
                  </a:lnTo>
                  <a:lnTo>
                    <a:pt x="1623" y="10"/>
                  </a:lnTo>
                  <a:lnTo>
                    <a:pt x="1627" y="10"/>
                  </a:lnTo>
                  <a:lnTo>
                    <a:pt x="1631" y="10"/>
                  </a:lnTo>
                  <a:lnTo>
                    <a:pt x="1636" y="5"/>
                  </a:lnTo>
                  <a:lnTo>
                    <a:pt x="1640" y="7"/>
                  </a:lnTo>
                  <a:lnTo>
                    <a:pt x="1644" y="10"/>
                  </a:lnTo>
                  <a:lnTo>
                    <a:pt x="1648" y="10"/>
                  </a:lnTo>
                  <a:lnTo>
                    <a:pt x="1652" y="10"/>
                  </a:lnTo>
                  <a:lnTo>
                    <a:pt x="1656" y="10"/>
                  </a:lnTo>
                  <a:lnTo>
                    <a:pt x="1661" y="10"/>
                  </a:lnTo>
                  <a:lnTo>
                    <a:pt x="1665" y="5"/>
                  </a:lnTo>
                  <a:lnTo>
                    <a:pt x="1669" y="10"/>
                  </a:lnTo>
                  <a:lnTo>
                    <a:pt x="1673" y="10"/>
                  </a:lnTo>
                  <a:lnTo>
                    <a:pt x="1678" y="10"/>
                  </a:lnTo>
                  <a:lnTo>
                    <a:pt x="1682" y="10"/>
                  </a:lnTo>
                  <a:lnTo>
                    <a:pt x="1687" y="10"/>
                  </a:lnTo>
                  <a:lnTo>
                    <a:pt x="1691" y="10"/>
                  </a:lnTo>
                  <a:lnTo>
                    <a:pt x="1695" y="10"/>
                  </a:lnTo>
                  <a:lnTo>
                    <a:pt x="1699" y="10"/>
                  </a:lnTo>
                  <a:lnTo>
                    <a:pt x="1704" y="10"/>
                  </a:lnTo>
                  <a:lnTo>
                    <a:pt x="1708" y="10"/>
                  </a:lnTo>
                  <a:lnTo>
                    <a:pt x="1713" y="10"/>
                  </a:lnTo>
                  <a:lnTo>
                    <a:pt x="1717" y="10"/>
                  </a:lnTo>
                  <a:lnTo>
                    <a:pt x="1721" y="10"/>
                  </a:lnTo>
                  <a:lnTo>
                    <a:pt x="1725" y="10"/>
                  </a:lnTo>
                  <a:lnTo>
                    <a:pt x="1730" y="10"/>
                  </a:lnTo>
                  <a:lnTo>
                    <a:pt x="1734" y="10"/>
                  </a:lnTo>
                  <a:lnTo>
                    <a:pt x="1739" y="10"/>
                  </a:lnTo>
                  <a:lnTo>
                    <a:pt x="1743" y="10"/>
                  </a:lnTo>
                  <a:lnTo>
                    <a:pt x="1747" y="7"/>
                  </a:lnTo>
                  <a:lnTo>
                    <a:pt x="1751" y="10"/>
                  </a:lnTo>
                  <a:lnTo>
                    <a:pt x="1756" y="10"/>
                  </a:lnTo>
                  <a:lnTo>
                    <a:pt x="1760" y="10"/>
                  </a:lnTo>
                  <a:lnTo>
                    <a:pt x="1764" y="10"/>
                  </a:lnTo>
                  <a:lnTo>
                    <a:pt x="1768" y="10"/>
                  </a:lnTo>
                  <a:lnTo>
                    <a:pt x="1772" y="10"/>
                  </a:lnTo>
                  <a:lnTo>
                    <a:pt x="1776" y="10"/>
                  </a:lnTo>
                  <a:lnTo>
                    <a:pt x="1781" y="10"/>
                  </a:lnTo>
                  <a:lnTo>
                    <a:pt x="1785" y="10"/>
                  </a:lnTo>
                  <a:lnTo>
                    <a:pt x="1789" y="10"/>
                  </a:lnTo>
                  <a:lnTo>
                    <a:pt x="1793" y="10"/>
                  </a:lnTo>
                  <a:lnTo>
                    <a:pt x="1798" y="10"/>
                  </a:lnTo>
                  <a:lnTo>
                    <a:pt x="1802" y="10"/>
                  </a:lnTo>
                  <a:lnTo>
                    <a:pt x="1806" y="10"/>
                  </a:lnTo>
                  <a:lnTo>
                    <a:pt x="1810" y="10"/>
                  </a:lnTo>
                  <a:lnTo>
                    <a:pt x="1815" y="10"/>
                  </a:lnTo>
                  <a:lnTo>
                    <a:pt x="1819" y="10"/>
                  </a:lnTo>
                  <a:lnTo>
                    <a:pt x="1823" y="7"/>
                  </a:lnTo>
                  <a:lnTo>
                    <a:pt x="1827" y="6"/>
                  </a:lnTo>
                  <a:lnTo>
                    <a:pt x="1832" y="10"/>
                  </a:lnTo>
                  <a:lnTo>
                    <a:pt x="1836" y="10"/>
                  </a:lnTo>
                  <a:lnTo>
                    <a:pt x="1841" y="10"/>
                  </a:lnTo>
                  <a:lnTo>
                    <a:pt x="1845" y="10"/>
                  </a:lnTo>
                  <a:lnTo>
                    <a:pt x="1849" y="10"/>
                  </a:lnTo>
                  <a:lnTo>
                    <a:pt x="1853" y="10"/>
                  </a:lnTo>
                  <a:lnTo>
                    <a:pt x="1857" y="10"/>
                  </a:lnTo>
                  <a:lnTo>
                    <a:pt x="1861" y="10"/>
                  </a:lnTo>
                  <a:lnTo>
                    <a:pt x="1866" y="10"/>
                  </a:lnTo>
                  <a:lnTo>
                    <a:pt x="1870" y="10"/>
                  </a:lnTo>
                  <a:lnTo>
                    <a:pt x="1874" y="7"/>
                  </a:lnTo>
                  <a:lnTo>
                    <a:pt x="1878" y="10"/>
                  </a:lnTo>
                  <a:lnTo>
                    <a:pt x="1883" y="7"/>
                  </a:lnTo>
                  <a:lnTo>
                    <a:pt x="1887" y="10"/>
                  </a:lnTo>
                  <a:lnTo>
                    <a:pt x="1891" y="10"/>
                  </a:lnTo>
                  <a:lnTo>
                    <a:pt x="1895" y="10"/>
                  </a:lnTo>
                  <a:lnTo>
                    <a:pt x="1899" y="10"/>
                  </a:lnTo>
                  <a:lnTo>
                    <a:pt x="1903" y="10"/>
                  </a:lnTo>
                  <a:lnTo>
                    <a:pt x="1908" y="10"/>
                  </a:lnTo>
                  <a:lnTo>
                    <a:pt x="1912" y="10"/>
                  </a:lnTo>
                  <a:lnTo>
                    <a:pt x="1916" y="10"/>
                  </a:lnTo>
                  <a:lnTo>
                    <a:pt x="1920" y="10"/>
                  </a:lnTo>
                  <a:lnTo>
                    <a:pt x="1924" y="10"/>
                  </a:lnTo>
                  <a:lnTo>
                    <a:pt x="1928" y="10"/>
                  </a:lnTo>
                  <a:lnTo>
                    <a:pt x="1932" y="10"/>
                  </a:lnTo>
                  <a:lnTo>
                    <a:pt x="1936" y="10"/>
                  </a:lnTo>
                  <a:lnTo>
                    <a:pt x="1941" y="7"/>
                  </a:lnTo>
                  <a:lnTo>
                    <a:pt x="1945" y="10"/>
                  </a:lnTo>
                  <a:lnTo>
                    <a:pt x="1949" y="10"/>
                  </a:lnTo>
                  <a:lnTo>
                    <a:pt x="1953" y="10"/>
                  </a:lnTo>
                  <a:lnTo>
                    <a:pt x="1957" y="10"/>
                  </a:lnTo>
                  <a:lnTo>
                    <a:pt x="1961" y="10"/>
                  </a:lnTo>
                  <a:lnTo>
                    <a:pt x="1965" y="10"/>
                  </a:lnTo>
                  <a:lnTo>
                    <a:pt x="1969" y="10"/>
                  </a:lnTo>
                  <a:lnTo>
                    <a:pt x="1973" y="10"/>
                  </a:lnTo>
                  <a:lnTo>
                    <a:pt x="1977" y="10"/>
                  </a:lnTo>
                  <a:lnTo>
                    <a:pt x="1982" y="10"/>
                  </a:lnTo>
                  <a:lnTo>
                    <a:pt x="1985" y="10"/>
                  </a:lnTo>
                  <a:lnTo>
                    <a:pt x="1990" y="10"/>
                  </a:lnTo>
                  <a:lnTo>
                    <a:pt x="1994" y="10"/>
                  </a:lnTo>
                  <a:lnTo>
                    <a:pt x="1998" y="10"/>
                  </a:lnTo>
                  <a:lnTo>
                    <a:pt x="2002" y="10"/>
                  </a:lnTo>
                  <a:lnTo>
                    <a:pt x="2006" y="7"/>
                  </a:lnTo>
                  <a:lnTo>
                    <a:pt x="2010" y="10"/>
                  </a:lnTo>
                  <a:lnTo>
                    <a:pt x="2014" y="10"/>
                  </a:lnTo>
                  <a:lnTo>
                    <a:pt x="2018" y="10"/>
                  </a:lnTo>
                  <a:lnTo>
                    <a:pt x="2023" y="10"/>
                  </a:lnTo>
                  <a:lnTo>
                    <a:pt x="2026" y="7"/>
                  </a:lnTo>
                  <a:lnTo>
                    <a:pt x="2031" y="10"/>
                  </a:lnTo>
                  <a:lnTo>
                    <a:pt x="2035" y="10"/>
                  </a:lnTo>
                  <a:lnTo>
                    <a:pt x="2039" y="10"/>
                  </a:lnTo>
                  <a:lnTo>
                    <a:pt x="2043" y="10"/>
                  </a:lnTo>
                  <a:lnTo>
                    <a:pt x="2047" y="10"/>
                  </a:lnTo>
                  <a:lnTo>
                    <a:pt x="2051" y="4"/>
                  </a:lnTo>
                  <a:lnTo>
                    <a:pt x="2056" y="10"/>
                  </a:lnTo>
                  <a:lnTo>
                    <a:pt x="2060" y="7"/>
                  </a:lnTo>
                  <a:lnTo>
                    <a:pt x="2064" y="10"/>
                  </a:lnTo>
                  <a:lnTo>
                    <a:pt x="2068" y="10"/>
                  </a:lnTo>
                  <a:lnTo>
                    <a:pt x="2072" y="10"/>
                  </a:lnTo>
                  <a:lnTo>
                    <a:pt x="2076" y="10"/>
                  </a:lnTo>
                  <a:lnTo>
                    <a:pt x="2081" y="10"/>
                  </a:lnTo>
                  <a:lnTo>
                    <a:pt x="2084" y="10"/>
                  </a:lnTo>
                  <a:lnTo>
                    <a:pt x="2089" y="10"/>
                  </a:lnTo>
                  <a:lnTo>
                    <a:pt x="2093" y="6"/>
                  </a:lnTo>
                  <a:lnTo>
                    <a:pt x="2097" y="10"/>
                  </a:lnTo>
                  <a:lnTo>
                    <a:pt x="2101" y="10"/>
                  </a:lnTo>
                  <a:lnTo>
                    <a:pt x="2106" y="5"/>
                  </a:lnTo>
                  <a:lnTo>
                    <a:pt x="2110" y="4"/>
                  </a:lnTo>
                  <a:lnTo>
                    <a:pt x="2114" y="10"/>
                  </a:lnTo>
                  <a:lnTo>
                    <a:pt x="2118" y="4"/>
                  </a:lnTo>
                  <a:lnTo>
                    <a:pt x="2122" y="4"/>
                  </a:lnTo>
                  <a:lnTo>
                    <a:pt x="2126" y="7"/>
                  </a:lnTo>
                  <a:lnTo>
                    <a:pt x="2130" y="10"/>
                  </a:lnTo>
                  <a:lnTo>
                    <a:pt x="2134" y="10"/>
                  </a:lnTo>
                  <a:lnTo>
                    <a:pt x="2139" y="10"/>
                  </a:lnTo>
                  <a:lnTo>
                    <a:pt x="2143" y="10"/>
                  </a:lnTo>
                  <a:lnTo>
                    <a:pt x="2147" y="10"/>
                  </a:lnTo>
                  <a:lnTo>
                    <a:pt x="2151" y="10"/>
                  </a:lnTo>
                  <a:lnTo>
                    <a:pt x="2155" y="5"/>
                  </a:lnTo>
                  <a:lnTo>
                    <a:pt x="2159" y="10"/>
                  </a:lnTo>
                  <a:lnTo>
                    <a:pt x="2164" y="10"/>
                  </a:lnTo>
                  <a:lnTo>
                    <a:pt x="2168" y="10"/>
                  </a:lnTo>
                  <a:lnTo>
                    <a:pt x="2172" y="10"/>
                  </a:lnTo>
                  <a:lnTo>
                    <a:pt x="2176" y="10"/>
                  </a:lnTo>
                  <a:lnTo>
                    <a:pt x="2180" y="10"/>
                  </a:lnTo>
                  <a:lnTo>
                    <a:pt x="2184" y="7"/>
                  </a:lnTo>
                  <a:lnTo>
                    <a:pt x="2189" y="6"/>
                  </a:lnTo>
                  <a:lnTo>
                    <a:pt x="2193" y="7"/>
                  </a:lnTo>
                  <a:lnTo>
                    <a:pt x="2197" y="6"/>
                  </a:lnTo>
                  <a:lnTo>
                    <a:pt x="2201" y="10"/>
                  </a:lnTo>
                  <a:lnTo>
                    <a:pt x="2205" y="10"/>
                  </a:lnTo>
                  <a:lnTo>
                    <a:pt x="2209" y="10"/>
                  </a:lnTo>
                  <a:lnTo>
                    <a:pt x="2214" y="10"/>
                  </a:lnTo>
                  <a:lnTo>
                    <a:pt x="2218" y="10"/>
                  </a:lnTo>
                  <a:lnTo>
                    <a:pt x="2222" y="10"/>
                  </a:lnTo>
                  <a:lnTo>
                    <a:pt x="2226" y="10"/>
                  </a:lnTo>
                  <a:lnTo>
                    <a:pt x="2230" y="5"/>
                  </a:lnTo>
                  <a:lnTo>
                    <a:pt x="2234" y="10"/>
                  </a:lnTo>
                  <a:lnTo>
                    <a:pt x="2239" y="8"/>
                  </a:lnTo>
                  <a:lnTo>
                    <a:pt x="2243" y="10"/>
                  </a:lnTo>
                  <a:lnTo>
                    <a:pt x="2247" y="10"/>
                  </a:lnTo>
                  <a:lnTo>
                    <a:pt x="2251" y="10"/>
                  </a:lnTo>
                  <a:lnTo>
                    <a:pt x="2255" y="10"/>
                  </a:lnTo>
                  <a:lnTo>
                    <a:pt x="2259" y="10"/>
                  </a:lnTo>
                  <a:lnTo>
                    <a:pt x="2264" y="10"/>
                  </a:lnTo>
                  <a:lnTo>
                    <a:pt x="2268" y="10"/>
                  </a:lnTo>
                  <a:lnTo>
                    <a:pt x="2272" y="10"/>
                  </a:lnTo>
                  <a:lnTo>
                    <a:pt x="2276" y="6"/>
                  </a:lnTo>
                  <a:lnTo>
                    <a:pt x="2280" y="10"/>
                  </a:lnTo>
                  <a:lnTo>
                    <a:pt x="2284" y="10"/>
                  </a:lnTo>
                  <a:lnTo>
                    <a:pt x="2288" y="10"/>
                  </a:lnTo>
                  <a:lnTo>
                    <a:pt x="2292" y="10"/>
                  </a:lnTo>
                  <a:lnTo>
                    <a:pt x="2297" y="10"/>
                  </a:lnTo>
                  <a:lnTo>
                    <a:pt x="2301" y="6"/>
                  </a:lnTo>
                  <a:lnTo>
                    <a:pt x="2305" y="5"/>
                  </a:lnTo>
                  <a:lnTo>
                    <a:pt x="2309" y="10"/>
                  </a:lnTo>
                  <a:lnTo>
                    <a:pt x="2313" y="10"/>
                  </a:lnTo>
                  <a:lnTo>
                    <a:pt x="2317" y="7"/>
                  </a:lnTo>
                  <a:lnTo>
                    <a:pt x="2321" y="10"/>
                  </a:lnTo>
                  <a:lnTo>
                    <a:pt x="2325" y="10"/>
                  </a:lnTo>
                  <a:lnTo>
                    <a:pt x="2329" y="10"/>
                  </a:lnTo>
                  <a:lnTo>
                    <a:pt x="2333" y="10"/>
                  </a:lnTo>
                  <a:lnTo>
                    <a:pt x="2338" y="10"/>
                  </a:lnTo>
                  <a:lnTo>
                    <a:pt x="2342" y="10"/>
                  </a:lnTo>
                  <a:lnTo>
                    <a:pt x="2346" y="10"/>
                  </a:lnTo>
                  <a:lnTo>
                    <a:pt x="2350" y="10"/>
                  </a:lnTo>
                  <a:lnTo>
                    <a:pt x="2354" y="10"/>
                  </a:lnTo>
                  <a:lnTo>
                    <a:pt x="2358" y="10"/>
                  </a:lnTo>
                  <a:lnTo>
                    <a:pt x="2362" y="10"/>
                  </a:lnTo>
                  <a:lnTo>
                    <a:pt x="2366" y="10"/>
                  </a:lnTo>
                  <a:lnTo>
                    <a:pt x="2370" y="10"/>
                  </a:lnTo>
                  <a:lnTo>
                    <a:pt x="2374" y="10"/>
                  </a:lnTo>
                  <a:lnTo>
                    <a:pt x="2378" y="10"/>
                  </a:lnTo>
                  <a:lnTo>
                    <a:pt x="2382" y="10"/>
                  </a:lnTo>
                  <a:lnTo>
                    <a:pt x="2386" y="10"/>
                  </a:lnTo>
                  <a:lnTo>
                    <a:pt x="2391" y="6"/>
                  </a:lnTo>
                  <a:lnTo>
                    <a:pt x="2395" y="10"/>
                  </a:lnTo>
                  <a:lnTo>
                    <a:pt x="2399" y="10"/>
                  </a:lnTo>
                  <a:lnTo>
                    <a:pt x="2403" y="10"/>
                  </a:lnTo>
                  <a:lnTo>
                    <a:pt x="2407" y="6"/>
                  </a:lnTo>
                  <a:lnTo>
                    <a:pt x="2411" y="10"/>
                  </a:lnTo>
                  <a:lnTo>
                    <a:pt x="2415" y="10"/>
                  </a:lnTo>
                  <a:lnTo>
                    <a:pt x="2419" y="10"/>
                  </a:lnTo>
                  <a:lnTo>
                    <a:pt x="2423" y="2"/>
                  </a:lnTo>
                  <a:lnTo>
                    <a:pt x="2428" y="7"/>
                  </a:lnTo>
                  <a:lnTo>
                    <a:pt x="2432" y="5"/>
                  </a:lnTo>
                  <a:lnTo>
                    <a:pt x="2436" y="3"/>
                  </a:lnTo>
                  <a:lnTo>
                    <a:pt x="2440" y="10"/>
                  </a:lnTo>
                  <a:lnTo>
                    <a:pt x="2444" y="5"/>
                  </a:lnTo>
                  <a:lnTo>
                    <a:pt x="2448" y="7"/>
                  </a:lnTo>
                  <a:lnTo>
                    <a:pt x="2452" y="10"/>
                  </a:lnTo>
                  <a:lnTo>
                    <a:pt x="2456" y="10"/>
                  </a:lnTo>
                  <a:lnTo>
                    <a:pt x="2460" y="10"/>
                  </a:lnTo>
                  <a:lnTo>
                    <a:pt x="2464" y="10"/>
                  </a:lnTo>
                  <a:lnTo>
                    <a:pt x="2469" y="10"/>
                  </a:lnTo>
                  <a:lnTo>
                    <a:pt x="2473" y="10"/>
                  </a:lnTo>
                  <a:lnTo>
                    <a:pt x="2477" y="10"/>
                  </a:lnTo>
                  <a:lnTo>
                    <a:pt x="2481" y="10"/>
                  </a:lnTo>
                  <a:lnTo>
                    <a:pt x="2486" y="10"/>
                  </a:lnTo>
                  <a:lnTo>
                    <a:pt x="2490" y="10"/>
                  </a:lnTo>
                  <a:lnTo>
                    <a:pt x="2494" y="10"/>
                  </a:lnTo>
                  <a:lnTo>
                    <a:pt x="2498" y="10"/>
                  </a:lnTo>
                  <a:lnTo>
                    <a:pt x="2502" y="10"/>
                  </a:lnTo>
                  <a:lnTo>
                    <a:pt x="2506" y="10"/>
                  </a:lnTo>
                  <a:lnTo>
                    <a:pt x="2510" y="10"/>
                  </a:lnTo>
                  <a:lnTo>
                    <a:pt x="2514" y="10"/>
                  </a:lnTo>
                  <a:lnTo>
                    <a:pt x="2518" y="10"/>
                  </a:lnTo>
                  <a:lnTo>
                    <a:pt x="2522" y="10"/>
                  </a:lnTo>
                  <a:lnTo>
                    <a:pt x="2526" y="10"/>
                  </a:lnTo>
                  <a:lnTo>
                    <a:pt x="2530" y="10"/>
                  </a:lnTo>
                  <a:lnTo>
                    <a:pt x="2535" y="10"/>
                  </a:lnTo>
                  <a:lnTo>
                    <a:pt x="2538" y="10"/>
                  </a:lnTo>
                  <a:lnTo>
                    <a:pt x="2543" y="10"/>
                  </a:lnTo>
                  <a:lnTo>
                    <a:pt x="2546" y="10"/>
                  </a:lnTo>
                  <a:lnTo>
                    <a:pt x="2551" y="10"/>
                  </a:lnTo>
                  <a:lnTo>
                    <a:pt x="2554" y="10"/>
                  </a:lnTo>
                  <a:lnTo>
                    <a:pt x="2559" y="10"/>
                  </a:lnTo>
                  <a:lnTo>
                    <a:pt x="2563" y="10"/>
                  </a:lnTo>
                  <a:lnTo>
                    <a:pt x="2567" y="10"/>
                  </a:lnTo>
                  <a:lnTo>
                    <a:pt x="2571" y="10"/>
                  </a:lnTo>
                  <a:lnTo>
                    <a:pt x="2575" y="10"/>
                  </a:lnTo>
                  <a:lnTo>
                    <a:pt x="2579" y="10"/>
                  </a:lnTo>
                  <a:lnTo>
                    <a:pt x="2583" y="10"/>
                  </a:lnTo>
                  <a:lnTo>
                    <a:pt x="2587" y="10"/>
                  </a:lnTo>
                  <a:lnTo>
                    <a:pt x="2591" y="10"/>
                  </a:lnTo>
                  <a:lnTo>
                    <a:pt x="2595" y="10"/>
                  </a:lnTo>
                  <a:lnTo>
                    <a:pt x="2600" y="10"/>
                  </a:lnTo>
                  <a:lnTo>
                    <a:pt x="2604" y="10"/>
                  </a:lnTo>
                  <a:lnTo>
                    <a:pt x="2608" y="5"/>
                  </a:lnTo>
                  <a:lnTo>
                    <a:pt x="2612" y="10"/>
                  </a:lnTo>
                  <a:lnTo>
                    <a:pt x="2616" y="6"/>
                  </a:lnTo>
                  <a:lnTo>
                    <a:pt x="2620" y="10"/>
                  </a:lnTo>
                  <a:lnTo>
                    <a:pt x="2624" y="10"/>
                  </a:lnTo>
                  <a:lnTo>
                    <a:pt x="2628" y="10"/>
                  </a:lnTo>
                  <a:lnTo>
                    <a:pt x="2632" y="10"/>
                  </a:lnTo>
                  <a:lnTo>
                    <a:pt x="2637" y="10"/>
                  </a:lnTo>
                  <a:lnTo>
                    <a:pt x="2641" y="10"/>
                  </a:lnTo>
                  <a:lnTo>
                    <a:pt x="2645" y="10"/>
                  </a:lnTo>
                  <a:lnTo>
                    <a:pt x="2649" y="6"/>
                  </a:lnTo>
                  <a:lnTo>
                    <a:pt x="2653" y="10"/>
                  </a:lnTo>
                  <a:lnTo>
                    <a:pt x="2657" y="10"/>
                  </a:lnTo>
                  <a:lnTo>
                    <a:pt x="2661" y="10"/>
                  </a:lnTo>
                  <a:lnTo>
                    <a:pt x="2666" y="10"/>
                  </a:lnTo>
                  <a:lnTo>
                    <a:pt x="2670" y="10"/>
                  </a:lnTo>
                  <a:lnTo>
                    <a:pt x="2674" y="10"/>
                  </a:lnTo>
                  <a:lnTo>
                    <a:pt x="2678" y="10"/>
                  </a:lnTo>
                  <a:lnTo>
                    <a:pt x="2682" y="10"/>
                  </a:lnTo>
                  <a:lnTo>
                    <a:pt x="2686" y="10"/>
                  </a:lnTo>
                  <a:lnTo>
                    <a:pt x="2690" y="6"/>
                  </a:lnTo>
                  <a:lnTo>
                    <a:pt x="2694" y="5"/>
                  </a:lnTo>
                  <a:lnTo>
                    <a:pt x="2699" y="10"/>
                  </a:lnTo>
                  <a:lnTo>
                    <a:pt x="2703" y="10"/>
                  </a:lnTo>
                  <a:lnTo>
                    <a:pt x="2707" y="10"/>
                  </a:lnTo>
                  <a:lnTo>
                    <a:pt x="2711" y="6"/>
                  </a:lnTo>
                  <a:lnTo>
                    <a:pt x="2715" y="10"/>
                  </a:lnTo>
                  <a:lnTo>
                    <a:pt x="2719" y="6"/>
                  </a:lnTo>
                  <a:lnTo>
                    <a:pt x="2723" y="10"/>
                  </a:lnTo>
                  <a:lnTo>
                    <a:pt x="2727" y="10"/>
                  </a:lnTo>
                  <a:lnTo>
                    <a:pt x="2731" y="10"/>
                  </a:lnTo>
                  <a:lnTo>
                    <a:pt x="2735" y="10"/>
                  </a:lnTo>
                  <a:lnTo>
                    <a:pt x="2739" y="10"/>
                  </a:lnTo>
                  <a:lnTo>
                    <a:pt x="2743" y="4"/>
                  </a:lnTo>
                  <a:lnTo>
                    <a:pt x="2747" y="10"/>
                  </a:lnTo>
                  <a:lnTo>
                    <a:pt x="2752" y="10"/>
                  </a:lnTo>
                  <a:lnTo>
                    <a:pt x="2756" y="7"/>
                  </a:lnTo>
                  <a:lnTo>
                    <a:pt x="2760" y="10"/>
                  </a:lnTo>
                  <a:lnTo>
                    <a:pt x="2764" y="6"/>
                  </a:lnTo>
                  <a:lnTo>
                    <a:pt x="2768" y="10"/>
                  </a:lnTo>
                  <a:lnTo>
                    <a:pt x="2772" y="4"/>
                  </a:lnTo>
                  <a:lnTo>
                    <a:pt x="2776" y="10"/>
                  </a:lnTo>
                  <a:lnTo>
                    <a:pt x="2780" y="10"/>
                  </a:lnTo>
                  <a:lnTo>
                    <a:pt x="2784" y="10"/>
                  </a:lnTo>
                  <a:lnTo>
                    <a:pt x="2788" y="10"/>
                  </a:lnTo>
                  <a:lnTo>
                    <a:pt x="2792" y="5"/>
                  </a:lnTo>
                  <a:lnTo>
                    <a:pt x="2797" y="10"/>
                  </a:lnTo>
                  <a:lnTo>
                    <a:pt x="2800" y="10"/>
                  </a:lnTo>
                  <a:lnTo>
                    <a:pt x="2805" y="5"/>
                  </a:lnTo>
                  <a:lnTo>
                    <a:pt x="2809" y="4"/>
                  </a:lnTo>
                  <a:lnTo>
                    <a:pt x="2813" y="10"/>
                  </a:lnTo>
                  <a:lnTo>
                    <a:pt x="2817" y="10"/>
                  </a:lnTo>
                  <a:lnTo>
                    <a:pt x="2821" y="10"/>
                  </a:lnTo>
                  <a:lnTo>
                    <a:pt x="2825" y="4"/>
                  </a:lnTo>
                  <a:lnTo>
                    <a:pt x="2829" y="10"/>
                  </a:lnTo>
                  <a:lnTo>
                    <a:pt x="2833" y="10"/>
                  </a:lnTo>
                  <a:lnTo>
                    <a:pt x="2838" y="10"/>
                  </a:lnTo>
                  <a:lnTo>
                    <a:pt x="2841" y="6"/>
                  </a:lnTo>
                  <a:lnTo>
                    <a:pt x="2846" y="10"/>
                  </a:lnTo>
                  <a:lnTo>
                    <a:pt x="2850" y="10"/>
                  </a:lnTo>
                  <a:lnTo>
                    <a:pt x="2854" y="10"/>
                  </a:lnTo>
                  <a:lnTo>
                    <a:pt x="2858" y="7"/>
                  </a:lnTo>
                  <a:lnTo>
                    <a:pt x="2862" y="10"/>
                  </a:lnTo>
                  <a:lnTo>
                    <a:pt x="2866" y="10"/>
                  </a:lnTo>
                  <a:lnTo>
                    <a:pt x="2870" y="3"/>
                  </a:lnTo>
                  <a:lnTo>
                    <a:pt x="2874" y="0"/>
                  </a:lnTo>
                  <a:lnTo>
                    <a:pt x="2878" y="10"/>
                  </a:lnTo>
                  <a:lnTo>
                    <a:pt x="2883" y="10"/>
                  </a:lnTo>
                  <a:lnTo>
                    <a:pt x="2887" y="10"/>
                  </a:lnTo>
                  <a:lnTo>
                    <a:pt x="2891" y="5"/>
                  </a:lnTo>
                  <a:lnTo>
                    <a:pt x="2895" y="10"/>
                  </a:lnTo>
                  <a:lnTo>
                    <a:pt x="2899" y="10"/>
                  </a:lnTo>
                  <a:lnTo>
                    <a:pt x="2903" y="10"/>
                  </a:lnTo>
                  <a:lnTo>
                    <a:pt x="2907" y="10"/>
                  </a:lnTo>
                  <a:lnTo>
                    <a:pt x="2911" y="10"/>
                  </a:lnTo>
                  <a:lnTo>
                    <a:pt x="2915" y="6"/>
                  </a:lnTo>
                  <a:lnTo>
                    <a:pt x="2919" y="7"/>
                  </a:lnTo>
                  <a:lnTo>
                    <a:pt x="2923" y="4"/>
                  </a:lnTo>
                  <a:lnTo>
                    <a:pt x="2927" y="10"/>
                  </a:lnTo>
                  <a:lnTo>
                    <a:pt x="2931" y="5"/>
                  </a:lnTo>
                  <a:lnTo>
                    <a:pt x="2935" y="10"/>
                  </a:lnTo>
                  <a:lnTo>
                    <a:pt x="2939" y="10"/>
                  </a:lnTo>
                  <a:lnTo>
                    <a:pt x="2943" y="10"/>
                  </a:lnTo>
                  <a:lnTo>
                    <a:pt x="2947" y="4"/>
                  </a:lnTo>
                  <a:lnTo>
                    <a:pt x="2951" y="10"/>
                  </a:lnTo>
                  <a:lnTo>
                    <a:pt x="2955" y="10"/>
                  </a:lnTo>
                  <a:lnTo>
                    <a:pt x="2960" y="4"/>
                  </a:lnTo>
                  <a:lnTo>
                    <a:pt x="2963" y="10"/>
                  </a:lnTo>
                  <a:lnTo>
                    <a:pt x="2968" y="10"/>
                  </a:lnTo>
                  <a:lnTo>
                    <a:pt x="2972" y="10"/>
                  </a:lnTo>
                  <a:lnTo>
                    <a:pt x="2976" y="3"/>
                  </a:lnTo>
                  <a:lnTo>
                    <a:pt x="2980" y="10"/>
                  </a:lnTo>
                  <a:lnTo>
                    <a:pt x="2984" y="10"/>
                  </a:lnTo>
                  <a:lnTo>
                    <a:pt x="2988" y="10"/>
                  </a:lnTo>
                  <a:lnTo>
                    <a:pt x="2992" y="5"/>
                  </a:lnTo>
                  <a:lnTo>
                    <a:pt x="2996" y="7"/>
                  </a:lnTo>
                  <a:lnTo>
                    <a:pt x="3000" y="10"/>
                  </a:lnTo>
                  <a:lnTo>
                    <a:pt x="3004" y="10"/>
                  </a:lnTo>
                  <a:lnTo>
                    <a:pt x="3008" y="10"/>
                  </a:lnTo>
                  <a:lnTo>
                    <a:pt x="3012" y="6"/>
                  </a:lnTo>
                  <a:lnTo>
                    <a:pt x="3016" y="1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id="{F15A4024-4AF1-7507-CAED-C74A5FFEBE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3" y="2774"/>
              <a:ext cx="3358" cy="405"/>
            </a:xfrm>
            <a:custGeom>
              <a:avLst/>
              <a:gdLst>
                <a:gd name="T0" fmla="*/ 53 w 3358"/>
                <a:gd name="T1" fmla="*/ 405 h 405"/>
                <a:gd name="T2" fmla="*/ 109 w 3358"/>
                <a:gd name="T3" fmla="*/ 405 h 405"/>
                <a:gd name="T4" fmla="*/ 166 w 3358"/>
                <a:gd name="T5" fmla="*/ 405 h 405"/>
                <a:gd name="T6" fmla="*/ 223 w 3358"/>
                <a:gd name="T7" fmla="*/ 405 h 405"/>
                <a:gd name="T8" fmla="*/ 279 w 3358"/>
                <a:gd name="T9" fmla="*/ 401 h 405"/>
                <a:gd name="T10" fmla="*/ 335 w 3358"/>
                <a:gd name="T11" fmla="*/ 392 h 405"/>
                <a:gd name="T12" fmla="*/ 391 w 3358"/>
                <a:gd name="T13" fmla="*/ 405 h 405"/>
                <a:gd name="T14" fmla="*/ 448 w 3358"/>
                <a:gd name="T15" fmla="*/ 400 h 405"/>
                <a:gd name="T16" fmla="*/ 504 w 3358"/>
                <a:gd name="T17" fmla="*/ 397 h 405"/>
                <a:gd name="T18" fmla="*/ 560 w 3358"/>
                <a:gd name="T19" fmla="*/ 405 h 405"/>
                <a:gd name="T20" fmla="*/ 616 w 3358"/>
                <a:gd name="T21" fmla="*/ 401 h 405"/>
                <a:gd name="T22" fmla="*/ 672 w 3358"/>
                <a:gd name="T23" fmla="*/ 400 h 405"/>
                <a:gd name="T24" fmla="*/ 728 w 3358"/>
                <a:gd name="T25" fmla="*/ 405 h 405"/>
                <a:gd name="T26" fmla="*/ 784 w 3358"/>
                <a:gd name="T27" fmla="*/ 395 h 405"/>
                <a:gd name="T28" fmla="*/ 840 w 3358"/>
                <a:gd name="T29" fmla="*/ 405 h 405"/>
                <a:gd name="T30" fmla="*/ 896 w 3358"/>
                <a:gd name="T31" fmla="*/ 405 h 405"/>
                <a:gd name="T32" fmla="*/ 951 w 3358"/>
                <a:gd name="T33" fmla="*/ 397 h 405"/>
                <a:gd name="T34" fmla="*/ 1007 w 3358"/>
                <a:gd name="T35" fmla="*/ 397 h 405"/>
                <a:gd name="T36" fmla="*/ 1062 w 3358"/>
                <a:gd name="T37" fmla="*/ 405 h 405"/>
                <a:gd name="T38" fmla="*/ 1118 w 3358"/>
                <a:gd name="T39" fmla="*/ 393 h 405"/>
                <a:gd name="T40" fmla="*/ 1173 w 3358"/>
                <a:gd name="T41" fmla="*/ 396 h 405"/>
                <a:gd name="T42" fmla="*/ 1228 w 3358"/>
                <a:gd name="T43" fmla="*/ 389 h 405"/>
                <a:gd name="T44" fmla="*/ 1283 w 3358"/>
                <a:gd name="T45" fmla="*/ 392 h 405"/>
                <a:gd name="T46" fmla="*/ 1338 w 3358"/>
                <a:gd name="T47" fmla="*/ 397 h 405"/>
                <a:gd name="T48" fmla="*/ 1392 w 3358"/>
                <a:gd name="T49" fmla="*/ 392 h 405"/>
                <a:gd name="T50" fmla="*/ 1447 w 3358"/>
                <a:gd name="T51" fmla="*/ 393 h 405"/>
                <a:gd name="T52" fmla="*/ 1501 w 3358"/>
                <a:gd name="T53" fmla="*/ 394 h 405"/>
                <a:gd name="T54" fmla="*/ 1556 w 3358"/>
                <a:gd name="T55" fmla="*/ 391 h 405"/>
                <a:gd name="T56" fmla="*/ 1610 w 3358"/>
                <a:gd name="T57" fmla="*/ 394 h 405"/>
                <a:gd name="T58" fmla="*/ 1664 w 3358"/>
                <a:gd name="T59" fmla="*/ 393 h 405"/>
                <a:gd name="T60" fmla="*/ 1718 w 3358"/>
                <a:gd name="T61" fmla="*/ 386 h 405"/>
                <a:gd name="T62" fmla="*/ 1772 w 3358"/>
                <a:gd name="T63" fmla="*/ 385 h 405"/>
                <a:gd name="T64" fmla="*/ 1825 w 3358"/>
                <a:gd name="T65" fmla="*/ 405 h 405"/>
                <a:gd name="T66" fmla="*/ 1879 w 3358"/>
                <a:gd name="T67" fmla="*/ 389 h 405"/>
                <a:gd name="T68" fmla="*/ 1932 w 3358"/>
                <a:gd name="T69" fmla="*/ 388 h 405"/>
                <a:gd name="T70" fmla="*/ 1986 w 3358"/>
                <a:gd name="T71" fmla="*/ 394 h 405"/>
                <a:gd name="T72" fmla="*/ 2040 w 3358"/>
                <a:gd name="T73" fmla="*/ 384 h 405"/>
                <a:gd name="T74" fmla="*/ 2093 w 3358"/>
                <a:gd name="T75" fmla="*/ 386 h 405"/>
                <a:gd name="T76" fmla="*/ 2147 w 3358"/>
                <a:gd name="T77" fmla="*/ 380 h 405"/>
                <a:gd name="T78" fmla="*/ 2201 w 3358"/>
                <a:gd name="T79" fmla="*/ 381 h 405"/>
                <a:gd name="T80" fmla="*/ 2254 w 3358"/>
                <a:gd name="T81" fmla="*/ 385 h 405"/>
                <a:gd name="T82" fmla="*/ 2308 w 3358"/>
                <a:gd name="T83" fmla="*/ 369 h 405"/>
                <a:gd name="T84" fmla="*/ 2362 w 3358"/>
                <a:gd name="T85" fmla="*/ 363 h 405"/>
                <a:gd name="T86" fmla="*/ 2415 w 3358"/>
                <a:gd name="T87" fmla="*/ 385 h 405"/>
                <a:gd name="T88" fmla="*/ 2468 w 3358"/>
                <a:gd name="T89" fmla="*/ 380 h 405"/>
                <a:gd name="T90" fmla="*/ 2522 w 3358"/>
                <a:gd name="T91" fmla="*/ 382 h 405"/>
                <a:gd name="T92" fmla="*/ 2576 w 3358"/>
                <a:gd name="T93" fmla="*/ 381 h 405"/>
                <a:gd name="T94" fmla="*/ 2629 w 3358"/>
                <a:gd name="T95" fmla="*/ 405 h 405"/>
                <a:gd name="T96" fmla="*/ 2682 w 3358"/>
                <a:gd name="T97" fmla="*/ 381 h 405"/>
                <a:gd name="T98" fmla="*/ 2735 w 3358"/>
                <a:gd name="T99" fmla="*/ 405 h 405"/>
                <a:gd name="T100" fmla="*/ 2789 w 3358"/>
                <a:gd name="T101" fmla="*/ 405 h 405"/>
                <a:gd name="T102" fmla="*/ 2842 w 3358"/>
                <a:gd name="T103" fmla="*/ 381 h 405"/>
                <a:gd name="T104" fmla="*/ 2895 w 3358"/>
                <a:gd name="T105" fmla="*/ 376 h 405"/>
                <a:gd name="T106" fmla="*/ 2948 w 3358"/>
                <a:gd name="T107" fmla="*/ 385 h 405"/>
                <a:gd name="T108" fmla="*/ 3001 w 3358"/>
                <a:gd name="T109" fmla="*/ 385 h 405"/>
                <a:gd name="T110" fmla="*/ 3054 w 3358"/>
                <a:gd name="T111" fmla="*/ 383 h 405"/>
                <a:gd name="T112" fmla="*/ 3107 w 3358"/>
                <a:gd name="T113" fmla="*/ 382 h 405"/>
                <a:gd name="T114" fmla="*/ 3159 w 3358"/>
                <a:gd name="T115" fmla="*/ 385 h 405"/>
                <a:gd name="T116" fmla="*/ 3212 w 3358"/>
                <a:gd name="T117" fmla="*/ 379 h 405"/>
                <a:gd name="T118" fmla="*/ 3264 w 3358"/>
                <a:gd name="T119" fmla="*/ 387 h 405"/>
                <a:gd name="T120" fmla="*/ 3317 w 3358"/>
                <a:gd name="T121" fmla="*/ 384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58" h="405">
                  <a:moveTo>
                    <a:pt x="0" y="405"/>
                  </a:moveTo>
                  <a:lnTo>
                    <a:pt x="4" y="405"/>
                  </a:lnTo>
                  <a:lnTo>
                    <a:pt x="8" y="405"/>
                  </a:lnTo>
                  <a:lnTo>
                    <a:pt x="13" y="405"/>
                  </a:lnTo>
                  <a:lnTo>
                    <a:pt x="16" y="405"/>
                  </a:lnTo>
                  <a:lnTo>
                    <a:pt x="21" y="405"/>
                  </a:lnTo>
                  <a:lnTo>
                    <a:pt x="25" y="405"/>
                  </a:lnTo>
                  <a:lnTo>
                    <a:pt x="28" y="405"/>
                  </a:lnTo>
                  <a:lnTo>
                    <a:pt x="33" y="405"/>
                  </a:lnTo>
                  <a:lnTo>
                    <a:pt x="36" y="405"/>
                  </a:lnTo>
                  <a:lnTo>
                    <a:pt x="41" y="399"/>
                  </a:lnTo>
                  <a:lnTo>
                    <a:pt x="45" y="405"/>
                  </a:lnTo>
                  <a:lnTo>
                    <a:pt x="49" y="405"/>
                  </a:lnTo>
                  <a:lnTo>
                    <a:pt x="53" y="405"/>
                  </a:lnTo>
                  <a:lnTo>
                    <a:pt x="56" y="405"/>
                  </a:lnTo>
                  <a:lnTo>
                    <a:pt x="60" y="402"/>
                  </a:lnTo>
                  <a:lnTo>
                    <a:pt x="65" y="405"/>
                  </a:lnTo>
                  <a:lnTo>
                    <a:pt x="68" y="405"/>
                  </a:lnTo>
                  <a:lnTo>
                    <a:pt x="73" y="405"/>
                  </a:lnTo>
                  <a:lnTo>
                    <a:pt x="77" y="405"/>
                  </a:lnTo>
                  <a:lnTo>
                    <a:pt x="81" y="401"/>
                  </a:lnTo>
                  <a:lnTo>
                    <a:pt x="85" y="397"/>
                  </a:lnTo>
                  <a:lnTo>
                    <a:pt x="88" y="399"/>
                  </a:lnTo>
                  <a:lnTo>
                    <a:pt x="92" y="402"/>
                  </a:lnTo>
                  <a:lnTo>
                    <a:pt x="97" y="405"/>
                  </a:lnTo>
                  <a:lnTo>
                    <a:pt x="101" y="399"/>
                  </a:lnTo>
                  <a:lnTo>
                    <a:pt x="105" y="399"/>
                  </a:lnTo>
                  <a:lnTo>
                    <a:pt x="109" y="405"/>
                  </a:lnTo>
                  <a:lnTo>
                    <a:pt x="113" y="401"/>
                  </a:lnTo>
                  <a:lnTo>
                    <a:pt x="117" y="395"/>
                  </a:lnTo>
                  <a:lnTo>
                    <a:pt x="121" y="405"/>
                  </a:lnTo>
                  <a:lnTo>
                    <a:pt x="125" y="405"/>
                  </a:lnTo>
                  <a:lnTo>
                    <a:pt x="129" y="396"/>
                  </a:lnTo>
                  <a:lnTo>
                    <a:pt x="133" y="401"/>
                  </a:lnTo>
                  <a:lnTo>
                    <a:pt x="137" y="398"/>
                  </a:lnTo>
                  <a:lnTo>
                    <a:pt x="141" y="405"/>
                  </a:lnTo>
                  <a:lnTo>
                    <a:pt x="145" y="405"/>
                  </a:lnTo>
                  <a:lnTo>
                    <a:pt x="149" y="405"/>
                  </a:lnTo>
                  <a:lnTo>
                    <a:pt x="153" y="399"/>
                  </a:lnTo>
                  <a:lnTo>
                    <a:pt x="157" y="405"/>
                  </a:lnTo>
                  <a:lnTo>
                    <a:pt x="161" y="405"/>
                  </a:lnTo>
                  <a:lnTo>
                    <a:pt x="166" y="405"/>
                  </a:lnTo>
                  <a:lnTo>
                    <a:pt x="170" y="398"/>
                  </a:lnTo>
                  <a:lnTo>
                    <a:pt x="174" y="405"/>
                  </a:lnTo>
                  <a:lnTo>
                    <a:pt x="178" y="400"/>
                  </a:lnTo>
                  <a:lnTo>
                    <a:pt x="182" y="405"/>
                  </a:lnTo>
                  <a:lnTo>
                    <a:pt x="186" y="399"/>
                  </a:lnTo>
                  <a:lnTo>
                    <a:pt x="190" y="405"/>
                  </a:lnTo>
                  <a:lnTo>
                    <a:pt x="194" y="399"/>
                  </a:lnTo>
                  <a:lnTo>
                    <a:pt x="198" y="399"/>
                  </a:lnTo>
                  <a:lnTo>
                    <a:pt x="202" y="405"/>
                  </a:lnTo>
                  <a:lnTo>
                    <a:pt x="206" y="405"/>
                  </a:lnTo>
                  <a:lnTo>
                    <a:pt x="210" y="405"/>
                  </a:lnTo>
                  <a:lnTo>
                    <a:pt x="214" y="405"/>
                  </a:lnTo>
                  <a:lnTo>
                    <a:pt x="219" y="405"/>
                  </a:lnTo>
                  <a:lnTo>
                    <a:pt x="223" y="405"/>
                  </a:lnTo>
                  <a:lnTo>
                    <a:pt x="227" y="402"/>
                  </a:lnTo>
                  <a:lnTo>
                    <a:pt x="231" y="405"/>
                  </a:lnTo>
                  <a:lnTo>
                    <a:pt x="235" y="401"/>
                  </a:lnTo>
                  <a:lnTo>
                    <a:pt x="239" y="405"/>
                  </a:lnTo>
                  <a:lnTo>
                    <a:pt x="243" y="399"/>
                  </a:lnTo>
                  <a:lnTo>
                    <a:pt x="247" y="405"/>
                  </a:lnTo>
                  <a:lnTo>
                    <a:pt x="251" y="405"/>
                  </a:lnTo>
                  <a:lnTo>
                    <a:pt x="255" y="405"/>
                  </a:lnTo>
                  <a:lnTo>
                    <a:pt x="259" y="405"/>
                  </a:lnTo>
                  <a:lnTo>
                    <a:pt x="263" y="405"/>
                  </a:lnTo>
                  <a:lnTo>
                    <a:pt x="267" y="400"/>
                  </a:lnTo>
                  <a:lnTo>
                    <a:pt x="271" y="405"/>
                  </a:lnTo>
                  <a:lnTo>
                    <a:pt x="275" y="397"/>
                  </a:lnTo>
                  <a:lnTo>
                    <a:pt x="279" y="401"/>
                  </a:lnTo>
                  <a:lnTo>
                    <a:pt x="283" y="399"/>
                  </a:lnTo>
                  <a:lnTo>
                    <a:pt x="287" y="401"/>
                  </a:lnTo>
                  <a:lnTo>
                    <a:pt x="291" y="405"/>
                  </a:lnTo>
                  <a:lnTo>
                    <a:pt x="295" y="405"/>
                  </a:lnTo>
                  <a:lnTo>
                    <a:pt x="299" y="405"/>
                  </a:lnTo>
                  <a:lnTo>
                    <a:pt x="303" y="405"/>
                  </a:lnTo>
                  <a:lnTo>
                    <a:pt x="307" y="405"/>
                  </a:lnTo>
                  <a:lnTo>
                    <a:pt x="311" y="405"/>
                  </a:lnTo>
                  <a:lnTo>
                    <a:pt x="315" y="405"/>
                  </a:lnTo>
                  <a:lnTo>
                    <a:pt x="319" y="405"/>
                  </a:lnTo>
                  <a:lnTo>
                    <a:pt x="323" y="405"/>
                  </a:lnTo>
                  <a:lnTo>
                    <a:pt x="327" y="405"/>
                  </a:lnTo>
                  <a:lnTo>
                    <a:pt x="331" y="398"/>
                  </a:lnTo>
                  <a:lnTo>
                    <a:pt x="335" y="392"/>
                  </a:lnTo>
                  <a:lnTo>
                    <a:pt x="339" y="399"/>
                  </a:lnTo>
                  <a:lnTo>
                    <a:pt x="343" y="396"/>
                  </a:lnTo>
                  <a:lnTo>
                    <a:pt x="347" y="398"/>
                  </a:lnTo>
                  <a:lnTo>
                    <a:pt x="351" y="405"/>
                  </a:lnTo>
                  <a:lnTo>
                    <a:pt x="355" y="398"/>
                  </a:lnTo>
                  <a:lnTo>
                    <a:pt x="359" y="398"/>
                  </a:lnTo>
                  <a:lnTo>
                    <a:pt x="363" y="405"/>
                  </a:lnTo>
                  <a:lnTo>
                    <a:pt x="367" y="398"/>
                  </a:lnTo>
                  <a:lnTo>
                    <a:pt x="371" y="405"/>
                  </a:lnTo>
                  <a:lnTo>
                    <a:pt x="375" y="405"/>
                  </a:lnTo>
                  <a:lnTo>
                    <a:pt x="379" y="400"/>
                  </a:lnTo>
                  <a:lnTo>
                    <a:pt x="383" y="400"/>
                  </a:lnTo>
                  <a:lnTo>
                    <a:pt x="387" y="405"/>
                  </a:lnTo>
                  <a:lnTo>
                    <a:pt x="391" y="405"/>
                  </a:lnTo>
                  <a:lnTo>
                    <a:pt x="396" y="405"/>
                  </a:lnTo>
                  <a:lnTo>
                    <a:pt x="399" y="405"/>
                  </a:lnTo>
                  <a:lnTo>
                    <a:pt x="404" y="397"/>
                  </a:lnTo>
                  <a:lnTo>
                    <a:pt x="407" y="398"/>
                  </a:lnTo>
                  <a:lnTo>
                    <a:pt x="411" y="405"/>
                  </a:lnTo>
                  <a:lnTo>
                    <a:pt x="415" y="399"/>
                  </a:lnTo>
                  <a:lnTo>
                    <a:pt x="419" y="405"/>
                  </a:lnTo>
                  <a:lnTo>
                    <a:pt x="423" y="396"/>
                  </a:lnTo>
                  <a:lnTo>
                    <a:pt x="428" y="399"/>
                  </a:lnTo>
                  <a:lnTo>
                    <a:pt x="431" y="405"/>
                  </a:lnTo>
                  <a:lnTo>
                    <a:pt x="436" y="397"/>
                  </a:lnTo>
                  <a:lnTo>
                    <a:pt x="439" y="405"/>
                  </a:lnTo>
                  <a:lnTo>
                    <a:pt x="444" y="399"/>
                  </a:lnTo>
                  <a:lnTo>
                    <a:pt x="448" y="400"/>
                  </a:lnTo>
                  <a:lnTo>
                    <a:pt x="452" y="399"/>
                  </a:lnTo>
                  <a:lnTo>
                    <a:pt x="456" y="397"/>
                  </a:lnTo>
                  <a:lnTo>
                    <a:pt x="460" y="395"/>
                  </a:lnTo>
                  <a:lnTo>
                    <a:pt x="464" y="405"/>
                  </a:lnTo>
                  <a:lnTo>
                    <a:pt x="468" y="398"/>
                  </a:lnTo>
                  <a:lnTo>
                    <a:pt x="472" y="405"/>
                  </a:lnTo>
                  <a:lnTo>
                    <a:pt x="476" y="400"/>
                  </a:lnTo>
                  <a:lnTo>
                    <a:pt x="480" y="401"/>
                  </a:lnTo>
                  <a:lnTo>
                    <a:pt x="484" y="400"/>
                  </a:lnTo>
                  <a:lnTo>
                    <a:pt x="488" y="405"/>
                  </a:lnTo>
                  <a:lnTo>
                    <a:pt x="492" y="405"/>
                  </a:lnTo>
                  <a:lnTo>
                    <a:pt x="496" y="399"/>
                  </a:lnTo>
                  <a:lnTo>
                    <a:pt x="500" y="399"/>
                  </a:lnTo>
                  <a:lnTo>
                    <a:pt x="504" y="397"/>
                  </a:lnTo>
                  <a:lnTo>
                    <a:pt x="508" y="400"/>
                  </a:lnTo>
                  <a:lnTo>
                    <a:pt x="512" y="405"/>
                  </a:lnTo>
                  <a:lnTo>
                    <a:pt x="516" y="399"/>
                  </a:lnTo>
                  <a:lnTo>
                    <a:pt x="520" y="402"/>
                  </a:lnTo>
                  <a:lnTo>
                    <a:pt x="524" y="405"/>
                  </a:lnTo>
                  <a:lnTo>
                    <a:pt x="528" y="405"/>
                  </a:lnTo>
                  <a:lnTo>
                    <a:pt x="532" y="400"/>
                  </a:lnTo>
                  <a:lnTo>
                    <a:pt x="536" y="405"/>
                  </a:lnTo>
                  <a:lnTo>
                    <a:pt x="540" y="405"/>
                  </a:lnTo>
                  <a:lnTo>
                    <a:pt x="544" y="405"/>
                  </a:lnTo>
                  <a:lnTo>
                    <a:pt x="548" y="405"/>
                  </a:lnTo>
                  <a:lnTo>
                    <a:pt x="552" y="405"/>
                  </a:lnTo>
                  <a:lnTo>
                    <a:pt x="556" y="405"/>
                  </a:lnTo>
                  <a:lnTo>
                    <a:pt x="560" y="405"/>
                  </a:lnTo>
                  <a:lnTo>
                    <a:pt x="564" y="405"/>
                  </a:lnTo>
                  <a:lnTo>
                    <a:pt x="568" y="405"/>
                  </a:lnTo>
                  <a:lnTo>
                    <a:pt x="572" y="405"/>
                  </a:lnTo>
                  <a:lnTo>
                    <a:pt x="576" y="397"/>
                  </a:lnTo>
                  <a:lnTo>
                    <a:pt x="580" y="396"/>
                  </a:lnTo>
                  <a:lnTo>
                    <a:pt x="584" y="399"/>
                  </a:lnTo>
                  <a:lnTo>
                    <a:pt x="588" y="405"/>
                  </a:lnTo>
                  <a:lnTo>
                    <a:pt x="592" y="405"/>
                  </a:lnTo>
                  <a:lnTo>
                    <a:pt x="596" y="405"/>
                  </a:lnTo>
                  <a:lnTo>
                    <a:pt x="600" y="397"/>
                  </a:lnTo>
                  <a:lnTo>
                    <a:pt x="604" y="399"/>
                  </a:lnTo>
                  <a:lnTo>
                    <a:pt x="608" y="397"/>
                  </a:lnTo>
                  <a:lnTo>
                    <a:pt x="612" y="405"/>
                  </a:lnTo>
                  <a:lnTo>
                    <a:pt x="616" y="401"/>
                  </a:lnTo>
                  <a:lnTo>
                    <a:pt x="620" y="405"/>
                  </a:lnTo>
                  <a:lnTo>
                    <a:pt x="624" y="399"/>
                  </a:lnTo>
                  <a:lnTo>
                    <a:pt x="628" y="405"/>
                  </a:lnTo>
                  <a:lnTo>
                    <a:pt x="632" y="397"/>
                  </a:lnTo>
                  <a:lnTo>
                    <a:pt x="636" y="399"/>
                  </a:lnTo>
                  <a:lnTo>
                    <a:pt x="640" y="405"/>
                  </a:lnTo>
                  <a:lnTo>
                    <a:pt x="644" y="401"/>
                  </a:lnTo>
                  <a:lnTo>
                    <a:pt x="648" y="400"/>
                  </a:lnTo>
                  <a:lnTo>
                    <a:pt x="653" y="401"/>
                  </a:lnTo>
                  <a:lnTo>
                    <a:pt x="656" y="400"/>
                  </a:lnTo>
                  <a:lnTo>
                    <a:pt x="660" y="405"/>
                  </a:lnTo>
                  <a:lnTo>
                    <a:pt x="664" y="401"/>
                  </a:lnTo>
                  <a:lnTo>
                    <a:pt x="668" y="405"/>
                  </a:lnTo>
                  <a:lnTo>
                    <a:pt x="672" y="400"/>
                  </a:lnTo>
                  <a:lnTo>
                    <a:pt x="676" y="405"/>
                  </a:lnTo>
                  <a:lnTo>
                    <a:pt x="680" y="398"/>
                  </a:lnTo>
                  <a:lnTo>
                    <a:pt x="684" y="397"/>
                  </a:lnTo>
                  <a:lnTo>
                    <a:pt x="688" y="401"/>
                  </a:lnTo>
                  <a:lnTo>
                    <a:pt x="692" y="396"/>
                  </a:lnTo>
                  <a:lnTo>
                    <a:pt x="696" y="395"/>
                  </a:lnTo>
                  <a:lnTo>
                    <a:pt x="700" y="405"/>
                  </a:lnTo>
                  <a:lnTo>
                    <a:pt x="704" y="405"/>
                  </a:lnTo>
                  <a:lnTo>
                    <a:pt x="708" y="405"/>
                  </a:lnTo>
                  <a:lnTo>
                    <a:pt x="712" y="405"/>
                  </a:lnTo>
                  <a:lnTo>
                    <a:pt x="716" y="400"/>
                  </a:lnTo>
                  <a:lnTo>
                    <a:pt x="720" y="396"/>
                  </a:lnTo>
                  <a:lnTo>
                    <a:pt x="725" y="405"/>
                  </a:lnTo>
                  <a:lnTo>
                    <a:pt x="728" y="405"/>
                  </a:lnTo>
                  <a:lnTo>
                    <a:pt x="732" y="405"/>
                  </a:lnTo>
                  <a:lnTo>
                    <a:pt x="736" y="405"/>
                  </a:lnTo>
                  <a:lnTo>
                    <a:pt x="740" y="405"/>
                  </a:lnTo>
                  <a:lnTo>
                    <a:pt x="744" y="400"/>
                  </a:lnTo>
                  <a:lnTo>
                    <a:pt x="748" y="405"/>
                  </a:lnTo>
                  <a:lnTo>
                    <a:pt x="752" y="397"/>
                  </a:lnTo>
                  <a:lnTo>
                    <a:pt x="757" y="396"/>
                  </a:lnTo>
                  <a:lnTo>
                    <a:pt x="760" y="405"/>
                  </a:lnTo>
                  <a:lnTo>
                    <a:pt x="764" y="405"/>
                  </a:lnTo>
                  <a:lnTo>
                    <a:pt x="768" y="394"/>
                  </a:lnTo>
                  <a:lnTo>
                    <a:pt x="772" y="398"/>
                  </a:lnTo>
                  <a:lnTo>
                    <a:pt x="776" y="399"/>
                  </a:lnTo>
                  <a:lnTo>
                    <a:pt x="780" y="399"/>
                  </a:lnTo>
                  <a:lnTo>
                    <a:pt x="784" y="395"/>
                  </a:lnTo>
                  <a:lnTo>
                    <a:pt x="788" y="405"/>
                  </a:lnTo>
                  <a:lnTo>
                    <a:pt x="792" y="405"/>
                  </a:lnTo>
                  <a:lnTo>
                    <a:pt x="797" y="400"/>
                  </a:lnTo>
                  <a:lnTo>
                    <a:pt x="800" y="398"/>
                  </a:lnTo>
                  <a:lnTo>
                    <a:pt x="804" y="396"/>
                  </a:lnTo>
                  <a:lnTo>
                    <a:pt x="808" y="397"/>
                  </a:lnTo>
                  <a:lnTo>
                    <a:pt x="812" y="398"/>
                  </a:lnTo>
                  <a:lnTo>
                    <a:pt x="816" y="405"/>
                  </a:lnTo>
                  <a:lnTo>
                    <a:pt x="821" y="405"/>
                  </a:lnTo>
                  <a:lnTo>
                    <a:pt x="824" y="399"/>
                  </a:lnTo>
                  <a:lnTo>
                    <a:pt x="829" y="405"/>
                  </a:lnTo>
                  <a:lnTo>
                    <a:pt x="832" y="405"/>
                  </a:lnTo>
                  <a:lnTo>
                    <a:pt x="836" y="405"/>
                  </a:lnTo>
                  <a:lnTo>
                    <a:pt x="840" y="405"/>
                  </a:lnTo>
                  <a:lnTo>
                    <a:pt x="844" y="405"/>
                  </a:lnTo>
                  <a:lnTo>
                    <a:pt x="848" y="405"/>
                  </a:lnTo>
                  <a:lnTo>
                    <a:pt x="853" y="399"/>
                  </a:lnTo>
                  <a:lnTo>
                    <a:pt x="856" y="405"/>
                  </a:lnTo>
                  <a:lnTo>
                    <a:pt x="860" y="405"/>
                  </a:lnTo>
                  <a:lnTo>
                    <a:pt x="864" y="405"/>
                  </a:lnTo>
                  <a:lnTo>
                    <a:pt x="868" y="397"/>
                  </a:lnTo>
                  <a:lnTo>
                    <a:pt x="872" y="405"/>
                  </a:lnTo>
                  <a:lnTo>
                    <a:pt x="876" y="395"/>
                  </a:lnTo>
                  <a:lnTo>
                    <a:pt x="880" y="405"/>
                  </a:lnTo>
                  <a:lnTo>
                    <a:pt x="884" y="396"/>
                  </a:lnTo>
                  <a:lnTo>
                    <a:pt x="888" y="399"/>
                  </a:lnTo>
                  <a:lnTo>
                    <a:pt x="892" y="405"/>
                  </a:lnTo>
                  <a:lnTo>
                    <a:pt x="896" y="405"/>
                  </a:lnTo>
                  <a:lnTo>
                    <a:pt x="900" y="396"/>
                  </a:lnTo>
                  <a:lnTo>
                    <a:pt x="904" y="396"/>
                  </a:lnTo>
                  <a:lnTo>
                    <a:pt x="908" y="397"/>
                  </a:lnTo>
                  <a:lnTo>
                    <a:pt x="911" y="398"/>
                  </a:lnTo>
                  <a:lnTo>
                    <a:pt x="916" y="405"/>
                  </a:lnTo>
                  <a:lnTo>
                    <a:pt x="920" y="398"/>
                  </a:lnTo>
                  <a:lnTo>
                    <a:pt x="923" y="396"/>
                  </a:lnTo>
                  <a:lnTo>
                    <a:pt x="927" y="401"/>
                  </a:lnTo>
                  <a:lnTo>
                    <a:pt x="931" y="405"/>
                  </a:lnTo>
                  <a:lnTo>
                    <a:pt x="935" y="397"/>
                  </a:lnTo>
                  <a:lnTo>
                    <a:pt x="939" y="399"/>
                  </a:lnTo>
                  <a:lnTo>
                    <a:pt x="943" y="392"/>
                  </a:lnTo>
                  <a:lnTo>
                    <a:pt x="947" y="405"/>
                  </a:lnTo>
                  <a:lnTo>
                    <a:pt x="951" y="397"/>
                  </a:lnTo>
                  <a:lnTo>
                    <a:pt x="955" y="398"/>
                  </a:lnTo>
                  <a:lnTo>
                    <a:pt x="959" y="397"/>
                  </a:lnTo>
                  <a:lnTo>
                    <a:pt x="963" y="399"/>
                  </a:lnTo>
                  <a:lnTo>
                    <a:pt x="967" y="400"/>
                  </a:lnTo>
                  <a:lnTo>
                    <a:pt x="971" y="396"/>
                  </a:lnTo>
                  <a:lnTo>
                    <a:pt x="975" y="397"/>
                  </a:lnTo>
                  <a:lnTo>
                    <a:pt x="979" y="395"/>
                  </a:lnTo>
                  <a:lnTo>
                    <a:pt x="983" y="399"/>
                  </a:lnTo>
                  <a:lnTo>
                    <a:pt x="987" y="405"/>
                  </a:lnTo>
                  <a:lnTo>
                    <a:pt x="991" y="405"/>
                  </a:lnTo>
                  <a:lnTo>
                    <a:pt x="995" y="399"/>
                  </a:lnTo>
                  <a:lnTo>
                    <a:pt x="999" y="398"/>
                  </a:lnTo>
                  <a:lnTo>
                    <a:pt x="1003" y="399"/>
                  </a:lnTo>
                  <a:lnTo>
                    <a:pt x="1007" y="397"/>
                  </a:lnTo>
                  <a:lnTo>
                    <a:pt x="1011" y="395"/>
                  </a:lnTo>
                  <a:lnTo>
                    <a:pt x="1015" y="393"/>
                  </a:lnTo>
                  <a:lnTo>
                    <a:pt x="1019" y="396"/>
                  </a:lnTo>
                  <a:lnTo>
                    <a:pt x="1022" y="394"/>
                  </a:lnTo>
                  <a:lnTo>
                    <a:pt x="1026" y="396"/>
                  </a:lnTo>
                  <a:lnTo>
                    <a:pt x="1030" y="405"/>
                  </a:lnTo>
                  <a:lnTo>
                    <a:pt x="1034" y="397"/>
                  </a:lnTo>
                  <a:lnTo>
                    <a:pt x="1038" y="399"/>
                  </a:lnTo>
                  <a:lnTo>
                    <a:pt x="1042" y="394"/>
                  </a:lnTo>
                  <a:lnTo>
                    <a:pt x="1046" y="399"/>
                  </a:lnTo>
                  <a:lnTo>
                    <a:pt x="1050" y="397"/>
                  </a:lnTo>
                  <a:lnTo>
                    <a:pt x="1054" y="399"/>
                  </a:lnTo>
                  <a:lnTo>
                    <a:pt x="1058" y="398"/>
                  </a:lnTo>
                  <a:lnTo>
                    <a:pt x="1062" y="405"/>
                  </a:lnTo>
                  <a:lnTo>
                    <a:pt x="1066" y="391"/>
                  </a:lnTo>
                  <a:lnTo>
                    <a:pt x="1070" y="395"/>
                  </a:lnTo>
                  <a:lnTo>
                    <a:pt x="1074" y="398"/>
                  </a:lnTo>
                  <a:lnTo>
                    <a:pt x="1078" y="394"/>
                  </a:lnTo>
                  <a:lnTo>
                    <a:pt x="1082" y="405"/>
                  </a:lnTo>
                  <a:lnTo>
                    <a:pt x="1086" y="405"/>
                  </a:lnTo>
                  <a:lnTo>
                    <a:pt x="1090" y="392"/>
                  </a:lnTo>
                  <a:lnTo>
                    <a:pt x="1094" y="399"/>
                  </a:lnTo>
                  <a:lnTo>
                    <a:pt x="1098" y="399"/>
                  </a:lnTo>
                  <a:lnTo>
                    <a:pt x="1102" y="397"/>
                  </a:lnTo>
                  <a:lnTo>
                    <a:pt x="1106" y="397"/>
                  </a:lnTo>
                  <a:lnTo>
                    <a:pt x="1110" y="392"/>
                  </a:lnTo>
                  <a:lnTo>
                    <a:pt x="1113" y="405"/>
                  </a:lnTo>
                  <a:lnTo>
                    <a:pt x="1118" y="393"/>
                  </a:lnTo>
                  <a:lnTo>
                    <a:pt x="1121" y="400"/>
                  </a:lnTo>
                  <a:lnTo>
                    <a:pt x="1125" y="405"/>
                  </a:lnTo>
                  <a:lnTo>
                    <a:pt x="1129" y="401"/>
                  </a:lnTo>
                  <a:lnTo>
                    <a:pt x="1133" y="395"/>
                  </a:lnTo>
                  <a:lnTo>
                    <a:pt x="1137" y="405"/>
                  </a:lnTo>
                  <a:lnTo>
                    <a:pt x="1141" y="405"/>
                  </a:lnTo>
                  <a:lnTo>
                    <a:pt x="1145" y="405"/>
                  </a:lnTo>
                  <a:lnTo>
                    <a:pt x="1149" y="405"/>
                  </a:lnTo>
                  <a:lnTo>
                    <a:pt x="1153" y="395"/>
                  </a:lnTo>
                  <a:lnTo>
                    <a:pt x="1157" y="405"/>
                  </a:lnTo>
                  <a:lnTo>
                    <a:pt x="1161" y="391"/>
                  </a:lnTo>
                  <a:lnTo>
                    <a:pt x="1165" y="397"/>
                  </a:lnTo>
                  <a:lnTo>
                    <a:pt x="1169" y="405"/>
                  </a:lnTo>
                  <a:lnTo>
                    <a:pt x="1173" y="396"/>
                  </a:lnTo>
                  <a:lnTo>
                    <a:pt x="1177" y="405"/>
                  </a:lnTo>
                  <a:lnTo>
                    <a:pt x="1181" y="396"/>
                  </a:lnTo>
                  <a:lnTo>
                    <a:pt x="1185" y="405"/>
                  </a:lnTo>
                  <a:lnTo>
                    <a:pt x="1188" y="397"/>
                  </a:lnTo>
                  <a:lnTo>
                    <a:pt x="1193" y="405"/>
                  </a:lnTo>
                  <a:lnTo>
                    <a:pt x="1197" y="394"/>
                  </a:lnTo>
                  <a:lnTo>
                    <a:pt x="1200" y="394"/>
                  </a:lnTo>
                  <a:lnTo>
                    <a:pt x="1204" y="405"/>
                  </a:lnTo>
                  <a:lnTo>
                    <a:pt x="1209" y="399"/>
                  </a:lnTo>
                  <a:lnTo>
                    <a:pt x="1212" y="394"/>
                  </a:lnTo>
                  <a:lnTo>
                    <a:pt x="1216" y="405"/>
                  </a:lnTo>
                  <a:lnTo>
                    <a:pt x="1220" y="394"/>
                  </a:lnTo>
                  <a:lnTo>
                    <a:pt x="1224" y="405"/>
                  </a:lnTo>
                  <a:lnTo>
                    <a:pt x="1228" y="389"/>
                  </a:lnTo>
                  <a:lnTo>
                    <a:pt x="1232" y="396"/>
                  </a:lnTo>
                  <a:lnTo>
                    <a:pt x="1235" y="405"/>
                  </a:lnTo>
                  <a:lnTo>
                    <a:pt x="1240" y="405"/>
                  </a:lnTo>
                  <a:lnTo>
                    <a:pt x="1244" y="392"/>
                  </a:lnTo>
                  <a:lnTo>
                    <a:pt x="1247" y="394"/>
                  </a:lnTo>
                  <a:lnTo>
                    <a:pt x="1251" y="405"/>
                  </a:lnTo>
                  <a:lnTo>
                    <a:pt x="1255" y="395"/>
                  </a:lnTo>
                  <a:lnTo>
                    <a:pt x="1259" y="394"/>
                  </a:lnTo>
                  <a:lnTo>
                    <a:pt x="1263" y="405"/>
                  </a:lnTo>
                  <a:lnTo>
                    <a:pt x="1267" y="397"/>
                  </a:lnTo>
                  <a:lnTo>
                    <a:pt x="1271" y="396"/>
                  </a:lnTo>
                  <a:lnTo>
                    <a:pt x="1275" y="392"/>
                  </a:lnTo>
                  <a:lnTo>
                    <a:pt x="1279" y="389"/>
                  </a:lnTo>
                  <a:lnTo>
                    <a:pt x="1283" y="392"/>
                  </a:lnTo>
                  <a:lnTo>
                    <a:pt x="1286" y="405"/>
                  </a:lnTo>
                  <a:lnTo>
                    <a:pt x="1291" y="392"/>
                  </a:lnTo>
                  <a:lnTo>
                    <a:pt x="1294" y="397"/>
                  </a:lnTo>
                  <a:lnTo>
                    <a:pt x="1298" y="393"/>
                  </a:lnTo>
                  <a:lnTo>
                    <a:pt x="1302" y="398"/>
                  </a:lnTo>
                  <a:lnTo>
                    <a:pt x="1306" y="396"/>
                  </a:lnTo>
                  <a:lnTo>
                    <a:pt x="1310" y="405"/>
                  </a:lnTo>
                  <a:lnTo>
                    <a:pt x="1314" y="399"/>
                  </a:lnTo>
                  <a:lnTo>
                    <a:pt x="1318" y="405"/>
                  </a:lnTo>
                  <a:lnTo>
                    <a:pt x="1322" y="405"/>
                  </a:lnTo>
                  <a:lnTo>
                    <a:pt x="1326" y="405"/>
                  </a:lnTo>
                  <a:lnTo>
                    <a:pt x="1330" y="395"/>
                  </a:lnTo>
                  <a:lnTo>
                    <a:pt x="1334" y="394"/>
                  </a:lnTo>
                  <a:lnTo>
                    <a:pt x="1338" y="397"/>
                  </a:lnTo>
                  <a:lnTo>
                    <a:pt x="1341" y="405"/>
                  </a:lnTo>
                  <a:lnTo>
                    <a:pt x="1345" y="397"/>
                  </a:lnTo>
                  <a:lnTo>
                    <a:pt x="1349" y="394"/>
                  </a:lnTo>
                  <a:lnTo>
                    <a:pt x="1353" y="405"/>
                  </a:lnTo>
                  <a:lnTo>
                    <a:pt x="1357" y="395"/>
                  </a:lnTo>
                  <a:lnTo>
                    <a:pt x="1361" y="399"/>
                  </a:lnTo>
                  <a:lnTo>
                    <a:pt x="1365" y="396"/>
                  </a:lnTo>
                  <a:lnTo>
                    <a:pt x="1369" y="393"/>
                  </a:lnTo>
                  <a:lnTo>
                    <a:pt x="1373" y="405"/>
                  </a:lnTo>
                  <a:lnTo>
                    <a:pt x="1377" y="386"/>
                  </a:lnTo>
                  <a:lnTo>
                    <a:pt x="1380" y="391"/>
                  </a:lnTo>
                  <a:lnTo>
                    <a:pt x="1384" y="393"/>
                  </a:lnTo>
                  <a:lnTo>
                    <a:pt x="1388" y="396"/>
                  </a:lnTo>
                  <a:lnTo>
                    <a:pt x="1392" y="392"/>
                  </a:lnTo>
                  <a:lnTo>
                    <a:pt x="1396" y="393"/>
                  </a:lnTo>
                  <a:lnTo>
                    <a:pt x="1400" y="405"/>
                  </a:lnTo>
                  <a:lnTo>
                    <a:pt x="1404" y="405"/>
                  </a:lnTo>
                  <a:lnTo>
                    <a:pt x="1408" y="394"/>
                  </a:lnTo>
                  <a:lnTo>
                    <a:pt x="1412" y="395"/>
                  </a:lnTo>
                  <a:lnTo>
                    <a:pt x="1415" y="395"/>
                  </a:lnTo>
                  <a:lnTo>
                    <a:pt x="1419" y="397"/>
                  </a:lnTo>
                  <a:lnTo>
                    <a:pt x="1423" y="393"/>
                  </a:lnTo>
                  <a:lnTo>
                    <a:pt x="1427" y="397"/>
                  </a:lnTo>
                  <a:lnTo>
                    <a:pt x="1431" y="389"/>
                  </a:lnTo>
                  <a:lnTo>
                    <a:pt x="1435" y="399"/>
                  </a:lnTo>
                  <a:lnTo>
                    <a:pt x="1439" y="393"/>
                  </a:lnTo>
                  <a:lnTo>
                    <a:pt x="1442" y="394"/>
                  </a:lnTo>
                  <a:lnTo>
                    <a:pt x="1447" y="393"/>
                  </a:lnTo>
                  <a:lnTo>
                    <a:pt x="1450" y="400"/>
                  </a:lnTo>
                  <a:lnTo>
                    <a:pt x="1454" y="395"/>
                  </a:lnTo>
                  <a:lnTo>
                    <a:pt x="1458" y="394"/>
                  </a:lnTo>
                  <a:lnTo>
                    <a:pt x="1462" y="405"/>
                  </a:lnTo>
                  <a:lnTo>
                    <a:pt x="1466" y="397"/>
                  </a:lnTo>
                  <a:lnTo>
                    <a:pt x="1470" y="394"/>
                  </a:lnTo>
                  <a:lnTo>
                    <a:pt x="1474" y="396"/>
                  </a:lnTo>
                  <a:lnTo>
                    <a:pt x="1477" y="405"/>
                  </a:lnTo>
                  <a:lnTo>
                    <a:pt x="1481" y="395"/>
                  </a:lnTo>
                  <a:lnTo>
                    <a:pt x="1486" y="393"/>
                  </a:lnTo>
                  <a:lnTo>
                    <a:pt x="1489" y="396"/>
                  </a:lnTo>
                  <a:lnTo>
                    <a:pt x="1493" y="392"/>
                  </a:lnTo>
                  <a:lnTo>
                    <a:pt x="1497" y="399"/>
                  </a:lnTo>
                  <a:lnTo>
                    <a:pt x="1501" y="394"/>
                  </a:lnTo>
                  <a:lnTo>
                    <a:pt x="1505" y="393"/>
                  </a:lnTo>
                  <a:lnTo>
                    <a:pt x="1509" y="392"/>
                  </a:lnTo>
                  <a:lnTo>
                    <a:pt x="1513" y="395"/>
                  </a:lnTo>
                  <a:lnTo>
                    <a:pt x="1517" y="405"/>
                  </a:lnTo>
                  <a:lnTo>
                    <a:pt x="1521" y="405"/>
                  </a:lnTo>
                  <a:lnTo>
                    <a:pt x="1524" y="405"/>
                  </a:lnTo>
                  <a:lnTo>
                    <a:pt x="1528" y="392"/>
                  </a:lnTo>
                  <a:lnTo>
                    <a:pt x="1532" y="396"/>
                  </a:lnTo>
                  <a:lnTo>
                    <a:pt x="1536" y="405"/>
                  </a:lnTo>
                  <a:lnTo>
                    <a:pt x="1540" y="405"/>
                  </a:lnTo>
                  <a:lnTo>
                    <a:pt x="1544" y="405"/>
                  </a:lnTo>
                  <a:lnTo>
                    <a:pt x="1548" y="391"/>
                  </a:lnTo>
                  <a:lnTo>
                    <a:pt x="1551" y="392"/>
                  </a:lnTo>
                  <a:lnTo>
                    <a:pt x="1556" y="391"/>
                  </a:lnTo>
                  <a:lnTo>
                    <a:pt x="1559" y="395"/>
                  </a:lnTo>
                  <a:lnTo>
                    <a:pt x="1563" y="389"/>
                  </a:lnTo>
                  <a:lnTo>
                    <a:pt x="1567" y="395"/>
                  </a:lnTo>
                  <a:lnTo>
                    <a:pt x="1571" y="397"/>
                  </a:lnTo>
                  <a:lnTo>
                    <a:pt x="1575" y="405"/>
                  </a:lnTo>
                  <a:lnTo>
                    <a:pt x="1579" y="395"/>
                  </a:lnTo>
                  <a:lnTo>
                    <a:pt x="1583" y="391"/>
                  </a:lnTo>
                  <a:lnTo>
                    <a:pt x="1587" y="395"/>
                  </a:lnTo>
                  <a:lnTo>
                    <a:pt x="1590" y="405"/>
                  </a:lnTo>
                  <a:lnTo>
                    <a:pt x="1594" y="397"/>
                  </a:lnTo>
                  <a:lnTo>
                    <a:pt x="1598" y="385"/>
                  </a:lnTo>
                  <a:lnTo>
                    <a:pt x="1602" y="399"/>
                  </a:lnTo>
                  <a:lnTo>
                    <a:pt x="1606" y="390"/>
                  </a:lnTo>
                  <a:lnTo>
                    <a:pt x="1610" y="394"/>
                  </a:lnTo>
                  <a:lnTo>
                    <a:pt x="1613" y="389"/>
                  </a:lnTo>
                  <a:lnTo>
                    <a:pt x="1617" y="405"/>
                  </a:lnTo>
                  <a:lnTo>
                    <a:pt x="1621" y="394"/>
                  </a:lnTo>
                  <a:lnTo>
                    <a:pt x="1625" y="398"/>
                  </a:lnTo>
                  <a:lnTo>
                    <a:pt x="1629" y="397"/>
                  </a:lnTo>
                  <a:lnTo>
                    <a:pt x="1633" y="387"/>
                  </a:lnTo>
                  <a:lnTo>
                    <a:pt x="1637" y="405"/>
                  </a:lnTo>
                  <a:lnTo>
                    <a:pt x="1641" y="385"/>
                  </a:lnTo>
                  <a:lnTo>
                    <a:pt x="1644" y="394"/>
                  </a:lnTo>
                  <a:lnTo>
                    <a:pt x="1649" y="391"/>
                  </a:lnTo>
                  <a:lnTo>
                    <a:pt x="1652" y="405"/>
                  </a:lnTo>
                  <a:lnTo>
                    <a:pt x="1656" y="394"/>
                  </a:lnTo>
                  <a:lnTo>
                    <a:pt x="1660" y="389"/>
                  </a:lnTo>
                  <a:lnTo>
                    <a:pt x="1664" y="393"/>
                  </a:lnTo>
                  <a:lnTo>
                    <a:pt x="1668" y="392"/>
                  </a:lnTo>
                  <a:lnTo>
                    <a:pt x="1672" y="392"/>
                  </a:lnTo>
                  <a:lnTo>
                    <a:pt x="1676" y="405"/>
                  </a:lnTo>
                  <a:lnTo>
                    <a:pt x="1679" y="393"/>
                  </a:lnTo>
                  <a:lnTo>
                    <a:pt x="1683" y="394"/>
                  </a:lnTo>
                  <a:lnTo>
                    <a:pt x="1687" y="391"/>
                  </a:lnTo>
                  <a:lnTo>
                    <a:pt x="1691" y="393"/>
                  </a:lnTo>
                  <a:lnTo>
                    <a:pt x="1695" y="390"/>
                  </a:lnTo>
                  <a:lnTo>
                    <a:pt x="1699" y="405"/>
                  </a:lnTo>
                  <a:lnTo>
                    <a:pt x="1702" y="394"/>
                  </a:lnTo>
                  <a:lnTo>
                    <a:pt x="1706" y="392"/>
                  </a:lnTo>
                  <a:lnTo>
                    <a:pt x="1710" y="392"/>
                  </a:lnTo>
                  <a:lnTo>
                    <a:pt x="1714" y="405"/>
                  </a:lnTo>
                  <a:lnTo>
                    <a:pt x="1718" y="386"/>
                  </a:lnTo>
                  <a:lnTo>
                    <a:pt x="1722" y="398"/>
                  </a:lnTo>
                  <a:lnTo>
                    <a:pt x="1726" y="391"/>
                  </a:lnTo>
                  <a:lnTo>
                    <a:pt x="1729" y="392"/>
                  </a:lnTo>
                  <a:lnTo>
                    <a:pt x="1733" y="391"/>
                  </a:lnTo>
                  <a:lnTo>
                    <a:pt x="1737" y="405"/>
                  </a:lnTo>
                  <a:lnTo>
                    <a:pt x="1741" y="392"/>
                  </a:lnTo>
                  <a:lnTo>
                    <a:pt x="1745" y="388"/>
                  </a:lnTo>
                  <a:lnTo>
                    <a:pt x="1749" y="389"/>
                  </a:lnTo>
                  <a:lnTo>
                    <a:pt x="1753" y="397"/>
                  </a:lnTo>
                  <a:lnTo>
                    <a:pt x="1756" y="386"/>
                  </a:lnTo>
                  <a:lnTo>
                    <a:pt x="1760" y="398"/>
                  </a:lnTo>
                  <a:lnTo>
                    <a:pt x="1764" y="391"/>
                  </a:lnTo>
                  <a:lnTo>
                    <a:pt x="1768" y="395"/>
                  </a:lnTo>
                  <a:lnTo>
                    <a:pt x="1772" y="385"/>
                  </a:lnTo>
                  <a:lnTo>
                    <a:pt x="1775" y="386"/>
                  </a:lnTo>
                  <a:lnTo>
                    <a:pt x="1779" y="405"/>
                  </a:lnTo>
                  <a:lnTo>
                    <a:pt x="1783" y="395"/>
                  </a:lnTo>
                  <a:lnTo>
                    <a:pt x="1787" y="390"/>
                  </a:lnTo>
                  <a:lnTo>
                    <a:pt x="1791" y="391"/>
                  </a:lnTo>
                  <a:lnTo>
                    <a:pt x="1795" y="405"/>
                  </a:lnTo>
                  <a:lnTo>
                    <a:pt x="1798" y="394"/>
                  </a:lnTo>
                  <a:lnTo>
                    <a:pt x="1802" y="378"/>
                  </a:lnTo>
                  <a:lnTo>
                    <a:pt x="1806" y="405"/>
                  </a:lnTo>
                  <a:lnTo>
                    <a:pt x="1810" y="393"/>
                  </a:lnTo>
                  <a:lnTo>
                    <a:pt x="1813" y="387"/>
                  </a:lnTo>
                  <a:lnTo>
                    <a:pt x="1817" y="382"/>
                  </a:lnTo>
                  <a:lnTo>
                    <a:pt x="1821" y="386"/>
                  </a:lnTo>
                  <a:lnTo>
                    <a:pt x="1825" y="405"/>
                  </a:lnTo>
                  <a:lnTo>
                    <a:pt x="1829" y="389"/>
                  </a:lnTo>
                  <a:lnTo>
                    <a:pt x="1833" y="387"/>
                  </a:lnTo>
                  <a:lnTo>
                    <a:pt x="1837" y="388"/>
                  </a:lnTo>
                  <a:lnTo>
                    <a:pt x="1840" y="387"/>
                  </a:lnTo>
                  <a:lnTo>
                    <a:pt x="1844" y="387"/>
                  </a:lnTo>
                  <a:lnTo>
                    <a:pt x="1848" y="383"/>
                  </a:lnTo>
                  <a:lnTo>
                    <a:pt x="1852" y="389"/>
                  </a:lnTo>
                  <a:lnTo>
                    <a:pt x="1855" y="405"/>
                  </a:lnTo>
                  <a:lnTo>
                    <a:pt x="1859" y="388"/>
                  </a:lnTo>
                  <a:lnTo>
                    <a:pt x="1863" y="388"/>
                  </a:lnTo>
                  <a:lnTo>
                    <a:pt x="1867" y="387"/>
                  </a:lnTo>
                  <a:lnTo>
                    <a:pt x="1871" y="405"/>
                  </a:lnTo>
                  <a:lnTo>
                    <a:pt x="1875" y="389"/>
                  </a:lnTo>
                  <a:lnTo>
                    <a:pt x="1879" y="389"/>
                  </a:lnTo>
                  <a:lnTo>
                    <a:pt x="1882" y="385"/>
                  </a:lnTo>
                  <a:lnTo>
                    <a:pt x="1886" y="384"/>
                  </a:lnTo>
                  <a:lnTo>
                    <a:pt x="1890" y="388"/>
                  </a:lnTo>
                  <a:lnTo>
                    <a:pt x="1894" y="393"/>
                  </a:lnTo>
                  <a:lnTo>
                    <a:pt x="1898" y="383"/>
                  </a:lnTo>
                  <a:lnTo>
                    <a:pt x="1901" y="394"/>
                  </a:lnTo>
                  <a:lnTo>
                    <a:pt x="1905" y="387"/>
                  </a:lnTo>
                  <a:lnTo>
                    <a:pt x="1909" y="393"/>
                  </a:lnTo>
                  <a:lnTo>
                    <a:pt x="1913" y="388"/>
                  </a:lnTo>
                  <a:lnTo>
                    <a:pt x="1917" y="381"/>
                  </a:lnTo>
                  <a:lnTo>
                    <a:pt x="1921" y="382"/>
                  </a:lnTo>
                  <a:lnTo>
                    <a:pt x="1924" y="386"/>
                  </a:lnTo>
                  <a:lnTo>
                    <a:pt x="1928" y="384"/>
                  </a:lnTo>
                  <a:lnTo>
                    <a:pt x="1932" y="388"/>
                  </a:lnTo>
                  <a:lnTo>
                    <a:pt x="1936" y="388"/>
                  </a:lnTo>
                  <a:lnTo>
                    <a:pt x="1940" y="386"/>
                  </a:lnTo>
                  <a:lnTo>
                    <a:pt x="1944" y="405"/>
                  </a:lnTo>
                  <a:lnTo>
                    <a:pt x="1948" y="384"/>
                  </a:lnTo>
                  <a:lnTo>
                    <a:pt x="1951" y="382"/>
                  </a:lnTo>
                  <a:lnTo>
                    <a:pt x="1955" y="405"/>
                  </a:lnTo>
                  <a:lnTo>
                    <a:pt x="1959" y="381"/>
                  </a:lnTo>
                  <a:lnTo>
                    <a:pt x="1963" y="389"/>
                  </a:lnTo>
                  <a:lnTo>
                    <a:pt x="1967" y="387"/>
                  </a:lnTo>
                  <a:lnTo>
                    <a:pt x="1971" y="376"/>
                  </a:lnTo>
                  <a:lnTo>
                    <a:pt x="1974" y="387"/>
                  </a:lnTo>
                  <a:lnTo>
                    <a:pt x="1978" y="379"/>
                  </a:lnTo>
                  <a:lnTo>
                    <a:pt x="1982" y="387"/>
                  </a:lnTo>
                  <a:lnTo>
                    <a:pt x="1986" y="394"/>
                  </a:lnTo>
                  <a:lnTo>
                    <a:pt x="1990" y="386"/>
                  </a:lnTo>
                  <a:lnTo>
                    <a:pt x="1993" y="388"/>
                  </a:lnTo>
                  <a:lnTo>
                    <a:pt x="1997" y="383"/>
                  </a:lnTo>
                  <a:lnTo>
                    <a:pt x="2001" y="388"/>
                  </a:lnTo>
                  <a:lnTo>
                    <a:pt x="2005" y="392"/>
                  </a:lnTo>
                  <a:lnTo>
                    <a:pt x="2009" y="389"/>
                  </a:lnTo>
                  <a:lnTo>
                    <a:pt x="2013" y="382"/>
                  </a:lnTo>
                  <a:lnTo>
                    <a:pt x="2016" y="390"/>
                  </a:lnTo>
                  <a:lnTo>
                    <a:pt x="2020" y="391"/>
                  </a:lnTo>
                  <a:lnTo>
                    <a:pt x="2024" y="379"/>
                  </a:lnTo>
                  <a:lnTo>
                    <a:pt x="2028" y="390"/>
                  </a:lnTo>
                  <a:lnTo>
                    <a:pt x="2032" y="386"/>
                  </a:lnTo>
                  <a:lnTo>
                    <a:pt x="2036" y="382"/>
                  </a:lnTo>
                  <a:lnTo>
                    <a:pt x="2040" y="384"/>
                  </a:lnTo>
                  <a:lnTo>
                    <a:pt x="2043" y="382"/>
                  </a:lnTo>
                  <a:lnTo>
                    <a:pt x="2047" y="384"/>
                  </a:lnTo>
                  <a:lnTo>
                    <a:pt x="2051" y="385"/>
                  </a:lnTo>
                  <a:lnTo>
                    <a:pt x="2055" y="385"/>
                  </a:lnTo>
                  <a:lnTo>
                    <a:pt x="2059" y="385"/>
                  </a:lnTo>
                  <a:lnTo>
                    <a:pt x="2063" y="386"/>
                  </a:lnTo>
                  <a:lnTo>
                    <a:pt x="2067" y="382"/>
                  </a:lnTo>
                  <a:lnTo>
                    <a:pt x="2070" y="377"/>
                  </a:lnTo>
                  <a:lnTo>
                    <a:pt x="2074" y="385"/>
                  </a:lnTo>
                  <a:lnTo>
                    <a:pt x="2078" y="385"/>
                  </a:lnTo>
                  <a:lnTo>
                    <a:pt x="2082" y="373"/>
                  </a:lnTo>
                  <a:lnTo>
                    <a:pt x="2085" y="387"/>
                  </a:lnTo>
                  <a:lnTo>
                    <a:pt x="2089" y="386"/>
                  </a:lnTo>
                  <a:lnTo>
                    <a:pt x="2093" y="386"/>
                  </a:lnTo>
                  <a:lnTo>
                    <a:pt x="2097" y="387"/>
                  </a:lnTo>
                  <a:lnTo>
                    <a:pt x="2101" y="391"/>
                  </a:lnTo>
                  <a:lnTo>
                    <a:pt x="2105" y="385"/>
                  </a:lnTo>
                  <a:lnTo>
                    <a:pt x="2109" y="384"/>
                  </a:lnTo>
                  <a:lnTo>
                    <a:pt x="2112" y="385"/>
                  </a:lnTo>
                  <a:lnTo>
                    <a:pt x="2116" y="390"/>
                  </a:lnTo>
                  <a:lnTo>
                    <a:pt x="2120" y="389"/>
                  </a:lnTo>
                  <a:lnTo>
                    <a:pt x="2124" y="405"/>
                  </a:lnTo>
                  <a:lnTo>
                    <a:pt x="2128" y="386"/>
                  </a:lnTo>
                  <a:lnTo>
                    <a:pt x="2132" y="381"/>
                  </a:lnTo>
                  <a:lnTo>
                    <a:pt x="2136" y="383"/>
                  </a:lnTo>
                  <a:lnTo>
                    <a:pt x="2139" y="386"/>
                  </a:lnTo>
                  <a:lnTo>
                    <a:pt x="2143" y="381"/>
                  </a:lnTo>
                  <a:lnTo>
                    <a:pt x="2147" y="380"/>
                  </a:lnTo>
                  <a:lnTo>
                    <a:pt x="2151" y="384"/>
                  </a:lnTo>
                  <a:lnTo>
                    <a:pt x="2155" y="386"/>
                  </a:lnTo>
                  <a:lnTo>
                    <a:pt x="2159" y="379"/>
                  </a:lnTo>
                  <a:lnTo>
                    <a:pt x="2163" y="372"/>
                  </a:lnTo>
                  <a:lnTo>
                    <a:pt x="2166" y="387"/>
                  </a:lnTo>
                  <a:lnTo>
                    <a:pt x="2170" y="377"/>
                  </a:lnTo>
                  <a:lnTo>
                    <a:pt x="2174" y="386"/>
                  </a:lnTo>
                  <a:lnTo>
                    <a:pt x="2178" y="381"/>
                  </a:lnTo>
                  <a:lnTo>
                    <a:pt x="2182" y="378"/>
                  </a:lnTo>
                  <a:lnTo>
                    <a:pt x="2186" y="389"/>
                  </a:lnTo>
                  <a:lnTo>
                    <a:pt x="2189" y="387"/>
                  </a:lnTo>
                  <a:lnTo>
                    <a:pt x="2193" y="376"/>
                  </a:lnTo>
                  <a:lnTo>
                    <a:pt x="2197" y="379"/>
                  </a:lnTo>
                  <a:lnTo>
                    <a:pt x="2201" y="381"/>
                  </a:lnTo>
                  <a:lnTo>
                    <a:pt x="2205" y="382"/>
                  </a:lnTo>
                  <a:lnTo>
                    <a:pt x="2208" y="380"/>
                  </a:lnTo>
                  <a:lnTo>
                    <a:pt x="2212" y="373"/>
                  </a:lnTo>
                  <a:lnTo>
                    <a:pt x="2216" y="386"/>
                  </a:lnTo>
                  <a:lnTo>
                    <a:pt x="2220" y="379"/>
                  </a:lnTo>
                  <a:lnTo>
                    <a:pt x="2224" y="389"/>
                  </a:lnTo>
                  <a:lnTo>
                    <a:pt x="2228" y="386"/>
                  </a:lnTo>
                  <a:lnTo>
                    <a:pt x="2231" y="390"/>
                  </a:lnTo>
                  <a:lnTo>
                    <a:pt x="2235" y="388"/>
                  </a:lnTo>
                  <a:lnTo>
                    <a:pt x="2239" y="380"/>
                  </a:lnTo>
                  <a:lnTo>
                    <a:pt x="2243" y="382"/>
                  </a:lnTo>
                  <a:lnTo>
                    <a:pt x="2247" y="405"/>
                  </a:lnTo>
                  <a:lnTo>
                    <a:pt x="2251" y="381"/>
                  </a:lnTo>
                  <a:lnTo>
                    <a:pt x="2254" y="385"/>
                  </a:lnTo>
                  <a:lnTo>
                    <a:pt x="2258" y="387"/>
                  </a:lnTo>
                  <a:lnTo>
                    <a:pt x="2262" y="386"/>
                  </a:lnTo>
                  <a:lnTo>
                    <a:pt x="2266" y="389"/>
                  </a:lnTo>
                  <a:lnTo>
                    <a:pt x="2270" y="378"/>
                  </a:lnTo>
                  <a:lnTo>
                    <a:pt x="2273" y="383"/>
                  </a:lnTo>
                  <a:lnTo>
                    <a:pt x="2277" y="380"/>
                  </a:lnTo>
                  <a:lnTo>
                    <a:pt x="2281" y="381"/>
                  </a:lnTo>
                  <a:lnTo>
                    <a:pt x="2285" y="381"/>
                  </a:lnTo>
                  <a:lnTo>
                    <a:pt x="2289" y="371"/>
                  </a:lnTo>
                  <a:lnTo>
                    <a:pt x="2293" y="376"/>
                  </a:lnTo>
                  <a:lnTo>
                    <a:pt x="2297" y="362"/>
                  </a:lnTo>
                  <a:lnTo>
                    <a:pt x="2300" y="374"/>
                  </a:lnTo>
                  <a:lnTo>
                    <a:pt x="2304" y="372"/>
                  </a:lnTo>
                  <a:lnTo>
                    <a:pt x="2308" y="369"/>
                  </a:lnTo>
                  <a:lnTo>
                    <a:pt x="2312" y="337"/>
                  </a:lnTo>
                  <a:lnTo>
                    <a:pt x="2315" y="273"/>
                  </a:lnTo>
                  <a:lnTo>
                    <a:pt x="2319" y="140"/>
                  </a:lnTo>
                  <a:lnTo>
                    <a:pt x="2323" y="39"/>
                  </a:lnTo>
                  <a:lnTo>
                    <a:pt x="2327" y="0"/>
                  </a:lnTo>
                  <a:lnTo>
                    <a:pt x="2331" y="41"/>
                  </a:lnTo>
                  <a:lnTo>
                    <a:pt x="2335" y="124"/>
                  </a:lnTo>
                  <a:lnTo>
                    <a:pt x="2339" y="205"/>
                  </a:lnTo>
                  <a:lnTo>
                    <a:pt x="2342" y="277"/>
                  </a:lnTo>
                  <a:lnTo>
                    <a:pt x="2346" y="309"/>
                  </a:lnTo>
                  <a:lnTo>
                    <a:pt x="2350" y="333"/>
                  </a:lnTo>
                  <a:lnTo>
                    <a:pt x="2354" y="363"/>
                  </a:lnTo>
                  <a:lnTo>
                    <a:pt x="2358" y="359"/>
                  </a:lnTo>
                  <a:lnTo>
                    <a:pt x="2362" y="363"/>
                  </a:lnTo>
                  <a:lnTo>
                    <a:pt x="2366" y="372"/>
                  </a:lnTo>
                  <a:lnTo>
                    <a:pt x="2369" y="374"/>
                  </a:lnTo>
                  <a:lnTo>
                    <a:pt x="2373" y="380"/>
                  </a:lnTo>
                  <a:lnTo>
                    <a:pt x="2377" y="375"/>
                  </a:lnTo>
                  <a:lnTo>
                    <a:pt x="2381" y="376"/>
                  </a:lnTo>
                  <a:lnTo>
                    <a:pt x="2384" y="372"/>
                  </a:lnTo>
                  <a:lnTo>
                    <a:pt x="2388" y="381"/>
                  </a:lnTo>
                  <a:lnTo>
                    <a:pt x="2392" y="383"/>
                  </a:lnTo>
                  <a:lnTo>
                    <a:pt x="2396" y="386"/>
                  </a:lnTo>
                  <a:lnTo>
                    <a:pt x="2400" y="386"/>
                  </a:lnTo>
                  <a:lnTo>
                    <a:pt x="2404" y="388"/>
                  </a:lnTo>
                  <a:lnTo>
                    <a:pt x="2408" y="382"/>
                  </a:lnTo>
                  <a:lnTo>
                    <a:pt x="2411" y="384"/>
                  </a:lnTo>
                  <a:lnTo>
                    <a:pt x="2415" y="385"/>
                  </a:lnTo>
                  <a:lnTo>
                    <a:pt x="2419" y="389"/>
                  </a:lnTo>
                  <a:lnTo>
                    <a:pt x="2423" y="373"/>
                  </a:lnTo>
                  <a:lnTo>
                    <a:pt x="2426" y="368"/>
                  </a:lnTo>
                  <a:lnTo>
                    <a:pt x="2430" y="386"/>
                  </a:lnTo>
                  <a:lnTo>
                    <a:pt x="2434" y="380"/>
                  </a:lnTo>
                  <a:lnTo>
                    <a:pt x="2438" y="380"/>
                  </a:lnTo>
                  <a:lnTo>
                    <a:pt x="2442" y="405"/>
                  </a:lnTo>
                  <a:lnTo>
                    <a:pt x="2446" y="381"/>
                  </a:lnTo>
                  <a:lnTo>
                    <a:pt x="2450" y="379"/>
                  </a:lnTo>
                  <a:lnTo>
                    <a:pt x="2453" y="384"/>
                  </a:lnTo>
                  <a:lnTo>
                    <a:pt x="2457" y="380"/>
                  </a:lnTo>
                  <a:lnTo>
                    <a:pt x="2461" y="381"/>
                  </a:lnTo>
                  <a:lnTo>
                    <a:pt x="2465" y="382"/>
                  </a:lnTo>
                  <a:lnTo>
                    <a:pt x="2468" y="380"/>
                  </a:lnTo>
                  <a:lnTo>
                    <a:pt x="2472" y="385"/>
                  </a:lnTo>
                  <a:lnTo>
                    <a:pt x="2476" y="382"/>
                  </a:lnTo>
                  <a:lnTo>
                    <a:pt x="2480" y="379"/>
                  </a:lnTo>
                  <a:lnTo>
                    <a:pt x="2484" y="382"/>
                  </a:lnTo>
                  <a:lnTo>
                    <a:pt x="2488" y="389"/>
                  </a:lnTo>
                  <a:lnTo>
                    <a:pt x="2492" y="390"/>
                  </a:lnTo>
                  <a:lnTo>
                    <a:pt x="2495" y="374"/>
                  </a:lnTo>
                  <a:lnTo>
                    <a:pt x="2499" y="384"/>
                  </a:lnTo>
                  <a:lnTo>
                    <a:pt x="2503" y="382"/>
                  </a:lnTo>
                  <a:lnTo>
                    <a:pt x="2507" y="405"/>
                  </a:lnTo>
                  <a:lnTo>
                    <a:pt x="2510" y="387"/>
                  </a:lnTo>
                  <a:lnTo>
                    <a:pt x="2514" y="388"/>
                  </a:lnTo>
                  <a:lnTo>
                    <a:pt x="2518" y="387"/>
                  </a:lnTo>
                  <a:lnTo>
                    <a:pt x="2522" y="382"/>
                  </a:lnTo>
                  <a:lnTo>
                    <a:pt x="2526" y="382"/>
                  </a:lnTo>
                  <a:lnTo>
                    <a:pt x="2530" y="388"/>
                  </a:lnTo>
                  <a:lnTo>
                    <a:pt x="2534" y="382"/>
                  </a:lnTo>
                  <a:lnTo>
                    <a:pt x="2537" y="383"/>
                  </a:lnTo>
                  <a:lnTo>
                    <a:pt x="2541" y="385"/>
                  </a:lnTo>
                  <a:lnTo>
                    <a:pt x="2545" y="389"/>
                  </a:lnTo>
                  <a:lnTo>
                    <a:pt x="2549" y="378"/>
                  </a:lnTo>
                  <a:lnTo>
                    <a:pt x="2552" y="383"/>
                  </a:lnTo>
                  <a:lnTo>
                    <a:pt x="2556" y="379"/>
                  </a:lnTo>
                  <a:lnTo>
                    <a:pt x="2560" y="386"/>
                  </a:lnTo>
                  <a:lnTo>
                    <a:pt x="2564" y="405"/>
                  </a:lnTo>
                  <a:lnTo>
                    <a:pt x="2568" y="381"/>
                  </a:lnTo>
                  <a:lnTo>
                    <a:pt x="2572" y="380"/>
                  </a:lnTo>
                  <a:lnTo>
                    <a:pt x="2576" y="381"/>
                  </a:lnTo>
                  <a:lnTo>
                    <a:pt x="2579" y="379"/>
                  </a:lnTo>
                  <a:lnTo>
                    <a:pt x="2583" y="405"/>
                  </a:lnTo>
                  <a:lnTo>
                    <a:pt x="2587" y="389"/>
                  </a:lnTo>
                  <a:lnTo>
                    <a:pt x="2591" y="385"/>
                  </a:lnTo>
                  <a:lnTo>
                    <a:pt x="2594" y="381"/>
                  </a:lnTo>
                  <a:lnTo>
                    <a:pt x="2598" y="386"/>
                  </a:lnTo>
                  <a:lnTo>
                    <a:pt x="2602" y="377"/>
                  </a:lnTo>
                  <a:lnTo>
                    <a:pt x="2606" y="405"/>
                  </a:lnTo>
                  <a:lnTo>
                    <a:pt x="2610" y="383"/>
                  </a:lnTo>
                  <a:lnTo>
                    <a:pt x="2614" y="380"/>
                  </a:lnTo>
                  <a:lnTo>
                    <a:pt x="2618" y="377"/>
                  </a:lnTo>
                  <a:lnTo>
                    <a:pt x="2621" y="389"/>
                  </a:lnTo>
                  <a:lnTo>
                    <a:pt x="2625" y="382"/>
                  </a:lnTo>
                  <a:lnTo>
                    <a:pt x="2629" y="405"/>
                  </a:lnTo>
                  <a:lnTo>
                    <a:pt x="2633" y="381"/>
                  </a:lnTo>
                  <a:lnTo>
                    <a:pt x="2636" y="382"/>
                  </a:lnTo>
                  <a:lnTo>
                    <a:pt x="2640" y="387"/>
                  </a:lnTo>
                  <a:lnTo>
                    <a:pt x="2644" y="382"/>
                  </a:lnTo>
                  <a:lnTo>
                    <a:pt x="2648" y="389"/>
                  </a:lnTo>
                  <a:lnTo>
                    <a:pt x="2652" y="387"/>
                  </a:lnTo>
                  <a:lnTo>
                    <a:pt x="2656" y="374"/>
                  </a:lnTo>
                  <a:lnTo>
                    <a:pt x="2660" y="384"/>
                  </a:lnTo>
                  <a:lnTo>
                    <a:pt x="2663" y="384"/>
                  </a:lnTo>
                  <a:lnTo>
                    <a:pt x="2667" y="383"/>
                  </a:lnTo>
                  <a:lnTo>
                    <a:pt x="2671" y="387"/>
                  </a:lnTo>
                  <a:lnTo>
                    <a:pt x="2675" y="378"/>
                  </a:lnTo>
                  <a:lnTo>
                    <a:pt x="2678" y="405"/>
                  </a:lnTo>
                  <a:lnTo>
                    <a:pt x="2682" y="381"/>
                  </a:lnTo>
                  <a:lnTo>
                    <a:pt x="2686" y="386"/>
                  </a:lnTo>
                  <a:lnTo>
                    <a:pt x="2690" y="388"/>
                  </a:lnTo>
                  <a:lnTo>
                    <a:pt x="2694" y="385"/>
                  </a:lnTo>
                  <a:lnTo>
                    <a:pt x="2697" y="385"/>
                  </a:lnTo>
                  <a:lnTo>
                    <a:pt x="2701" y="380"/>
                  </a:lnTo>
                  <a:lnTo>
                    <a:pt x="2705" y="370"/>
                  </a:lnTo>
                  <a:lnTo>
                    <a:pt x="2709" y="376"/>
                  </a:lnTo>
                  <a:lnTo>
                    <a:pt x="2713" y="381"/>
                  </a:lnTo>
                  <a:lnTo>
                    <a:pt x="2717" y="382"/>
                  </a:lnTo>
                  <a:lnTo>
                    <a:pt x="2720" y="384"/>
                  </a:lnTo>
                  <a:lnTo>
                    <a:pt x="2724" y="385"/>
                  </a:lnTo>
                  <a:lnTo>
                    <a:pt x="2728" y="380"/>
                  </a:lnTo>
                  <a:lnTo>
                    <a:pt x="2732" y="381"/>
                  </a:lnTo>
                  <a:lnTo>
                    <a:pt x="2735" y="405"/>
                  </a:lnTo>
                  <a:lnTo>
                    <a:pt x="2739" y="384"/>
                  </a:lnTo>
                  <a:lnTo>
                    <a:pt x="2743" y="385"/>
                  </a:lnTo>
                  <a:lnTo>
                    <a:pt x="2747" y="377"/>
                  </a:lnTo>
                  <a:lnTo>
                    <a:pt x="2751" y="377"/>
                  </a:lnTo>
                  <a:lnTo>
                    <a:pt x="2755" y="382"/>
                  </a:lnTo>
                  <a:lnTo>
                    <a:pt x="2759" y="380"/>
                  </a:lnTo>
                  <a:lnTo>
                    <a:pt x="2762" y="384"/>
                  </a:lnTo>
                  <a:lnTo>
                    <a:pt x="2766" y="377"/>
                  </a:lnTo>
                  <a:lnTo>
                    <a:pt x="2770" y="384"/>
                  </a:lnTo>
                  <a:lnTo>
                    <a:pt x="2774" y="388"/>
                  </a:lnTo>
                  <a:lnTo>
                    <a:pt x="2777" y="405"/>
                  </a:lnTo>
                  <a:lnTo>
                    <a:pt x="2781" y="383"/>
                  </a:lnTo>
                  <a:lnTo>
                    <a:pt x="2785" y="376"/>
                  </a:lnTo>
                  <a:lnTo>
                    <a:pt x="2789" y="405"/>
                  </a:lnTo>
                  <a:lnTo>
                    <a:pt x="2793" y="387"/>
                  </a:lnTo>
                  <a:lnTo>
                    <a:pt x="2796" y="382"/>
                  </a:lnTo>
                  <a:lnTo>
                    <a:pt x="2800" y="371"/>
                  </a:lnTo>
                  <a:lnTo>
                    <a:pt x="2804" y="405"/>
                  </a:lnTo>
                  <a:lnTo>
                    <a:pt x="2808" y="382"/>
                  </a:lnTo>
                  <a:lnTo>
                    <a:pt x="2812" y="390"/>
                  </a:lnTo>
                  <a:lnTo>
                    <a:pt x="2816" y="384"/>
                  </a:lnTo>
                  <a:lnTo>
                    <a:pt x="2819" y="386"/>
                  </a:lnTo>
                  <a:lnTo>
                    <a:pt x="2823" y="389"/>
                  </a:lnTo>
                  <a:lnTo>
                    <a:pt x="2827" y="405"/>
                  </a:lnTo>
                  <a:lnTo>
                    <a:pt x="2831" y="376"/>
                  </a:lnTo>
                  <a:lnTo>
                    <a:pt x="2834" y="381"/>
                  </a:lnTo>
                  <a:lnTo>
                    <a:pt x="2838" y="379"/>
                  </a:lnTo>
                  <a:lnTo>
                    <a:pt x="2842" y="381"/>
                  </a:lnTo>
                  <a:lnTo>
                    <a:pt x="2846" y="387"/>
                  </a:lnTo>
                  <a:lnTo>
                    <a:pt x="2850" y="386"/>
                  </a:lnTo>
                  <a:lnTo>
                    <a:pt x="2854" y="379"/>
                  </a:lnTo>
                  <a:lnTo>
                    <a:pt x="2857" y="405"/>
                  </a:lnTo>
                  <a:lnTo>
                    <a:pt x="2861" y="378"/>
                  </a:lnTo>
                  <a:lnTo>
                    <a:pt x="2865" y="375"/>
                  </a:lnTo>
                  <a:lnTo>
                    <a:pt x="2869" y="405"/>
                  </a:lnTo>
                  <a:lnTo>
                    <a:pt x="2873" y="377"/>
                  </a:lnTo>
                  <a:lnTo>
                    <a:pt x="2876" y="386"/>
                  </a:lnTo>
                  <a:lnTo>
                    <a:pt x="2880" y="382"/>
                  </a:lnTo>
                  <a:lnTo>
                    <a:pt x="2884" y="405"/>
                  </a:lnTo>
                  <a:lnTo>
                    <a:pt x="2888" y="405"/>
                  </a:lnTo>
                  <a:lnTo>
                    <a:pt x="2892" y="405"/>
                  </a:lnTo>
                  <a:lnTo>
                    <a:pt x="2895" y="376"/>
                  </a:lnTo>
                  <a:lnTo>
                    <a:pt x="2899" y="405"/>
                  </a:lnTo>
                  <a:lnTo>
                    <a:pt x="2903" y="390"/>
                  </a:lnTo>
                  <a:lnTo>
                    <a:pt x="2907" y="391"/>
                  </a:lnTo>
                  <a:lnTo>
                    <a:pt x="2910" y="389"/>
                  </a:lnTo>
                  <a:lnTo>
                    <a:pt x="2914" y="384"/>
                  </a:lnTo>
                  <a:lnTo>
                    <a:pt x="2918" y="405"/>
                  </a:lnTo>
                  <a:lnTo>
                    <a:pt x="2922" y="391"/>
                  </a:lnTo>
                  <a:lnTo>
                    <a:pt x="2925" y="392"/>
                  </a:lnTo>
                  <a:lnTo>
                    <a:pt x="2929" y="393"/>
                  </a:lnTo>
                  <a:lnTo>
                    <a:pt x="2933" y="384"/>
                  </a:lnTo>
                  <a:lnTo>
                    <a:pt x="2937" y="388"/>
                  </a:lnTo>
                  <a:lnTo>
                    <a:pt x="2940" y="387"/>
                  </a:lnTo>
                  <a:lnTo>
                    <a:pt x="2944" y="383"/>
                  </a:lnTo>
                  <a:lnTo>
                    <a:pt x="2948" y="385"/>
                  </a:lnTo>
                  <a:lnTo>
                    <a:pt x="2952" y="383"/>
                  </a:lnTo>
                  <a:lnTo>
                    <a:pt x="2956" y="405"/>
                  </a:lnTo>
                  <a:lnTo>
                    <a:pt x="2959" y="388"/>
                  </a:lnTo>
                  <a:lnTo>
                    <a:pt x="2963" y="392"/>
                  </a:lnTo>
                  <a:lnTo>
                    <a:pt x="2967" y="382"/>
                  </a:lnTo>
                  <a:lnTo>
                    <a:pt x="2971" y="370"/>
                  </a:lnTo>
                  <a:lnTo>
                    <a:pt x="2975" y="405"/>
                  </a:lnTo>
                  <a:lnTo>
                    <a:pt x="2978" y="405"/>
                  </a:lnTo>
                  <a:lnTo>
                    <a:pt x="2982" y="405"/>
                  </a:lnTo>
                  <a:lnTo>
                    <a:pt x="2986" y="405"/>
                  </a:lnTo>
                  <a:lnTo>
                    <a:pt x="2990" y="388"/>
                  </a:lnTo>
                  <a:lnTo>
                    <a:pt x="2993" y="388"/>
                  </a:lnTo>
                  <a:lnTo>
                    <a:pt x="2997" y="387"/>
                  </a:lnTo>
                  <a:lnTo>
                    <a:pt x="3001" y="385"/>
                  </a:lnTo>
                  <a:lnTo>
                    <a:pt x="3005" y="385"/>
                  </a:lnTo>
                  <a:lnTo>
                    <a:pt x="3009" y="386"/>
                  </a:lnTo>
                  <a:lnTo>
                    <a:pt x="3012" y="405"/>
                  </a:lnTo>
                  <a:lnTo>
                    <a:pt x="3016" y="386"/>
                  </a:lnTo>
                  <a:lnTo>
                    <a:pt x="3020" y="382"/>
                  </a:lnTo>
                  <a:lnTo>
                    <a:pt x="3024" y="384"/>
                  </a:lnTo>
                  <a:lnTo>
                    <a:pt x="3028" y="386"/>
                  </a:lnTo>
                  <a:lnTo>
                    <a:pt x="3031" y="384"/>
                  </a:lnTo>
                  <a:lnTo>
                    <a:pt x="3035" y="385"/>
                  </a:lnTo>
                  <a:lnTo>
                    <a:pt x="3039" y="386"/>
                  </a:lnTo>
                  <a:lnTo>
                    <a:pt x="3043" y="382"/>
                  </a:lnTo>
                  <a:lnTo>
                    <a:pt x="3046" y="405"/>
                  </a:lnTo>
                  <a:lnTo>
                    <a:pt x="3050" y="384"/>
                  </a:lnTo>
                  <a:lnTo>
                    <a:pt x="3054" y="383"/>
                  </a:lnTo>
                  <a:lnTo>
                    <a:pt x="3058" y="376"/>
                  </a:lnTo>
                  <a:lnTo>
                    <a:pt x="3061" y="405"/>
                  </a:lnTo>
                  <a:lnTo>
                    <a:pt x="3065" y="405"/>
                  </a:lnTo>
                  <a:lnTo>
                    <a:pt x="3069" y="375"/>
                  </a:lnTo>
                  <a:lnTo>
                    <a:pt x="3073" y="371"/>
                  </a:lnTo>
                  <a:lnTo>
                    <a:pt x="3076" y="361"/>
                  </a:lnTo>
                  <a:lnTo>
                    <a:pt x="3080" y="333"/>
                  </a:lnTo>
                  <a:lnTo>
                    <a:pt x="3084" y="330"/>
                  </a:lnTo>
                  <a:lnTo>
                    <a:pt x="3088" y="354"/>
                  </a:lnTo>
                  <a:lnTo>
                    <a:pt x="3091" y="339"/>
                  </a:lnTo>
                  <a:lnTo>
                    <a:pt x="3095" y="353"/>
                  </a:lnTo>
                  <a:lnTo>
                    <a:pt x="3099" y="377"/>
                  </a:lnTo>
                  <a:lnTo>
                    <a:pt x="3103" y="375"/>
                  </a:lnTo>
                  <a:lnTo>
                    <a:pt x="3107" y="382"/>
                  </a:lnTo>
                  <a:lnTo>
                    <a:pt x="3110" y="374"/>
                  </a:lnTo>
                  <a:lnTo>
                    <a:pt x="3114" y="405"/>
                  </a:lnTo>
                  <a:lnTo>
                    <a:pt x="3118" y="382"/>
                  </a:lnTo>
                  <a:lnTo>
                    <a:pt x="3122" y="384"/>
                  </a:lnTo>
                  <a:lnTo>
                    <a:pt x="3125" y="405"/>
                  </a:lnTo>
                  <a:lnTo>
                    <a:pt x="3129" y="385"/>
                  </a:lnTo>
                  <a:lnTo>
                    <a:pt x="3133" y="376"/>
                  </a:lnTo>
                  <a:lnTo>
                    <a:pt x="3137" y="381"/>
                  </a:lnTo>
                  <a:lnTo>
                    <a:pt x="3140" y="405"/>
                  </a:lnTo>
                  <a:lnTo>
                    <a:pt x="3144" y="382"/>
                  </a:lnTo>
                  <a:lnTo>
                    <a:pt x="3148" y="387"/>
                  </a:lnTo>
                  <a:lnTo>
                    <a:pt x="3152" y="381"/>
                  </a:lnTo>
                  <a:lnTo>
                    <a:pt x="3155" y="405"/>
                  </a:lnTo>
                  <a:lnTo>
                    <a:pt x="3159" y="385"/>
                  </a:lnTo>
                  <a:lnTo>
                    <a:pt x="3163" y="390"/>
                  </a:lnTo>
                  <a:lnTo>
                    <a:pt x="3167" y="405"/>
                  </a:lnTo>
                  <a:lnTo>
                    <a:pt x="3170" y="390"/>
                  </a:lnTo>
                  <a:lnTo>
                    <a:pt x="3174" y="388"/>
                  </a:lnTo>
                  <a:lnTo>
                    <a:pt x="3178" y="377"/>
                  </a:lnTo>
                  <a:lnTo>
                    <a:pt x="3182" y="387"/>
                  </a:lnTo>
                  <a:lnTo>
                    <a:pt x="3185" y="405"/>
                  </a:lnTo>
                  <a:lnTo>
                    <a:pt x="3189" y="387"/>
                  </a:lnTo>
                  <a:lnTo>
                    <a:pt x="3193" y="384"/>
                  </a:lnTo>
                  <a:lnTo>
                    <a:pt x="3197" y="387"/>
                  </a:lnTo>
                  <a:lnTo>
                    <a:pt x="3201" y="386"/>
                  </a:lnTo>
                  <a:lnTo>
                    <a:pt x="3204" y="385"/>
                  </a:lnTo>
                  <a:lnTo>
                    <a:pt x="3208" y="380"/>
                  </a:lnTo>
                  <a:lnTo>
                    <a:pt x="3212" y="379"/>
                  </a:lnTo>
                  <a:lnTo>
                    <a:pt x="3216" y="386"/>
                  </a:lnTo>
                  <a:lnTo>
                    <a:pt x="3219" y="405"/>
                  </a:lnTo>
                  <a:lnTo>
                    <a:pt x="3223" y="382"/>
                  </a:lnTo>
                  <a:lnTo>
                    <a:pt x="3227" y="383"/>
                  </a:lnTo>
                  <a:lnTo>
                    <a:pt x="3231" y="386"/>
                  </a:lnTo>
                  <a:lnTo>
                    <a:pt x="3234" y="381"/>
                  </a:lnTo>
                  <a:lnTo>
                    <a:pt x="3238" y="384"/>
                  </a:lnTo>
                  <a:lnTo>
                    <a:pt x="3242" y="381"/>
                  </a:lnTo>
                  <a:lnTo>
                    <a:pt x="3246" y="377"/>
                  </a:lnTo>
                  <a:lnTo>
                    <a:pt x="3249" y="384"/>
                  </a:lnTo>
                  <a:lnTo>
                    <a:pt x="3253" y="405"/>
                  </a:lnTo>
                  <a:lnTo>
                    <a:pt x="3257" y="385"/>
                  </a:lnTo>
                  <a:lnTo>
                    <a:pt x="3261" y="380"/>
                  </a:lnTo>
                  <a:lnTo>
                    <a:pt x="3264" y="387"/>
                  </a:lnTo>
                  <a:lnTo>
                    <a:pt x="3268" y="382"/>
                  </a:lnTo>
                  <a:lnTo>
                    <a:pt x="3272" y="405"/>
                  </a:lnTo>
                  <a:lnTo>
                    <a:pt x="3276" y="405"/>
                  </a:lnTo>
                  <a:lnTo>
                    <a:pt x="3280" y="405"/>
                  </a:lnTo>
                  <a:lnTo>
                    <a:pt x="3283" y="376"/>
                  </a:lnTo>
                  <a:lnTo>
                    <a:pt x="3287" y="390"/>
                  </a:lnTo>
                  <a:lnTo>
                    <a:pt x="3291" y="405"/>
                  </a:lnTo>
                  <a:lnTo>
                    <a:pt x="3295" y="405"/>
                  </a:lnTo>
                  <a:lnTo>
                    <a:pt x="3298" y="405"/>
                  </a:lnTo>
                  <a:lnTo>
                    <a:pt x="3302" y="405"/>
                  </a:lnTo>
                  <a:lnTo>
                    <a:pt x="3306" y="389"/>
                  </a:lnTo>
                  <a:lnTo>
                    <a:pt x="3310" y="377"/>
                  </a:lnTo>
                  <a:lnTo>
                    <a:pt x="3313" y="405"/>
                  </a:lnTo>
                  <a:lnTo>
                    <a:pt x="3317" y="384"/>
                  </a:lnTo>
                  <a:lnTo>
                    <a:pt x="3321" y="389"/>
                  </a:lnTo>
                  <a:lnTo>
                    <a:pt x="3325" y="383"/>
                  </a:lnTo>
                  <a:lnTo>
                    <a:pt x="3328" y="405"/>
                  </a:lnTo>
                  <a:lnTo>
                    <a:pt x="3332" y="384"/>
                  </a:lnTo>
                  <a:lnTo>
                    <a:pt x="3336" y="380"/>
                  </a:lnTo>
                  <a:lnTo>
                    <a:pt x="3340" y="387"/>
                  </a:lnTo>
                  <a:lnTo>
                    <a:pt x="3343" y="378"/>
                  </a:lnTo>
                  <a:lnTo>
                    <a:pt x="3347" y="382"/>
                  </a:lnTo>
                  <a:lnTo>
                    <a:pt x="3351" y="383"/>
                  </a:lnTo>
                  <a:lnTo>
                    <a:pt x="3355" y="379"/>
                  </a:lnTo>
                  <a:lnTo>
                    <a:pt x="3358" y="402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6">
              <a:extLst>
                <a:ext uri="{FF2B5EF4-FFF2-40B4-BE49-F238E27FC236}">
                  <a16:creationId xmlns:a16="http://schemas.microsoft.com/office/drawing/2014/main" id="{492D9F26-67A4-7C47-9857-E5FF0170A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8" y="3179"/>
              <a:ext cx="34" cy="0"/>
            </a:xfrm>
            <a:custGeom>
              <a:avLst/>
              <a:gdLst>
                <a:gd name="T0" fmla="*/ 0 w 34"/>
                <a:gd name="T1" fmla="*/ 0 w 34"/>
                <a:gd name="T2" fmla="*/ 34 w 34"/>
                <a:gd name="T3" fmla="*/ 34 w 3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4">
                  <a:moveTo>
                    <a:pt x="0" y="0"/>
                  </a:moveTo>
                  <a:lnTo>
                    <a:pt x="0" y="0"/>
                  </a:lnTo>
                  <a:lnTo>
                    <a:pt x="34" y="0"/>
                  </a:lnTo>
                  <a:lnTo>
                    <a:pt x="34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7">
              <a:extLst>
                <a:ext uri="{FF2B5EF4-FFF2-40B4-BE49-F238E27FC236}">
                  <a16:creationId xmlns:a16="http://schemas.microsoft.com/office/drawing/2014/main" id="{7071977B-19ED-618E-C930-BA5F8EA07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" y="3170"/>
              <a:ext cx="3016" cy="9"/>
            </a:xfrm>
            <a:custGeom>
              <a:avLst/>
              <a:gdLst>
                <a:gd name="T0" fmla="*/ 18 w 3016"/>
                <a:gd name="T1" fmla="*/ 9 h 9"/>
                <a:gd name="T2" fmla="*/ 37 w 3016"/>
                <a:gd name="T3" fmla="*/ 9 h 9"/>
                <a:gd name="T4" fmla="*/ 55 w 3016"/>
                <a:gd name="T5" fmla="*/ 9 h 9"/>
                <a:gd name="T6" fmla="*/ 74 w 3016"/>
                <a:gd name="T7" fmla="*/ 9 h 9"/>
                <a:gd name="T8" fmla="*/ 93 w 3016"/>
                <a:gd name="T9" fmla="*/ 9 h 9"/>
                <a:gd name="T10" fmla="*/ 112 w 3016"/>
                <a:gd name="T11" fmla="*/ 9 h 9"/>
                <a:gd name="T12" fmla="*/ 131 w 3016"/>
                <a:gd name="T13" fmla="*/ 9 h 9"/>
                <a:gd name="T14" fmla="*/ 149 w 3016"/>
                <a:gd name="T15" fmla="*/ 9 h 9"/>
                <a:gd name="T16" fmla="*/ 168 w 3016"/>
                <a:gd name="T17" fmla="*/ 9 h 9"/>
                <a:gd name="T18" fmla="*/ 187 w 3016"/>
                <a:gd name="T19" fmla="*/ 9 h 9"/>
                <a:gd name="T20" fmla="*/ 205 w 3016"/>
                <a:gd name="T21" fmla="*/ 9 h 9"/>
                <a:gd name="T22" fmla="*/ 224 w 3016"/>
                <a:gd name="T23" fmla="*/ 9 h 9"/>
                <a:gd name="T24" fmla="*/ 243 w 3016"/>
                <a:gd name="T25" fmla="*/ 9 h 9"/>
                <a:gd name="T26" fmla="*/ 262 w 3016"/>
                <a:gd name="T27" fmla="*/ 9 h 9"/>
                <a:gd name="T28" fmla="*/ 280 w 3016"/>
                <a:gd name="T29" fmla="*/ 9 h 9"/>
                <a:gd name="T30" fmla="*/ 299 w 3016"/>
                <a:gd name="T31" fmla="*/ 9 h 9"/>
                <a:gd name="T32" fmla="*/ 318 w 3016"/>
                <a:gd name="T33" fmla="*/ 9 h 9"/>
                <a:gd name="T34" fmla="*/ 337 w 3016"/>
                <a:gd name="T35" fmla="*/ 9 h 9"/>
                <a:gd name="T36" fmla="*/ 356 w 3016"/>
                <a:gd name="T37" fmla="*/ 9 h 9"/>
                <a:gd name="T38" fmla="*/ 374 w 3016"/>
                <a:gd name="T39" fmla="*/ 9 h 9"/>
                <a:gd name="T40" fmla="*/ 393 w 3016"/>
                <a:gd name="T41" fmla="*/ 9 h 9"/>
                <a:gd name="T42" fmla="*/ 418 w 3016"/>
                <a:gd name="T43" fmla="*/ 9 h 9"/>
                <a:gd name="T44" fmla="*/ 465 w 3016"/>
                <a:gd name="T45" fmla="*/ 9 h 9"/>
                <a:gd name="T46" fmla="*/ 529 w 3016"/>
                <a:gd name="T47" fmla="*/ 9 h 9"/>
                <a:gd name="T48" fmla="*/ 593 w 3016"/>
                <a:gd name="T49" fmla="*/ 9 h 9"/>
                <a:gd name="T50" fmla="*/ 658 w 3016"/>
                <a:gd name="T51" fmla="*/ 9 h 9"/>
                <a:gd name="T52" fmla="*/ 724 w 3016"/>
                <a:gd name="T53" fmla="*/ 9 h 9"/>
                <a:gd name="T54" fmla="*/ 788 w 3016"/>
                <a:gd name="T55" fmla="*/ 9 h 9"/>
                <a:gd name="T56" fmla="*/ 853 w 3016"/>
                <a:gd name="T57" fmla="*/ 9 h 9"/>
                <a:gd name="T58" fmla="*/ 919 w 3016"/>
                <a:gd name="T59" fmla="*/ 9 h 9"/>
                <a:gd name="T60" fmla="*/ 984 w 3016"/>
                <a:gd name="T61" fmla="*/ 9 h 9"/>
                <a:gd name="T62" fmla="*/ 1051 w 3016"/>
                <a:gd name="T63" fmla="*/ 5 h 9"/>
                <a:gd name="T64" fmla="*/ 1117 w 3016"/>
                <a:gd name="T65" fmla="*/ 9 h 9"/>
                <a:gd name="T66" fmla="*/ 1183 w 3016"/>
                <a:gd name="T67" fmla="*/ 9 h 9"/>
                <a:gd name="T68" fmla="*/ 1250 w 3016"/>
                <a:gd name="T69" fmla="*/ 9 h 9"/>
                <a:gd name="T70" fmla="*/ 1318 w 3016"/>
                <a:gd name="T71" fmla="*/ 9 h 9"/>
                <a:gd name="T72" fmla="*/ 1386 w 3016"/>
                <a:gd name="T73" fmla="*/ 9 h 9"/>
                <a:gd name="T74" fmla="*/ 1454 w 3016"/>
                <a:gd name="T75" fmla="*/ 9 h 9"/>
                <a:gd name="T76" fmla="*/ 1523 w 3016"/>
                <a:gd name="T77" fmla="*/ 9 h 9"/>
                <a:gd name="T78" fmla="*/ 1593 w 3016"/>
                <a:gd name="T79" fmla="*/ 9 h 9"/>
                <a:gd name="T80" fmla="*/ 1665 w 3016"/>
                <a:gd name="T81" fmla="*/ 9 h 9"/>
                <a:gd name="T82" fmla="*/ 1739 w 3016"/>
                <a:gd name="T83" fmla="*/ 9 h 9"/>
                <a:gd name="T84" fmla="*/ 1810 w 3016"/>
                <a:gd name="T85" fmla="*/ 9 h 9"/>
                <a:gd name="T86" fmla="*/ 1883 w 3016"/>
                <a:gd name="T87" fmla="*/ 9 h 9"/>
                <a:gd name="T88" fmla="*/ 1953 w 3016"/>
                <a:gd name="T89" fmla="*/ 9 h 9"/>
                <a:gd name="T90" fmla="*/ 2023 w 3016"/>
                <a:gd name="T91" fmla="*/ 9 h 9"/>
                <a:gd name="T92" fmla="*/ 2093 w 3016"/>
                <a:gd name="T93" fmla="*/ 9 h 9"/>
                <a:gd name="T94" fmla="*/ 2164 w 3016"/>
                <a:gd name="T95" fmla="*/ 9 h 9"/>
                <a:gd name="T96" fmla="*/ 2234 w 3016"/>
                <a:gd name="T97" fmla="*/ 9 h 9"/>
                <a:gd name="T98" fmla="*/ 2305 w 3016"/>
                <a:gd name="T99" fmla="*/ 9 h 9"/>
                <a:gd name="T100" fmla="*/ 2374 w 3016"/>
                <a:gd name="T101" fmla="*/ 9 h 9"/>
                <a:gd name="T102" fmla="*/ 2444 w 3016"/>
                <a:gd name="T103" fmla="*/ 9 h 9"/>
                <a:gd name="T104" fmla="*/ 2514 w 3016"/>
                <a:gd name="T105" fmla="*/ 4 h 9"/>
                <a:gd name="T106" fmla="*/ 2583 w 3016"/>
                <a:gd name="T107" fmla="*/ 9 h 9"/>
                <a:gd name="T108" fmla="*/ 2653 w 3016"/>
                <a:gd name="T109" fmla="*/ 9 h 9"/>
                <a:gd name="T110" fmla="*/ 2723 w 3016"/>
                <a:gd name="T111" fmla="*/ 5 h 9"/>
                <a:gd name="T112" fmla="*/ 2792 w 3016"/>
                <a:gd name="T113" fmla="*/ 4 h 9"/>
                <a:gd name="T114" fmla="*/ 2862 w 3016"/>
                <a:gd name="T115" fmla="*/ 9 h 9"/>
                <a:gd name="T116" fmla="*/ 2931 w 3016"/>
                <a:gd name="T117" fmla="*/ 9 h 9"/>
                <a:gd name="T118" fmla="*/ 3000 w 3016"/>
                <a:gd name="T11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16" h="9">
                  <a:moveTo>
                    <a:pt x="0" y="9"/>
                  </a:moveTo>
                  <a:lnTo>
                    <a:pt x="1" y="9"/>
                  </a:lnTo>
                  <a:lnTo>
                    <a:pt x="3" y="9"/>
                  </a:lnTo>
                  <a:lnTo>
                    <a:pt x="4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7" y="9"/>
                  </a:lnTo>
                  <a:lnTo>
                    <a:pt x="8" y="9"/>
                  </a:lnTo>
                  <a:lnTo>
                    <a:pt x="9" y="9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2" y="9"/>
                  </a:lnTo>
                  <a:lnTo>
                    <a:pt x="14" y="9"/>
                  </a:lnTo>
                  <a:lnTo>
                    <a:pt x="15" y="9"/>
                  </a:lnTo>
                  <a:lnTo>
                    <a:pt x="16" y="9"/>
                  </a:lnTo>
                  <a:lnTo>
                    <a:pt x="17" y="9"/>
                  </a:lnTo>
                  <a:lnTo>
                    <a:pt x="18" y="9"/>
                  </a:lnTo>
                  <a:lnTo>
                    <a:pt x="19" y="9"/>
                  </a:lnTo>
                  <a:lnTo>
                    <a:pt x="20" y="9"/>
                  </a:lnTo>
                  <a:lnTo>
                    <a:pt x="21" y="9"/>
                  </a:lnTo>
                  <a:lnTo>
                    <a:pt x="22" y="9"/>
                  </a:lnTo>
                  <a:lnTo>
                    <a:pt x="23" y="9"/>
                  </a:lnTo>
                  <a:lnTo>
                    <a:pt x="25" y="9"/>
                  </a:lnTo>
                  <a:lnTo>
                    <a:pt x="26" y="9"/>
                  </a:lnTo>
                  <a:lnTo>
                    <a:pt x="27" y="9"/>
                  </a:lnTo>
                  <a:lnTo>
                    <a:pt x="28" y="9"/>
                  </a:lnTo>
                  <a:lnTo>
                    <a:pt x="29" y="9"/>
                  </a:lnTo>
                  <a:lnTo>
                    <a:pt x="30" y="9"/>
                  </a:lnTo>
                  <a:lnTo>
                    <a:pt x="31" y="9"/>
                  </a:lnTo>
                  <a:lnTo>
                    <a:pt x="32" y="9"/>
                  </a:lnTo>
                  <a:lnTo>
                    <a:pt x="33" y="9"/>
                  </a:lnTo>
                  <a:lnTo>
                    <a:pt x="35" y="9"/>
                  </a:lnTo>
                  <a:lnTo>
                    <a:pt x="36" y="9"/>
                  </a:lnTo>
                  <a:lnTo>
                    <a:pt x="37" y="9"/>
                  </a:lnTo>
                  <a:lnTo>
                    <a:pt x="38" y="9"/>
                  </a:lnTo>
                  <a:lnTo>
                    <a:pt x="39" y="9"/>
                  </a:lnTo>
                  <a:lnTo>
                    <a:pt x="40" y="9"/>
                  </a:lnTo>
                  <a:lnTo>
                    <a:pt x="41" y="9"/>
                  </a:lnTo>
                  <a:lnTo>
                    <a:pt x="42" y="9"/>
                  </a:lnTo>
                  <a:lnTo>
                    <a:pt x="43" y="9"/>
                  </a:lnTo>
                  <a:lnTo>
                    <a:pt x="44" y="9"/>
                  </a:lnTo>
                  <a:lnTo>
                    <a:pt x="46" y="9"/>
                  </a:lnTo>
                  <a:lnTo>
                    <a:pt x="47" y="9"/>
                  </a:lnTo>
                  <a:lnTo>
                    <a:pt x="48" y="9"/>
                  </a:lnTo>
                  <a:lnTo>
                    <a:pt x="49" y="9"/>
                  </a:lnTo>
                  <a:lnTo>
                    <a:pt x="50" y="9"/>
                  </a:lnTo>
                  <a:lnTo>
                    <a:pt x="51" y="9"/>
                  </a:lnTo>
                  <a:lnTo>
                    <a:pt x="52" y="9"/>
                  </a:lnTo>
                  <a:lnTo>
                    <a:pt x="53" y="9"/>
                  </a:lnTo>
                  <a:lnTo>
                    <a:pt x="54" y="9"/>
                  </a:lnTo>
                  <a:lnTo>
                    <a:pt x="55" y="9"/>
                  </a:lnTo>
                  <a:lnTo>
                    <a:pt x="57" y="9"/>
                  </a:lnTo>
                  <a:lnTo>
                    <a:pt x="58" y="9"/>
                  </a:lnTo>
                  <a:lnTo>
                    <a:pt x="59" y="9"/>
                  </a:lnTo>
                  <a:lnTo>
                    <a:pt x="60" y="9"/>
                  </a:lnTo>
                  <a:lnTo>
                    <a:pt x="61" y="9"/>
                  </a:lnTo>
                  <a:lnTo>
                    <a:pt x="62" y="9"/>
                  </a:lnTo>
                  <a:lnTo>
                    <a:pt x="63" y="9"/>
                  </a:lnTo>
                  <a:lnTo>
                    <a:pt x="64" y="9"/>
                  </a:lnTo>
                  <a:lnTo>
                    <a:pt x="65" y="9"/>
                  </a:lnTo>
                  <a:lnTo>
                    <a:pt x="67" y="9"/>
                  </a:lnTo>
                  <a:lnTo>
                    <a:pt x="68" y="9"/>
                  </a:lnTo>
                  <a:lnTo>
                    <a:pt x="69" y="9"/>
                  </a:lnTo>
                  <a:lnTo>
                    <a:pt x="70" y="9"/>
                  </a:lnTo>
                  <a:lnTo>
                    <a:pt x="71" y="9"/>
                  </a:lnTo>
                  <a:lnTo>
                    <a:pt x="72" y="9"/>
                  </a:lnTo>
                  <a:lnTo>
                    <a:pt x="73" y="9"/>
                  </a:lnTo>
                  <a:lnTo>
                    <a:pt x="74" y="9"/>
                  </a:lnTo>
                  <a:lnTo>
                    <a:pt x="75" y="9"/>
                  </a:lnTo>
                  <a:lnTo>
                    <a:pt x="76" y="9"/>
                  </a:lnTo>
                  <a:lnTo>
                    <a:pt x="78" y="9"/>
                  </a:lnTo>
                  <a:lnTo>
                    <a:pt x="79" y="9"/>
                  </a:lnTo>
                  <a:lnTo>
                    <a:pt x="80" y="9"/>
                  </a:lnTo>
                  <a:lnTo>
                    <a:pt x="81" y="9"/>
                  </a:lnTo>
                  <a:lnTo>
                    <a:pt x="82" y="9"/>
                  </a:lnTo>
                  <a:lnTo>
                    <a:pt x="83" y="9"/>
                  </a:lnTo>
                  <a:lnTo>
                    <a:pt x="84" y="9"/>
                  </a:lnTo>
                  <a:lnTo>
                    <a:pt x="85" y="9"/>
                  </a:lnTo>
                  <a:lnTo>
                    <a:pt x="86" y="9"/>
                  </a:lnTo>
                  <a:lnTo>
                    <a:pt x="87" y="9"/>
                  </a:lnTo>
                  <a:lnTo>
                    <a:pt x="89" y="9"/>
                  </a:lnTo>
                  <a:lnTo>
                    <a:pt x="90" y="9"/>
                  </a:lnTo>
                  <a:lnTo>
                    <a:pt x="91" y="9"/>
                  </a:lnTo>
                  <a:lnTo>
                    <a:pt x="92" y="9"/>
                  </a:lnTo>
                  <a:lnTo>
                    <a:pt x="93" y="9"/>
                  </a:lnTo>
                  <a:lnTo>
                    <a:pt x="94" y="9"/>
                  </a:lnTo>
                  <a:lnTo>
                    <a:pt x="95" y="9"/>
                  </a:lnTo>
                  <a:lnTo>
                    <a:pt x="96" y="9"/>
                  </a:lnTo>
                  <a:lnTo>
                    <a:pt x="97" y="9"/>
                  </a:lnTo>
                  <a:lnTo>
                    <a:pt x="99" y="9"/>
                  </a:lnTo>
                  <a:lnTo>
                    <a:pt x="100" y="9"/>
                  </a:lnTo>
                  <a:lnTo>
                    <a:pt x="101" y="9"/>
                  </a:lnTo>
                  <a:lnTo>
                    <a:pt x="102" y="9"/>
                  </a:lnTo>
                  <a:lnTo>
                    <a:pt x="103" y="9"/>
                  </a:lnTo>
                  <a:lnTo>
                    <a:pt x="104" y="9"/>
                  </a:lnTo>
                  <a:lnTo>
                    <a:pt x="105" y="9"/>
                  </a:lnTo>
                  <a:lnTo>
                    <a:pt x="106" y="9"/>
                  </a:lnTo>
                  <a:lnTo>
                    <a:pt x="107" y="9"/>
                  </a:lnTo>
                  <a:lnTo>
                    <a:pt x="108" y="9"/>
                  </a:lnTo>
                  <a:lnTo>
                    <a:pt x="110" y="9"/>
                  </a:lnTo>
                  <a:lnTo>
                    <a:pt x="111" y="9"/>
                  </a:lnTo>
                  <a:lnTo>
                    <a:pt x="112" y="9"/>
                  </a:lnTo>
                  <a:lnTo>
                    <a:pt x="113" y="9"/>
                  </a:lnTo>
                  <a:lnTo>
                    <a:pt x="114" y="9"/>
                  </a:lnTo>
                  <a:lnTo>
                    <a:pt x="115" y="9"/>
                  </a:lnTo>
                  <a:lnTo>
                    <a:pt x="116" y="9"/>
                  </a:lnTo>
                  <a:lnTo>
                    <a:pt x="117" y="9"/>
                  </a:lnTo>
                  <a:lnTo>
                    <a:pt x="118" y="9"/>
                  </a:lnTo>
                  <a:lnTo>
                    <a:pt x="119" y="9"/>
                  </a:lnTo>
                  <a:lnTo>
                    <a:pt x="121" y="9"/>
                  </a:lnTo>
                  <a:lnTo>
                    <a:pt x="122" y="9"/>
                  </a:lnTo>
                  <a:lnTo>
                    <a:pt x="123" y="9"/>
                  </a:lnTo>
                  <a:lnTo>
                    <a:pt x="124" y="9"/>
                  </a:lnTo>
                  <a:lnTo>
                    <a:pt x="125" y="9"/>
                  </a:lnTo>
                  <a:lnTo>
                    <a:pt x="126" y="9"/>
                  </a:lnTo>
                  <a:lnTo>
                    <a:pt x="127" y="9"/>
                  </a:lnTo>
                  <a:lnTo>
                    <a:pt x="128" y="9"/>
                  </a:lnTo>
                  <a:lnTo>
                    <a:pt x="129" y="9"/>
                  </a:lnTo>
                  <a:lnTo>
                    <a:pt x="131" y="9"/>
                  </a:lnTo>
                  <a:lnTo>
                    <a:pt x="132" y="9"/>
                  </a:lnTo>
                  <a:lnTo>
                    <a:pt x="133" y="9"/>
                  </a:lnTo>
                  <a:lnTo>
                    <a:pt x="134" y="9"/>
                  </a:lnTo>
                  <a:lnTo>
                    <a:pt x="135" y="9"/>
                  </a:lnTo>
                  <a:lnTo>
                    <a:pt x="136" y="9"/>
                  </a:lnTo>
                  <a:lnTo>
                    <a:pt x="137" y="9"/>
                  </a:lnTo>
                  <a:lnTo>
                    <a:pt x="138" y="9"/>
                  </a:lnTo>
                  <a:lnTo>
                    <a:pt x="139" y="9"/>
                  </a:lnTo>
                  <a:lnTo>
                    <a:pt x="140" y="9"/>
                  </a:lnTo>
                  <a:lnTo>
                    <a:pt x="142" y="9"/>
                  </a:lnTo>
                  <a:lnTo>
                    <a:pt x="143" y="9"/>
                  </a:lnTo>
                  <a:lnTo>
                    <a:pt x="144" y="9"/>
                  </a:lnTo>
                  <a:lnTo>
                    <a:pt x="145" y="9"/>
                  </a:lnTo>
                  <a:lnTo>
                    <a:pt x="146" y="9"/>
                  </a:lnTo>
                  <a:lnTo>
                    <a:pt x="147" y="9"/>
                  </a:lnTo>
                  <a:lnTo>
                    <a:pt x="148" y="9"/>
                  </a:lnTo>
                  <a:lnTo>
                    <a:pt x="149" y="9"/>
                  </a:lnTo>
                  <a:lnTo>
                    <a:pt x="150" y="9"/>
                  </a:lnTo>
                  <a:lnTo>
                    <a:pt x="151" y="9"/>
                  </a:lnTo>
                  <a:lnTo>
                    <a:pt x="152" y="9"/>
                  </a:lnTo>
                  <a:lnTo>
                    <a:pt x="154" y="9"/>
                  </a:lnTo>
                  <a:lnTo>
                    <a:pt x="155" y="9"/>
                  </a:lnTo>
                  <a:lnTo>
                    <a:pt x="156" y="9"/>
                  </a:lnTo>
                  <a:lnTo>
                    <a:pt x="157" y="9"/>
                  </a:lnTo>
                  <a:lnTo>
                    <a:pt x="158" y="9"/>
                  </a:lnTo>
                  <a:lnTo>
                    <a:pt x="159" y="9"/>
                  </a:lnTo>
                  <a:lnTo>
                    <a:pt x="160" y="9"/>
                  </a:lnTo>
                  <a:lnTo>
                    <a:pt x="161" y="9"/>
                  </a:lnTo>
                  <a:lnTo>
                    <a:pt x="163" y="9"/>
                  </a:lnTo>
                  <a:lnTo>
                    <a:pt x="163" y="9"/>
                  </a:lnTo>
                  <a:lnTo>
                    <a:pt x="165" y="9"/>
                  </a:lnTo>
                  <a:lnTo>
                    <a:pt x="166" y="9"/>
                  </a:lnTo>
                  <a:lnTo>
                    <a:pt x="167" y="9"/>
                  </a:lnTo>
                  <a:lnTo>
                    <a:pt x="168" y="9"/>
                  </a:lnTo>
                  <a:lnTo>
                    <a:pt x="169" y="9"/>
                  </a:lnTo>
                  <a:lnTo>
                    <a:pt x="170" y="9"/>
                  </a:lnTo>
                  <a:lnTo>
                    <a:pt x="171" y="9"/>
                  </a:lnTo>
                  <a:lnTo>
                    <a:pt x="172" y="9"/>
                  </a:lnTo>
                  <a:lnTo>
                    <a:pt x="173" y="9"/>
                  </a:lnTo>
                  <a:lnTo>
                    <a:pt x="175" y="9"/>
                  </a:lnTo>
                  <a:lnTo>
                    <a:pt x="176" y="9"/>
                  </a:lnTo>
                  <a:lnTo>
                    <a:pt x="177" y="9"/>
                  </a:lnTo>
                  <a:lnTo>
                    <a:pt x="178" y="9"/>
                  </a:lnTo>
                  <a:lnTo>
                    <a:pt x="179" y="9"/>
                  </a:lnTo>
                  <a:lnTo>
                    <a:pt x="180" y="9"/>
                  </a:lnTo>
                  <a:lnTo>
                    <a:pt x="181" y="9"/>
                  </a:lnTo>
                  <a:lnTo>
                    <a:pt x="182" y="9"/>
                  </a:lnTo>
                  <a:lnTo>
                    <a:pt x="183" y="9"/>
                  </a:lnTo>
                  <a:lnTo>
                    <a:pt x="184" y="9"/>
                  </a:lnTo>
                  <a:lnTo>
                    <a:pt x="186" y="9"/>
                  </a:lnTo>
                  <a:lnTo>
                    <a:pt x="187" y="9"/>
                  </a:lnTo>
                  <a:lnTo>
                    <a:pt x="188" y="9"/>
                  </a:lnTo>
                  <a:lnTo>
                    <a:pt x="189" y="9"/>
                  </a:lnTo>
                  <a:lnTo>
                    <a:pt x="190" y="9"/>
                  </a:lnTo>
                  <a:lnTo>
                    <a:pt x="191" y="9"/>
                  </a:lnTo>
                  <a:lnTo>
                    <a:pt x="192" y="9"/>
                  </a:lnTo>
                  <a:lnTo>
                    <a:pt x="193" y="9"/>
                  </a:lnTo>
                  <a:lnTo>
                    <a:pt x="194" y="9"/>
                  </a:lnTo>
                  <a:lnTo>
                    <a:pt x="195" y="9"/>
                  </a:lnTo>
                  <a:lnTo>
                    <a:pt x="197" y="9"/>
                  </a:lnTo>
                  <a:lnTo>
                    <a:pt x="198" y="9"/>
                  </a:lnTo>
                  <a:lnTo>
                    <a:pt x="199" y="9"/>
                  </a:lnTo>
                  <a:lnTo>
                    <a:pt x="200" y="9"/>
                  </a:lnTo>
                  <a:lnTo>
                    <a:pt x="201" y="9"/>
                  </a:lnTo>
                  <a:lnTo>
                    <a:pt x="202" y="9"/>
                  </a:lnTo>
                  <a:lnTo>
                    <a:pt x="203" y="9"/>
                  </a:lnTo>
                  <a:lnTo>
                    <a:pt x="204" y="9"/>
                  </a:lnTo>
                  <a:lnTo>
                    <a:pt x="205" y="9"/>
                  </a:lnTo>
                  <a:lnTo>
                    <a:pt x="207" y="9"/>
                  </a:lnTo>
                  <a:lnTo>
                    <a:pt x="208" y="9"/>
                  </a:lnTo>
                  <a:lnTo>
                    <a:pt x="209" y="9"/>
                  </a:lnTo>
                  <a:lnTo>
                    <a:pt x="210" y="9"/>
                  </a:lnTo>
                  <a:lnTo>
                    <a:pt x="211" y="9"/>
                  </a:lnTo>
                  <a:lnTo>
                    <a:pt x="212" y="9"/>
                  </a:lnTo>
                  <a:lnTo>
                    <a:pt x="213" y="9"/>
                  </a:lnTo>
                  <a:lnTo>
                    <a:pt x="214" y="9"/>
                  </a:lnTo>
                  <a:lnTo>
                    <a:pt x="215" y="9"/>
                  </a:lnTo>
                  <a:lnTo>
                    <a:pt x="216" y="9"/>
                  </a:lnTo>
                  <a:lnTo>
                    <a:pt x="218" y="9"/>
                  </a:lnTo>
                  <a:lnTo>
                    <a:pt x="219" y="9"/>
                  </a:lnTo>
                  <a:lnTo>
                    <a:pt x="220" y="9"/>
                  </a:lnTo>
                  <a:lnTo>
                    <a:pt x="221" y="9"/>
                  </a:lnTo>
                  <a:lnTo>
                    <a:pt x="222" y="9"/>
                  </a:lnTo>
                  <a:lnTo>
                    <a:pt x="223" y="9"/>
                  </a:lnTo>
                  <a:lnTo>
                    <a:pt x="224" y="9"/>
                  </a:lnTo>
                  <a:lnTo>
                    <a:pt x="225" y="9"/>
                  </a:lnTo>
                  <a:lnTo>
                    <a:pt x="226" y="9"/>
                  </a:lnTo>
                  <a:lnTo>
                    <a:pt x="227" y="9"/>
                  </a:lnTo>
                  <a:lnTo>
                    <a:pt x="229" y="9"/>
                  </a:lnTo>
                  <a:lnTo>
                    <a:pt x="230" y="9"/>
                  </a:lnTo>
                  <a:lnTo>
                    <a:pt x="231" y="9"/>
                  </a:lnTo>
                  <a:lnTo>
                    <a:pt x="232" y="9"/>
                  </a:lnTo>
                  <a:lnTo>
                    <a:pt x="233" y="9"/>
                  </a:lnTo>
                  <a:lnTo>
                    <a:pt x="234" y="9"/>
                  </a:lnTo>
                  <a:lnTo>
                    <a:pt x="235" y="9"/>
                  </a:lnTo>
                  <a:lnTo>
                    <a:pt x="236" y="9"/>
                  </a:lnTo>
                  <a:lnTo>
                    <a:pt x="237" y="9"/>
                  </a:lnTo>
                  <a:lnTo>
                    <a:pt x="239" y="9"/>
                  </a:lnTo>
                  <a:lnTo>
                    <a:pt x="240" y="9"/>
                  </a:lnTo>
                  <a:lnTo>
                    <a:pt x="241" y="9"/>
                  </a:lnTo>
                  <a:lnTo>
                    <a:pt x="242" y="9"/>
                  </a:lnTo>
                  <a:lnTo>
                    <a:pt x="243" y="9"/>
                  </a:lnTo>
                  <a:lnTo>
                    <a:pt x="244" y="9"/>
                  </a:lnTo>
                  <a:lnTo>
                    <a:pt x="245" y="9"/>
                  </a:lnTo>
                  <a:lnTo>
                    <a:pt x="246" y="9"/>
                  </a:lnTo>
                  <a:lnTo>
                    <a:pt x="247" y="9"/>
                  </a:lnTo>
                  <a:lnTo>
                    <a:pt x="248" y="9"/>
                  </a:lnTo>
                  <a:lnTo>
                    <a:pt x="250" y="9"/>
                  </a:lnTo>
                  <a:lnTo>
                    <a:pt x="251" y="9"/>
                  </a:lnTo>
                  <a:lnTo>
                    <a:pt x="252" y="9"/>
                  </a:lnTo>
                  <a:lnTo>
                    <a:pt x="253" y="9"/>
                  </a:lnTo>
                  <a:lnTo>
                    <a:pt x="254" y="9"/>
                  </a:lnTo>
                  <a:lnTo>
                    <a:pt x="255" y="9"/>
                  </a:lnTo>
                  <a:lnTo>
                    <a:pt x="256" y="9"/>
                  </a:lnTo>
                  <a:lnTo>
                    <a:pt x="257" y="9"/>
                  </a:lnTo>
                  <a:lnTo>
                    <a:pt x="258" y="9"/>
                  </a:lnTo>
                  <a:lnTo>
                    <a:pt x="259" y="9"/>
                  </a:lnTo>
                  <a:lnTo>
                    <a:pt x="261" y="9"/>
                  </a:lnTo>
                  <a:lnTo>
                    <a:pt x="262" y="9"/>
                  </a:lnTo>
                  <a:lnTo>
                    <a:pt x="263" y="9"/>
                  </a:lnTo>
                  <a:lnTo>
                    <a:pt x="264" y="9"/>
                  </a:lnTo>
                  <a:lnTo>
                    <a:pt x="265" y="9"/>
                  </a:lnTo>
                  <a:lnTo>
                    <a:pt x="266" y="9"/>
                  </a:lnTo>
                  <a:lnTo>
                    <a:pt x="267" y="9"/>
                  </a:lnTo>
                  <a:lnTo>
                    <a:pt x="268" y="9"/>
                  </a:lnTo>
                  <a:lnTo>
                    <a:pt x="269" y="9"/>
                  </a:lnTo>
                  <a:lnTo>
                    <a:pt x="271" y="9"/>
                  </a:lnTo>
                  <a:lnTo>
                    <a:pt x="272" y="9"/>
                  </a:lnTo>
                  <a:lnTo>
                    <a:pt x="273" y="9"/>
                  </a:lnTo>
                  <a:lnTo>
                    <a:pt x="274" y="9"/>
                  </a:lnTo>
                  <a:lnTo>
                    <a:pt x="275" y="9"/>
                  </a:lnTo>
                  <a:lnTo>
                    <a:pt x="276" y="9"/>
                  </a:lnTo>
                  <a:lnTo>
                    <a:pt x="277" y="9"/>
                  </a:lnTo>
                  <a:lnTo>
                    <a:pt x="278" y="9"/>
                  </a:lnTo>
                  <a:lnTo>
                    <a:pt x="279" y="9"/>
                  </a:lnTo>
                  <a:lnTo>
                    <a:pt x="280" y="9"/>
                  </a:lnTo>
                  <a:lnTo>
                    <a:pt x="282" y="9"/>
                  </a:lnTo>
                  <a:lnTo>
                    <a:pt x="283" y="9"/>
                  </a:lnTo>
                  <a:lnTo>
                    <a:pt x="284" y="9"/>
                  </a:lnTo>
                  <a:lnTo>
                    <a:pt x="285" y="9"/>
                  </a:lnTo>
                  <a:lnTo>
                    <a:pt x="286" y="9"/>
                  </a:lnTo>
                  <a:lnTo>
                    <a:pt x="287" y="9"/>
                  </a:lnTo>
                  <a:lnTo>
                    <a:pt x="288" y="9"/>
                  </a:lnTo>
                  <a:lnTo>
                    <a:pt x="289" y="9"/>
                  </a:lnTo>
                  <a:lnTo>
                    <a:pt x="290" y="9"/>
                  </a:lnTo>
                  <a:lnTo>
                    <a:pt x="291" y="9"/>
                  </a:lnTo>
                  <a:lnTo>
                    <a:pt x="293" y="9"/>
                  </a:lnTo>
                  <a:lnTo>
                    <a:pt x="294" y="9"/>
                  </a:lnTo>
                  <a:lnTo>
                    <a:pt x="295" y="9"/>
                  </a:lnTo>
                  <a:lnTo>
                    <a:pt x="296" y="9"/>
                  </a:lnTo>
                  <a:lnTo>
                    <a:pt x="297" y="9"/>
                  </a:lnTo>
                  <a:lnTo>
                    <a:pt x="298" y="9"/>
                  </a:lnTo>
                  <a:lnTo>
                    <a:pt x="299" y="9"/>
                  </a:lnTo>
                  <a:lnTo>
                    <a:pt x="300" y="9"/>
                  </a:lnTo>
                  <a:lnTo>
                    <a:pt x="301" y="9"/>
                  </a:lnTo>
                  <a:lnTo>
                    <a:pt x="303" y="9"/>
                  </a:lnTo>
                  <a:lnTo>
                    <a:pt x="304" y="9"/>
                  </a:lnTo>
                  <a:lnTo>
                    <a:pt x="305" y="9"/>
                  </a:lnTo>
                  <a:lnTo>
                    <a:pt x="306" y="9"/>
                  </a:lnTo>
                  <a:lnTo>
                    <a:pt x="307" y="9"/>
                  </a:lnTo>
                  <a:lnTo>
                    <a:pt x="308" y="9"/>
                  </a:lnTo>
                  <a:lnTo>
                    <a:pt x="309" y="9"/>
                  </a:lnTo>
                  <a:lnTo>
                    <a:pt x="310" y="9"/>
                  </a:lnTo>
                  <a:lnTo>
                    <a:pt x="311" y="9"/>
                  </a:lnTo>
                  <a:lnTo>
                    <a:pt x="312" y="9"/>
                  </a:lnTo>
                  <a:lnTo>
                    <a:pt x="314" y="9"/>
                  </a:lnTo>
                  <a:lnTo>
                    <a:pt x="315" y="9"/>
                  </a:lnTo>
                  <a:lnTo>
                    <a:pt x="316" y="9"/>
                  </a:lnTo>
                  <a:lnTo>
                    <a:pt x="317" y="9"/>
                  </a:lnTo>
                  <a:lnTo>
                    <a:pt x="318" y="9"/>
                  </a:lnTo>
                  <a:lnTo>
                    <a:pt x="319" y="9"/>
                  </a:lnTo>
                  <a:lnTo>
                    <a:pt x="320" y="9"/>
                  </a:lnTo>
                  <a:lnTo>
                    <a:pt x="321" y="9"/>
                  </a:lnTo>
                  <a:lnTo>
                    <a:pt x="322" y="9"/>
                  </a:lnTo>
                  <a:lnTo>
                    <a:pt x="324" y="9"/>
                  </a:lnTo>
                  <a:lnTo>
                    <a:pt x="325" y="9"/>
                  </a:lnTo>
                  <a:lnTo>
                    <a:pt x="326" y="9"/>
                  </a:lnTo>
                  <a:lnTo>
                    <a:pt x="327" y="9"/>
                  </a:lnTo>
                  <a:lnTo>
                    <a:pt x="328" y="9"/>
                  </a:lnTo>
                  <a:lnTo>
                    <a:pt x="329" y="9"/>
                  </a:lnTo>
                  <a:lnTo>
                    <a:pt x="330" y="9"/>
                  </a:lnTo>
                  <a:lnTo>
                    <a:pt x="331" y="9"/>
                  </a:lnTo>
                  <a:lnTo>
                    <a:pt x="332" y="9"/>
                  </a:lnTo>
                  <a:lnTo>
                    <a:pt x="333" y="9"/>
                  </a:lnTo>
                  <a:lnTo>
                    <a:pt x="335" y="9"/>
                  </a:lnTo>
                  <a:lnTo>
                    <a:pt x="336" y="9"/>
                  </a:lnTo>
                  <a:lnTo>
                    <a:pt x="337" y="9"/>
                  </a:lnTo>
                  <a:lnTo>
                    <a:pt x="338" y="9"/>
                  </a:lnTo>
                  <a:lnTo>
                    <a:pt x="339" y="9"/>
                  </a:lnTo>
                  <a:lnTo>
                    <a:pt x="340" y="9"/>
                  </a:lnTo>
                  <a:lnTo>
                    <a:pt x="341" y="9"/>
                  </a:lnTo>
                  <a:lnTo>
                    <a:pt x="342" y="9"/>
                  </a:lnTo>
                  <a:lnTo>
                    <a:pt x="343" y="9"/>
                  </a:lnTo>
                  <a:lnTo>
                    <a:pt x="344" y="9"/>
                  </a:lnTo>
                  <a:lnTo>
                    <a:pt x="346" y="9"/>
                  </a:lnTo>
                  <a:lnTo>
                    <a:pt x="347" y="9"/>
                  </a:lnTo>
                  <a:lnTo>
                    <a:pt x="348" y="9"/>
                  </a:lnTo>
                  <a:lnTo>
                    <a:pt x="349" y="9"/>
                  </a:lnTo>
                  <a:lnTo>
                    <a:pt x="350" y="9"/>
                  </a:lnTo>
                  <a:lnTo>
                    <a:pt x="351" y="9"/>
                  </a:lnTo>
                  <a:lnTo>
                    <a:pt x="352" y="9"/>
                  </a:lnTo>
                  <a:lnTo>
                    <a:pt x="353" y="9"/>
                  </a:lnTo>
                  <a:lnTo>
                    <a:pt x="354" y="9"/>
                  </a:lnTo>
                  <a:lnTo>
                    <a:pt x="356" y="9"/>
                  </a:lnTo>
                  <a:lnTo>
                    <a:pt x="357" y="9"/>
                  </a:lnTo>
                  <a:lnTo>
                    <a:pt x="358" y="9"/>
                  </a:lnTo>
                  <a:lnTo>
                    <a:pt x="359" y="9"/>
                  </a:lnTo>
                  <a:lnTo>
                    <a:pt x="360" y="9"/>
                  </a:lnTo>
                  <a:lnTo>
                    <a:pt x="361" y="9"/>
                  </a:lnTo>
                  <a:lnTo>
                    <a:pt x="362" y="9"/>
                  </a:lnTo>
                  <a:lnTo>
                    <a:pt x="363" y="9"/>
                  </a:lnTo>
                  <a:lnTo>
                    <a:pt x="364" y="9"/>
                  </a:lnTo>
                  <a:lnTo>
                    <a:pt x="365" y="9"/>
                  </a:lnTo>
                  <a:lnTo>
                    <a:pt x="367" y="9"/>
                  </a:lnTo>
                  <a:lnTo>
                    <a:pt x="367" y="9"/>
                  </a:lnTo>
                  <a:lnTo>
                    <a:pt x="369" y="9"/>
                  </a:lnTo>
                  <a:lnTo>
                    <a:pt x="370" y="9"/>
                  </a:lnTo>
                  <a:lnTo>
                    <a:pt x="371" y="9"/>
                  </a:lnTo>
                  <a:lnTo>
                    <a:pt x="372" y="9"/>
                  </a:lnTo>
                  <a:lnTo>
                    <a:pt x="373" y="9"/>
                  </a:lnTo>
                  <a:lnTo>
                    <a:pt x="374" y="9"/>
                  </a:lnTo>
                  <a:lnTo>
                    <a:pt x="375" y="9"/>
                  </a:lnTo>
                  <a:lnTo>
                    <a:pt x="376" y="9"/>
                  </a:lnTo>
                  <a:lnTo>
                    <a:pt x="378" y="9"/>
                  </a:lnTo>
                  <a:lnTo>
                    <a:pt x="379" y="9"/>
                  </a:lnTo>
                  <a:lnTo>
                    <a:pt x="380" y="9"/>
                  </a:lnTo>
                  <a:lnTo>
                    <a:pt x="381" y="9"/>
                  </a:lnTo>
                  <a:lnTo>
                    <a:pt x="382" y="9"/>
                  </a:lnTo>
                  <a:lnTo>
                    <a:pt x="383" y="9"/>
                  </a:lnTo>
                  <a:lnTo>
                    <a:pt x="384" y="9"/>
                  </a:lnTo>
                  <a:lnTo>
                    <a:pt x="385" y="9"/>
                  </a:lnTo>
                  <a:lnTo>
                    <a:pt x="386" y="9"/>
                  </a:lnTo>
                  <a:lnTo>
                    <a:pt x="388" y="9"/>
                  </a:lnTo>
                  <a:lnTo>
                    <a:pt x="388" y="9"/>
                  </a:lnTo>
                  <a:lnTo>
                    <a:pt x="390" y="9"/>
                  </a:lnTo>
                  <a:lnTo>
                    <a:pt x="391" y="9"/>
                  </a:lnTo>
                  <a:lnTo>
                    <a:pt x="392" y="9"/>
                  </a:lnTo>
                  <a:lnTo>
                    <a:pt x="393" y="9"/>
                  </a:lnTo>
                  <a:lnTo>
                    <a:pt x="396" y="9"/>
                  </a:lnTo>
                  <a:lnTo>
                    <a:pt x="398" y="9"/>
                  </a:lnTo>
                  <a:lnTo>
                    <a:pt x="399" y="9"/>
                  </a:lnTo>
                  <a:lnTo>
                    <a:pt x="400" y="9"/>
                  </a:lnTo>
                  <a:lnTo>
                    <a:pt x="402" y="9"/>
                  </a:lnTo>
                  <a:lnTo>
                    <a:pt x="403" y="9"/>
                  </a:lnTo>
                  <a:lnTo>
                    <a:pt x="404" y="9"/>
                  </a:lnTo>
                  <a:lnTo>
                    <a:pt x="406" y="9"/>
                  </a:lnTo>
                  <a:lnTo>
                    <a:pt x="407" y="9"/>
                  </a:lnTo>
                  <a:lnTo>
                    <a:pt x="408" y="9"/>
                  </a:lnTo>
                  <a:lnTo>
                    <a:pt x="410" y="9"/>
                  </a:lnTo>
                  <a:lnTo>
                    <a:pt x="411" y="9"/>
                  </a:lnTo>
                  <a:lnTo>
                    <a:pt x="412" y="9"/>
                  </a:lnTo>
                  <a:lnTo>
                    <a:pt x="414" y="9"/>
                  </a:lnTo>
                  <a:lnTo>
                    <a:pt x="415" y="9"/>
                  </a:lnTo>
                  <a:lnTo>
                    <a:pt x="416" y="9"/>
                  </a:lnTo>
                  <a:lnTo>
                    <a:pt x="418" y="9"/>
                  </a:lnTo>
                  <a:lnTo>
                    <a:pt x="419" y="9"/>
                  </a:lnTo>
                  <a:lnTo>
                    <a:pt x="420" y="9"/>
                  </a:lnTo>
                  <a:lnTo>
                    <a:pt x="422" y="9"/>
                  </a:lnTo>
                  <a:lnTo>
                    <a:pt x="423" y="9"/>
                  </a:lnTo>
                  <a:lnTo>
                    <a:pt x="424" y="9"/>
                  </a:lnTo>
                  <a:lnTo>
                    <a:pt x="426" y="9"/>
                  </a:lnTo>
                  <a:lnTo>
                    <a:pt x="427" y="9"/>
                  </a:lnTo>
                  <a:lnTo>
                    <a:pt x="431" y="9"/>
                  </a:lnTo>
                  <a:lnTo>
                    <a:pt x="435" y="9"/>
                  </a:lnTo>
                  <a:lnTo>
                    <a:pt x="438" y="9"/>
                  </a:lnTo>
                  <a:lnTo>
                    <a:pt x="442" y="9"/>
                  </a:lnTo>
                  <a:lnTo>
                    <a:pt x="446" y="9"/>
                  </a:lnTo>
                  <a:lnTo>
                    <a:pt x="450" y="9"/>
                  </a:lnTo>
                  <a:lnTo>
                    <a:pt x="453" y="9"/>
                  </a:lnTo>
                  <a:lnTo>
                    <a:pt x="457" y="9"/>
                  </a:lnTo>
                  <a:lnTo>
                    <a:pt x="461" y="9"/>
                  </a:lnTo>
                  <a:lnTo>
                    <a:pt x="465" y="9"/>
                  </a:lnTo>
                  <a:lnTo>
                    <a:pt x="468" y="9"/>
                  </a:lnTo>
                  <a:lnTo>
                    <a:pt x="472" y="9"/>
                  </a:lnTo>
                  <a:lnTo>
                    <a:pt x="476" y="9"/>
                  </a:lnTo>
                  <a:lnTo>
                    <a:pt x="480" y="9"/>
                  </a:lnTo>
                  <a:lnTo>
                    <a:pt x="483" y="9"/>
                  </a:lnTo>
                  <a:lnTo>
                    <a:pt x="487" y="9"/>
                  </a:lnTo>
                  <a:lnTo>
                    <a:pt x="491" y="9"/>
                  </a:lnTo>
                  <a:lnTo>
                    <a:pt x="495" y="9"/>
                  </a:lnTo>
                  <a:lnTo>
                    <a:pt x="498" y="9"/>
                  </a:lnTo>
                  <a:lnTo>
                    <a:pt x="502" y="9"/>
                  </a:lnTo>
                  <a:lnTo>
                    <a:pt x="506" y="9"/>
                  </a:lnTo>
                  <a:lnTo>
                    <a:pt x="510" y="9"/>
                  </a:lnTo>
                  <a:lnTo>
                    <a:pt x="514" y="9"/>
                  </a:lnTo>
                  <a:lnTo>
                    <a:pt x="518" y="9"/>
                  </a:lnTo>
                  <a:lnTo>
                    <a:pt x="521" y="9"/>
                  </a:lnTo>
                  <a:lnTo>
                    <a:pt x="525" y="9"/>
                  </a:lnTo>
                  <a:lnTo>
                    <a:pt x="529" y="9"/>
                  </a:lnTo>
                  <a:lnTo>
                    <a:pt x="533" y="9"/>
                  </a:lnTo>
                  <a:lnTo>
                    <a:pt x="536" y="9"/>
                  </a:lnTo>
                  <a:lnTo>
                    <a:pt x="540" y="9"/>
                  </a:lnTo>
                  <a:lnTo>
                    <a:pt x="544" y="9"/>
                  </a:lnTo>
                  <a:lnTo>
                    <a:pt x="548" y="9"/>
                  </a:lnTo>
                  <a:lnTo>
                    <a:pt x="551" y="9"/>
                  </a:lnTo>
                  <a:lnTo>
                    <a:pt x="555" y="9"/>
                  </a:lnTo>
                  <a:lnTo>
                    <a:pt x="559" y="9"/>
                  </a:lnTo>
                  <a:lnTo>
                    <a:pt x="563" y="9"/>
                  </a:lnTo>
                  <a:lnTo>
                    <a:pt x="567" y="9"/>
                  </a:lnTo>
                  <a:lnTo>
                    <a:pt x="570" y="9"/>
                  </a:lnTo>
                  <a:lnTo>
                    <a:pt x="574" y="9"/>
                  </a:lnTo>
                  <a:lnTo>
                    <a:pt x="578" y="9"/>
                  </a:lnTo>
                  <a:lnTo>
                    <a:pt x="582" y="9"/>
                  </a:lnTo>
                  <a:lnTo>
                    <a:pt x="586" y="9"/>
                  </a:lnTo>
                  <a:lnTo>
                    <a:pt x="589" y="9"/>
                  </a:lnTo>
                  <a:lnTo>
                    <a:pt x="593" y="9"/>
                  </a:lnTo>
                  <a:lnTo>
                    <a:pt x="597" y="9"/>
                  </a:lnTo>
                  <a:lnTo>
                    <a:pt x="601" y="9"/>
                  </a:lnTo>
                  <a:lnTo>
                    <a:pt x="605" y="9"/>
                  </a:lnTo>
                  <a:lnTo>
                    <a:pt x="609" y="9"/>
                  </a:lnTo>
                  <a:lnTo>
                    <a:pt x="612" y="9"/>
                  </a:lnTo>
                  <a:lnTo>
                    <a:pt x="616" y="9"/>
                  </a:lnTo>
                  <a:lnTo>
                    <a:pt x="620" y="9"/>
                  </a:lnTo>
                  <a:lnTo>
                    <a:pt x="624" y="9"/>
                  </a:lnTo>
                  <a:lnTo>
                    <a:pt x="628" y="9"/>
                  </a:lnTo>
                  <a:lnTo>
                    <a:pt x="632" y="9"/>
                  </a:lnTo>
                  <a:lnTo>
                    <a:pt x="635" y="9"/>
                  </a:lnTo>
                  <a:lnTo>
                    <a:pt x="639" y="9"/>
                  </a:lnTo>
                  <a:lnTo>
                    <a:pt x="643" y="9"/>
                  </a:lnTo>
                  <a:lnTo>
                    <a:pt x="647" y="9"/>
                  </a:lnTo>
                  <a:lnTo>
                    <a:pt x="651" y="9"/>
                  </a:lnTo>
                  <a:lnTo>
                    <a:pt x="655" y="9"/>
                  </a:lnTo>
                  <a:lnTo>
                    <a:pt x="658" y="9"/>
                  </a:lnTo>
                  <a:lnTo>
                    <a:pt x="662" y="9"/>
                  </a:lnTo>
                  <a:lnTo>
                    <a:pt x="666" y="9"/>
                  </a:lnTo>
                  <a:lnTo>
                    <a:pt x="670" y="9"/>
                  </a:lnTo>
                  <a:lnTo>
                    <a:pt x="673" y="9"/>
                  </a:lnTo>
                  <a:lnTo>
                    <a:pt x="677" y="9"/>
                  </a:lnTo>
                  <a:lnTo>
                    <a:pt x="681" y="9"/>
                  </a:lnTo>
                  <a:lnTo>
                    <a:pt x="685" y="9"/>
                  </a:lnTo>
                  <a:lnTo>
                    <a:pt x="689" y="9"/>
                  </a:lnTo>
                  <a:lnTo>
                    <a:pt x="692" y="9"/>
                  </a:lnTo>
                  <a:lnTo>
                    <a:pt x="697" y="9"/>
                  </a:lnTo>
                  <a:lnTo>
                    <a:pt x="700" y="9"/>
                  </a:lnTo>
                  <a:lnTo>
                    <a:pt x="704" y="9"/>
                  </a:lnTo>
                  <a:lnTo>
                    <a:pt x="708" y="9"/>
                  </a:lnTo>
                  <a:lnTo>
                    <a:pt x="712" y="9"/>
                  </a:lnTo>
                  <a:lnTo>
                    <a:pt x="716" y="9"/>
                  </a:lnTo>
                  <a:lnTo>
                    <a:pt x="720" y="9"/>
                  </a:lnTo>
                  <a:lnTo>
                    <a:pt x="724" y="9"/>
                  </a:lnTo>
                  <a:lnTo>
                    <a:pt x="727" y="9"/>
                  </a:lnTo>
                  <a:lnTo>
                    <a:pt x="731" y="9"/>
                  </a:lnTo>
                  <a:lnTo>
                    <a:pt x="735" y="9"/>
                  </a:lnTo>
                  <a:lnTo>
                    <a:pt x="739" y="9"/>
                  </a:lnTo>
                  <a:lnTo>
                    <a:pt x="743" y="9"/>
                  </a:lnTo>
                  <a:lnTo>
                    <a:pt x="746" y="9"/>
                  </a:lnTo>
                  <a:lnTo>
                    <a:pt x="750" y="9"/>
                  </a:lnTo>
                  <a:lnTo>
                    <a:pt x="754" y="9"/>
                  </a:lnTo>
                  <a:lnTo>
                    <a:pt x="758" y="9"/>
                  </a:lnTo>
                  <a:lnTo>
                    <a:pt x="762" y="9"/>
                  </a:lnTo>
                  <a:lnTo>
                    <a:pt x="766" y="9"/>
                  </a:lnTo>
                  <a:lnTo>
                    <a:pt x="769" y="9"/>
                  </a:lnTo>
                  <a:lnTo>
                    <a:pt x="773" y="9"/>
                  </a:lnTo>
                  <a:lnTo>
                    <a:pt x="777" y="9"/>
                  </a:lnTo>
                  <a:lnTo>
                    <a:pt x="781" y="9"/>
                  </a:lnTo>
                  <a:lnTo>
                    <a:pt x="785" y="9"/>
                  </a:lnTo>
                  <a:lnTo>
                    <a:pt x="788" y="9"/>
                  </a:lnTo>
                  <a:lnTo>
                    <a:pt x="792" y="9"/>
                  </a:lnTo>
                  <a:lnTo>
                    <a:pt x="796" y="9"/>
                  </a:lnTo>
                  <a:lnTo>
                    <a:pt x="800" y="9"/>
                  </a:lnTo>
                  <a:lnTo>
                    <a:pt x="803" y="9"/>
                  </a:lnTo>
                  <a:lnTo>
                    <a:pt x="807" y="9"/>
                  </a:lnTo>
                  <a:lnTo>
                    <a:pt x="811" y="9"/>
                  </a:lnTo>
                  <a:lnTo>
                    <a:pt x="815" y="9"/>
                  </a:lnTo>
                  <a:lnTo>
                    <a:pt x="819" y="9"/>
                  </a:lnTo>
                  <a:lnTo>
                    <a:pt x="823" y="9"/>
                  </a:lnTo>
                  <a:lnTo>
                    <a:pt x="826" y="9"/>
                  </a:lnTo>
                  <a:lnTo>
                    <a:pt x="830" y="9"/>
                  </a:lnTo>
                  <a:lnTo>
                    <a:pt x="834" y="9"/>
                  </a:lnTo>
                  <a:lnTo>
                    <a:pt x="838" y="9"/>
                  </a:lnTo>
                  <a:lnTo>
                    <a:pt x="842" y="9"/>
                  </a:lnTo>
                  <a:lnTo>
                    <a:pt x="846" y="9"/>
                  </a:lnTo>
                  <a:lnTo>
                    <a:pt x="850" y="9"/>
                  </a:lnTo>
                  <a:lnTo>
                    <a:pt x="853" y="9"/>
                  </a:lnTo>
                  <a:lnTo>
                    <a:pt x="857" y="9"/>
                  </a:lnTo>
                  <a:lnTo>
                    <a:pt x="861" y="9"/>
                  </a:lnTo>
                  <a:lnTo>
                    <a:pt x="865" y="9"/>
                  </a:lnTo>
                  <a:lnTo>
                    <a:pt x="869" y="9"/>
                  </a:lnTo>
                  <a:lnTo>
                    <a:pt x="873" y="9"/>
                  </a:lnTo>
                  <a:lnTo>
                    <a:pt x="877" y="9"/>
                  </a:lnTo>
                  <a:lnTo>
                    <a:pt x="881" y="9"/>
                  </a:lnTo>
                  <a:lnTo>
                    <a:pt x="884" y="9"/>
                  </a:lnTo>
                  <a:lnTo>
                    <a:pt x="888" y="9"/>
                  </a:lnTo>
                  <a:lnTo>
                    <a:pt x="892" y="9"/>
                  </a:lnTo>
                  <a:lnTo>
                    <a:pt x="896" y="9"/>
                  </a:lnTo>
                  <a:lnTo>
                    <a:pt x="900" y="9"/>
                  </a:lnTo>
                  <a:lnTo>
                    <a:pt x="904" y="9"/>
                  </a:lnTo>
                  <a:lnTo>
                    <a:pt x="907" y="9"/>
                  </a:lnTo>
                  <a:lnTo>
                    <a:pt x="911" y="9"/>
                  </a:lnTo>
                  <a:lnTo>
                    <a:pt x="915" y="9"/>
                  </a:lnTo>
                  <a:lnTo>
                    <a:pt x="919" y="9"/>
                  </a:lnTo>
                  <a:lnTo>
                    <a:pt x="923" y="9"/>
                  </a:lnTo>
                  <a:lnTo>
                    <a:pt x="926" y="9"/>
                  </a:lnTo>
                  <a:lnTo>
                    <a:pt x="930" y="9"/>
                  </a:lnTo>
                  <a:lnTo>
                    <a:pt x="934" y="9"/>
                  </a:lnTo>
                  <a:lnTo>
                    <a:pt x="938" y="9"/>
                  </a:lnTo>
                  <a:lnTo>
                    <a:pt x="942" y="9"/>
                  </a:lnTo>
                  <a:lnTo>
                    <a:pt x="945" y="9"/>
                  </a:lnTo>
                  <a:lnTo>
                    <a:pt x="949" y="9"/>
                  </a:lnTo>
                  <a:lnTo>
                    <a:pt x="953" y="9"/>
                  </a:lnTo>
                  <a:lnTo>
                    <a:pt x="957" y="9"/>
                  </a:lnTo>
                  <a:lnTo>
                    <a:pt x="961" y="9"/>
                  </a:lnTo>
                  <a:lnTo>
                    <a:pt x="965" y="9"/>
                  </a:lnTo>
                  <a:lnTo>
                    <a:pt x="969" y="9"/>
                  </a:lnTo>
                  <a:lnTo>
                    <a:pt x="973" y="9"/>
                  </a:lnTo>
                  <a:lnTo>
                    <a:pt x="976" y="9"/>
                  </a:lnTo>
                  <a:lnTo>
                    <a:pt x="980" y="9"/>
                  </a:lnTo>
                  <a:lnTo>
                    <a:pt x="984" y="9"/>
                  </a:lnTo>
                  <a:lnTo>
                    <a:pt x="988" y="9"/>
                  </a:lnTo>
                  <a:lnTo>
                    <a:pt x="992" y="9"/>
                  </a:lnTo>
                  <a:lnTo>
                    <a:pt x="996" y="9"/>
                  </a:lnTo>
                  <a:lnTo>
                    <a:pt x="1000" y="9"/>
                  </a:lnTo>
                  <a:lnTo>
                    <a:pt x="1004" y="9"/>
                  </a:lnTo>
                  <a:lnTo>
                    <a:pt x="1008" y="9"/>
                  </a:lnTo>
                  <a:lnTo>
                    <a:pt x="1012" y="9"/>
                  </a:lnTo>
                  <a:lnTo>
                    <a:pt x="1016" y="9"/>
                  </a:lnTo>
                  <a:lnTo>
                    <a:pt x="1020" y="9"/>
                  </a:lnTo>
                  <a:lnTo>
                    <a:pt x="1024" y="9"/>
                  </a:lnTo>
                  <a:lnTo>
                    <a:pt x="1028" y="9"/>
                  </a:lnTo>
                  <a:lnTo>
                    <a:pt x="1032" y="9"/>
                  </a:lnTo>
                  <a:lnTo>
                    <a:pt x="1035" y="9"/>
                  </a:lnTo>
                  <a:lnTo>
                    <a:pt x="1039" y="5"/>
                  </a:lnTo>
                  <a:lnTo>
                    <a:pt x="1044" y="9"/>
                  </a:lnTo>
                  <a:lnTo>
                    <a:pt x="1047" y="9"/>
                  </a:lnTo>
                  <a:lnTo>
                    <a:pt x="1051" y="5"/>
                  </a:lnTo>
                  <a:lnTo>
                    <a:pt x="1055" y="9"/>
                  </a:lnTo>
                  <a:lnTo>
                    <a:pt x="1059" y="9"/>
                  </a:lnTo>
                  <a:lnTo>
                    <a:pt x="1063" y="9"/>
                  </a:lnTo>
                  <a:lnTo>
                    <a:pt x="1067" y="9"/>
                  </a:lnTo>
                  <a:lnTo>
                    <a:pt x="1070" y="9"/>
                  </a:lnTo>
                  <a:lnTo>
                    <a:pt x="1075" y="9"/>
                  </a:lnTo>
                  <a:lnTo>
                    <a:pt x="1078" y="9"/>
                  </a:lnTo>
                  <a:lnTo>
                    <a:pt x="1082" y="9"/>
                  </a:lnTo>
                  <a:lnTo>
                    <a:pt x="1086" y="9"/>
                  </a:lnTo>
                  <a:lnTo>
                    <a:pt x="1090" y="9"/>
                  </a:lnTo>
                  <a:lnTo>
                    <a:pt x="1094" y="9"/>
                  </a:lnTo>
                  <a:lnTo>
                    <a:pt x="1098" y="9"/>
                  </a:lnTo>
                  <a:lnTo>
                    <a:pt x="1101" y="9"/>
                  </a:lnTo>
                  <a:lnTo>
                    <a:pt x="1105" y="9"/>
                  </a:lnTo>
                  <a:lnTo>
                    <a:pt x="1109" y="9"/>
                  </a:lnTo>
                  <a:lnTo>
                    <a:pt x="1113" y="9"/>
                  </a:lnTo>
                  <a:lnTo>
                    <a:pt x="1117" y="9"/>
                  </a:lnTo>
                  <a:lnTo>
                    <a:pt x="1121" y="9"/>
                  </a:lnTo>
                  <a:lnTo>
                    <a:pt x="1125" y="9"/>
                  </a:lnTo>
                  <a:lnTo>
                    <a:pt x="1128" y="9"/>
                  </a:lnTo>
                  <a:lnTo>
                    <a:pt x="1133" y="9"/>
                  </a:lnTo>
                  <a:lnTo>
                    <a:pt x="1136" y="9"/>
                  </a:lnTo>
                  <a:lnTo>
                    <a:pt x="1140" y="9"/>
                  </a:lnTo>
                  <a:lnTo>
                    <a:pt x="1144" y="6"/>
                  </a:lnTo>
                  <a:lnTo>
                    <a:pt x="1148" y="9"/>
                  </a:lnTo>
                  <a:lnTo>
                    <a:pt x="1152" y="9"/>
                  </a:lnTo>
                  <a:lnTo>
                    <a:pt x="1156" y="9"/>
                  </a:lnTo>
                  <a:lnTo>
                    <a:pt x="1160" y="9"/>
                  </a:lnTo>
                  <a:lnTo>
                    <a:pt x="1164" y="9"/>
                  </a:lnTo>
                  <a:lnTo>
                    <a:pt x="1167" y="9"/>
                  </a:lnTo>
                  <a:lnTo>
                    <a:pt x="1171" y="9"/>
                  </a:lnTo>
                  <a:lnTo>
                    <a:pt x="1175" y="9"/>
                  </a:lnTo>
                  <a:lnTo>
                    <a:pt x="1179" y="9"/>
                  </a:lnTo>
                  <a:lnTo>
                    <a:pt x="1183" y="9"/>
                  </a:lnTo>
                  <a:lnTo>
                    <a:pt x="1187" y="9"/>
                  </a:lnTo>
                  <a:lnTo>
                    <a:pt x="1191" y="9"/>
                  </a:lnTo>
                  <a:lnTo>
                    <a:pt x="1195" y="9"/>
                  </a:lnTo>
                  <a:lnTo>
                    <a:pt x="1199" y="9"/>
                  </a:lnTo>
                  <a:lnTo>
                    <a:pt x="1203" y="9"/>
                  </a:lnTo>
                  <a:lnTo>
                    <a:pt x="1206" y="9"/>
                  </a:lnTo>
                  <a:lnTo>
                    <a:pt x="1211" y="9"/>
                  </a:lnTo>
                  <a:lnTo>
                    <a:pt x="1214" y="9"/>
                  </a:lnTo>
                  <a:lnTo>
                    <a:pt x="1218" y="9"/>
                  </a:lnTo>
                  <a:lnTo>
                    <a:pt x="1222" y="9"/>
                  </a:lnTo>
                  <a:lnTo>
                    <a:pt x="1226" y="9"/>
                  </a:lnTo>
                  <a:lnTo>
                    <a:pt x="1230" y="9"/>
                  </a:lnTo>
                  <a:lnTo>
                    <a:pt x="1234" y="9"/>
                  </a:lnTo>
                  <a:lnTo>
                    <a:pt x="1238" y="9"/>
                  </a:lnTo>
                  <a:lnTo>
                    <a:pt x="1242" y="9"/>
                  </a:lnTo>
                  <a:lnTo>
                    <a:pt x="1246" y="9"/>
                  </a:lnTo>
                  <a:lnTo>
                    <a:pt x="1250" y="9"/>
                  </a:lnTo>
                  <a:lnTo>
                    <a:pt x="1254" y="9"/>
                  </a:lnTo>
                  <a:lnTo>
                    <a:pt x="1257" y="9"/>
                  </a:lnTo>
                  <a:lnTo>
                    <a:pt x="1262" y="9"/>
                  </a:lnTo>
                  <a:lnTo>
                    <a:pt x="1265" y="9"/>
                  </a:lnTo>
                  <a:lnTo>
                    <a:pt x="1269" y="9"/>
                  </a:lnTo>
                  <a:lnTo>
                    <a:pt x="1273" y="9"/>
                  </a:lnTo>
                  <a:lnTo>
                    <a:pt x="1278" y="9"/>
                  </a:lnTo>
                  <a:lnTo>
                    <a:pt x="1282" y="9"/>
                  </a:lnTo>
                  <a:lnTo>
                    <a:pt x="1286" y="9"/>
                  </a:lnTo>
                  <a:lnTo>
                    <a:pt x="1290" y="9"/>
                  </a:lnTo>
                  <a:lnTo>
                    <a:pt x="1294" y="9"/>
                  </a:lnTo>
                  <a:lnTo>
                    <a:pt x="1298" y="9"/>
                  </a:lnTo>
                  <a:lnTo>
                    <a:pt x="1302" y="9"/>
                  </a:lnTo>
                  <a:lnTo>
                    <a:pt x="1306" y="9"/>
                  </a:lnTo>
                  <a:lnTo>
                    <a:pt x="1310" y="9"/>
                  </a:lnTo>
                  <a:lnTo>
                    <a:pt x="1314" y="9"/>
                  </a:lnTo>
                  <a:lnTo>
                    <a:pt x="1318" y="9"/>
                  </a:lnTo>
                  <a:lnTo>
                    <a:pt x="1322" y="9"/>
                  </a:lnTo>
                  <a:lnTo>
                    <a:pt x="1326" y="9"/>
                  </a:lnTo>
                  <a:lnTo>
                    <a:pt x="1330" y="9"/>
                  </a:lnTo>
                  <a:lnTo>
                    <a:pt x="1334" y="9"/>
                  </a:lnTo>
                  <a:lnTo>
                    <a:pt x="1338" y="9"/>
                  </a:lnTo>
                  <a:lnTo>
                    <a:pt x="1342" y="9"/>
                  </a:lnTo>
                  <a:lnTo>
                    <a:pt x="1346" y="9"/>
                  </a:lnTo>
                  <a:lnTo>
                    <a:pt x="1350" y="9"/>
                  </a:lnTo>
                  <a:lnTo>
                    <a:pt x="1354" y="9"/>
                  </a:lnTo>
                  <a:lnTo>
                    <a:pt x="1358" y="9"/>
                  </a:lnTo>
                  <a:lnTo>
                    <a:pt x="1362" y="9"/>
                  </a:lnTo>
                  <a:lnTo>
                    <a:pt x="1366" y="9"/>
                  </a:lnTo>
                  <a:lnTo>
                    <a:pt x="1370" y="9"/>
                  </a:lnTo>
                  <a:lnTo>
                    <a:pt x="1374" y="9"/>
                  </a:lnTo>
                  <a:lnTo>
                    <a:pt x="1378" y="9"/>
                  </a:lnTo>
                  <a:lnTo>
                    <a:pt x="1382" y="9"/>
                  </a:lnTo>
                  <a:lnTo>
                    <a:pt x="1386" y="9"/>
                  </a:lnTo>
                  <a:lnTo>
                    <a:pt x="1390" y="9"/>
                  </a:lnTo>
                  <a:lnTo>
                    <a:pt x="1394" y="9"/>
                  </a:lnTo>
                  <a:lnTo>
                    <a:pt x="1398" y="9"/>
                  </a:lnTo>
                  <a:lnTo>
                    <a:pt x="1402" y="9"/>
                  </a:lnTo>
                  <a:lnTo>
                    <a:pt x="1406" y="9"/>
                  </a:lnTo>
                  <a:lnTo>
                    <a:pt x="1410" y="9"/>
                  </a:lnTo>
                  <a:lnTo>
                    <a:pt x="1414" y="9"/>
                  </a:lnTo>
                  <a:lnTo>
                    <a:pt x="1418" y="9"/>
                  </a:lnTo>
                  <a:lnTo>
                    <a:pt x="1422" y="9"/>
                  </a:lnTo>
                  <a:lnTo>
                    <a:pt x="1426" y="9"/>
                  </a:lnTo>
                  <a:lnTo>
                    <a:pt x="1430" y="9"/>
                  </a:lnTo>
                  <a:lnTo>
                    <a:pt x="1434" y="9"/>
                  </a:lnTo>
                  <a:lnTo>
                    <a:pt x="1438" y="9"/>
                  </a:lnTo>
                  <a:lnTo>
                    <a:pt x="1442" y="9"/>
                  </a:lnTo>
                  <a:lnTo>
                    <a:pt x="1446" y="9"/>
                  </a:lnTo>
                  <a:lnTo>
                    <a:pt x="1450" y="9"/>
                  </a:lnTo>
                  <a:lnTo>
                    <a:pt x="1454" y="9"/>
                  </a:lnTo>
                  <a:lnTo>
                    <a:pt x="1458" y="9"/>
                  </a:lnTo>
                  <a:lnTo>
                    <a:pt x="1462" y="9"/>
                  </a:lnTo>
                  <a:lnTo>
                    <a:pt x="1466" y="9"/>
                  </a:lnTo>
                  <a:lnTo>
                    <a:pt x="1470" y="9"/>
                  </a:lnTo>
                  <a:lnTo>
                    <a:pt x="1474" y="9"/>
                  </a:lnTo>
                  <a:lnTo>
                    <a:pt x="1478" y="9"/>
                  </a:lnTo>
                  <a:lnTo>
                    <a:pt x="1482" y="9"/>
                  </a:lnTo>
                  <a:lnTo>
                    <a:pt x="1486" y="6"/>
                  </a:lnTo>
                  <a:lnTo>
                    <a:pt x="1490" y="9"/>
                  </a:lnTo>
                  <a:lnTo>
                    <a:pt x="1494" y="9"/>
                  </a:lnTo>
                  <a:lnTo>
                    <a:pt x="1498" y="9"/>
                  </a:lnTo>
                  <a:lnTo>
                    <a:pt x="1502" y="9"/>
                  </a:lnTo>
                  <a:lnTo>
                    <a:pt x="1506" y="9"/>
                  </a:lnTo>
                  <a:lnTo>
                    <a:pt x="1510" y="9"/>
                  </a:lnTo>
                  <a:lnTo>
                    <a:pt x="1515" y="9"/>
                  </a:lnTo>
                  <a:lnTo>
                    <a:pt x="1519" y="9"/>
                  </a:lnTo>
                  <a:lnTo>
                    <a:pt x="1523" y="9"/>
                  </a:lnTo>
                  <a:lnTo>
                    <a:pt x="1527" y="9"/>
                  </a:lnTo>
                  <a:lnTo>
                    <a:pt x="1531" y="9"/>
                  </a:lnTo>
                  <a:lnTo>
                    <a:pt x="1535" y="9"/>
                  </a:lnTo>
                  <a:lnTo>
                    <a:pt x="1539" y="9"/>
                  </a:lnTo>
                  <a:lnTo>
                    <a:pt x="1543" y="9"/>
                  </a:lnTo>
                  <a:lnTo>
                    <a:pt x="1547" y="6"/>
                  </a:lnTo>
                  <a:lnTo>
                    <a:pt x="1551" y="9"/>
                  </a:lnTo>
                  <a:lnTo>
                    <a:pt x="1555" y="9"/>
                  </a:lnTo>
                  <a:lnTo>
                    <a:pt x="1559" y="9"/>
                  </a:lnTo>
                  <a:lnTo>
                    <a:pt x="1563" y="9"/>
                  </a:lnTo>
                  <a:lnTo>
                    <a:pt x="1568" y="9"/>
                  </a:lnTo>
                  <a:lnTo>
                    <a:pt x="1572" y="9"/>
                  </a:lnTo>
                  <a:lnTo>
                    <a:pt x="1576" y="9"/>
                  </a:lnTo>
                  <a:lnTo>
                    <a:pt x="1580" y="9"/>
                  </a:lnTo>
                  <a:lnTo>
                    <a:pt x="1584" y="9"/>
                  </a:lnTo>
                  <a:lnTo>
                    <a:pt x="1589" y="9"/>
                  </a:lnTo>
                  <a:lnTo>
                    <a:pt x="1593" y="9"/>
                  </a:lnTo>
                  <a:lnTo>
                    <a:pt x="1597" y="6"/>
                  </a:lnTo>
                  <a:lnTo>
                    <a:pt x="1601" y="9"/>
                  </a:lnTo>
                  <a:lnTo>
                    <a:pt x="1605" y="9"/>
                  </a:lnTo>
                  <a:lnTo>
                    <a:pt x="1610" y="9"/>
                  </a:lnTo>
                  <a:lnTo>
                    <a:pt x="1614" y="9"/>
                  </a:lnTo>
                  <a:lnTo>
                    <a:pt x="1619" y="9"/>
                  </a:lnTo>
                  <a:lnTo>
                    <a:pt x="1623" y="6"/>
                  </a:lnTo>
                  <a:lnTo>
                    <a:pt x="1627" y="9"/>
                  </a:lnTo>
                  <a:lnTo>
                    <a:pt x="1631" y="9"/>
                  </a:lnTo>
                  <a:lnTo>
                    <a:pt x="1636" y="9"/>
                  </a:lnTo>
                  <a:lnTo>
                    <a:pt x="1640" y="9"/>
                  </a:lnTo>
                  <a:lnTo>
                    <a:pt x="1644" y="9"/>
                  </a:lnTo>
                  <a:lnTo>
                    <a:pt x="1648" y="9"/>
                  </a:lnTo>
                  <a:lnTo>
                    <a:pt x="1652" y="9"/>
                  </a:lnTo>
                  <a:lnTo>
                    <a:pt x="1656" y="9"/>
                  </a:lnTo>
                  <a:lnTo>
                    <a:pt x="1661" y="9"/>
                  </a:lnTo>
                  <a:lnTo>
                    <a:pt x="1665" y="9"/>
                  </a:lnTo>
                  <a:lnTo>
                    <a:pt x="1669" y="9"/>
                  </a:lnTo>
                  <a:lnTo>
                    <a:pt x="1673" y="9"/>
                  </a:lnTo>
                  <a:lnTo>
                    <a:pt x="1678" y="6"/>
                  </a:lnTo>
                  <a:lnTo>
                    <a:pt x="1682" y="9"/>
                  </a:lnTo>
                  <a:lnTo>
                    <a:pt x="1687" y="9"/>
                  </a:lnTo>
                  <a:lnTo>
                    <a:pt x="1691" y="9"/>
                  </a:lnTo>
                  <a:lnTo>
                    <a:pt x="1695" y="9"/>
                  </a:lnTo>
                  <a:lnTo>
                    <a:pt x="1699" y="9"/>
                  </a:lnTo>
                  <a:lnTo>
                    <a:pt x="1704" y="9"/>
                  </a:lnTo>
                  <a:lnTo>
                    <a:pt x="1708" y="9"/>
                  </a:lnTo>
                  <a:lnTo>
                    <a:pt x="1713" y="9"/>
                  </a:lnTo>
                  <a:lnTo>
                    <a:pt x="1717" y="9"/>
                  </a:lnTo>
                  <a:lnTo>
                    <a:pt x="1721" y="9"/>
                  </a:lnTo>
                  <a:lnTo>
                    <a:pt x="1725" y="9"/>
                  </a:lnTo>
                  <a:lnTo>
                    <a:pt x="1730" y="9"/>
                  </a:lnTo>
                  <a:lnTo>
                    <a:pt x="1734" y="9"/>
                  </a:lnTo>
                  <a:lnTo>
                    <a:pt x="1739" y="9"/>
                  </a:lnTo>
                  <a:lnTo>
                    <a:pt x="1743" y="9"/>
                  </a:lnTo>
                  <a:lnTo>
                    <a:pt x="1747" y="5"/>
                  </a:lnTo>
                  <a:lnTo>
                    <a:pt x="1751" y="9"/>
                  </a:lnTo>
                  <a:lnTo>
                    <a:pt x="1756" y="9"/>
                  </a:lnTo>
                  <a:lnTo>
                    <a:pt x="1760" y="9"/>
                  </a:lnTo>
                  <a:lnTo>
                    <a:pt x="1764" y="9"/>
                  </a:lnTo>
                  <a:lnTo>
                    <a:pt x="1768" y="6"/>
                  </a:lnTo>
                  <a:lnTo>
                    <a:pt x="1772" y="9"/>
                  </a:lnTo>
                  <a:lnTo>
                    <a:pt x="1776" y="9"/>
                  </a:lnTo>
                  <a:lnTo>
                    <a:pt x="1781" y="9"/>
                  </a:lnTo>
                  <a:lnTo>
                    <a:pt x="1785" y="9"/>
                  </a:lnTo>
                  <a:lnTo>
                    <a:pt x="1789" y="9"/>
                  </a:lnTo>
                  <a:lnTo>
                    <a:pt x="1793" y="6"/>
                  </a:lnTo>
                  <a:lnTo>
                    <a:pt x="1798" y="9"/>
                  </a:lnTo>
                  <a:lnTo>
                    <a:pt x="1802" y="9"/>
                  </a:lnTo>
                  <a:lnTo>
                    <a:pt x="1806" y="9"/>
                  </a:lnTo>
                  <a:lnTo>
                    <a:pt x="1810" y="9"/>
                  </a:lnTo>
                  <a:lnTo>
                    <a:pt x="1815" y="9"/>
                  </a:lnTo>
                  <a:lnTo>
                    <a:pt x="1819" y="9"/>
                  </a:lnTo>
                  <a:lnTo>
                    <a:pt x="1823" y="9"/>
                  </a:lnTo>
                  <a:lnTo>
                    <a:pt x="1827" y="9"/>
                  </a:lnTo>
                  <a:lnTo>
                    <a:pt x="1832" y="9"/>
                  </a:lnTo>
                  <a:lnTo>
                    <a:pt x="1836" y="9"/>
                  </a:lnTo>
                  <a:lnTo>
                    <a:pt x="1841" y="5"/>
                  </a:lnTo>
                  <a:lnTo>
                    <a:pt x="1845" y="9"/>
                  </a:lnTo>
                  <a:lnTo>
                    <a:pt x="1849" y="9"/>
                  </a:lnTo>
                  <a:lnTo>
                    <a:pt x="1853" y="9"/>
                  </a:lnTo>
                  <a:lnTo>
                    <a:pt x="1857" y="9"/>
                  </a:lnTo>
                  <a:lnTo>
                    <a:pt x="1861" y="6"/>
                  </a:lnTo>
                  <a:lnTo>
                    <a:pt x="1866" y="9"/>
                  </a:lnTo>
                  <a:lnTo>
                    <a:pt x="1870" y="6"/>
                  </a:lnTo>
                  <a:lnTo>
                    <a:pt x="1874" y="9"/>
                  </a:lnTo>
                  <a:lnTo>
                    <a:pt x="1878" y="9"/>
                  </a:lnTo>
                  <a:lnTo>
                    <a:pt x="1883" y="9"/>
                  </a:lnTo>
                  <a:lnTo>
                    <a:pt x="1887" y="9"/>
                  </a:lnTo>
                  <a:lnTo>
                    <a:pt x="1891" y="9"/>
                  </a:lnTo>
                  <a:lnTo>
                    <a:pt x="1895" y="9"/>
                  </a:lnTo>
                  <a:lnTo>
                    <a:pt x="1899" y="9"/>
                  </a:lnTo>
                  <a:lnTo>
                    <a:pt x="1903" y="9"/>
                  </a:lnTo>
                  <a:lnTo>
                    <a:pt x="1908" y="9"/>
                  </a:lnTo>
                  <a:lnTo>
                    <a:pt x="1912" y="9"/>
                  </a:lnTo>
                  <a:lnTo>
                    <a:pt x="1916" y="9"/>
                  </a:lnTo>
                  <a:lnTo>
                    <a:pt x="1920" y="9"/>
                  </a:lnTo>
                  <a:lnTo>
                    <a:pt x="1924" y="6"/>
                  </a:lnTo>
                  <a:lnTo>
                    <a:pt x="1928" y="9"/>
                  </a:lnTo>
                  <a:lnTo>
                    <a:pt x="1932" y="9"/>
                  </a:lnTo>
                  <a:lnTo>
                    <a:pt x="1936" y="9"/>
                  </a:lnTo>
                  <a:lnTo>
                    <a:pt x="1941" y="9"/>
                  </a:lnTo>
                  <a:lnTo>
                    <a:pt x="1945" y="9"/>
                  </a:lnTo>
                  <a:lnTo>
                    <a:pt x="1949" y="9"/>
                  </a:lnTo>
                  <a:lnTo>
                    <a:pt x="1953" y="9"/>
                  </a:lnTo>
                  <a:lnTo>
                    <a:pt x="1957" y="5"/>
                  </a:lnTo>
                  <a:lnTo>
                    <a:pt x="1961" y="9"/>
                  </a:lnTo>
                  <a:lnTo>
                    <a:pt x="1965" y="6"/>
                  </a:lnTo>
                  <a:lnTo>
                    <a:pt x="1969" y="9"/>
                  </a:lnTo>
                  <a:lnTo>
                    <a:pt x="1973" y="9"/>
                  </a:lnTo>
                  <a:lnTo>
                    <a:pt x="1977" y="6"/>
                  </a:lnTo>
                  <a:lnTo>
                    <a:pt x="1982" y="9"/>
                  </a:lnTo>
                  <a:lnTo>
                    <a:pt x="1985" y="9"/>
                  </a:lnTo>
                  <a:lnTo>
                    <a:pt x="1990" y="3"/>
                  </a:lnTo>
                  <a:lnTo>
                    <a:pt x="1994" y="9"/>
                  </a:lnTo>
                  <a:lnTo>
                    <a:pt x="1998" y="9"/>
                  </a:lnTo>
                  <a:lnTo>
                    <a:pt x="2002" y="5"/>
                  </a:lnTo>
                  <a:lnTo>
                    <a:pt x="2006" y="6"/>
                  </a:lnTo>
                  <a:lnTo>
                    <a:pt x="2010" y="9"/>
                  </a:lnTo>
                  <a:lnTo>
                    <a:pt x="2014" y="6"/>
                  </a:lnTo>
                  <a:lnTo>
                    <a:pt x="2018" y="9"/>
                  </a:lnTo>
                  <a:lnTo>
                    <a:pt x="2023" y="9"/>
                  </a:lnTo>
                  <a:lnTo>
                    <a:pt x="2026" y="9"/>
                  </a:lnTo>
                  <a:lnTo>
                    <a:pt x="2031" y="9"/>
                  </a:lnTo>
                  <a:lnTo>
                    <a:pt x="2035" y="9"/>
                  </a:lnTo>
                  <a:lnTo>
                    <a:pt x="2039" y="9"/>
                  </a:lnTo>
                  <a:lnTo>
                    <a:pt x="2043" y="9"/>
                  </a:lnTo>
                  <a:lnTo>
                    <a:pt x="2047" y="9"/>
                  </a:lnTo>
                  <a:lnTo>
                    <a:pt x="2051" y="9"/>
                  </a:lnTo>
                  <a:lnTo>
                    <a:pt x="2056" y="6"/>
                  </a:lnTo>
                  <a:lnTo>
                    <a:pt x="2060" y="9"/>
                  </a:lnTo>
                  <a:lnTo>
                    <a:pt x="2064" y="9"/>
                  </a:lnTo>
                  <a:lnTo>
                    <a:pt x="2068" y="9"/>
                  </a:lnTo>
                  <a:lnTo>
                    <a:pt x="2072" y="9"/>
                  </a:lnTo>
                  <a:lnTo>
                    <a:pt x="2076" y="9"/>
                  </a:lnTo>
                  <a:lnTo>
                    <a:pt x="2081" y="4"/>
                  </a:lnTo>
                  <a:lnTo>
                    <a:pt x="2084" y="9"/>
                  </a:lnTo>
                  <a:lnTo>
                    <a:pt x="2089" y="6"/>
                  </a:lnTo>
                  <a:lnTo>
                    <a:pt x="2093" y="9"/>
                  </a:lnTo>
                  <a:lnTo>
                    <a:pt x="2097" y="9"/>
                  </a:lnTo>
                  <a:lnTo>
                    <a:pt x="2101" y="9"/>
                  </a:lnTo>
                  <a:lnTo>
                    <a:pt x="2106" y="9"/>
                  </a:lnTo>
                  <a:lnTo>
                    <a:pt x="2110" y="9"/>
                  </a:lnTo>
                  <a:lnTo>
                    <a:pt x="2114" y="9"/>
                  </a:lnTo>
                  <a:lnTo>
                    <a:pt x="2118" y="9"/>
                  </a:lnTo>
                  <a:lnTo>
                    <a:pt x="2122" y="9"/>
                  </a:lnTo>
                  <a:lnTo>
                    <a:pt x="2126" y="9"/>
                  </a:lnTo>
                  <a:lnTo>
                    <a:pt x="2130" y="9"/>
                  </a:lnTo>
                  <a:lnTo>
                    <a:pt x="2134" y="9"/>
                  </a:lnTo>
                  <a:lnTo>
                    <a:pt x="2139" y="9"/>
                  </a:lnTo>
                  <a:lnTo>
                    <a:pt x="2143" y="9"/>
                  </a:lnTo>
                  <a:lnTo>
                    <a:pt x="2147" y="9"/>
                  </a:lnTo>
                  <a:lnTo>
                    <a:pt x="2151" y="9"/>
                  </a:lnTo>
                  <a:lnTo>
                    <a:pt x="2155" y="3"/>
                  </a:lnTo>
                  <a:lnTo>
                    <a:pt x="2159" y="9"/>
                  </a:lnTo>
                  <a:lnTo>
                    <a:pt x="2164" y="9"/>
                  </a:lnTo>
                  <a:lnTo>
                    <a:pt x="2168" y="9"/>
                  </a:lnTo>
                  <a:lnTo>
                    <a:pt x="2172" y="9"/>
                  </a:lnTo>
                  <a:lnTo>
                    <a:pt x="2176" y="9"/>
                  </a:lnTo>
                  <a:lnTo>
                    <a:pt x="2180" y="6"/>
                  </a:lnTo>
                  <a:lnTo>
                    <a:pt x="2184" y="9"/>
                  </a:lnTo>
                  <a:lnTo>
                    <a:pt x="2189" y="9"/>
                  </a:lnTo>
                  <a:lnTo>
                    <a:pt x="2193" y="6"/>
                  </a:lnTo>
                  <a:lnTo>
                    <a:pt x="2197" y="9"/>
                  </a:lnTo>
                  <a:lnTo>
                    <a:pt x="2201" y="9"/>
                  </a:lnTo>
                  <a:lnTo>
                    <a:pt x="2205" y="9"/>
                  </a:lnTo>
                  <a:lnTo>
                    <a:pt x="2209" y="4"/>
                  </a:lnTo>
                  <a:lnTo>
                    <a:pt x="2214" y="9"/>
                  </a:lnTo>
                  <a:lnTo>
                    <a:pt x="2218" y="9"/>
                  </a:lnTo>
                  <a:lnTo>
                    <a:pt x="2222" y="9"/>
                  </a:lnTo>
                  <a:lnTo>
                    <a:pt x="2226" y="9"/>
                  </a:lnTo>
                  <a:lnTo>
                    <a:pt x="2230" y="9"/>
                  </a:lnTo>
                  <a:lnTo>
                    <a:pt x="2234" y="9"/>
                  </a:lnTo>
                  <a:lnTo>
                    <a:pt x="2239" y="9"/>
                  </a:lnTo>
                  <a:lnTo>
                    <a:pt x="2243" y="9"/>
                  </a:lnTo>
                  <a:lnTo>
                    <a:pt x="2247" y="9"/>
                  </a:lnTo>
                  <a:lnTo>
                    <a:pt x="2251" y="6"/>
                  </a:lnTo>
                  <a:lnTo>
                    <a:pt x="2255" y="9"/>
                  </a:lnTo>
                  <a:lnTo>
                    <a:pt x="2259" y="6"/>
                  </a:lnTo>
                  <a:lnTo>
                    <a:pt x="2264" y="9"/>
                  </a:lnTo>
                  <a:lnTo>
                    <a:pt x="2268" y="9"/>
                  </a:lnTo>
                  <a:lnTo>
                    <a:pt x="2272" y="9"/>
                  </a:lnTo>
                  <a:lnTo>
                    <a:pt x="2276" y="9"/>
                  </a:lnTo>
                  <a:lnTo>
                    <a:pt x="2280" y="9"/>
                  </a:lnTo>
                  <a:lnTo>
                    <a:pt x="2284" y="9"/>
                  </a:lnTo>
                  <a:lnTo>
                    <a:pt x="2288" y="9"/>
                  </a:lnTo>
                  <a:lnTo>
                    <a:pt x="2292" y="9"/>
                  </a:lnTo>
                  <a:lnTo>
                    <a:pt x="2297" y="9"/>
                  </a:lnTo>
                  <a:lnTo>
                    <a:pt x="2301" y="9"/>
                  </a:lnTo>
                  <a:lnTo>
                    <a:pt x="2305" y="9"/>
                  </a:lnTo>
                  <a:lnTo>
                    <a:pt x="2309" y="9"/>
                  </a:lnTo>
                  <a:lnTo>
                    <a:pt x="2313" y="4"/>
                  </a:lnTo>
                  <a:lnTo>
                    <a:pt x="2317" y="9"/>
                  </a:lnTo>
                  <a:lnTo>
                    <a:pt x="2321" y="9"/>
                  </a:lnTo>
                  <a:lnTo>
                    <a:pt x="2325" y="9"/>
                  </a:lnTo>
                  <a:lnTo>
                    <a:pt x="2329" y="9"/>
                  </a:lnTo>
                  <a:lnTo>
                    <a:pt x="2333" y="9"/>
                  </a:lnTo>
                  <a:lnTo>
                    <a:pt x="2338" y="9"/>
                  </a:lnTo>
                  <a:lnTo>
                    <a:pt x="2342" y="9"/>
                  </a:lnTo>
                  <a:lnTo>
                    <a:pt x="2346" y="9"/>
                  </a:lnTo>
                  <a:lnTo>
                    <a:pt x="2350" y="9"/>
                  </a:lnTo>
                  <a:lnTo>
                    <a:pt x="2354" y="9"/>
                  </a:lnTo>
                  <a:lnTo>
                    <a:pt x="2358" y="3"/>
                  </a:lnTo>
                  <a:lnTo>
                    <a:pt x="2362" y="6"/>
                  </a:lnTo>
                  <a:lnTo>
                    <a:pt x="2366" y="9"/>
                  </a:lnTo>
                  <a:lnTo>
                    <a:pt x="2370" y="9"/>
                  </a:lnTo>
                  <a:lnTo>
                    <a:pt x="2374" y="9"/>
                  </a:lnTo>
                  <a:lnTo>
                    <a:pt x="2378" y="9"/>
                  </a:lnTo>
                  <a:lnTo>
                    <a:pt x="2382" y="9"/>
                  </a:lnTo>
                  <a:lnTo>
                    <a:pt x="2386" y="4"/>
                  </a:lnTo>
                  <a:lnTo>
                    <a:pt x="2391" y="5"/>
                  </a:lnTo>
                  <a:lnTo>
                    <a:pt x="2395" y="9"/>
                  </a:lnTo>
                  <a:lnTo>
                    <a:pt x="2399" y="9"/>
                  </a:lnTo>
                  <a:lnTo>
                    <a:pt x="2403" y="9"/>
                  </a:lnTo>
                  <a:lnTo>
                    <a:pt x="2407" y="9"/>
                  </a:lnTo>
                  <a:lnTo>
                    <a:pt x="2411" y="9"/>
                  </a:lnTo>
                  <a:lnTo>
                    <a:pt x="2415" y="9"/>
                  </a:lnTo>
                  <a:lnTo>
                    <a:pt x="2419" y="9"/>
                  </a:lnTo>
                  <a:lnTo>
                    <a:pt x="2423" y="9"/>
                  </a:lnTo>
                  <a:lnTo>
                    <a:pt x="2428" y="9"/>
                  </a:lnTo>
                  <a:lnTo>
                    <a:pt x="2432" y="9"/>
                  </a:lnTo>
                  <a:lnTo>
                    <a:pt x="2436" y="4"/>
                  </a:lnTo>
                  <a:lnTo>
                    <a:pt x="2440" y="9"/>
                  </a:lnTo>
                  <a:lnTo>
                    <a:pt x="2444" y="9"/>
                  </a:lnTo>
                  <a:lnTo>
                    <a:pt x="2448" y="9"/>
                  </a:lnTo>
                  <a:lnTo>
                    <a:pt x="2452" y="9"/>
                  </a:lnTo>
                  <a:lnTo>
                    <a:pt x="2456" y="9"/>
                  </a:lnTo>
                  <a:lnTo>
                    <a:pt x="2460" y="9"/>
                  </a:lnTo>
                  <a:lnTo>
                    <a:pt x="2464" y="9"/>
                  </a:lnTo>
                  <a:lnTo>
                    <a:pt x="2469" y="9"/>
                  </a:lnTo>
                  <a:lnTo>
                    <a:pt x="2473" y="9"/>
                  </a:lnTo>
                  <a:lnTo>
                    <a:pt x="2477" y="6"/>
                  </a:lnTo>
                  <a:lnTo>
                    <a:pt x="2481" y="9"/>
                  </a:lnTo>
                  <a:lnTo>
                    <a:pt x="2486" y="9"/>
                  </a:lnTo>
                  <a:lnTo>
                    <a:pt x="2490" y="9"/>
                  </a:lnTo>
                  <a:lnTo>
                    <a:pt x="2494" y="9"/>
                  </a:lnTo>
                  <a:lnTo>
                    <a:pt x="2498" y="9"/>
                  </a:lnTo>
                  <a:lnTo>
                    <a:pt x="2502" y="9"/>
                  </a:lnTo>
                  <a:lnTo>
                    <a:pt x="2506" y="9"/>
                  </a:lnTo>
                  <a:lnTo>
                    <a:pt x="2510" y="9"/>
                  </a:lnTo>
                  <a:lnTo>
                    <a:pt x="2514" y="4"/>
                  </a:lnTo>
                  <a:lnTo>
                    <a:pt x="2518" y="9"/>
                  </a:lnTo>
                  <a:lnTo>
                    <a:pt x="2522" y="9"/>
                  </a:lnTo>
                  <a:lnTo>
                    <a:pt x="2526" y="9"/>
                  </a:lnTo>
                  <a:lnTo>
                    <a:pt x="2530" y="9"/>
                  </a:lnTo>
                  <a:lnTo>
                    <a:pt x="2535" y="9"/>
                  </a:lnTo>
                  <a:lnTo>
                    <a:pt x="2538" y="9"/>
                  </a:lnTo>
                  <a:lnTo>
                    <a:pt x="2543" y="9"/>
                  </a:lnTo>
                  <a:lnTo>
                    <a:pt x="2546" y="9"/>
                  </a:lnTo>
                  <a:lnTo>
                    <a:pt x="2551" y="4"/>
                  </a:lnTo>
                  <a:lnTo>
                    <a:pt x="2554" y="9"/>
                  </a:lnTo>
                  <a:lnTo>
                    <a:pt x="2559" y="9"/>
                  </a:lnTo>
                  <a:lnTo>
                    <a:pt x="2563" y="9"/>
                  </a:lnTo>
                  <a:lnTo>
                    <a:pt x="2567" y="9"/>
                  </a:lnTo>
                  <a:lnTo>
                    <a:pt x="2571" y="9"/>
                  </a:lnTo>
                  <a:lnTo>
                    <a:pt x="2575" y="9"/>
                  </a:lnTo>
                  <a:lnTo>
                    <a:pt x="2579" y="9"/>
                  </a:lnTo>
                  <a:lnTo>
                    <a:pt x="2583" y="9"/>
                  </a:lnTo>
                  <a:lnTo>
                    <a:pt x="2587" y="9"/>
                  </a:lnTo>
                  <a:lnTo>
                    <a:pt x="2591" y="9"/>
                  </a:lnTo>
                  <a:lnTo>
                    <a:pt x="2595" y="9"/>
                  </a:lnTo>
                  <a:lnTo>
                    <a:pt x="2600" y="4"/>
                  </a:lnTo>
                  <a:lnTo>
                    <a:pt x="2604" y="4"/>
                  </a:lnTo>
                  <a:lnTo>
                    <a:pt x="2608" y="9"/>
                  </a:lnTo>
                  <a:lnTo>
                    <a:pt x="2612" y="9"/>
                  </a:lnTo>
                  <a:lnTo>
                    <a:pt x="2616" y="9"/>
                  </a:lnTo>
                  <a:lnTo>
                    <a:pt x="2620" y="9"/>
                  </a:lnTo>
                  <a:lnTo>
                    <a:pt x="2624" y="9"/>
                  </a:lnTo>
                  <a:lnTo>
                    <a:pt x="2628" y="9"/>
                  </a:lnTo>
                  <a:lnTo>
                    <a:pt x="2632" y="9"/>
                  </a:lnTo>
                  <a:lnTo>
                    <a:pt x="2637" y="9"/>
                  </a:lnTo>
                  <a:lnTo>
                    <a:pt x="2641" y="9"/>
                  </a:lnTo>
                  <a:lnTo>
                    <a:pt x="2645" y="5"/>
                  </a:lnTo>
                  <a:lnTo>
                    <a:pt x="2649" y="9"/>
                  </a:lnTo>
                  <a:lnTo>
                    <a:pt x="2653" y="9"/>
                  </a:lnTo>
                  <a:lnTo>
                    <a:pt x="2657" y="9"/>
                  </a:lnTo>
                  <a:lnTo>
                    <a:pt x="2661" y="9"/>
                  </a:lnTo>
                  <a:lnTo>
                    <a:pt x="2666" y="4"/>
                  </a:lnTo>
                  <a:lnTo>
                    <a:pt x="2670" y="3"/>
                  </a:lnTo>
                  <a:lnTo>
                    <a:pt x="2674" y="9"/>
                  </a:lnTo>
                  <a:lnTo>
                    <a:pt x="2678" y="9"/>
                  </a:lnTo>
                  <a:lnTo>
                    <a:pt x="2682" y="9"/>
                  </a:lnTo>
                  <a:lnTo>
                    <a:pt x="2686" y="9"/>
                  </a:lnTo>
                  <a:lnTo>
                    <a:pt x="2690" y="9"/>
                  </a:lnTo>
                  <a:lnTo>
                    <a:pt x="2694" y="9"/>
                  </a:lnTo>
                  <a:lnTo>
                    <a:pt x="2699" y="9"/>
                  </a:lnTo>
                  <a:lnTo>
                    <a:pt x="2703" y="9"/>
                  </a:lnTo>
                  <a:lnTo>
                    <a:pt x="2707" y="9"/>
                  </a:lnTo>
                  <a:lnTo>
                    <a:pt x="2711" y="9"/>
                  </a:lnTo>
                  <a:lnTo>
                    <a:pt x="2715" y="9"/>
                  </a:lnTo>
                  <a:lnTo>
                    <a:pt x="2719" y="4"/>
                  </a:lnTo>
                  <a:lnTo>
                    <a:pt x="2723" y="5"/>
                  </a:lnTo>
                  <a:lnTo>
                    <a:pt x="2727" y="9"/>
                  </a:lnTo>
                  <a:lnTo>
                    <a:pt x="2731" y="9"/>
                  </a:lnTo>
                  <a:lnTo>
                    <a:pt x="2735" y="7"/>
                  </a:lnTo>
                  <a:lnTo>
                    <a:pt x="2739" y="9"/>
                  </a:lnTo>
                  <a:lnTo>
                    <a:pt x="2743" y="9"/>
                  </a:lnTo>
                  <a:lnTo>
                    <a:pt x="2747" y="9"/>
                  </a:lnTo>
                  <a:lnTo>
                    <a:pt x="2752" y="9"/>
                  </a:lnTo>
                  <a:lnTo>
                    <a:pt x="2756" y="9"/>
                  </a:lnTo>
                  <a:lnTo>
                    <a:pt x="2760" y="6"/>
                  </a:lnTo>
                  <a:lnTo>
                    <a:pt x="2764" y="3"/>
                  </a:lnTo>
                  <a:lnTo>
                    <a:pt x="2768" y="9"/>
                  </a:lnTo>
                  <a:lnTo>
                    <a:pt x="2772" y="9"/>
                  </a:lnTo>
                  <a:lnTo>
                    <a:pt x="2776" y="9"/>
                  </a:lnTo>
                  <a:lnTo>
                    <a:pt x="2780" y="4"/>
                  </a:lnTo>
                  <a:lnTo>
                    <a:pt x="2784" y="9"/>
                  </a:lnTo>
                  <a:lnTo>
                    <a:pt x="2788" y="9"/>
                  </a:lnTo>
                  <a:lnTo>
                    <a:pt x="2792" y="4"/>
                  </a:lnTo>
                  <a:lnTo>
                    <a:pt x="2797" y="9"/>
                  </a:lnTo>
                  <a:lnTo>
                    <a:pt x="2800" y="9"/>
                  </a:lnTo>
                  <a:lnTo>
                    <a:pt x="2805" y="9"/>
                  </a:lnTo>
                  <a:lnTo>
                    <a:pt x="2809" y="3"/>
                  </a:lnTo>
                  <a:lnTo>
                    <a:pt x="2813" y="9"/>
                  </a:lnTo>
                  <a:lnTo>
                    <a:pt x="2817" y="9"/>
                  </a:lnTo>
                  <a:lnTo>
                    <a:pt x="2821" y="2"/>
                  </a:lnTo>
                  <a:lnTo>
                    <a:pt x="2825" y="9"/>
                  </a:lnTo>
                  <a:lnTo>
                    <a:pt x="2829" y="5"/>
                  </a:lnTo>
                  <a:lnTo>
                    <a:pt x="2833" y="9"/>
                  </a:lnTo>
                  <a:lnTo>
                    <a:pt x="2838" y="5"/>
                  </a:lnTo>
                  <a:lnTo>
                    <a:pt x="2841" y="0"/>
                  </a:lnTo>
                  <a:lnTo>
                    <a:pt x="2846" y="9"/>
                  </a:lnTo>
                  <a:lnTo>
                    <a:pt x="2850" y="9"/>
                  </a:lnTo>
                  <a:lnTo>
                    <a:pt x="2854" y="9"/>
                  </a:lnTo>
                  <a:lnTo>
                    <a:pt x="2858" y="9"/>
                  </a:lnTo>
                  <a:lnTo>
                    <a:pt x="2862" y="9"/>
                  </a:lnTo>
                  <a:lnTo>
                    <a:pt x="2866" y="9"/>
                  </a:lnTo>
                  <a:lnTo>
                    <a:pt x="2870" y="9"/>
                  </a:lnTo>
                  <a:lnTo>
                    <a:pt x="2874" y="9"/>
                  </a:lnTo>
                  <a:lnTo>
                    <a:pt x="2878" y="9"/>
                  </a:lnTo>
                  <a:lnTo>
                    <a:pt x="2883" y="9"/>
                  </a:lnTo>
                  <a:lnTo>
                    <a:pt x="2887" y="9"/>
                  </a:lnTo>
                  <a:lnTo>
                    <a:pt x="2891" y="9"/>
                  </a:lnTo>
                  <a:lnTo>
                    <a:pt x="2895" y="9"/>
                  </a:lnTo>
                  <a:lnTo>
                    <a:pt x="2899" y="9"/>
                  </a:lnTo>
                  <a:lnTo>
                    <a:pt x="2903" y="9"/>
                  </a:lnTo>
                  <a:lnTo>
                    <a:pt x="2907" y="9"/>
                  </a:lnTo>
                  <a:lnTo>
                    <a:pt x="2911" y="9"/>
                  </a:lnTo>
                  <a:lnTo>
                    <a:pt x="2915" y="9"/>
                  </a:lnTo>
                  <a:lnTo>
                    <a:pt x="2919" y="9"/>
                  </a:lnTo>
                  <a:lnTo>
                    <a:pt x="2923" y="9"/>
                  </a:lnTo>
                  <a:lnTo>
                    <a:pt x="2927" y="9"/>
                  </a:lnTo>
                  <a:lnTo>
                    <a:pt x="2931" y="9"/>
                  </a:lnTo>
                  <a:lnTo>
                    <a:pt x="2935" y="9"/>
                  </a:lnTo>
                  <a:lnTo>
                    <a:pt x="2939" y="3"/>
                  </a:lnTo>
                  <a:lnTo>
                    <a:pt x="2943" y="9"/>
                  </a:lnTo>
                  <a:lnTo>
                    <a:pt x="2947" y="9"/>
                  </a:lnTo>
                  <a:lnTo>
                    <a:pt x="2951" y="9"/>
                  </a:lnTo>
                  <a:lnTo>
                    <a:pt x="2955" y="9"/>
                  </a:lnTo>
                  <a:lnTo>
                    <a:pt x="2960" y="9"/>
                  </a:lnTo>
                  <a:lnTo>
                    <a:pt x="2963" y="9"/>
                  </a:lnTo>
                  <a:lnTo>
                    <a:pt x="2968" y="9"/>
                  </a:lnTo>
                  <a:lnTo>
                    <a:pt x="2972" y="9"/>
                  </a:lnTo>
                  <a:lnTo>
                    <a:pt x="2976" y="9"/>
                  </a:lnTo>
                  <a:lnTo>
                    <a:pt x="2980" y="9"/>
                  </a:lnTo>
                  <a:lnTo>
                    <a:pt x="2984" y="9"/>
                  </a:lnTo>
                  <a:lnTo>
                    <a:pt x="2988" y="9"/>
                  </a:lnTo>
                  <a:lnTo>
                    <a:pt x="2992" y="5"/>
                  </a:lnTo>
                  <a:lnTo>
                    <a:pt x="2996" y="9"/>
                  </a:lnTo>
                  <a:lnTo>
                    <a:pt x="3000" y="9"/>
                  </a:lnTo>
                  <a:lnTo>
                    <a:pt x="3004" y="9"/>
                  </a:lnTo>
                  <a:lnTo>
                    <a:pt x="3008" y="9"/>
                  </a:lnTo>
                  <a:lnTo>
                    <a:pt x="3012" y="9"/>
                  </a:lnTo>
                  <a:lnTo>
                    <a:pt x="3016" y="9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8">
              <a:extLst>
                <a:ext uri="{FF2B5EF4-FFF2-40B4-BE49-F238E27FC236}">
                  <a16:creationId xmlns:a16="http://schemas.microsoft.com/office/drawing/2014/main" id="{5125938B-6119-F251-8C2B-CB9A3B487D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3" y="3006"/>
              <a:ext cx="3358" cy="173"/>
            </a:xfrm>
            <a:custGeom>
              <a:avLst/>
              <a:gdLst>
                <a:gd name="T0" fmla="*/ 53 w 3358"/>
                <a:gd name="T1" fmla="*/ 169 h 173"/>
                <a:gd name="T2" fmla="*/ 109 w 3358"/>
                <a:gd name="T3" fmla="*/ 173 h 173"/>
                <a:gd name="T4" fmla="*/ 166 w 3358"/>
                <a:gd name="T5" fmla="*/ 173 h 173"/>
                <a:gd name="T6" fmla="*/ 223 w 3358"/>
                <a:gd name="T7" fmla="*/ 173 h 173"/>
                <a:gd name="T8" fmla="*/ 279 w 3358"/>
                <a:gd name="T9" fmla="*/ 167 h 173"/>
                <a:gd name="T10" fmla="*/ 335 w 3358"/>
                <a:gd name="T11" fmla="*/ 173 h 173"/>
                <a:gd name="T12" fmla="*/ 391 w 3358"/>
                <a:gd name="T13" fmla="*/ 173 h 173"/>
                <a:gd name="T14" fmla="*/ 448 w 3358"/>
                <a:gd name="T15" fmla="*/ 173 h 173"/>
                <a:gd name="T16" fmla="*/ 504 w 3358"/>
                <a:gd name="T17" fmla="*/ 170 h 173"/>
                <a:gd name="T18" fmla="*/ 560 w 3358"/>
                <a:gd name="T19" fmla="*/ 173 h 173"/>
                <a:gd name="T20" fmla="*/ 616 w 3358"/>
                <a:gd name="T21" fmla="*/ 161 h 173"/>
                <a:gd name="T22" fmla="*/ 672 w 3358"/>
                <a:gd name="T23" fmla="*/ 173 h 173"/>
                <a:gd name="T24" fmla="*/ 728 w 3358"/>
                <a:gd name="T25" fmla="*/ 173 h 173"/>
                <a:gd name="T26" fmla="*/ 784 w 3358"/>
                <a:gd name="T27" fmla="*/ 173 h 173"/>
                <a:gd name="T28" fmla="*/ 840 w 3358"/>
                <a:gd name="T29" fmla="*/ 173 h 173"/>
                <a:gd name="T30" fmla="*/ 896 w 3358"/>
                <a:gd name="T31" fmla="*/ 173 h 173"/>
                <a:gd name="T32" fmla="*/ 951 w 3358"/>
                <a:gd name="T33" fmla="*/ 163 h 173"/>
                <a:gd name="T34" fmla="*/ 1007 w 3358"/>
                <a:gd name="T35" fmla="*/ 173 h 173"/>
                <a:gd name="T36" fmla="*/ 1062 w 3358"/>
                <a:gd name="T37" fmla="*/ 173 h 173"/>
                <a:gd name="T38" fmla="*/ 1118 w 3358"/>
                <a:gd name="T39" fmla="*/ 173 h 173"/>
                <a:gd name="T40" fmla="*/ 1173 w 3358"/>
                <a:gd name="T41" fmla="*/ 173 h 173"/>
                <a:gd name="T42" fmla="*/ 1228 w 3358"/>
                <a:gd name="T43" fmla="*/ 173 h 173"/>
                <a:gd name="T44" fmla="*/ 1283 w 3358"/>
                <a:gd name="T45" fmla="*/ 163 h 173"/>
                <a:gd name="T46" fmla="*/ 1338 w 3358"/>
                <a:gd name="T47" fmla="*/ 173 h 173"/>
                <a:gd name="T48" fmla="*/ 1392 w 3358"/>
                <a:gd name="T49" fmla="*/ 173 h 173"/>
                <a:gd name="T50" fmla="*/ 1447 w 3358"/>
                <a:gd name="T51" fmla="*/ 173 h 173"/>
                <a:gd name="T52" fmla="*/ 1501 w 3358"/>
                <a:gd name="T53" fmla="*/ 173 h 173"/>
                <a:gd name="T54" fmla="*/ 1556 w 3358"/>
                <a:gd name="T55" fmla="*/ 173 h 173"/>
                <a:gd name="T56" fmla="*/ 1610 w 3358"/>
                <a:gd name="T57" fmla="*/ 173 h 173"/>
                <a:gd name="T58" fmla="*/ 1664 w 3358"/>
                <a:gd name="T59" fmla="*/ 173 h 173"/>
                <a:gd name="T60" fmla="*/ 1718 w 3358"/>
                <a:gd name="T61" fmla="*/ 149 h 173"/>
                <a:gd name="T62" fmla="*/ 1772 w 3358"/>
                <a:gd name="T63" fmla="*/ 154 h 173"/>
                <a:gd name="T64" fmla="*/ 1825 w 3358"/>
                <a:gd name="T65" fmla="*/ 173 h 173"/>
                <a:gd name="T66" fmla="*/ 1879 w 3358"/>
                <a:gd name="T67" fmla="*/ 173 h 173"/>
                <a:gd name="T68" fmla="*/ 1932 w 3358"/>
                <a:gd name="T69" fmla="*/ 173 h 173"/>
                <a:gd name="T70" fmla="*/ 1986 w 3358"/>
                <a:gd name="T71" fmla="*/ 173 h 173"/>
                <a:gd name="T72" fmla="*/ 2040 w 3358"/>
                <a:gd name="T73" fmla="*/ 173 h 173"/>
                <a:gd name="T74" fmla="*/ 2093 w 3358"/>
                <a:gd name="T75" fmla="*/ 173 h 173"/>
                <a:gd name="T76" fmla="*/ 2147 w 3358"/>
                <a:gd name="T77" fmla="*/ 173 h 173"/>
                <a:gd name="T78" fmla="*/ 2201 w 3358"/>
                <a:gd name="T79" fmla="*/ 173 h 173"/>
                <a:gd name="T80" fmla="*/ 2254 w 3358"/>
                <a:gd name="T81" fmla="*/ 173 h 173"/>
                <a:gd name="T82" fmla="*/ 2308 w 3358"/>
                <a:gd name="T83" fmla="*/ 173 h 173"/>
                <a:gd name="T84" fmla="*/ 2362 w 3358"/>
                <a:gd name="T85" fmla="*/ 173 h 173"/>
                <a:gd name="T86" fmla="*/ 2415 w 3358"/>
                <a:gd name="T87" fmla="*/ 152 h 173"/>
                <a:gd name="T88" fmla="*/ 2468 w 3358"/>
                <a:gd name="T89" fmla="*/ 173 h 173"/>
                <a:gd name="T90" fmla="*/ 2522 w 3358"/>
                <a:gd name="T91" fmla="*/ 173 h 173"/>
                <a:gd name="T92" fmla="*/ 2576 w 3358"/>
                <a:gd name="T93" fmla="*/ 173 h 173"/>
                <a:gd name="T94" fmla="*/ 2629 w 3358"/>
                <a:gd name="T95" fmla="*/ 132 h 173"/>
                <a:gd name="T96" fmla="*/ 2682 w 3358"/>
                <a:gd name="T97" fmla="*/ 145 h 173"/>
                <a:gd name="T98" fmla="*/ 2735 w 3358"/>
                <a:gd name="T99" fmla="*/ 173 h 173"/>
                <a:gd name="T100" fmla="*/ 2789 w 3358"/>
                <a:gd name="T101" fmla="*/ 173 h 173"/>
                <a:gd name="T102" fmla="*/ 2842 w 3358"/>
                <a:gd name="T103" fmla="*/ 143 h 173"/>
                <a:gd name="T104" fmla="*/ 2895 w 3358"/>
                <a:gd name="T105" fmla="*/ 173 h 173"/>
                <a:gd name="T106" fmla="*/ 2948 w 3358"/>
                <a:gd name="T107" fmla="*/ 153 h 173"/>
                <a:gd name="T108" fmla="*/ 3001 w 3358"/>
                <a:gd name="T109" fmla="*/ 173 h 173"/>
                <a:gd name="T110" fmla="*/ 3054 w 3358"/>
                <a:gd name="T111" fmla="*/ 173 h 173"/>
                <a:gd name="T112" fmla="*/ 3107 w 3358"/>
                <a:gd name="T113" fmla="*/ 173 h 173"/>
                <a:gd name="T114" fmla="*/ 3159 w 3358"/>
                <a:gd name="T115" fmla="*/ 173 h 173"/>
                <a:gd name="T116" fmla="*/ 3212 w 3358"/>
                <a:gd name="T117" fmla="*/ 173 h 173"/>
                <a:gd name="T118" fmla="*/ 3264 w 3358"/>
                <a:gd name="T119" fmla="*/ 173 h 173"/>
                <a:gd name="T120" fmla="*/ 3317 w 3358"/>
                <a:gd name="T121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58" h="173">
                  <a:moveTo>
                    <a:pt x="0" y="173"/>
                  </a:moveTo>
                  <a:lnTo>
                    <a:pt x="4" y="167"/>
                  </a:lnTo>
                  <a:lnTo>
                    <a:pt x="8" y="173"/>
                  </a:lnTo>
                  <a:lnTo>
                    <a:pt x="13" y="173"/>
                  </a:lnTo>
                  <a:lnTo>
                    <a:pt x="16" y="173"/>
                  </a:lnTo>
                  <a:lnTo>
                    <a:pt x="21" y="173"/>
                  </a:lnTo>
                  <a:lnTo>
                    <a:pt x="25" y="173"/>
                  </a:lnTo>
                  <a:lnTo>
                    <a:pt x="28" y="173"/>
                  </a:lnTo>
                  <a:lnTo>
                    <a:pt x="33" y="173"/>
                  </a:lnTo>
                  <a:lnTo>
                    <a:pt x="36" y="173"/>
                  </a:lnTo>
                  <a:lnTo>
                    <a:pt x="41" y="173"/>
                  </a:lnTo>
                  <a:lnTo>
                    <a:pt x="45" y="173"/>
                  </a:lnTo>
                  <a:lnTo>
                    <a:pt x="49" y="173"/>
                  </a:lnTo>
                  <a:lnTo>
                    <a:pt x="53" y="169"/>
                  </a:lnTo>
                  <a:lnTo>
                    <a:pt x="56" y="173"/>
                  </a:lnTo>
                  <a:lnTo>
                    <a:pt x="60" y="173"/>
                  </a:lnTo>
                  <a:lnTo>
                    <a:pt x="65" y="173"/>
                  </a:lnTo>
                  <a:lnTo>
                    <a:pt x="68" y="173"/>
                  </a:lnTo>
                  <a:lnTo>
                    <a:pt x="73" y="173"/>
                  </a:lnTo>
                  <a:lnTo>
                    <a:pt x="77" y="173"/>
                  </a:lnTo>
                  <a:lnTo>
                    <a:pt x="81" y="173"/>
                  </a:lnTo>
                  <a:lnTo>
                    <a:pt x="85" y="173"/>
                  </a:lnTo>
                  <a:lnTo>
                    <a:pt x="88" y="173"/>
                  </a:lnTo>
                  <a:lnTo>
                    <a:pt x="92" y="173"/>
                  </a:lnTo>
                  <a:lnTo>
                    <a:pt x="97" y="164"/>
                  </a:lnTo>
                  <a:lnTo>
                    <a:pt x="101" y="173"/>
                  </a:lnTo>
                  <a:lnTo>
                    <a:pt x="105" y="168"/>
                  </a:lnTo>
                  <a:lnTo>
                    <a:pt x="109" y="173"/>
                  </a:lnTo>
                  <a:lnTo>
                    <a:pt x="113" y="173"/>
                  </a:lnTo>
                  <a:lnTo>
                    <a:pt x="117" y="173"/>
                  </a:lnTo>
                  <a:lnTo>
                    <a:pt x="121" y="173"/>
                  </a:lnTo>
                  <a:lnTo>
                    <a:pt x="125" y="173"/>
                  </a:lnTo>
                  <a:lnTo>
                    <a:pt x="129" y="173"/>
                  </a:lnTo>
                  <a:lnTo>
                    <a:pt x="133" y="173"/>
                  </a:lnTo>
                  <a:lnTo>
                    <a:pt x="137" y="173"/>
                  </a:lnTo>
                  <a:lnTo>
                    <a:pt x="141" y="173"/>
                  </a:lnTo>
                  <a:lnTo>
                    <a:pt x="145" y="167"/>
                  </a:lnTo>
                  <a:lnTo>
                    <a:pt x="149" y="173"/>
                  </a:lnTo>
                  <a:lnTo>
                    <a:pt x="153" y="173"/>
                  </a:lnTo>
                  <a:lnTo>
                    <a:pt x="157" y="173"/>
                  </a:lnTo>
                  <a:lnTo>
                    <a:pt x="161" y="167"/>
                  </a:lnTo>
                  <a:lnTo>
                    <a:pt x="166" y="173"/>
                  </a:lnTo>
                  <a:lnTo>
                    <a:pt x="170" y="173"/>
                  </a:lnTo>
                  <a:lnTo>
                    <a:pt x="174" y="173"/>
                  </a:lnTo>
                  <a:lnTo>
                    <a:pt x="178" y="173"/>
                  </a:lnTo>
                  <a:lnTo>
                    <a:pt x="182" y="173"/>
                  </a:lnTo>
                  <a:lnTo>
                    <a:pt x="186" y="173"/>
                  </a:lnTo>
                  <a:lnTo>
                    <a:pt x="190" y="173"/>
                  </a:lnTo>
                  <a:lnTo>
                    <a:pt x="194" y="173"/>
                  </a:lnTo>
                  <a:lnTo>
                    <a:pt x="198" y="173"/>
                  </a:lnTo>
                  <a:lnTo>
                    <a:pt x="202" y="173"/>
                  </a:lnTo>
                  <a:lnTo>
                    <a:pt x="206" y="165"/>
                  </a:lnTo>
                  <a:lnTo>
                    <a:pt x="210" y="173"/>
                  </a:lnTo>
                  <a:lnTo>
                    <a:pt x="214" y="173"/>
                  </a:lnTo>
                  <a:lnTo>
                    <a:pt x="219" y="173"/>
                  </a:lnTo>
                  <a:lnTo>
                    <a:pt x="223" y="173"/>
                  </a:lnTo>
                  <a:lnTo>
                    <a:pt x="227" y="173"/>
                  </a:lnTo>
                  <a:lnTo>
                    <a:pt x="231" y="168"/>
                  </a:lnTo>
                  <a:lnTo>
                    <a:pt x="235" y="173"/>
                  </a:lnTo>
                  <a:lnTo>
                    <a:pt x="239" y="165"/>
                  </a:lnTo>
                  <a:lnTo>
                    <a:pt x="243" y="173"/>
                  </a:lnTo>
                  <a:lnTo>
                    <a:pt x="247" y="173"/>
                  </a:lnTo>
                  <a:lnTo>
                    <a:pt x="251" y="161"/>
                  </a:lnTo>
                  <a:lnTo>
                    <a:pt x="255" y="173"/>
                  </a:lnTo>
                  <a:lnTo>
                    <a:pt x="259" y="173"/>
                  </a:lnTo>
                  <a:lnTo>
                    <a:pt x="263" y="165"/>
                  </a:lnTo>
                  <a:lnTo>
                    <a:pt x="267" y="166"/>
                  </a:lnTo>
                  <a:lnTo>
                    <a:pt x="271" y="173"/>
                  </a:lnTo>
                  <a:lnTo>
                    <a:pt x="275" y="173"/>
                  </a:lnTo>
                  <a:lnTo>
                    <a:pt x="279" y="167"/>
                  </a:lnTo>
                  <a:lnTo>
                    <a:pt x="283" y="162"/>
                  </a:lnTo>
                  <a:lnTo>
                    <a:pt x="287" y="173"/>
                  </a:lnTo>
                  <a:lnTo>
                    <a:pt x="291" y="173"/>
                  </a:lnTo>
                  <a:lnTo>
                    <a:pt x="295" y="173"/>
                  </a:lnTo>
                  <a:lnTo>
                    <a:pt x="299" y="165"/>
                  </a:lnTo>
                  <a:lnTo>
                    <a:pt x="303" y="169"/>
                  </a:lnTo>
                  <a:lnTo>
                    <a:pt x="307" y="173"/>
                  </a:lnTo>
                  <a:lnTo>
                    <a:pt x="311" y="173"/>
                  </a:lnTo>
                  <a:lnTo>
                    <a:pt x="315" y="173"/>
                  </a:lnTo>
                  <a:lnTo>
                    <a:pt x="319" y="165"/>
                  </a:lnTo>
                  <a:lnTo>
                    <a:pt x="323" y="169"/>
                  </a:lnTo>
                  <a:lnTo>
                    <a:pt x="327" y="173"/>
                  </a:lnTo>
                  <a:lnTo>
                    <a:pt x="331" y="166"/>
                  </a:lnTo>
                  <a:lnTo>
                    <a:pt x="335" y="173"/>
                  </a:lnTo>
                  <a:lnTo>
                    <a:pt x="339" y="173"/>
                  </a:lnTo>
                  <a:lnTo>
                    <a:pt x="343" y="173"/>
                  </a:lnTo>
                  <a:lnTo>
                    <a:pt x="347" y="167"/>
                  </a:lnTo>
                  <a:lnTo>
                    <a:pt x="351" y="167"/>
                  </a:lnTo>
                  <a:lnTo>
                    <a:pt x="355" y="173"/>
                  </a:lnTo>
                  <a:lnTo>
                    <a:pt x="359" y="173"/>
                  </a:lnTo>
                  <a:lnTo>
                    <a:pt x="363" y="173"/>
                  </a:lnTo>
                  <a:lnTo>
                    <a:pt x="367" y="173"/>
                  </a:lnTo>
                  <a:lnTo>
                    <a:pt x="371" y="168"/>
                  </a:lnTo>
                  <a:lnTo>
                    <a:pt x="375" y="173"/>
                  </a:lnTo>
                  <a:lnTo>
                    <a:pt x="379" y="173"/>
                  </a:lnTo>
                  <a:lnTo>
                    <a:pt x="383" y="173"/>
                  </a:lnTo>
                  <a:lnTo>
                    <a:pt x="387" y="173"/>
                  </a:lnTo>
                  <a:lnTo>
                    <a:pt x="391" y="173"/>
                  </a:lnTo>
                  <a:lnTo>
                    <a:pt x="396" y="173"/>
                  </a:lnTo>
                  <a:lnTo>
                    <a:pt x="399" y="173"/>
                  </a:lnTo>
                  <a:lnTo>
                    <a:pt x="404" y="173"/>
                  </a:lnTo>
                  <a:lnTo>
                    <a:pt x="407" y="173"/>
                  </a:lnTo>
                  <a:lnTo>
                    <a:pt x="411" y="173"/>
                  </a:lnTo>
                  <a:lnTo>
                    <a:pt x="415" y="173"/>
                  </a:lnTo>
                  <a:lnTo>
                    <a:pt x="419" y="173"/>
                  </a:lnTo>
                  <a:lnTo>
                    <a:pt x="423" y="165"/>
                  </a:lnTo>
                  <a:lnTo>
                    <a:pt x="428" y="173"/>
                  </a:lnTo>
                  <a:lnTo>
                    <a:pt x="431" y="173"/>
                  </a:lnTo>
                  <a:lnTo>
                    <a:pt x="436" y="173"/>
                  </a:lnTo>
                  <a:lnTo>
                    <a:pt x="439" y="173"/>
                  </a:lnTo>
                  <a:lnTo>
                    <a:pt x="444" y="173"/>
                  </a:lnTo>
                  <a:lnTo>
                    <a:pt x="448" y="173"/>
                  </a:lnTo>
                  <a:lnTo>
                    <a:pt x="452" y="173"/>
                  </a:lnTo>
                  <a:lnTo>
                    <a:pt x="456" y="173"/>
                  </a:lnTo>
                  <a:lnTo>
                    <a:pt x="460" y="173"/>
                  </a:lnTo>
                  <a:lnTo>
                    <a:pt x="464" y="164"/>
                  </a:lnTo>
                  <a:lnTo>
                    <a:pt x="468" y="165"/>
                  </a:lnTo>
                  <a:lnTo>
                    <a:pt x="472" y="173"/>
                  </a:lnTo>
                  <a:lnTo>
                    <a:pt x="476" y="173"/>
                  </a:lnTo>
                  <a:lnTo>
                    <a:pt x="480" y="173"/>
                  </a:lnTo>
                  <a:lnTo>
                    <a:pt x="484" y="165"/>
                  </a:lnTo>
                  <a:lnTo>
                    <a:pt x="488" y="173"/>
                  </a:lnTo>
                  <a:lnTo>
                    <a:pt x="492" y="169"/>
                  </a:lnTo>
                  <a:lnTo>
                    <a:pt x="496" y="173"/>
                  </a:lnTo>
                  <a:lnTo>
                    <a:pt x="500" y="166"/>
                  </a:lnTo>
                  <a:lnTo>
                    <a:pt x="504" y="170"/>
                  </a:lnTo>
                  <a:lnTo>
                    <a:pt x="508" y="173"/>
                  </a:lnTo>
                  <a:lnTo>
                    <a:pt x="512" y="173"/>
                  </a:lnTo>
                  <a:lnTo>
                    <a:pt x="516" y="162"/>
                  </a:lnTo>
                  <a:lnTo>
                    <a:pt x="520" y="173"/>
                  </a:lnTo>
                  <a:lnTo>
                    <a:pt x="524" y="173"/>
                  </a:lnTo>
                  <a:lnTo>
                    <a:pt x="528" y="165"/>
                  </a:lnTo>
                  <a:lnTo>
                    <a:pt x="532" y="173"/>
                  </a:lnTo>
                  <a:lnTo>
                    <a:pt x="536" y="173"/>
                  </a:lnTo>
                  <a:lnTo>
                    <a:pt x="540" y="173"/>
                  </a:lnTo>
                  <a:lnTo>
                    <a:pt x="544" y="162"/>
                  </a:lnTo>
                  <a:lnTo>
                    <a:pt x="548" y="162"/>
                  </a:lnTo>
                  <a:lnTo>
                    <a:pt x="552" y="173"/>
                  </a:lnTo>
                  <a:lnTo>
                    <a:pt x="556" y="173"/>
                  </a:lnTo>
                  <a:lnTo>
                    <a:pt x="560" y="173"/>
                  </a:lnTo>
                  <a:lnTo>
                    <a:pt x="564" y="166"/>
                  </a:lnTo>
                  <a:lnTo>
                    <a:pt x="568" y="173"/>
                  </a:lnTo>
                  <a:lnTo>
                    <a:pt x="572" y="166"/>
                  </a:lnTo>
                  <a:lnTo>
                    <a:pt x="576" y="173"/>
                  </a:lnTo>
                  <a:lnTo>
                    <a:pt x="580" y="166"/>
                  </a:lnTo>
                  <a:lnTo>
                    <a:pt x="584" y="173"/>
                  </a:lnTo>
                  <a:lnTo>
                    <a:pt x="588" y="173"/>
                  </a:lnTo>
                  <a:lnTo>
                    <a:pt x="592" y="167"/>
                  </a:lnTo>
                  <a:lnTo>
                    <a:pt x="596" y="173"/>
                  </a:lnTo>
                  <a:lnTo>
                    <a:pt x="600" y="173"/>
                  </a:lnTo>
                  <a:lnTo>
                    <a:pt x="604" y="165"/>
                  </a:lnTo>
                  <a:lnTo>
                    <a:pt x="608" y="167"/>
                  </a:lnTo>
                  <a:lnTo>
                    <a:pt x="612" y="173"/>
                  </a:lnTo>
                  <a:lnTo>
                    <a:pt x="616" y="161"/>
                  </a:lnTo>
                  <a:lnTo>
                    <a:pt x="620" y="173"/>
                  </a:lnTo>
                  <a:lnTo>
                    <a:pt x="624" y="164"/>
                  </a:lnTo>
                  <a:lnTo>
                    <a:pt x="628" y="173"/>
                  </a:lnTo>
                  <a:lnTo>
                    <a:pt x="632" y="167"/>
                  </a:lnTo>
                  <a:lnTo>
                    <a:pt x="636" y="173"/>
                  </a:lnTo>
                  <a:lnTo>
                    <a:pt x="640" y="166"/>
                  </a:lnTo>
                  <a:lnTo>
                    <a:pt x="644" y="173"/>
                  </a:lnTo>
                  <a:lnTo>
                    <a:pt x="648" y="162"/>
                  </a:lnTo>
                  <a:lnTo>
                    <a:pt x="653" y="173"/>
                  </a:lnTo>
                  <a:lnTo>
                    <a:pt x="656" y="168"/>
                  </a:lnTo>
                  <a:lnTo>
                    <a:pt x="660" y="167"/>
                  </a:lnTo>
                  <a:lnTo>
                    <a:pt x="664" y="173"/>
                  </a:lnTo>
                  <a:lnTo>
                    <a:pt x="668" y="173"/>
                  </a:lnTo>
                  <a:lnTo>
                    <a:pt x="672" y="173"/>
                  </a:lnTo>
                  <a:lnTo>
                    <a:pt x="676" y="173"/>
                  </a:lnTo>
                  <a:lnTo>
                    <a:pt x="680" y="173"/>
                  </a:lnTo>
                  <a:lnTo>
                    <a:pt x="684" y="167"/>
                  </a:lnTo>
                  <a:lnTo>
                    <a:pt x="688" y="173"/>
                  </a:lnTo>
                  <a:lnTo>
                    <a:pt x="692" y="167"/>
                  </a:lnTo>
                  <a:lnTo>
                    <a:pt x="696" y="173"/>
                  </a:lnTo>
                  <a:lnTo>
                    <a:pt x="700" y="167"/>
                  </a:lnTo>
                  <a:lnTo>
                    <a:pt x="704" y="173"/>
                  </a:lnTo>
                  <a:lnTo>
                    <a:pt x="708" y="173"/>
                  </a:lnTo>
                  <a:lnTo>
                    <a:pt x="712" y="173"/>
                  </a:lnTo>
                  <a:lnTo>
                    <a:pt x="716" y="165"/>
                  </a:lnTo>
                  <a:lnTo>
                    <a:pt x="720" y="167"/>
                  </a:lnTo>
                  <a:lnTo>
                    <a:pt x="725" y="173"/>
                  </a:lnTo>
                  <a:lnTo>
                    <a:pt x="728" y="173"/>
                  </a:lnTo>
                  <a:lnTo>
                    <a:pt x="732" y="166"/>
                  </a:lnTo>
                  <a:lnTo>
                    <a:pt x="736" y="173"/>
                  </a:lnTo>
                  <a:lnTo>
                    <a:pt x="740" y="173"/>
                  </a:lnTo>
                  <a:lnTo>
                    <a:pt x="744" y="173"/>
                  </a:lnTo>
                  <a:lnTo>
                    <a:pt x="748" y="173"/>
                  </a:lnTo>
                  <a:lnTo>
                    <a:pt x="752" y="173"/>
                  </a:lnTo>
                  <a:lnTo>
                    <a:pt x="757" y="173"/>
                  </a:lnTo>
                  <a:lnTo>
                    <a:pt x="760" y="173"/>
                  </a:lnTo>
                  <a:lnTo>
                    <a:pt x="764" y="173"/>
                  </a:lnTo>
                  <a:lnTo>
                    <a:pt x="768" y="162"/>
                  </a:lnTo>
                  <a:lnTo>
                    <a:pt x="772" y="173"/>
                  </a:lnTo>
                  <a:lnTo>
                    <a:pt x="776" y="173"/>
                  </a:lnTo>
                  <a:lnTo>
                    <a:pt x="780" y="173"/>
                  </a:lnTo>
                  <a:lnTo>
                    <a:pt x="784" y="173"/>
                  </a:lnTo>
                  <a:lnTo>
                    <a:pt x="788" y="165"/>
                  </a:lnTo>
                  <a:lnTo>
                    <a:pt x="792" y="173"/>
                  </a:lnTo>
                  <a:lnTo>
                    <a:pt x="797" y="173"/>
                  </a:lnTo>
                  <a:lnTo>
                    <a:pt x="800" y="173"/>
                  </a:lnTo>
                  <a:lnTo>
                    <a:pt x="804" y="173"/>
                  </a:lnTo>
                  <a:lnTo>
                    <a:pt x="808" y="165"/>
                  </a:lnTo>
                  <a:lnTo>
                    <a:pt x="812" y="173"/>
                  </a:lnTo>
                  <a:lnTo>
                    <a:pt x="816" y="166"/>
                  </a:lnTo>
                  <a:lnTo>
                    <a:pt x="821" y="173"/>
                  </a:lnTo>
                  <a:lnTo>
                    <a:pt x="824" y="173"/>
                  </a:lnTo>
                  <a:lnTo>
                    <a:pt x="829" y="173"/>
                  </a:lnTo>
                  <a:lnTo>
                    <a:pt x="832" y="173"/>
                  </a:lnTo>
                  <a:lnTo>
                    <a:pt x="836" y="162"/>
                  </a:lnTo>
                  <a:lnTo>
                    <a:pt x="840" y="173"/>
                  </a:lnTo>
                  <a:lnTo>
                    <a:pt x="844" y="162"/>
                  </a:lnTo>
                  <a:lnTo>
                    <a:pt x="848" y="165"/>
                  </a:lnTo>
                  <a:lnTo>
                    <a:pt x="853" y="173"/>
                  </a:lnTo>
                  <a:lnTo>
                    <a:pt x="856" y="173"/>
                  </a:lnTo>
                  <a:lnTo>
                    <a:pt x="860" y="173"/>
                  </a:lnTo>
                  <a:lnTo>
                    <a:pt x="864" y="173"/>
                  </a:lnTo>
                  <a:lnTo>
                    <a:pt x="868" y="162"/>
                  </a:lnTo>
                  <a:lnTo>
                    <a:pt x="872" y="162"/>
                  </a:lnTo>
                  <a:lnTo>
                    <a:pt x="876" y="165"/>
                  </a:lnTo>
                  <a:lnTo>
                    <a:pt x="880" y="173"/>
                  </a:lnTo>
                  <a:lnTo>
                    <a:pt x="884" y="173"/>
                  </a:lnTo>
                  <a:lnTo>
                    <a:pt x="888" y="173"/>
                  </a:lnTo>
                  <a:lnTo>
                    <a:pt x="892" y="173"/>
                  </a:lnTo>
                  <a:lnTo>
                    <a:pt x="896" y="173"/>
                  </a:lnTo>
                  <a:lnTo>
                    <a:pt x="900" y="173"/>
                  </a:lnTo>
                  <a:lnTo>
                    <a:pt x="904" y="160"/>
                  </a:lnTo>
                  <a:lnTo>
                    <a:pt x="908" y="163"/>
                  </a:lnTo>
                  <a:lnTo>
                    <a:pt x="911" y="173"/>
                  </a:lnTo>
                  <a:lnTo>
                    <a:pt x="916" y="173"/>
                  </a:lnTo>
                  <a:lnTo>
                    <a:pt x="920" y="162"/>
                  </a:lnTo>
                  <a:lnTo>
                    <a:pt x="923" y="173"/>
                  </a:lnTo>
                  <a:lnTo>
                    <a:pt x="927" y="173"/>
                  </a:lnTo>
                  <a:lnTo>
                    <a:pt x="931" y="173"/>
                  </a:lnTo>
                  <a:lnTo>
                    <a:pt x="935" y="159"/>
                  </a:lnTo>
                  <a:lnTo>
                    <a:pt x="939" y="173"/>
                  </a:lnTo>
                  <a:lnTo>
                    <a:pt x="943" y="173"/>
                  </a:lnTo>
                  <a:lnTo>
                    <a:pt x="947" y="160"/>
                  </a:lnTo>
                  <a:lnTo>
                    <a:pt x="951" y="163"/>
                  </a:lnTo>
                  <a:lnTo>
                    <a:pt x="955" y="163"/>
                  </a:lnTo>
                  <a:lnTo>
                    <a:pt x="959" y="173"/>
                  </a:lnTo>
                  <a:lnTo>
                    <a:pt x="963" y="173"/>
                  </a:lnTo>
                  <a:lnTo>
                    <a:pt x="967" y="164"/>
                  </a:lnTo>
                  <a:lnTo>
                    <a:pt x="971" y="173"/>
                  </a:lnTo>
                  <a:lnTo>
                    <a:pt x="975" y="173"/>
                  </a:lnTo>
                  <a:lnTo>
                    <a:pt x="979" y="163"/>
                  </a:lnTo>
                  <a:lnTo>
                    <a:pt x="983" y="173"/>
                  </a:lnTo>
                  <a:lnTo>
                    <a:pt x="987" y="173"/>
                  </a:lnTo>
                  <a:lnTo>
                    <a:pt x="991" y="173"/>
                  </a:lnTo>
                  <a:lnTo>
                    <a:pt x="995" y="173"/>
                  </a:lnTo>
                  <a:lnTo>
                    <a:pt x="999" y="173"/>
                  </a:lnTo>
                  <a:lnTo>
                    <a:pt x="1003" y="160"/>
                  </a:lnTo>
                  <a:lnTo>
                    <a:pt x="1007" y="173"/>
                  </a:lnTo>
                  <a:lnTo>
                    <a:pt x="1011" y="162"/>
                  </a:lnTo>
                  <a:lnTo>
                    <a:pt x="1015" y="173"/>
                  </a:lnTo>
                  <a:lnTo>
                    <a:pt x="1019" y="173"/>
                  </a:lnTo>
                  <a:lnTo>
                    <a:pt x="1022" y="173"/>
                  </a:lnTo>
                  <a:lnTo>
                    <a:pt x="1026" y="162"/>
                  </a:lnTo>
                  <a:lnTo>
                    <a:pt x="1030" y="173"/>
                  </a:lnTo>
                  <a:lnTo>
                    <a:pt x="1034" y="159"/>
                  </a:lnTo>
                  <a:lnTo>
                    <a:pt x="1038" y="173"/>
                  </a:lnTo>
                  <a:lnTo>
                    <a:pt x="1042" y="173"/>
                  </a:lnTo>
                  <a:lnTo>
                    <a:pt x="1046" y="173"/>
                  </a:lnTo>
                  <a:lnTo>
                    <a:pt x="1050" y="164"/>
                  </a:lnTo>
                  <a:lnTo>
                    <a:pt x="1054" y="158"/>
                  </a:lnTo>
                  <a:lnTo>
                    <a:pt x="1058" y="173"/>
                  </a:lnTo>
                  <a:lnTo>
                    <a:pt x="1062" y="173"/>
                  </a:lnTo>
                  <a:lnTo>
                    <a:pt x="1066" y="173"/>
                  </a:lnTo>
                  <a:lnTo>
                    <a:pt x="1070" y="162"/>
                  </a:lnTo>
                  <a:lnTo>
                    <a:pt x="1074" y="173"/>
                  </a:lnTo>
                  <a:lnTo>
                    <a:pt x="1078" y="173"/>
                  </a:lnTo>
                  <a:lnTo>
                    <a:pt x="1082" y="173"/>
                  </a:lnTo>
                  <a:lnTo>
                    <a:pt x="1086" y="173"/>
                  </a:lnTo>
                  <a:lnTo>
                    <a:pt x="1090" y="173"/>
                  </a:lnTo>
                  <a:lnTo>
                    <a:pt x="1094" y="173"/>
                  </a:lnTo>
                  <a:lnTo>
                    <a:pt x="1098" y="173"/>
                  </a:lnTo>
                  <a:lnTo>
                    <a:pt x="1102" y="173"/>
                  </a:lnTo>
                  <a:lnTo>
                    <a:pt x="1106" y="173"/>
                  </a:lnTo>
                  <a:lnTo>
                    <a:pt x="1110" y="173"/>
                  </a:lnTo>
                  <a:lnTo>
                    <a:pt x="1113" y="173"/>
                  </a:lnTo>
                  <a:lnTo>
                    <a:pt x="1118" y="173"/>
                  </a:lnTo>
                  <a:lnTo>
                    <a:pt x="1121" y="173"/>
                  </a:lnTo>
                  <a:lnTo>
                    <a:pt x="1125" y="173"/>
                  </a:lnTo>
                  <a:lnTo>
                    <a:pt x="1129" y="173"/>
                  </a:lnTo>
                  <a:lnTo>
                    <a:pt x="1133" y="173"/>
                  </a:lnTo>
                  <a:lnTo>
                    <a:pt x="1137" y="173"/>
                  </a:lnTo>
                  <a:lnTo>
                    <a:pt x="1141" y="173"/>
                  </a:lnTo>
                  <a:lnTo>
                    <a:pt x="1145" y="173"/>
                  </a:lnTo>
                  <a:lnTo>
                    <a:pt x="1149" y="173"/>
                  </a:lnTo>
                  <a:lnTo>
                    <a:pt x="1153" y="159"/>
                  </a:lnTo>
                  <a:lnTo>
                    <a:pt x="1157" y="173"/>
                  </a:lnTo>
                  <a:lnTo>
                    <a:pt x="1161" y="173"/>
                  </a:lnTo>
                  <a:lnTo>
                    <a:pt x="1165" y="173"/>
                  </a:lnTo>
                  <a:lnTo>
                    <a:pt x="1169" y="173"/>
                  </a:lnTo>
                  <a:lnTo>
                    <a:pt x="1173" y="173"/>
                  </a:lnTo>
                  <a:lnTo>
                    <a:pt x="1177" y="173"/>
                  </a:lnTo>
                  <a:lnTo>
                    <a:pt x="1181" y="173"/>
                  </a:lnTo>
                  <a:lnTo>
                    <a:pt x="1185" y="173"/>
                  </a:lnTo>
                  <a:lnTo>
                    <a:pt x="1188" y="173"/>
                  </a:lnTo>
                  <a:lnTo>
                    <a:pt x="1193" y="173"/>
                  </a:lnTo>
                  <a:lnTo>
                    <a:pt x="1197" y="173"/>
                  </a:lnTo>
                  <a:lnTo>
                    <a:pt x="1200" y="173"/>
                  </a:lnTo>
                  <a:lnTo>
                    <a:pt x="1204" y="173"/>
                  </a:lnTo>
                  <a:lnTo>
                    <a:pt x="1209" y="173"/>
                  </a:lnTo>
                  <a:lnTo>
                    <a:pt x="1212" y="173"/>
                  </a:lnTo>
                  <a:lnTo>
                    <a:pt x="1216" y="173"/>
                  </a:lnTo>
                  <a:lnTo>
                    <a:pt x="1220" y="173"/>
                  </a:lnTo>
                  <a:lnTo>
                    <a:pt x="1224" y="173"/>
                  </a:lnTo>
                  <a:lnTo>
                    <a:pt x="1228" y="173"/>
                  </a:lnTo>
                  <a:lnTo>
                    <a:pt x="1232" y="173"/>
                  </a:lnTo>
                  <a:lnTo>
                    <a:pt x="1235" y="173"/>
                  </a:lnTo>
                  <a:lnTo>
                    <a:pt x="1240" y="173"/>
                  </a:lnTo>
                  <a:lnTo>
                    <a:pt x="1244" y="173"/>
                  </a:lnTo>
                  <a:lnTo>
                    <a:pt x="1247" y="173"/>
                  </a:lnTo>
                  <a:lnTo>
                    <a:pt x="1251" y="173"/>
                  </a:lnTo>
                  <a:lnTo>
                    <a:pt x="1255" y="173"/>
                  </a:lnTo>
                  <a:lnTo>
                    <a:pt x="1259" y="173"/>
                  </a:lnTo>
                  <a:lnTo>
                    <a:pt x="1263" y="173"/>
                  </a:lnTo>
                  <a:lnTo>
                    <a:pt x="1267" y="173"/>
                  </a:lnTo>
                  <a:lnTo>
                    <a:pt x="1271" y="173"/>
                  </a:lnTo>
                  <a:lnTo>
                    <a:pt x="1275" y="173"/>
                  </a:lnTo>
                  <a:lnTo>
                    <a:pt x="1279" y="173"/>
                  </a:lnTo>
                  <a:lnTo>
                    <a:pt x="1283" y="163"/>
                  </a:lnTo>
                  <a:lnTo>
                    <a:pt x="1286" y="173"/>
                  </a:lnTo>
                  <a:lnTo>
                    <a:pt x="1291" y="173"/>
                  </a:lnTo>
                  <a:lnTo>
                    <a:pt x="1294" y="173"/>
                  </a:lnTo>
                  <a:lnTo>
                    <a:pt x="1298" y="173"/>
                  </a:lnTo>
                  <a:lnTo>
                    <a:pt x="1302" y="173"/>
                  </a:lnTo>
                  <a:lnTo>
                    <a:pt x="1306" y="173"/>
                  </a:lnTo>
                  <a:lnTo>
                    <a:pt x="1310" y="173"/>
                  </a:lnTo>
                  <a:lnTo>
                    <a:pt x="1314" y="173"/>
                  </a:lnTo>
                  <a:lnTo>
                    <a:pt x="1318" y="173"/>
                  </a:lnTo>
                  <a:lnTo>
                    <a:pt x="1322" y="173"/>
                  </a:lnTo>
                  <a:lnTo>
                    <a:pt x="1326" y="173"/>
                  </a:lnTo>
                  <a:lnTo>
                    <a:pt x="1330" y="173"/>
                  </a:lnTo>
                  <a:lnTo>
                    <a:pt x="1334" y="173"/>
                  </a:lnTo>
                  <a:lnTo>
                    <a:pt x="1338" y="173"/>
                  </a:lnTo>
                  <a:lnTo>
                    <a:pt x="1341" y="173"/>
                  </a:lnTo>
                  <a:lnTo>
                    <a:pt x="1345" y="173"/>
                  </a:lnTo>
                  <a:lnTo>
                    <a:pt x="1349" y="173"/>
                  </a:lnTo>
                  <a:lnTo>
                    <a:pt x="1353" y="173"/>
                  </a:lnTo>
                  <a:lnTo>
                    <a:pt x="1357" y="173"/>
                  </a:lnTo>
                  <a:lnTo>
                    <a:pt x="1361" y="173"/>
                  </a:lnTo>
                  <a:lnTo>
                    <a:pt x="1365" y="173"/>
                  </a:lnTo>
                  <a:lnTo>
                    <a:pt x="1369" y="173"/>
                  </a:lnTo>
                  <a:lnTo>
                    <a:pt x="1373" y="173"/>
                  </a:lnTo>
                  <a:lnTo>
                    <a:pt x="1377" y="173"/>
                  </a:lnTo>
                  <a:lnTo>
                    <a:pt x="1380" y="173"/>
                  </a:lnTo>
                  <a:lnTo>
                    <a:pt x="1384" y="173"/>
                  </a:lnTo>
                  <a:lnTo>
                    <a:pt x="1388" y="173"/>
                  </a:lnTo>
                  <a:lnTo>
                    <a:pt x="1392" y="173"/>
                  </a:lnTo>
                  <a:lnTo>
                    <a:pt x="1396" y="173"/>
                  </a:lnTo>
                  <a:lnTo>
                    <a:pt x="1400" y="173"/>
                  </a:lnTo>
                  <a:lnTo>
                    <a:pt x="1404" y="173"/>
                  </a:lnTo>
                  <a:lnTo>
                    <a:pt x="1408" y="173"/>
                  </a:lnTo>
                  <a:lnTo>
                    <a:pt x="1412" y="173"/>
                  </a:lnTo>
                  <a:lnTo>
                    <a:pt x="1415" y="173"/>
                  </a:lnTo>
                  <a:lnTo>
                    <a:pt x="1419" y="173"/>
                  </a:lnTo>
                  <a:lnTo>
                    <a:pt x="1423" y="173"/>
                  </a:lnTo>
                  <a:lnTo>
                    <a:pt x="1427" y="173"/>
                  </a:lnTo>
                  <a:lnTo>
                    <a:pt x="1431" y="173"/>
                  </a:lnTo>
                  <a:lnTo>
                    <a:pt x="1435" y="173"/>
                  </a:lnTo>
                  <a:lnTo>
                    <a:pt x="1439" y="173"/>
                  </a:lnTo>
                  <a:lnTo>
                    <a:pt x="1442" y="173"/>
                  </a:lnTo>
                  <a:lnTo>
                    <a:pt x="1447" y="173"/>
                  </a:lnTo>
                  <a:lnTo>
                    <a:pt x="1450" y="173"/>
                  </a:lnTo>
                  <a:lnTo>
                    <a:pt x="1454" y="173"/>
                  </a:lnTo>
                  <a:lnTo>
                    <a:pt x="1458" y="173"/>
                  </a:lnTo>
                  <a:lnTo>
                    <a:pt x="1462" y="173"/>
                  </a:lnTo>
                  <a:lnTo>
                    <a:pt x="1466" y="173"/>
                  </a:lnTo>
                  <a:lnTo>
                    <a:pt x="1470" y="173"/>
                  </a:lnTo>
                  <a:lnTo>
                    <a:pt x="1474" y="173"/>
                  </a:lnTo>
                  <a:lnTo>
                    <a:pt x="1477" y="173"/>
                  </a:lnTo>
                  <a:lnTo>
                    <a:pt x="1481" y="173"/>
                  </a:lnTo>
                  <a:lnTo>
                    <a:pt x="1486" y="154"/>
                  </a:lnTo>
                  <a:lnTo>
                    <a:pt x="1489" y="173"/>
                  </a:lnTo>
                  <a:lnTo>
                    <a:pt x="1493" y="160"/>
                  </a:lnTo>
                  <a:lnTo>
                    <a:pt x="1497" y="173"/>
                  </a:lnTo>
                  <a:lnTo>
                    <a:pt x="1501" y="173"/>
                  </a:lnTo>
                  <a:lnTo>
                    <a:pt x="1505" y="173"/>
                  </a:lnTo>
                  <a:lnTo>
                    <a:pt x="1509" y="173"/>
                  </a:lnTo>
                  <a:lnTo>
                    <a:pt x="1513" y="173"/>
                  </a:lnTo>
                  <a:lnTo>
                    <a:pt x="1517" y="173"/>
                  </a:lnTo>
                  <a:lnTo>
                    <a:pt x="1521" y="173"/>
                  </a:lnTo>
                  <a:lnTo>
                    <a:pt x="1524" y="173"/>
                  </a:lnTo>
                  <a:lnTo>
                    <a:pt x="1528" y="173"/>
                  </a:lnTo>
                  <a:lnTo>
                    <a:pt x="1532" y="173"/>
                  </a:lnTo>
                  <a:lnTo>
                    <a:pt x="1536" y="173"/>
                  </a:lnTo>
                  <a:lnTo>
                    <a:pt x="1540" y="173"/>
                  </a:lnTo>
                  <a:lnTo>
                    <a:pt x="1544" y="173"/>
                  </a:lnTo>
                  <a:lnTo>
                    <a:pt x="1548" y="173"/>
                  </a:lnTo>
                  <a:lnTo>
                    <a:pt x="1551" y="173"/>
                  </a:lnTo>
                  <a:lnTo>
                    <a:pt x="1556" y="173"/>
                  </a:lnTo>
                  <a:lnTo>
                    <a:pt x="1559" y="160"/>
                  </a:lnTo>
                  <a:lnTo>
                    <a:pt x="1563" y="173"/>
                  </a:lnTo>
                  <a:lnTo>
                    <a:pt x="1567" y="154"/>
                  </a:lnTo>
                  <a:lnTo>
                    <a:pt x="1571" y="152"/>
                  </a:lnTo>
                  <a:lnTo>
                    <a:pt x="1575" y="173"/>
                  </a:lnTo>
                  <a:lnTo>
                    <a:pt x="1579" y="173"/>
                  </a:lnTo>
                  <a:lnTo>
                    <a:pt x="1583" y="157"/>
                  </a:lnTo>
                  <a:lnTo>
                    <a:pt x="1587" y="173"/>
                  </a:lnTo>
                  <a:lnTo>
                    <a:pt x="1590" y="173"/>
                  </a:lnTo>
                  <a:lnTo>
                    <a:pt x="1594" y="173"/>
                  </a:lnTo>
                  <a:lnTo>
                    <a:pt x="1598" y="173"/>
                  </a:lnTo>
                  <a:lnTo>
                    <a:pt x="1602" y="173"/>
                  </a:lnTo>
                  <a:lnTo>
                    <a:pt x="1606" y="153"/>
                  </a:lnTo>
                  <a:lnTo>
                    <a:pt x="1610" y="173"/>
                  </a:lnTo>
                  <a:lnTo>
                    <a:pt x="1613" y="173"/>
                  </a:lnTo>
                  <a:lnTo>
                    <a:pt x="1617" y="173"/>
                  </a:lnTo>
                  <a:lnTo>
                    <a:pt x="1621" y="173"/>
                  </a:lnTo>
                  <a:lnTo>
                    <a:pt x="1625" y="173"/>
                  </a:lnTo>
                  <a:lnTo>
                    <a:pt x="1629" y="173"/>
                  </a:lnTo>
                  <a:lnTo>
                    <a:pt x="1633" y="173"/>
                  </a:lnTo>
                  <a:lnTo>
                    <a:pt x="1637" y="173"/>
                  </a:lnTo>
                  <a:lnTo>
                    <a:pt x="1641" y="173"/>
                  </a:lnTo>
                  <a:lnTo>
                    <a:pt x="1644" y="173"/>
                  </a:lnTo>
                  <a:lnTo>
                    <a:pt x="1649" y="173"/>
                  </a:lnTo>
                  <a:lnTo>
                    <a:pt x="1652" y="151"/>
                  </a:lnTo>
                  <a:lnTo>
                    <a:pt x="1656" y="173"/>
                  </a:lnTo>
                  <a:lnTo>
                    <a:pt x="1660" y="173"/>
                  </a:lnTo>
                  <a:lnTo>
                    <a:pt x="1664" y="173"/>
                  </a:lnTo>
                  <a:lnTo>
                    <a:pt x="1668" y="157"/>
                  </a:lnTo>
                  <a:lnTo>
                    <a:pt x="1672" y="173"/>
                  </a:lnTo>
                  <a:lnTo>
                    <a:pt x="1676" y="173"/>
                  </a:lnTo>
                  <a:lnTo>
                    <a:pt x="1679" y="173"/>
                  </a:lnTo>
                  <a:lnTo>
                    <a:pt x="1683" y="160"/>
                  </a:lnTo>
                  <a:lnTo>
                    <a:pt x="1687" y="173"/>
                  </a:lnTo>
                  <a:lnTo>
                    <a:pt x="1691" y="173"/>
                  </a:lnTo>
                  <a:lnTo>
                    <a:pt x="1695" y="173"/>
                  </a:lnTo>
                  <a:lnTo>
                    <a:pt x="1699" y="173"/>
                  </a:lnTo>
                  <a:lnTo>
                    <a:pt x="1702" y="173"/>
                  </a:lnTo>
                  <a:lnTo>
                    <a:pt x="1706" y="173"/>
                  </a:lnTo>
                  <a:lnTo>
                    <a:pt x="1710" y="173"/>
                  </a:lnTo>
                  <a:lnTo>
                    <a:pt x="1714" y="173"/>
                  </a:lnTo>
                  <a:lnTo>
                    <a:pt x="1718" y="149"/>
                  </a:lnTo>
                  <a:lnTo>
                    <a:pt x="1722" y="173"/>
                  </a:lnTo>
                  <a:lnTo>
                    <a:pt x="1726" y="173"/>
                  </a:lnTo>
                  <a:lnTo>
                    <a:pt x="1729" y="173"/>
                  </a:lnTo>
                  <a:lnTo>
                    <a:pt x="1733" y="173"/>
                  </a:lnTo>
                  <a:lnTo>
                    <a:pt x="1737" y="173"/>
                  </a:lnTo>
                  <a:lnTo>
                    <a:pt x="1741" y="155"/>
                  </a:lnTo>
                  <a:lnTo>
                    <a:pt x="1745" y="152"/>
                  </a:lnTo>
                  <a:lnTo>
                    <a:pt x="1749" y="173"/>
                  </a:lnTo>
                  <a:lnTo>
                    <a:pt x="1753" y="173"/>
                  </a:lnTo>
                  <a:lnTo>
                    <a:pt x="1756" y="173"/>
                  </a:lnTo>
                  <a:lnTo>
                    <a:pt x="1760" y="173"/>
                  </a:lnTo>
                  <a:lnTo>
                    <a:pt x="1764" y="173"/>
                  </a:lnTo>
                  <a:lnTo>
                    <a:pt x="1768" y="155"/>
                  </a:lnTo>
                  <a:lnTo>
                    <a:pt x="1772" y="154"/>
                  </a:lnTo>
                  <a:lnTo>
                    <a:pt x="1775" y="173"/>
                  </a:lnTo>
                  <a:lnTo>
                    <a:pt x="1779" y="154"/>
                  </a:lnTo>
                  <a:lnTo>
                    <a:pt x="1783" y="173"/>
                  </a:lnTo>
                  <a:lnTo>
                    <a:pt x="1787" y="173"/>
                  </a:lnTo>
                  <a:lnTo>
                    <a:pt x="1791" y="173"/>
                  </a:lnTo>
                  <a:lnTo>
                    <a:pt x="1795" y="173"/>
                  </a:lnTo>
                  <a:lnTo>
                    <a:pt x="1798" y="173"/>
                  </a:lnTo>
                  <a:lnTo>
                    <a:pt x="1802" y="173"/>
                  </a:lnTo>
                  <a:lnTo>
                    <a:pt x="1806" y="173"/>
                  </a:lnTo>
                  <a:lnTo>
                    <a:pt x="1810" y="173"/>
                  </a:lnTo>
                  <a:lnTo>
                    <a:pt x="1813" y="173"/>
                  </a:lnTo>
                  <a:lnTo>
                    <a:pt x="1817" y="173"/>
                  </a:lnTo>
                  <a:lnTo>
                    <a:pt x="1821" y="173"/>
                  </a:lnTo>
                  <a:lnTo>
                    <a:pt x="1825" y="173"/>
                  </a:lnTo>
                  <a:lnTo>
                    <a:pt x="1829" y="173"/>
                  </a:lnTo>
                  <a:lnTo>
                    <a:pt x="1833" y="173"/>
                  </a:lnTo>
                  <a:lnTo>
                    <a:pt x="1837" y="153"/>
                  </a:lnTo>
                  <a:lnTo>
                    <a:pt x="1840" y="156"/>
                  </a:lnTo>
                  <a:lnTo>
                    <a:pt x="1844" y="173"/>
                  </a:lnTo>
                  <a:lnTo>
                    <a:pt x="1848" y="173"/>
                  </a:lnTo>
                  <a:lnTo>
                    <a:pt x="1852" y="154"/>
                  </a:lnTo>
                  <a:lnTo>
                    <a:pt x="1855" y="157"/>
                  </a:lnTo>
                  <a:lnTo>
                    <a:pt x="1859" y="173"/>
                  </a:lnTo>
                  <a:lnTo>
                    <a:pt x="1863" y="173"/>
                  </a:lnTo>
                  <a:lnTo>
                    <a:pt x="1867" y="173"/>
                  </a:lnTo>
                  <a:lnTo>
                    <a:pt x="1871" y="173"/>
                  </a:lnTo>
                  <a:lnTo>
                    <a:pt x="1875" y="173"/>
                  </a:lnTo>
                  <a:lnTo>
                    <a:pt x="1879" y="173"/>
                  </a:lnTo>
                  <a:lnTo>
                    <a:pt x="1882" y="160"/>
                  </a:lnTo>
                  <a:lnTo>
                    <a:pt x="1886" y="173"/>
                  </a:lnTo>
                  <a:lnTo>
                    <a:pt x="1890" y="173"/>
                  </a:lnTo>
                  <a:lnTo>
                    <a:pt x="1894" y="173"/>
                  </a:lnTo>
                  <a:lnTo>
                    <a:pt x="1898" y="173"/>
                  </a:lnTo>
                  <a:lnTo>
                    <a:pt x="1901" y="173"/>
                  </a:lnTo>
                  <a:lnTo>
                    <a:pt x="1905" y="173"/>
                  </a:lnTo>
                  <a:lnTo>
                    <a:pt x="1909" y="173"/>
                  </a:lnTo>
                  <a:lnTo>
                    <a:pt x="1913" y="173"/>
                  </a:lnTo>
                  <a:lnTo>
                    <a:pt x="1917" y="173"/>
                  </a:lnTo>
                  <a:lnTo>
                    <a:pt x="1921" y="145"/>
                  </a:lnTo>
                  <a:lnTo>
                    <a:pt x="1924" y="173"/>
                  </a:lnTo>
                  <a:lnTo>
                    <a:pt x="1928" y="173"/>
                  </a:lnTo>
                  <a:lnTo>
                    <a:pt x="1932" y="173"/>
                  </a:lnTo>
                  <a:lnTo>
                    <a:pt x="1936" y="173"/>
                  </a:lnTo>
                  <a:lnTo>
                    <a:pt x="1940" y="173"/>
                  </a:lnTo>
                  <a:lnTo>
                    <a:pt x="1944" y="173"/>
                  </a:lnTo>
                  <a:lnTo>
                    <a:pt x="1948" y="173"/>
                  </a:lnTo>
                  <a:lnTo>
                    <a:pt x="1951" y="155"/>
                  </a:lnTo>
                  <a:lnTo>
                    <a:pt x="1955" y="173"/>
                  </a:lnTo>
                  <a:lnTo>
                    <a:pt x="1959" y="173"/>
                  </a:lnTo>
                  <a:lnTo>
                    <a:pt x="1963" y="151"/>
                  </a:lnTo>
                  <a:lnTo>
                    <a:pt x="1967" y="173"/>
                  </a:lnTo>
                  <a:lnTo>
                    <a:pt x="1971" y="173"/>
                  </a:lnTo>
                  <a:lnTo>
                    <a:pt x="1974" y="151"/>
                  </a:lnTo>
                  <a:lnTo>
                    <a:pt x="1978" y="173"/>
                  </a:lnTo>
                  <a:lnTo>
                    <a:pt x="1982" y="173"/>
                  </a:lnTo>
                  <a:lnTo>
                    <a:pt x="1986" y="173"/>
                  </a:lnTo>
                  <a:lnTo>
                    <a:pt x="1990" y="173"/>
                  </a:lnTo>
                  <a:lnTo>
                    <a:pt x="1993" y="173"/>
                  </a:lnTo>
                  <a:lnTo>
                    <a:pt x="1997" y="173"/>
                  </a:lnTo>
                  <a:lnTo>
                    <a:pt x="2001" y="147"/>
                  </a:lnTo>
                  <a:lnTo>
                    <a:pt x="2005" y="150"/>
                  </a:lnTo>
                  <a:lnTo>
                    <a:pt x="2009" y="173"/>
                  </a:lnTo>
                  <a:lnTo>
                    <a:pt x="2013" y="173"/>
                  </a:lnTo>
                  <a:lnTo>
                    <a:pt x="2016" y="147"/>
                  </a:lnTo>
                  <a:lnTo>
                    <a:pt x="2020" y="173"/>
                  </a:lnTo>
                  <a:lnTo>
                    <a:pt x="2024" y="155"/>
                  </a:lnTo>
                  <a:lnTo>
                    <a:pt x="2028" y="173"/>
                  </a:lnTo>
                  <a:lnTo>
                    <a:pt x="2032" y="173"/>
                  </a:lnTo>
                  <a:lnTo>
                    <a:pt x="2036" y="151"/>
                  </a:lnTo>
                  <a:lnTo>
                    <a:pt x="2040" y="173"/>
                  </a:lnTo>
                  <a:lnTo>
                    <a:pt x="2043" y="173"/>
                  </a:lnTo>
                  <a:lnTo>
                    <a:pt x="2047" y="173"/>
                  </a:lnTo>
                  <a:lnTo>
                    <a:pt x="2051" y="154"/>
                  </a:lnTo>
                  <a:lnTo>
                    <a:pt x="2055" y="173"/>
                  </a:lnTo>
                  <a:lnTo>
                    <a:pt x="2059" y="173"/>
                  </a:lnTo>
                  <a:lnTo>
                    <a:pt x="2063" y="173"/>
                  </a:lnTo>
                  <a:lnTo>
                    <a:pt x="2067" y="173"/>
                  </a:lnTo>
                  <a:lnTo>
                    <a:pt x="2070" y="173"/>
                  </a:lnTo>
                  <a:lnTo>
                    <a:pt x="2074" y="173"/>
                  </a:lnTo>
                  <a:lnTo>
                    <a:pt x="2078" y="173"/>
                  </a:lnTo>
                  <a:lnTo>
                    <a:pt x="2082" y="173"/>
                  </a:lnTo>
                  <a:lnTo>
                    <a:pt x="2085" y="152"/>
                  </a:lnTo>
                  <a:lnTo>
                    <a:pt x="2089" y="173"/>
                  </a:lnTo>
                  <a:lnTo>
                    <a:pt x="2093" y="173"/>
                  </a:lnTo>
                  <a:lnTo>
                    <a:pt x="2097" y="173"/>
                  </a:lnTo>
                  <a:lnTo>
                    <a:pt x="2101" y="173"/>
                  </a:lnTo>
                  <a:lnTo>
                    <a:pt x="2105" y="173"/>
                  </a:lnTo>
                  <a:lnTo>
                    <a:pt x="2109" y="173"/>
                  </a:lnTo>
                  <a:lnTo>
                    <a:pt x="2112" y="173"/>
                  </a:lnTo>
                  <a:lnTo>
                    <a:pt x="2116" y="173"/>
                  </a:lnTo>
                  <a:lnTo>
                    <a:pt x="2120" y="173"/>
                  </a:lnTo>
                  <a:lnTo>
                    <a:pt x="2124" y="173"/>
                  </a:lnTo>
                  <a:lnTo>
                    <a:pt x="2128" y="173"/>
                  </a:lnTo>
                  <a:lnTo>
                    <a:pt x="2132" y="153"/>
                  </a:lnTo>
                  <a:lnTo>
                    <a:pt x="2136" y="152"/>
                  </a:lnTo>
                  <a:lnTo>
                    <a:pt x="2139" y="173"/>
                  </a:lnTo>
                  <a:lnTo>
                    <a:pt x="2143" y="173"/>
                  </a:lnTo>
                  <a:lnTo>
                    <a:pt x="2147" y="173"/>
                  </a:lnTo>
                  <a:lnTo>
                    <a:pt x="2151" y="173"/>
                  </a:lnTo>
                  <a:lnTo>
                    <a:pt x="2155" y="173"/>
                  </a:lnTo>
                  <a:lnTo>
                    <a:pt x="2159" y="173"/>
                  </a:lnTo>
                  <a:lnTo>
                    <a:pt x="2163" y="173"/>
                  </a:lnTo>
                  <a:lnTo>
                    <a:pt x="2166" y="173"/>
                  </a:lnTo>
                  <a:lnTo>
                    <a:pt x="2170" y="173"/>
                  </a:lnTo>
                  <a:lnTo>
                    <a:pt x="2174" y="173"/>
                  </a:lnTo>
                  <a:lnTo>
                    <a:pt x="2178" y="148"/>
                  </a:lnTo>
                  <a:lnTo>
                    <a:pt x="2182" y="173"/>
                  </a:lnTo>
                  <a:lnTo>
                    <a:pt x="2186" y="154"/>
                  </a:lnTo>
                  <a:lnTo>
                    <a:pt x="2189" y="173"/>
                  </a:lnTo>
                  <a:lnTo>
                    <a:pt x="2193" y="173"/>
                  </a:lnTo>
                  <a:lnTo>
                    <a:pt x="2197" y="173"/>
                  </a:lnTo>
                  <a:lnTo>
                    <a:pt x="2201" y="173"/>
                  </a:lnTo>
                  <a:lnTo>
                    <a:pt x="2205" y="173"/>
                  </a:lnTo>
                  <a:lnTo>
                    <a:pt x="2208" y="173"/>
                  </a:lnTo>
                  <a:lnTo>
                    <a:pt x="2212" y="173"/>
                  </a:lnTo>
                  <a:lnTo>
                    <a:pt x="2216" y="152"/>
                  </a:lnTo>
                  <a:lnTo>
                    <a:pt x="2220" y="150"/>
                  </a:lnTo>
                  <a:lnTo>
                    <a:pt x="2224" y="173"/>
                  </a:lnTo>
                  <a:lnTo>
                    <a:pt x="2228" y="173"/>
                  </a:lnTo>
                  <a:lnTo>
                    <a:pt x="2231" y="153"/>
                  </a:lnTo>
                  <a:lnTo>
                    <a:pt x="2235" y="173"/>
                  </a:lnTo>
                  <a:lnTo>
                    <a:pt x="2239" y="173"/>
                  </a:lnTo>
                  <a:lnTo>
                    <a:pt x="2243" y="173"/>
                  </a:lnTo>
                  <a:lnTo>
                    <a:pt x="2247" y="173"/>
                  </a:lnTo>
                  <a:lnTo>
                    <a:pt x="2251" y="173"/>
                  </a:lnTo>
                  <a:lnTo>
                    <a:pt x="2254" y="173"/>
                  </a:lnTo>
                  <a:lnTo>
                    <a:pt x="2258" y="173"/>
                  </a:lnTo>
                  <a:lnTo>
                    <a:pt x="2262" y="173"/>
                  </a:lnTo>
                  <a:lnTo>
                    <a:pt x="2266" y="173"/>
                  </a:lnTo>
                  <a:lnTo>
                    <a:pt x="2270" y="144"/>
                  </a:lnTo>
                  <a:lnTo>
                    <a:pt x="2273" y="173"/>
                  </a:lnTo>
                  <a:lnTo>
                    <a:pt x="2277" y="173"/>
                  </a:lnTo>
                  <a:lnTo>
                    <a:pt x="2281" y="173"/>
                  </a:lnTo>
                  <a:lnTo>
                    <a:pt x="2285" y="147"/>
                  </a:lnTo>
                  <a:lnTo>
                    <a:pt x="2289" y="173"/>
                  </a:lnTo>
                  <a:lnTo>
                    <a:pt x="2293" y="173"/>
                  </a:lnTo>
                  <a:lnTo>
                    <a:pt x="2297" y="148"/>
                  </a:lnTo>
                  <a:lnTo>
                    <a:pt x="2300" y="149"/>
                  </a:lnTo>
                  <a:lnTo>
                    <a:pt x="2304" y="173"/>
                  </a:lnTo>
                  <a:lnTo>
                    <a:pt x="2308" y="173"/>
                  </a:lnTo>
                  <a:lnTo>
                    <a:pt x="2312" y="149"/>
                  </a:lnTo>
                  <a:lnTo>
                    <a:pt x="2315" y="173"/>
                  </a:lnTo>
                  <a:lnTo>
                    <a:pt x="2319" y="140"/>
                  </a:lnTo>
                  <a:lnTo>
                    <a:pt x="2323" y="153"/>
                  </a:lnTo>
                  <a:lnTo>
                    <a:pt x="2327" y="150"/>
                  </a:lnTo>
                  <a:lnTo>
                    <a:pt x="2331" y="173"/>
                  </a:lnTo>
                  <a:lnTo>
                    <a:pt x="2335" y="145"/>
                  </a:lnTo>
                  <a:lnTo>
                    <a:pt x="2339" y="173"/>
                  </a:lnTo>
                  <a:lnTo>
                    <a:pt x="2342" y="173"/>
                  </a:lnTo>
                  <a:lnTo>
                    <a:pt x="2346" y="173"/>
                  </a:lnTo>
                  <a:lnTo>
                    <a:pt x="2350" y="149"/>
                  </a:lnTo>
                  <a:lnTo>
                    <a:pt x="2354" y="173"/>
                  </a:lnTo>
                  <a:lnTo>
                    <a:pt x="2358" y="173"/>
                  </a:lnTo>
                  <a:lnTo>
                    <a:pt x="2362" y="173"/>
                  </a:lnTo>
                  <a:lnTo>
                    <a:pt x="2366" y="173"/>
                  </a:lnTo>
                  <a:lnTo>
                    <a:pt x="2369" y="173"/>
                  </a:lnTo>
                  <a:lnTo>
                    <a:pt x="2373" y="173"/>
                  </a:lnTo>
                  <a:lnTo>
                    <a:pt x="2377" y="173"/>
                  </a:lnTo>
                  <a:lnTo>
                    <a:pt x="2381" y="173"/>
                  </a:lnTo>
                  <a:lnTo>
                    <a:pt x="2384" y="173"/>
                  </a:lnTo>
                  <a:lnTo>
                    <a:pt x="2388" y="173"/>
                  </a:lnTo>
                  <a:lnTo>
                    <a:pt x="2392" y="149"/>
                  </a:lnTo>
                  <a:lnTo>
                    <a:pt x="2396" y="173"/>
                  </a:lnTo>
                  <a:lnTo>
                    <a:pt x="2400" y="149"/>
                  </a:lnTo>
                  <a:lnTo>
                    <a:pt x="2404" y="173"/>
                  </a:lnTo>
                  <a:lnTo>
                    <a:pt x="2408" y="173"/>
                  </a:lnTo>
                  <a:lnTo>
                    <a:pt x="2411" y="173"/>
                  </a:lnTo>
                  <a:lnTo>
                    <a:pt x="2415" y="152"/>
                  </a:lnTo>
                  <a:lnTo>
                    <a:pt x="2419" y="173"/>
                  </a:lnTo>
                  <a:lnTo>
                    <a:pt x="2423" y="173"/>
                  </a:lnTo>
                  <a:lnTo>
                    <a:pt x="2426" y="173"/>
                  </a:lnTo>
                  <a:lnTo>
                    <a:pt x="2430" y="173"/>
                  </a:lnTo>
                  <a:lnTo>
                    <a:pt x="2434" y="173"/>
                  </a:lnTo>
                  <a:lnTo>
                    <a:pt x="2438" y="173"/>
                  </a:lnTo>
                  <a:lnTo>
                    <a:pt x="2442" y="173"/>
                  </a:lnTo>
                  <a:lnTo>
                    <a:pt x="2446" y="173"/>
                  </a:lnTo>
                  <a:lnTo>
                    <a:pt x="2450" y="173"/>
                  </a:lnTo>
                  <a:lnTo>
                    <a:pt x="2453" y="173"/>
                  </a:lnTo>
                  <a:lnTo>
                    <a:pt x="2457" y="144"/>
                  </a:lnTo>
                  <a:lnTo>
                    <a:pt x="2461" y="173"/>
                  </a:lnTo>
                  <a:lnTo>
                    <a:pt x="2465" y="173"/>
                  </a:lnTo>
                  <a:lnTo>
                    <a:pt x="2468" y="173"/>
                  </a:lnTo>
                  <a:lnTo>
                    <a:pt x="2472" y="173"/>
                  </a:lnTo>
                  <a:lnTo>
                    <a:pt x="2476" y="173"/>
                  </a:lnTo>
                  <a:lnTo>
                    <a:pt x="2480" y="152"/>
                  </a:lnTo>
                  <a:lnTo>
                    <a:pt x="2484" y="173"/>
                  </a:lnTo>
                  <a:lnTo>
                    <a:pt x="2488" y="149"/>
                  </a:lnTo>
                  <a:lnTo>
                    <a:pt x="2492" y="173"/>
                  </a:lnTo>
                  <a:lnTo>
                    <a:pt x="2495" y="173"/>
                  </a:lnTo>
                  <a:lnTo>
                    <a:pt x="2499" y="173"/>
                  </a:lnTo>
                  <a:lnTo>
                    <a:pt x="2503" y="173"/>
                  </a:lnTo>
                  <a:lnTo>
                    <a:pt x="2507" y="173"/>
                  </a:lnTo>
                  <a:lnTo>
                    <a:pt x="2510" y="140"/>
                  </a:lnTo>
                  <a:lnTo>
                    <a:pt x="2514" y="173"/>
                  </a:lnTo>
                  <a:lnTo>
                    <a:pt x="2518" y="173"/>
                  </a:lnTo>
                  <a:lnTo>
                    <a:pt x="2522" y="173"/>
                  </a:lnTo>
                  <a:lnTo>
                    <a:pt x="2526" y="173"/>
                  </a:lnTo>
                  <a:lnTo>
                    <a:pt x="2530" y="173"/>
                  </a:lnTo>
                  <a:lnTo>
                    <a:pt x="2534" y="173"/>
                  </a:lnTo>
                  <a:lnTo>
                    <a:pt x="2537" y="147"/>
                  </a:lnTo>
                  <a:lnTo>
                    <a:pt x="2541" y="148"/>
                  </a:lnTo>
                  <a:lnTo>
                    <a:pt x="2545" y="173"/>
                  </a:lnTo>
                  <a:lnTo>
                    <a:pt x="2549" y="173"/>
                  </a:lnTo>
                  <a:lnTo>
                    <a:pt x="2552" y="147"/>
                  </a:lnTo>
                  <a:lnTo>
                    <a:pt x="2556" y="173"/>
                  </a:lnTo>
                  <a:lnTo>
                    <a:pt x="2560" y="173"/>
                  </a:lnTo>
                  <a:lnTo>
                    <a:pt x="2564" y="145"/>
                  </a:lnTo>
                  <a:lnTo>
                    <a:pt x="2568" y="173"/>
                  </a:lnTo>
                  <a:lnTo>
                    <a:pt x="2572" y="173"/>
                  </a:lnTo>
                  <a:lnTo>
                    <a:pt x="2576" y="173"/>
                  </a:lnTo>
                  <a:lnTo>
                    <a:pt x="2579" y="173"/>
                  </a:lnTo>
                  <a:lnTo>
                    <a:pt x="2583" y="173"/>
                  </a:lnTo>
                  <a:lnTo>
                    <a:pt x="2587" y="173"/>
                  </a:lnTo>
                  <a:lnTo>
                    <a:pt x="2591" y="173"/>
                  </a:lnTo>
                  <a:lnTo>
                    <a:pt x="2594" y="173"/>
                  </a:lnTo>
                  <a:lnTo>
                    <a:pt x="2598" y="144"/>
                  </a:lnTo>
                  <a:lnTo>
                    <a:pt x="2602" y="173"/>
                  </a:lnTo>
                  <a:lnTo>
                    <a:pt x="2606" y="141"/>
                  </a:lnTo>
                  <a:lnTo>
                    <a:pt x="2610" y="173"/>
                  </a:lnTo>
                  <a:lnTo>
                    <a:pt x="2614" y="173"/>
                  </a:lnTo>
                  <a:lnTo>
                    <a:pt x="2618" y="173"/>
                  </a:lnTo>
                  <a:lnTo>
                    <a:pt x="2621" y="173"/>
                  </a:lnTo>
                  <a:lnTo>
                    <a:pt x="2625" y="173"/>
                  </a:lnTo>
                  <a:lnTo>
                    <a:pt x="2629" y="132"/>
                  </a:lnTo>
                  <a:lnTo>
                    <a:pt x="2633" y="142"/>
                  </a:lnTo>
                  <a:lnTo>
                    <a:pt x="2636" y="173"/>
                  </a:lnTo>
                  <a:lnTo>
                    <a:pt x="2640" y="149"/>
                  </a:lnTo>
                  <a:lnTo>
                    <a:pt x="2644" y="173"/>
                  </a:lnTo>
                  <a:lnTo>
                    <a:pt x="2648" y="173"/>
                  </a:lnTo>
                  <a:lnTo>
                    <a:pt x="2652" y="173"/>
                  </a:lnTo>
                  <a:lnTo>
                    <a:pt x="2656" y="141"/>
                  </a:lnTo>
                  <a:lnTo>
                    <a:pt x="2660" y="173"/>
                  </a:lnTo>
                  <a:lnTo>
                    <a:pt x="2663" y="173"/>
                  </a:lnTo>
                  <a:lnTo>
                    <a:pt x="2667" y="173"/>
                  </a:lnTo>
                  <a:lnTo>
                    <a:pt x="2671" y="173"/>
                  </a:lnTo>
                  <a:lnTo>
                    <a:pt x="2675" y="173"/>
                  </a:lnTo>
                  <a:lnTo>
                    <a:pt x="2678" y="173"/>
                  </a:lnTo>
                  <a:lnTo>
                    <a:pt x="2682" y="145"/>
                  </a:lnTo>
                  <a:lnTo>
                    <a:pt x="2686" y="173"/>
                  </a:lnTo>
                  <a:lnTo>
                    <a:pt x="2690" y="173"/>
                  </a:lnTo>
                  <a:lnTo>
                    <a:pt x="2694" y="144"/>
                  </a:lnTo>
                  <a:lnTo>
                    <a:pt x="2697" y="173"/>
                  </a:lnTo>
                  <a:lnTo>
                    <a:pt x="2701" y="150"/>
                  </a:lnTo>
                  <a:lnTo>
                    <a:pt x="2705" y="173"/>
                  </a:lnTo>
                  <a:lnTo>
                    <a:pt x="2709" y="173"/>
                  </a:lnTo>
                  <a:lnTo>
                    <a:pt x="2713" y="173"/>
                  </a:lnTo>
                  <a:lnTo>
                    <a:pt x="2717" y="173"/>
                  </a:lnTo>
                  <a:lnTo>
                    <a:pt x="2720" y="173"/>
                  </a:lnTo>
                  <a:lnTo>
                    <a:pt x="2724" y="173"/>
                  </a:lnTo>
                  <a:lnTo>
                    <a:pt x="2728" y="141"/>
                  </a:lnTo>
                  <a:lnTo>
                    <a:pt x="2732" y="173"/>
                  </a:lnTo>
                  <a:lnTo>
                    <a:pt x="2735" y="173"/>
                  </a:lnTo>
                  <a:lnTo>
                    <a:pt x="2739" y="173"/>
                  </a:lnTo>
                  <a:lnTo>
                    <a:pt x="2743" y="173"/>
                  </a:lnTo>
                  <a:lnTo>
                    <a:pt x="2747" y="173"/>
                  </a:lnTo>
                  <a:lnTo>
                    <a:pt x="2751" y="173"/>
                  </a:lnTo>
                  <a:lnTo>
                    <a:pt x="2755" y="173"/>
                  </a:lnTo>
                  <a:lnTo>
                    <a:pt x="2759" y="173"/>
                  </a:lnTo>
                  <a:lnTo>
                    <a:pt x="2762" y="173"/>
                  </a:lnTo>
                  <a:lnTo>
                    <a:pt x="2766" y="173"/>
                  </a:lnTo>
                  <a:lnTo>
                    <a:pt x="2770" y="173"/>
                  </a:lnTo>
                  <a:lnTo>
                    <a:pt x="2774" y="173"/>
                  </a:lnTo>
                  <a:lnTo>
                    <a:pt x="2777" y="173"/>
                  </a:lnTo>
                  <a:lnTo>
                    <a:pt x="2781" y="173"/>
                  </a:lnTo>
                  <a:lnTo>
                    <a:pt x="2785" y="173"/>
                  </a:lnTo>
                  <a:lnTo>
                    <a:pt x="2789" y="173"/>
                  </a:lnTo>
                  <a:lnTo>
                    <a:pt x="2793" y="173"/>
                  </a:lnTo>
                  <a:lnTo>
                    <a:pt x="2796" y="173"/>
                  </a:lnTo>
                  <a:lnTo>
                    <a:pt x="2800" y="173"/>
                  </a:lnTo>
                  <a:lnTo>
                    <a:pt x="2804" y="173"/>
                  </a:lnTo>
                  <a:lnTo>
                    <a:pt x="2808" y="173"/>
                  </a:lnTo>
                  <a:lnTo>
                    <a:pt x="2812" y="173"/>
                  </a:lnTo>
                  <a:lnTo>
                    <a:pt x="2816" y="173"/>
                  </a:lnTo>
                  <a:lnTo>
                    <a:pt x="2819" y="139"/>
                  </a:lnTo>
                  <a:lnTo>
                    <a:pt x="2823" y="173"/>
                  </a:lnTo>
                  <a:lnTo>
                    <a:pt x="2827" y="173"/>
                  </a:lnTo>
                  <a:lnTo>
                    <a:pt x="2831" y="173"/>
                  </a:lnTo>
                  <a:lnTo>
                    <a:pt x="2834" y="152"/>
                  </a:lnTo>
                  <a:lnTo>
                    <a:pt x="2838" y="173"/>
                  </a:lnTo>
                  <a:lnTo>
                    <a:pt x="2842" y="143"/>
                  </a:lnTo>
                  <a:lnTo>
                    <a:pt x="2846" y="173"/>
                  </a:lnTo>
                  <a:lnTo>
                    <a:pt x="2850" y="173"/>
                  </a:lnTo>
                  <a:lnTo>
                    <a:pt x="2854" y="173"/>
                  </a:lnTo>
                  <a:lnTo>
                    <a:pt x="2857" y="173"/>
                  </a:lnTo>
                  <a:lnTo>
                    <a:pt x="2861" y="173"/>
                  </a:lnTo>
                  <a:lnTo>
                    <a:pt x="2865" y="173"/>
                  </a:lnTo>
                  <a:lnTo>
                    <a:pt x="2869" y="173"/>
                  </a:lnTo>
                  <a:lnTo>
                    <a:pt x="2873" y="173"/>
                  </a:lnTo>
                  <a:lnTo>
                    <a:pt x="2876" y="173"/>
                  </a:lnTo>
                  <a:lnTo>
                    <a:pt x="2880" y="143"/>
                  </a:lnTo>
                  <a:lnTo>
                    <a:pt x="2884" y="138"/>
                  </a:lnTo>
                  <a:lnTo>
                    <a:pt x="2888" y="173"/>
                  </a:lnTo>
                  <a:lnTo>
                    <a:pt x="2892" y="173"/>
                  </a:lnTo>
                  <a:lnTo>
                    <a:pt x="2895" y="173"/>
                  </a:lnTo>
                  <a:lnTo>
                    <a:pt x="2899" y="143"/>
                  </a:lnTo>
                  <a:lnTo>
                    <a:pt x="2903" y="173"/>
                  </a:lnTo>
                  <a:lnTo>
                    <a:pt x="2907" y="173"/>
                  </a:lnTo>
                  <a:lnTo>
                    <a:pt x="2910" y="173"/>
                  </a:lnTo>
                  <a:lnTo>
                    <a:pt x="2914" y="173"/>
                  </a:lnTo>
                  <a:lnTo>
                    <a:pt x="2918" y="173"/>
                  </a:lnTo>
                  <a:lnTo>
                    <a:pt x="2922" y="173"/>
                  </a:lnTo>
                  <a:lnTo>
                    <a:pt x="2925" y="145"/>
                  </a:lnTo>
                  <a:lnTo>
                    <a:pt x="2929" y="173"/>
                  </a:lnTo>
                  <a:lnTo>
                    <a:pt x="2933" y="151"/>
                  </a:lnTo>
                  <a:lnTo>
                    <a:pt x="2937" y="173"/>
                  </a:lnTo>
                  <a:lnTo>
                    <a:pt x="2940" y="173"/>
                  </a:lnTo>
                  <a:lnTo>
                    <a:pt x="2944" y="173"/>
                  </a:lnTo>
                  <a:lnTo>
                    <a:pt x="2948" y="153"/>
                  </a:lnTo>
                  <a:lnTo>
                    <a:pt x="2952" y="173"/>
                  </a:lnTo>
                  <a:lnTo>
                    <a:pt x="2956" y="173"/>
                  </a:lnTo>
                  <a:lnTo>
                    <a:pt x="2959" y="173"/>
                  </a:lnTo>
                  <a:lnTo>
                    <a:pt x="2963" y="173"/>
                  </a:lnTo>
                  <a:lnTo>
                    <a:pt x="2967" y="173"/>
                  </a:lnTo>
                  <a:lnTo>
                    <a:pt x="2971" y="173"/>
                  </a:lnTo>
                  <a:lnTo>
                    <a:pt x="2975" y="173"/>
                  </a:lnTo>
                  <a:lnTo>
                    <a:pt x="2978" y="173"/>
                  </a:lnTo>
                  <a:lnTo>
                    <a:pt x="2982" y="173"/>
                  </a:lnTo>
                  <a:lnTo>
                    <a:pt x="2986" y="143"/>
                  </a:lnTo>
                  <a:lnTo>
                    <a:pt x="2990" y="173"/>
                  </a:lnTo>
                  <a:lnTo>
                    <a:pt x="2993" y="145"/>
                  </a:lnTo>
                  <a:lnTo>
                    <a:pt x="2997" y="173"/>
                  </a:lnTo>
                  <a:lnTo>
                    <a:pt x="3001" y="173"/>
                  </a:lnTo>
                  <a:lnTo>
                    <a:pt x="3005" y="173"/>
                  </a:lnTo>
                  <a:lnTo>
                    <a:pt x="3009" y="173"/>
                  </a:lnTo>
                  <a:lnTo>
                    <a:pt x="3012" y="173"/>
                  </a:lnTo>
                  <a:lnTo>
                    <a:pt x="3016" y="173"/>
                  </a:lnTo>
                  <a:lnTo>
                    <a:pt x="3020" y="173"/>
                  </a:lnTo>
                  <a:lnTo>
                    <a:pt x="3024" y="173"/>
                  </a:lnTo>
                  <a:lnTo>
                    <a:pt x="3028" y="173"/>
                  </a:lnTo>
                  <a:lnTo>
                    <a:pt x="3031" y="173"/>
                  </a:lnTo>
                  <a:lnTo>
                    <a:pt x="3035" y="173"/>
                  </a:lnTo>
                  <a:lnTo>
                    <a:pt x="3039" y="173"/>
                  </a:lnTo>
                  <a:lnTo>
                    <a:pt x="3043" y="173"/>
                  </a:lnTo>
                  <a:lnTo>
                    <a:pt x="3046" y="173"/>
                  </a:lnTo>
                  <a:lnTo>
                    <a:pt x="3050" y="173"/>
                  </a:lnTo>
                  <a:lnTo>
                    <a:pt x="3054" y="173"/>
                  </a:lnTo>
                  <a:lnTo>
                    <a:pt x="3058" y="137"/>
                  </a:lnTo>
                  <a:lnTo>
                    <a:pt x="3061" y="146"/>
                  </a:lnTo>
                  <a:lnTo>
                    <a:pt x="3065" y="173"/>
                  </a:lnTo>
                  <a:lnTo>
                    <a:pt x="3069" y="116"/>
                  </a:lnTo>
                  <a:lnTo>
                    <a:pt x="3073" y="87"/>
                  </a:lnTo>
                  <a:lnTo>
                    <a:pt x="3076" y="73"/>
                  </a:lnTo>
                  <a:lnTo>
                    <a:pt x="3080" y="20"/>
                  </a:lnTo>
                  <a:lnTo>
                    <a:pt x="3084" y="0"/>
                  </a:lnTo>
                  <a:lnTo>
                    <a:pt x="3088" y="46"/>
                  </a:lnTo>
                  <a:lnTo>
                    <a:pt x="3091" y="83"/>
                  </a:lnTo>
                  <a:lnTo>
                    <a:pt x="3095" y="97"/>
                  </a:lnTo>
                  <a:lnTo>
                    <a:pt x="3099" y="173"/>
                  </a:lnTo>
                  <a:lnTo>
                    <a:pt x="3103" y="121"/>
                  </a:lnTo>
                  <a:lnTo>
                    <a:pt x="3107" y="173"/>
                  </a:lnTo>
                  <a:lnTo>
                    <a:pt x="3110" y="173"/>
                  </a:lnTo>
                  <a:lnTo>
                    <a:pt x="3114" y="128"/>
                  </a:lnTo>
                  <a:lnTo>
                    <a:pt x="3118" y="173"/>
                  </a:lnTo>
                  <a:lnTo>
                    <a:pt x="3122" y="173"/>
                  </a:lnTo>
                  <a:lnTo>
                    <a:pt x="3125" y="142"/>
                  </a:lnTo>
                  <a:lnTo>
                    <a:pt x="3129" y="173"/>
                  </a:lnTo>
                  <a:lnTo>
                    <a:pt x="3133" y="173"/>
                  </a:lnTo>
                  <a:lnTo>
                    <a:pt x="3137" y="134"/>
                  </a:lnTo>
                  <a:lnTo>
                    <a:pt x="3140" y="173"/>
                  </a:lnTo>
                  <a:lnTo>
                    <a:pt x="3144" y="173"/>
                  </a:lnTo>
                  <a:lnTo>
                    <a:pt x="3148" y="173"/>
                  </a:lnTo>
                  <a:lnTo>
                    <a:pt x="3152" y="173"/>
                  </a:lnTo>
                  <a:lnTo>
                    <a:pt x="3155" y="173"/>
                  </a:lnTo>
                  <a:lnTo>
                    <a:pt x="3159" y="173"/>
                  </a:lnTo>
                  <a:lnTo>
                    <a:pt x="3163" y="173"/>
                  </a:lnTo>
                  <a:lnTo>
                    <a:pt x="3167" y="173"/>
                  </a:lnTo>
                  <a:lnTo>
                    <a:pt x="3170" y="173"/>
                  </a:lnTo>
                  <a:lnTo>
                    <a:pt x="3174" y="173"/>
                  </a:lnTo>
                  <a:lnTo>
                    <a:pt x="3178" y="173"/>
                  </a:lnTo>
                  <a:lnTo>
                    <a:pt x="3182" y="173"/>
                  </a:lnTo>
                  <a:lnTo>
                    <a:pt x="3185" y="173"/>
                  </a:lnTo>
                  <a:lnTo>
                    <a:pt x="3189" y="173"/>
                  </a:lnTo>
                  <a:lnTo>
                    <a:pt x="3193" y="144"/>
                  </a:lnTo>
                  <a:lnTo>
                    <a:pt x="3197" y="173"/>
                  </a:lnTo>
                  <a:lnTo>
                    <a:pt x="3201" y="173"/>
                  </a:lnTo>
                  <a:lnTo>
                    <a:pt x="3204" y="173"/>
                  </a:lnTo>
                  <a:lnTo>
                    <a:pt x="3208" y="142"/>
                  </a:lnTo>
                  <a:lnTo>
                    <a:pt x="3212" y="173"/>
                  </a:lnTo>
                  <a:lnTo>
                    <a:pt x="3216" y="173"/>
                  </a:lnTo>
                  <a:lnTo>
                    <a:pt x="3219" y="173"/>
                  </a:lnTo>
                  <a:lnTo>
                    <a:pt x="3223" y="151"/>
                  </a:lnTo>
                  <a:lnTo>
                    <a:pt x="3227" y="173"/>
                  </a:lnTo>
                  <a:lnTo>
                    <a:pt x="3231" y="173"/>
                  </a:lnTo>
                  <a:lnTo>
                    <a:pt x="3234" y="173"/>
                  </a:lnTo>
                  <a:lnTo>
                    <a:pt x="3238" y="173"/>
                  </a:lnTo>
                  <a:lnTo>
                    <a:pt x="3242" y="139"/>
                  </a:lnTo>
                  <a:lnTo>
                    <a:pt x="3246" y="145"/>
                  </a:lnTo>
                  <a:lnTo>
                    <a:pt x="3249" y="173"/>
                  </a:lnTo>
                  <a:lnTo>
                    <a:pt x="3253" y="173"/>
                  </a:lnTo>
                  <a:lnTo>
                    <a:pt x="3257" y="173"/>
                  </a:lnTo>
                  <a:lnTo>
                    <a:pt x="3261" y="137"/>
                  </a:lnTo>
                  <a:lnTo>
                    <a:pt x="3264" y="173"/>
                  </a:lnTo>
                  <a:lnTo>
                    <a:pt x="3268" y="173"/>
                  </a:lnTo>
                  <a:lnTo>
                    <a:pt x="3272" y="173"/>
                  </a:lnTo>
                  <a:lnTo>
                    <a:pt x="3276" y="173"/>
                  </a:lnTo>
                  <a:lnTo>
                    <a:pt x="3280" y="173"/>
                  </a:lnTo>
                  <a:lnTo>
                    <a:pt x="3283" y="173"/>
                  </a:lnTo>
                  <a:lnTo>
                    <a:pt x="3287" y="173"/>
                  </a:lnTo>
                  <a:lnTo>
                    <a:pt x="3291" y="173"/>
                  </a:lnTo>
                  <a:lnTo>
                    <a:pt x="3295" y="173"/>
                  </a:lnTo>
                  <a:lnTo>
                    <a:pt x="3298" y="173"/>
                  </a:lnTo>
                  <a:lnTo>
                    <a:pt x="3302" y="173"/>
                  </a:lnTo>
                  <a:lnTo>
                    <a:pt x="3306" y="173"/>
                  </a:lnTo>
                  <a:lnTo>
                    <a:pt x="3310" y="173"/>
                  </a:lnTo>
                  <a:lnTo>
                    <a:pt x="3313" y="173"/>
                  </a:lnTo>
                  <a:lnTo>
                    <a:pt x="3317" y="173"/>
                  </a:lnTo>
                  <a:lnTo>
                    <a:pt x="3321" y="173"/>
                  </a:lnTo>
                  <a:lnTo>
                    <a:pt x="3325" y="173"/>
                  </a:lnTo>
                  <a:lnTo>
                    <a:pt x="3328" y="173"/>
                  </a:lnTo>
                  <a:lnTo>
                    <a:pt x="3332" y="173"/>
                  </a:lnTo>
                  <a:lnTo>
                    <a:pt x="3336" y="173"/>
                  </a:lnTo>
                  <a:lnTo>
                    <a:pt x="3340" y="173"/>
                  </a:lnTo>
                  <a:lnTo>
                    <a:pt x="3343" y="173"/>
                  </a:lnTo>
                  <a:lnTo>
                    <a:pt x="3347" y="137"/>
                  </a:lnTo>
                  <a:lnTo>
                    <a:pt x="3351" y="173"/>
                  </a:lnTo>
                  <a:lnTo>
                    <a:pt x="3355" y="145"/>
                  </a:lnTo>
                  <a:lnTo>
                    <a:pt x="3358" y="169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49">
              <a:extLst>
                <a:ext uri="{FF2B5EF4-FFF2-40B4-BE49-F238E27FC236}">
                  <a16:creationId xmlns:a16="http://schemas.microsoft.com/office/drawing/2014/main" id="{F315D52E-2A08-AD60-F009-14894DF4E4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5" y="3170"/>
              <a:ext cx="76" cy="4"/>
            </a:xfrm>
            <a:custGeom>
              <a:avLst/>
              <a:gdLst>
                <a:gd name="T0" fmla="*/ 0 w 76"/>
                <a:gd name="T1" fmla="*/ 0 h 4"/>
                <a:gd name="T2" fmla="*/ 0 w 76"/>
                <a:gd name="T3" fmla="*/ 4 h 4"/>
                <a:gd name="T4" fmla="*/ 76 w 76"/>
                <a:gd name="T5" fmla="*/ 4 h 4"/>
                <a:gd name="T6" fmla="*/ 76 w 76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4">
                  <a:moveTo>
                    <a:pt x="0" y="0"/>
                  </a:moveTo>
                  <a:lnTo>
                    <a:pt x="0" y="4"/>
                  </a:lnTo>
                  <a:lnTo>
                    <a:pt x="76" y="4"/>
                  </a:lnTo>
                  <a:lnTo>
                    <a:pt x="76" y="4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50">
              <a:extLst>
                <a:ext uri="{FF2B5EF4-FFF2-40B4-BE49-F238E27FC236}">
                  <a16:creationId xmlns:a16="http://schemas.microsoft.com/office/drawing/2014/main" id="{1B02E774-E863-CBCD-BBC8-F9B321C92B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" y="2307"/>
              <a:ext cx="3016" cy="872"/>
            </a:xfrm>
            <a:custGeom>
              <a:avLst/>
              <a:gdLst>
                <a:gd name="T0" fmla="*/ 18 w 3016"/>
                <a:gd name="T1" fmla="*/ 872 h 872"/>
                <a:gd name="T2" fmla="*/ 37 w 3016"/>
                <a:gd name="T3" fmla="*/ 872 h 872"/>
                <a:gd name="T4" fmla="*/ 55 w 3016"/>
                <a:gd name="T5" fmla="*/ 872 h 872"/>
                <a:gd name="T6" fmla="*/ 74 w 3016"/>
                <a:gd name="T7" fmla="*/ 872 h 872"/>
                <a:gd name="T8" fmla="*/ 93 w 3016"/>
                <a:gd name="T9" fmla="*/ 872 h 872"/>
                <a:gd name="T10" fmla="*/ 112 w 3016"/>
                <a:gd name="T11" fmla="*/ 872 h 872"/>
                <a:gd name="T12" fmla="*/ 131 w 3016"/>
                <a:gd name="T13" fmla="*/ 872 h 872"/>
                <a:gd name="T14" fmla="*/ 149 w 3016"/>
                <a:gd name="T15" fmla="*/ 872 h 872"/>
                <a:gd name="T16" fmla="*/ 168 w 3016"/>
                <a:gd name="T17" fmla="*/ 872 h 872"/>
                <a:gd name="T18" fmla="*/ 187 w 3016"/>
                <a:gd name="T19" fmla="*/ 872 h 872"/>
                <a:gd name="T20" fmla="*/ 205 w 3016"/>
                <a:gd name="T21" fmla="*/ 872 h 872"/>
                <a:gd name="T22" fmla="*/ 224 w 3016"/>
                <a:gd name="T23" fmla="*/ 872 h 872"/>
                <a:gd name="T24" fmla="*/ 243 w 3016"/>
                <a:gd name="T25" fmla="*/ 872 h 872"/>
                <a:gd name="T26" fmla="*/ 262 w 3016"/>
                <a:gd name="T27" fmla="*/ 872 h 872"/>
                <a:gd name="T28" fmla="*/ 280 w 3016"/>
                <a:gd name="T29" fmla="*/ 872 h 872"/>
                <a:gd name="T30" fmla="*/ 299 w 3016"/>
                <a:gd name="T31" fmla="*/ 872 h 872"/>
                <a:gd name="T32" fmla="*/ 318 w 3016"/>
                <a:gd name="T33" fmla="*/ 872 h 872"/>
                <a:gd name="T34" fmla="*/ 337 w 3016"/>
                <a:gd name="T35" fmla="*/ 872 h 872"/>
                <a:gd name="T36" fmla="*/ 356 w 3016"/>
                <a:gd name="T37" fmla="*/ 872 h 872"/>
                <a:gd name="T38" fmla="*/ 374 w 3016"/>
                <a:gd name="T39" fmla="*/ 872 h 872"/>
                <a:gd name="T40" fmla="*/ 393 w 3016"/>
                <a:gd name="T41" fmla="*/ 872 h 872"/>
                <a:gd name="T42" fmla="*/ 418 w 3016"/>
                <a:gd name="T43" fmla="*/ 872 h 872"/>
                <a:gd name="T44" fmla="*/ 465 w 3016"/>
                <a:gd name="T45" fmla="*/ 872 h 872"/>
                <a:gd name="T46" fmla="*/ 529 w 3016"/>
                <a:gd name="T47" fmla="*/ 872 h 872"/>
                <a:gd name="T48" fmla="*/ 593 w 3016"/>
                <a:gd name="T49" fmla="*/ 872 h 872"/>
                <a:gd name="T50" fmla="*/ 658 w 3016"/>
                <a:gd name="T51" fmla="*/ 872 h 872"/>
                <a:gd name="T52" fmla="*/ 724 w 3016"/>
                <a:gd name="T53" fmla="*/ 872 h 872"/>
                <a:gd name="T54" fmla="*/ 788 w 3016"/>
                <a:gd name="T55" fmla="*/ 872 h 872"/>
                <a:gd name="T56" fmla="*/ 853 w 3016"/>
                <a:gd name="T57" fmla="*/ 866 h 872"/>
                <a:gd name="T58" fmla="*/ 919 w 3016"/>
                <a:gd name="T59" fmla="*/ 872 h 872"/>
                <a:gd name="T60" fmla="*/ 984 w 3016"/>
                <a:gd name="T61" fmla="*/ 867 h 872"/>
                <a:gd name="T62" fmla="*/ 1051 w 3016"/>
                <a:gd name="T63" fmla="*/ 872 h 872"/>
                <a:gd name="T64" fmla="*/ 1117 w 3016"/>
                <a:gd name="T65" fmla="*/ 864 h 872"/>
                <a:gd name="T66" fmla="*/ 1183 w 3016"/>
                <a:gd name="T67" fmla="*/ 849 h 872"/>
                <a:gd name="T68" fmla="*/ 1250 w 3016"/>
                <a:gd name="T69" fmla="*/ 865 h 872"/>
                <a:gd name="T70" fmla="*/ 1318 w 3016"/>
                <a:gd name="T71" fmla="*/ 852 h 872"/>
                <a:gd name="T72" fmla="*/ 1386 w 3016"/>
                <a:gd name="T73" fmla="*/ 855 h 872"/>
                <a:gd name="T74" fmla="*/ 1454 w 3016"/>
                <a:gd name="T75" fmla="*/ 736 h 872"/>
                <a:gd name="T76" fmla="*/ 1523 w 3016"/>
                <a:gd name="T77" fmla="*/ 839 h 872"/>
                <a:gd name="T78" fmla="*/ 1593 w 3016"/>
                <a:gd name="T79" fmla="*/ 843 h 872"/>
                <a:gd name="T80" fmla="*/ 1665 w 3016"/>
                <a:gd name="T81" fmla="*/ 847 h 872"/>
                <a:gd name="T82" fmla="*/ 1739 w 3016"/>
                <a:gd name="T83" fmla="*/ 872 h 872"/>
                <a:gd name="T84" fmla="*/ 1810 w 3016"/>
                <a:gd name="T85" fmla="*/ 867 h 872"/>
                <a:gd name="T86" fmla="*/ 1883 w 3016"/>
                <a:gd name="T87" fmla="*/ 862 h 872"/>
                <a:gd name="T88" fmla="*/ 1953 w 3016"/>
                <a:gd name="T89" fmla="*/ 861 h 872"/>
                <a:gd name="T90" fmla="*/ 2023 w 3016"/>
                <a:gd name="T91" fmla="*/ 869 h 872"/>
                <a:gd name="T92" fmla="*/ 2093 w 3016"/>
                <a:gd name="T93" fmla="*/ 872 h 872"/>
                <a:gd name="T94" fmla="*/ 2164 w 3016"/>
                <a:gd name="T95" fmla="*/ 872 h 872"/>
                <a:gd name="T96" fmla="*/ 2234 w 3016"/>
                <a:gd name="T97" fmla="*/ 872 h 872"/>
                <a:gd name="T98" fmla="*/ 2305 w 3016"/>
                <a:gd name="T99" fmla="*/ 867 h 872"/>
                <a:gd name="T100" fmla="*/ 2374 w 3016"/>
                <a:gd name="T101" fmla="*/ 872 h 872"/>
                <a:gd name="T102" fmla="*/ 2444 w 3016"/>
                <a:gd name="T103" fmla="*/ 872 h 872"/>
                <a:gd name="T104" fmla="*/ 2514 w 3016"/>
                <a:gd name="T105" fmla="*/ 870 h 872"/>
                <a:gd name="T106" fmla="*/ 2583 w 3016"/>
                <a:gd name="T107" fmla="*/ 866 h 872"/>
                <a:gd name="T108" fmla="*/ 2653 w 3016"/>
                <a:gd name="T109" fmla="*/ 872 h 872"/>
                <a:gd name="T110" fmla="*/ 2723 w 3016"/>
                <a:gd name="T111" fmla="*/ 872 h 872"/>
                <a:gd name="T112" fmla="*/ 2792 w 3016"/>
                <a:gd name="T113" fmla="*/ 872 h 872"/>
                <a:gd name="T114" fmla="*/ 2862 w 3016"/>
                <a:gd name="T115" fmla="*/ 872 h 872"/>
                <a:gd name="T116" fmla="*/ 2931 w 3016"/>
                <a:gd name="T117" fmla="*/ 872 h 872"/>
                <a:gd name="T118" fmla="*/ 3000 w 3016"/>
                <a:gd name="T119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16" h="872">
                  <a:moveTo>
                    <a:pt x="0" y="872"/>
                  </a:moveTo>
                  <a:lnTo>
                    <a:pt x="1" y="872"/>
                  </a:lnTo>
                  <a:lnTo>
                    <a:pt x="3" y="872"/>
                  </a:lnTo>
                  <a:lnTo>
                    <a:pt x="4" y="872"/>
                  </a:lnTo>
                  <a:lnTo>
                    <a:pt x="5" y="872"/>
                  </a:lnTo>
                  <a:lnTo>
                    <a:pt x="6" y="872"/>
                  </a:lnTo>
                  <a:lnTo>
                    <a:pt x="7" y="872"/>
                  </a:lnTo>
                  <a:lnTo>
                    <a:pt x="8" y="872"/>
                  </a:lnTo>
                  <a:lnTo>
                    <a:pt x="9" y="872"/>
                  </a:lnTo>
                  <a:lnTo>
                    <a:pt x="10" y="872"/>
                  </a:lnTo>
                  <a:lnTo>
                    <a:pt x="11" y="872"/>
                  </a:lnTo>
                  <a:lnTo>
                    <a:pt x="12" y="872"/>
                  </a:lnTo>
                  <a:lnTo>
                    <a:pt x="14" y="872"/>
                  </a:lnTo>
                  <a:lnTo>
                    <a:pt x="15" y="872"/>
                  </a:lnTo>
                  <a:lnTo>
                    <a:pt x="16" y="872"/>
                  </a:lnTo>
                  <a:lnTo>
                    <a:pt x="17" y="872"/>
                  </a:lnTo>
                  <a:lnTo>
                    <a:pt x="18" y="872"/>
                  </a:lnTo>
                  <a:lnTo>
                    <a:pt x="19" y="872"/>
                  </a:lnTo>
                  <a:lnTo>
                    <a:pt x="20" y="872"/>
                  </a:lnTo>
                  <a:lnTo>
                    <a:pt x="21" y="872"/>
                  </a:lnTo>
                  <a:lnTo>
                    <a:pt x="22" y="872"/>
                  </a:lnTo>
                  <a:lnTo>
                    <a:pt x="23" y="872"/>
                  </a:lnTo>
                  <a:lnTo>
                    <a:pt x="25" y="872"/>
                  </a:lnTo>
                  <a:lnTo>
                    <a:pt x="26" y="872"/>
                  </a:lnTo>
                  <a:lnTo>
                    <a:pt x="27" y="872"/>
                  </a:lnTo>
                  <a:lnTo>
                    <a:pt x="28" y="872"/>
                  </a:lnTo>
                  <a:lnTo>
                    <a:pt x="29" y="872"/>
                  </a:lnTo>
                  <a:lnTo>
                    <a:pt x="30" y="872"/>
                  </a:lnTo>
                  <a:lnTo>
                    <a:pt x="31" y="872"/>
                  </a:lnTo>
                  <a:lnTo>
                    <a:pt x="32" y="872"/>
                  </a:lnTo>
                  <a:lnTo>
                    <a:pt x="33" y="872"/>
                  </a:lnTo>
                  <a:lnTo>
                    <a:pt x="35" y="872"/>
                  </a:lnTo>
                  <a:lnTo>
                    <a:pt x="36" y="872"/>
                  </a:lnTo>
                  <a:lnTo>
                    <a:pt x="37" y="872"/>
                  </a:lnTo>
                  <a:lnTo>
                    <a:pt x="38" y="872"/>
                  </a:lnTo>
                  <a:lnTo>
                    <a:pt x="39" y="872"/>
                  </a:lnTo>
                  <a:lnTo>
                    <a:pt x="40" y="872"/>
                  </a:lnTo>
                  <a:lnTo>
                    <a:pt x="41" y="872"/>
                  </a:lnTo>
                  <a:lnTo>
                    <a:pt x="42" y="872"/>
                  </a:lnTo>
                  <a:lnTo>
                    <a:pt x="43" y="872"/>
                  </a:lnTo>
                  <a:lnTo>
                    <a:pt x="44" y="872"/>
                  </a:lnTo>
                  <a:lnTo>
                    <a:pt x="46" y="872"/>
                  </a:lnTo>
                  <a:lnTo>
                    <a:pt x="47" y="872"/>
                  </a:lnTo>
                  <a:lnTo>
                    <a:pt x="48" y="872"/>
                  </a:lnTo>
                  <a:lnTo>
                    <a:pt x="49" y="872"/>
                  </a:lnTo>
                  <a:lnTo>
                    <a:pt x="50" y="872"/>
                  </a:lnTo>
                  <a:lnTo>
                    <a:pt x="51" y="872"/>
                  </a:lnTo>
                  <a:lnTo>
                    <a:pt x="52" y="872"/>
                  </a:lnTo>
                  <a:lnTo>
                    <a:pt x="53" y="872"/>
                  </a:lnTo>
                  <a:lnTo>
                    <a:pt x="54" y="872"/>
                  </a:lnTo>
                  <a:lnTo>
                    <a:pt x="55" y="872"/>
                  </a:lnTo>
                  <a:lnTo>
                    <a:pt x="57" y="872"/>
                  </a:lnTo>
                  <a:lnTo>
                    <a:pt x="58" y="872"/>
                  </a:lnTo>
                  <a:lnTo>
                    <a:pt x="59" y="872"/>
                  </a:lnTo>
                  <a:lnTo>
                    <a:pt x="60" y="872"/>
                  </a:lnTo>
                  <a:lnTo>
                    <a:pt x="61" y="872"/>
                  </a:lnTo>
                  <a:lnTo>
                    <a:pt x="62" y="872"/>
                  </a:lnTo>
                  <a:lnTo>
                    <a:pt x="63" y="872"/>
                  </a:lnTo>
                  <a:lnTo>
                    <a:pt x="64" y="872"/>
                  </a:lnTo>
                  <a:lnTo>
                    <a:pt x="65" y="872"/>
                  </a:lnTo>
                  <a:lnTo>
                    <a:pt x="67" y="872"/>
                  </a:lnTo>
                  <a:lnTo>
                    <a:pt x="68" y="872"/>
                  </a:lnTo>
                  <a:lnTo>
                    <a:pt x="69" y="872"/>
                  </a:lnTo>
                  <a:lnTo>
                    <a:pt x="70" y="872"/>
                  </a:lnTo>
                  <a:lnTo>
                    <a:pt x="71" y="872"/>
                  </a:lnTo>
                  <a:lnTo>
                    <a:pt x="72" y="872"/>
                  </a:lnTo>
                  <a:lnTo>
                    <a:pt x="73" y="872"/>
                  </a:lnTo>
                  <a:lnTo>
                    <a:pt x="74" y="872"/>
                  </a:lnTo>
                  <a:lnTo>
                    <a:pt x="75" y="872"/>
                  </a:lnTo>
                  <a:lnTo>
                    <a:pt x="76" y="872"/>
                  </a:lnTo>
                  <a:lnTo>
                    <a:pt x="78" y="872"/>
                  </a:lnTo>
                  <a:lnTo>
                    <a:pt x="79" y="872"/>
                  </a:lnTo>
                  <a:lnTo>
                    <a:pt x="80" y="872"/>
                  </a:lnTo>
                  <a:lnTo>
                    <a:pt x="81" y="872"/>
                  </a:lnTo>
                  <a:lnTo>
                    <a:pt x="82" y="872"/>
                  </a:lnTo>
                  <a:lnTo>
                    <a:pt x="83" y="872"/>
                  </a:lnTo>
                  <a:lnTo>
                    <a:pt x="84" y="872"/>
                  </a:lnTo>
                  <a:lnTo>
                    <a:pt x="85" y="872"/>
                  </a:lnTo>
                  <a:lnTo>
                    <a:pt x="86" y="872"/>
                  </a:lnTo>
                  <a:lnTo>
                    <a:pt x="87" y="872"/>
                  </a:lnTo>
                  <a:lnTo>
                    <a:pt x="89" y="872"/>
                  </a:lnTo>
                  <a:lnTo>
                    <a:pt x="90" y="872"/>
                  </a:lnTo>
                  <a:lnTo>
                    <a:pt x="91" y="872"/>
                  </a:lnTo>
                  <a:lnTo>
                    <a:pt x="92" y="872"/>
                  </a:lnTo>
                  <a:lnTo>
                    <a:pt x="93" y="872"/>
                  </a:lnTo>
                  <a:lnTo>
                    <a:pt x="94" y="872"/>
                  </a:lnTo>
                  <a:lnTo>
                    <a:pt x="95" y="872"/>
                  </a:lnTo>
                  <a:lnTo>
                    <a:pt x="96" y="872"/>
                  </a:lnTo>
                  <a:lnTo>
                    <a:pt x="97" y="872"/>
                  </a:lnTo>
                  <a:lnTo>
                    <a:pt x="99" y="872"/>
                  </a:lnTo>
                  <a:lnTo>
                    <a:pt x="100" y="872"/>
                  </a:lnTo>
                  <a:lnTo>
                    <a:pt x="101" y="872"/>
                  </a:lnTo>
                  <a:lnTo>
                    <a:pt x="102" y="872"/>
                  </a:lnTo>
                  <a:lnTo>
                    <a:pt x="103" y="872"/>
                  </a:lnTo>
                  <a:lnTo>
                    <a:pt x="104" y="872"/>
                  </a:lnTo>
                  <a:lnTo>
                    <a:pt x="105" y="872"/>
                  </a:lnTo>
                  <a:lnTo>
                    <a:pt x="106" y="872"/>
                  </a:lnTo>
                  <a:lnTo>
                    <a:pt x="107" y="872"/>
                  </a:lnTo>
                  <a:lnTo>
                    <a:pt x="108" y="872"/>
                  </a:lnTo>
                  <a:lnTo>
                    <a:pt x="110" y="872"/>
                  </a:lnTo>
                  <a:lnTo>
                    <a:pt x="111" y="872"/>
                  </a:lnTo>
                  <a:lnTo>
                    <a:pt x="112" y="872"/>
                  </a:lnTo>
                  <a:lnTo>
                    <a:pt x="113" y="872"/>
                  </a:lnTo>
                  <a:lnTo>
                    <a:pt x="114" y="872"/>
                  </a:lnTo>
                  <a:lnTo>
                    <a:pt x="115" y="872"/>
                  </a:lnTo>
                  <a:lnTo>
                    <a:pt x="116" y="872"/>
                  </a:lnTo>
                  <a:lnTo>
                    <a:pt x="117" y="872"/>
                  </a:lnTo>
                  <a:lnTo>
                    <a:pt x="118" y="872"/>
                  </a:lnTo>
                  <a:lnTo>
                    <a:pt x="119" y="872"/>
                  </a:lnTo>
                  <a:lnTo>
                    <a:pt x="121" y="872"/>
                  </a:lnTo>
                  <a:lnTo>
                    <a:pt x="122" y="872"/>
                  </a:lnTo>
                  <a:lnTo>
                    <a:pt x="123" y="872"/>
                  </a:lnTo>
                  <a:lnTo>
                    <a:pt x="124" y="872"/>
                  </a:lnTo>
                  <a:lnTo>
                    <a:pt x="125" y="872"/>
                  </a:lnTo>
                  <a:lnTo>
                    <a:pt x="126" y="872"/>
                  </a:lnTo>
                  <a:lnTo>
                    <a:pt x="127" y="872"/>
                  </a:lnTo>
                  <a:lnTo>
                    <a:pt x="128" y="872"/>
                  </a:lnTo>
                  <a:lnTo>
                    <a:pt x="129" y="872"/>
                  </a:lnTo>
                  <a:lnTo>
                    <a:pt x="131" y="872"/>
                  </a:lnTo>
                  <a:lnTo>
                    <a:pt x="132" y="872"/>
                  </a:lnTo>
                  <a:lnTo>
                    <a:pt x="133" y="872"/>
                  </a:lnTo>
                  <a:lnTo>
                    <a:pt x="134" y="872"/>
                  </a:lnTo>
                  <a:lnTo>
                    <a:pt x="135" y="872"/>
                  </a:lnTo>
                  <a:lnTo>
                    <a:pt x="136" y="872"/>
                  </a:lnTo>
                  <a:lnTo>
                    <a:pt x="137" y="872"/>
                  </a:lnTo>
                  <a:lnTo>
                    <a:pt x="138" y="872"/>
                  </a:lnTo>
                  <a:lnTo>
                    <a:pt x="139" y="872"/>
                  </a:lnTo>
                  <a:lnTo>
                    <a:pt x="140" y="872"/>
                  </a:lnTo>
                  <a:lnTo>
                    <a:pt x="142" y="872"/>
                  </a:lnTo>
                  <a:lnTo>
                    <a:pt x="143" y="872"/>
                  </a:lnTo>
                  <a:lnTo>
                    <a:pt x="144" y="872"/>
                  </a:lnTo>
                  <a:lnTo>
                    <a:pt x="145" y="872"/>
                  </a:lnTo>
                  <a:lnTo>
                    <a:pt x="146" y="872"/>
                  </a:lnTo>
                  <a:lnTo>
                    <a:pt x="147" y="872"/>
                  </a:lnTo>
                  <a:lnTo>
                    <a:pt x="148" y="872"/>
                  </a:lnTo>
                  <a:lnTo>
                    <a:pt x="149" y="872"/>
                  </a:lnTo>
                  <a:lnTo>
                    <a:pt x="150" y="872"/>
                  </a:lnTo>
                  <a:lnTo>
                    <a:pt x="151" y="872"/>
                  </a:lnTo>
                  <a:lnTo>
                    <a:pt x="152" y="872"/>
                  </a:lnTo>
                  <a:lnTo>
                    <a:pt x="154" y="872"/>
                  </a:lnTo>
                  <a:lnTo>
                    <a:pt x="155" y="872"/>
                  </a:lnTo>
                  <a:lnTo>
                    <a:pt x="156" y="872"/>
                  </a:lnTo>
                  <a:lnTo>
                    <a:pt x="157" y="872"/>
                  </a:lnTo>
                  <a:lnTo>
                    <a:pt x="158" y="872"/>
                  </a:lnTo>
                  <a:lnTo>
                    <a:pt x="159" y="872"/>
                  </a:lnTo>
                  <a:lnTo>
                    <a:pt x="160" y="872"/>
                  </a:lnTo>
                  <a:lnTo>
                    <a:pt x="161" y="872"/>
                  </a:lnTo>
                  <a:lnTo>
                    <a:pt x="163" y="872"/>
                  </a:lnTo>
                  <a:lnTo>
                    <a:pt x="163" y="872"/>
                  </a:lnTo>
                  <a:lnTo>
                    <a:pt x="165" y="872"/>
                  </a:lnTo>
                  <a:lnTo>
                    <a:pt x="166" y="872"/>
                  </a:lnTo>
                  <a:lnTo>
                    <a:pt x="167" y="872"/>
                  </a:lnTo>
                  <a:lnTo>
                    <a:pt x="168" y="872"/>
                  </a:lnTo>
                  <a:lnTo>
                    <a:pt x="169" y="872"/>
                  </a:lnTo>
                  <a:lnTo>
                    <a:pt x="170" y="872"/>
                  </a:lnTo>
                  <a:lnTo>
                    <a:pt x="171" y="872"/>
                  </a:lnTo>
                  <a:lnTo>
                    <a:pt x="172" y="872"/>
                  </a:lnTo>
                  <a:lnTo>
                    <a:pt x="173" y="872"/>
                  </a:lnTo>
                  <a:lnTo>
                    <a:pt x="175" y="872"/>
                  </a:lnTo>
                  <a:lnTo>
                    <a:pt x="176" y="872"/>
                  </a:lnTo>
                  <a:lnTo>
                    <a:pt x="177" y="872"/>
                  </a:lnTo>
                  <a:lnTo>
                    <a:pt x="178" y="872"/>
                  </a:lnTo>
                  <a:lnTo>
                    <a:pt x="179" y="872"/>
                  </a:lnTo>
                  <a:lnTo>
                    <a:pt x="180" y="872"/>
                  </a:lnTo>
                  <a:lnTo>
                    <a:pt x="181" y="872"/>
                  </a:lnTo>
                  <a:lnTo>
                    <a:pt x="182" y="872"/>
                  </a:lnTo>
                  <a:lnTo>
                    <a:pt x="183" y="872"/>
                  </a:lnTo>
                  <a:lnTo>
                    <a:pt x="184" y="872"/>
                  </a:lnTo>
                  <a:lnTo>
                    <a:pt x="186" y="872"/>
                  </a:lnTo>
                  <a:lnTo>
                    <a:pt x="187" y="872"/>
                  </a:lnTo>
                  <a:lnTo>
                    <a:pt x="188" y="872"/>
                  </a:lnTo>
                  <a:lnTo>
                    <a:pt x="189" y="872"/>
                  </a:lnTo>
                  <a:lnTo>
                    <a:pt x="190" y="872"/>
                  </a:lnTo>
                  <a:lnTo>
                    <a:pt x="191" y="872"/>
                  </a:lnTo>
                  <a:lnTo>
                    <a:pt x="192" y="872"/>
                  </a:lnTo>
                  <a:lnTo>
                    <a:pt x="193" y="872"/>
                  </a:lnTo>
                  <a:lnTo>
                    <a:pt x="194" y="872"/>
                  </a:lnTo>
                  <a:lnTo>
                    <a:pt x="195" y="872"/>
                  </a:lnTo>
                  <a:lnTo>
                    <a:pt x="197" y="872"/>
                  </a:lnTo>
                  <a:lnTo>
                    <a:pt x="198" y="872"/>
                  </a:lnTo>
                  <a:lnTo>
                    <a:pt x="199" y="872"/>
                  </a:lnTo>
                  <a:lnTo>
                    <a:pt x="200" y="872"/>
                  </a:lnTo>
                  <a:lnTo>
                    <a:pt x="201" y="872"/>
                  </a:lnTo>
                  <a:lnTo>
                    <a:pt x="202" y="872"/>
                  </a:lnTo>
                  <a:lnTo>
                    <a:pt x="203" y="872"/>
                  </a:lnTo>
                  <a:lnTo>
                    <a:pt x="204" y="872"/>
                  </a:lnTo>
                  <a:lnTo>
                    <a:pt x="205" y="872"/>
                  </a:lnTo>
                  <a:lnTo>
                    <a:pt x="207" y="872"/>
                  </a:lnTo>
                  <a:lnTo>
                    <a:pt x="208" y="872"/>
                  </a:lnTo>
                  <a:lnTo>
                    <a:pt x="209" y="872"/>
                  </a:lnTo>
                  <a:lnTo>
                    <a:pt x="210" y="872"/>
                  </a:lnTo>
                  <a:lnTo>
                    <a:pt x="211" y="872"/>
                  </a:lnTo>
                  <a:lnTo>
                    <a:pt x="212" y="872"/>
                  </a:lnTo>
                  <a:lnTo>
                    <a:pt x="213" y="872"/>
                  </a:lnTo>
                  <a:lnTo>
                    <a:pt x="214" y="872"/>
                  </a:lnTo>
                  <a:lnTo>
                    <a:pt x="215" y="872"/>
                  </a:lnTo>
                  <a:lnTo>
                    <a:pt x="216" y="872"/>
                  </a:lnTo>
                  <a:lnTo>
                    <a:pt x="218" y="872"/>
                  </a:lnTo>
                  <a:lnTo>
                    <a:pt x="219" y="872"/>
                  </a:lnTo>
                  <a:lnTo>
                    <a:pt x="220" y="872"/>
                  </a:lnTo>
                  <a:lnTo>
                    <a:pt x="221" y="872"/>
                  </a:lnTo>
                  <a:lnTo>
                    <a:pt x="222" y="872"/>
                  </a:lnTo>
                  <a:lnTo>
                    <a:pt x="223" y="872"/>
                  </a:lnTo>
                  <a:lnTo>
                    <a:pt x="224" y="872"/>
                  </a:lnTo>
                  <a:lnTo>
                    <a:pt x="225" y="872"/>
                  </a:lnTo>
                  <a:lnTo>
                    <a:pt x="226" y="872"/>
                  </a:lnTo>
                  <a:lnTo>
                    <a:pt x="227" y="872"/>
                  </a:lnTo>
                  <a:lnTo>
                    <a:pt x="229" y="872"/>
                  </a:lnTo>
                  <a:lnTo>
                    <a:pt x="230" y="872"/>
                  </a:lnTo>
                  <a:lnTo>
                    <a:pt x="231" y="872"/>
                  </a:lnTo>
                  <a:lnTo>
                    <a:pt x="232" y="872"/>
                  </a:lnTo>
                  <a:lnTo>
                    <a:pt x="233" y="872"/>
                  </a:lnTo>
                  <a:lnTo>
                    <a:pt x="234" y="872"/>
                  </a:lnTo>
                  <a:lnTo>
                    <a:pt x="235" y="872"/>
                  </a:lnTo>
                  <a:lnTo>
                    <a:pt x="236" y="872"/>
                  </a:lnTo>
                  <a:lnTo>
                    <a:pt x="237" y="872"/>
                  </a:lnTo>
                  <a:lnTo>
                    <a:pt x="239" y="872"/>
                  </a:lnTo>
                  <a:lnTo>
                    <a:pt x="240" y="872"/>
                  </a:lnTo>
                  <a:lnTo>
                    <a:pt x="241" y="872"/>
                  </a:lnTo>
                  <a:lnTo>
                    <a:pt x="242" y="872"/>
                  </a:lnTo>
                  <a:lnTo>
                    <a:pt x="243" y="872"/>
                  </a:lnTo>
                  <a:lnTo>
                    <a:pt x="244" y="872"/>
                  </a:lnTo>
                  <a:lnTo>
                    <a:pt x="245" y="872"/>
                  </a:lnTo>
                  <a:lnTo>
                    <a:pt x="246" y="872"/>
                  </a:lnTo>
                  <a:lnTo>
                    <a:pt x="247" y="872"/>
                  </a:lnTo>
                  <a:lnTo>
                    <a:pt x="248" y="872"/>
                  </a:lnTo>
                  <a:lnTo>
                    <a:pt x="250" y="872"/>
                  </a:lnTo>
                  <a:lnTo>
                    <a:pt x="251" y="872"/>
                  </a:lnTo>
                  <a:lnTo>
                    <a:pt x="252" y="872"/>
                  </a:lnTo>
                  <a:lnTo>
                    <a:pt x="253" y="872"/>
                  </a:lnTo>
                  <a:lnTo>
                    <a:pt x="254" y="872"/>
                  </a:lnTo>
                  <a:lnTo>
                    <a:pt x="255" y="872"/>
                  </a:lnTo>
                  <a:lnTo>
                    <a:pt x="256" y="872"/>
                  </a:lnTo>
                  <a:lnTo>
                    <a:pt x="257" y="872"/>
                  </a:lnTo>
                  <a:lnTo>
                    <a:pt x="258" y="872"/>
                  </a:lnTo>
                  <a:lnTo>
                    <a:pt x="259" y="872"/>
                  </a:lnTo>
                  <a:lnTo>
                    <a:pt x="261" y="872"/>
                  </a:lnTo>
                  <a:lnTo>
                    <a:pt x="262" y="872"/>
                  </a:lnTo>
                  <a:lnTo>
                    <a:pt x="263" y="872"/>
                  </a:lnTo>
                  <a:lnTo>
                    <a:pt x="264" y="872"/>
                  </a:lnTo>
                  <a:lnTo>
                    <a:pt x="265" y="872"/>
                  </a:lnTo>
                  <a:lnTo>
                    <a:pt x="266" y="872"/>
                  </a:lnTo>
                  <a:lnTo>
                    <a:pt x="267" y="872"/>
                  </a:lnTo>
                  <a:lnTo>
                    <a:pt x="268" y="872"/>
                  </a:lnTo>
                  <a:lnTo>
                    <a:pt x="269" y="872"/>
                  </a:lnTo>
                  <a:lnTo>
                    <a:pt x="271" y="872"/>
                  </a:lnTo>
                  <a:lnTo>
                    <a:pt x="272" y="872"/>
                  </a:lnTo>
                  <a:lnTo>
                    <a:pt x="273" y="872"/>
                  </a:lnTo>
                  <a:lnTo>
                    <a:pt x="274" y="872"/>
                  </a:lnTo>
                  <a:lnTo>
                    <a:pt x="275" y="872"/>
                  </a:lnTo>
                  <a:lnTo>
                    <a:pt x="276" y="872"/>
                  </a:lnTo>
                  <a:lnTo>
                    <a:pt x="277" y="872"/>
                  </a:lnTo>
                  <a:lnTo>
                    <a:pt x="278" y="872"/>
                  </a:lnTo>
                  <a:lnTo>
                    <a:pt x="279" y="872"/>
                  </a:lnTo>
                  <a:lnTo>
                    <a:pt x="280" y="872"/>
                  </a:lnTo>
                  <a:lnTo>
                    <a:pt x="282" y="872"/>
                  </a:lnTo>
                  <a:lnTo>
                    <a:pt x="283" y="872"/>
                  </a:lnTo>
                  <a:lnTo>
                    <a:pt x="284" y="872"/>
                  </a:lnTo>
                  <a:lnTo>
                    <a:pt x="285" y="872"/>
                  </a:lnTo>
                  <a:lnTo>
                    <a:pt x="286" y="872"/>
                  </a:lnTo>
                  <a:lnTo>
                    <a:pt x="287" y="872"/>
                  </a:lnTo>
                  <a:lnTo>
                    <a:pt x="288" y="872"/>
                  </a:lnTo>
                  <a:lnTo>
                    <a:pt x="289" y="872"/>
                  </a:lnTo>
                  <a:lnTo>
                    <a:pt x="290" y="872"/>
                  </a:lnTo>
                  <a:lnTo>
                    <a:pt x="291" y="872"/>
                  </a:lnTo>
                  <a:lnTo>
                    <a:pt x="293" y="872"/>
                  </a:lnTo>
                  <a:lnTo>
                    <a:pt x="294" y="872"/>
                  </a:lnTo>
                  <a:lnTo>
                    <a:pt x="295" y="872"/>
                  </a:lnTo>
                  <a:lnTo>
                    <a:pt x="296" y="872"/>
                  </a:lnTo>
                  <a:lnTo>
                    <a:pt x="297" y="872"/>
                  </a:lnTo>
                  <a:lnTo>
                    <a:pt x="298" y="872"/>
                  </a:lnTo>
                  <a:lnTo>
                    <a:pt x="299" y="872"/>
                  </a:lnTo>
                  <a:lnTo>
                    <a:pt x="300" y="872"/>
                  </a:lnTo>
                  <a:lnTo>
                    <a:pt x="301" y="872"/>
                  </a:lnTo>
                  <a:lnTo>
                    <a:pt x="303" y="872"/>
                  </a:lnTo>
                  <a:lnTo>
                    <a:pt x="304" y="872"/>
                  </a:lnTo>
                  <a:lnTo>
                    <a:pt x="305" y="872"/>
                  </a:lnTo>
                  <a:lnTo>
                    <a:pt x="306" y="872"/>
                  </a:lnTo>
                  <a:lnTo>
                    <a:pt x="307" y="872"/>
                  </a:lnTo>
                  <a:lnTo>
                    <a:pt x="308" y="872"/>
                  </a:lnTo>
                  <a:lnTo>
                    <a:pt x="309" y="872"/>
                  </a:lnTo>
                  <a:lnTo>
                    <a:pt x="310" y="872"/>
                  </a:lnTo>
                  <a:lnTo>
                    <a:pt x="311" y="872"/>
                  </a:lnTo>
                  <a:lnTo>
                    <a:pt x="312" y="872"/>
                  </a:lnTo>
                  <a:lnTo>
                    <a:pt x="314" y="872"/>
                  </a:lnTo>
                  <a:lnTo>
                    <a:pt x="315" y="872"/>
                  </a:lnTo>
                  <a:lnTo>
                    <a:pt x="316" y="872"/>
                  </a:lnTo>
                  <a:lnTo>
                    <a:pt x="317" y="872"/>
                  </a:lnTo>
                  <a:lnTo>
                    <a:pt x="318" y="872"/>
                  </a:lnTo>
                  <a:lnTo>
                    <a:pt x="319" y="872"/>
                  </a:lnTo>
                  <a:lnTo>
                    <a:pt x="320" y="872"/>
                  </a:lnTo>
                  <a:lnTo>
                    <a:pt x="321" y="872"/>
                  </a:lnTo>
                  <a:lnTo>
                    <a:pt x="322" y="872"/>
                  </a:lnTo>
                  <a:lnTo>
                    <a:pt x="324" y="872"/>
                  </a:lnTo>
                  <a:lnTo>
                    <a:pt x="325" y="872"/>
                  </a:lnTo>
                  <a:lnTo>
                    <a:pt x="326" y="872"/>
                  </a:lnTo>
                  <a:lnTo>
                    <a:pt x="327" y="872"/>
                  </a:lnTo>
                  <a:lnTo>
                    <a:pt x="328" y="872"/>
                  </a:lnTo>
                  <a:lnTo>
                    <a:pt x="329" y="872"/>
                  </a:lnTo>
                  <a:lnTo>
                    <a:pt x="330" y="872"/>
                  </a:lnTo>
                  <a:lnTo>
                    <a:pt x="331" y="872"/>
                  </a:lnTo>
                  <a:lnTo>
                    <a:pt x="332" y="872"/>
                  </a:lnTo>
                  <a:lnTo>
                    <a:pt x="333" y="872"/>
                  </a:lnTo>
                  <a:lnTo>
                    <a:pt x="335" y="872"/>
                  </a:lnTo>
                  <a:lnTo>
                    <a:pt x="336" y="872"/>
                  </a:lnTo>
                  <a:lnTo>
                    <a:pt x="337" y="872"/>
                  </a:lnTo>
                  <a:lnTo>
                    <a:pt x="338" y="872"/>
                  </a:lnTo>
                  <a:lnTo>
                    <a:pt x="339" y="872"/>
                  </a:lnTo>
                  <a:lnTo>
                    <a:pt x="340" y="872"/>
                  </a:lnTo>
                  <a:lnTo>
                    <a:pt x="341" y="872"/>
                  </a:lnTo>
                  <a:lnTo>
                    <a:pt x="342" y="872"/>
                  </a:lnTo>
                  <a:lnTo>
                    <a:pt x="343" y="872"/>
                  </a:lnTo>
                  <a:lnTo>
                    <a:pt x="344" y="872"/>
                  </a:lnTo>
                  <a:lnTo>
                    <a:pt x="346" y="872"/>
                  </a:lnTo>
                  <a:lnTo>
                    <a:pt x="347" y="872"/>
                  </a:lnTo>
                  <a:lnTo>
                    <a:pt x="348" y="872"/>
                  </a:lnTo>
                  <a:lnTo>
                    <a:pt x="349" y="872"/>
                  </a:lnTo>
                  <a:lnTo>
                    <a:pt x="350" y="872"/>
                  </a:lnTo>
                  <a:lnTo>
                    <a:pt x="351" y="872"/>
                  </a:lnTo>
                  <a:lnTo>
                    <a:pt x="352" y="872"/>
                  </a:lnTo>
                  <a:lnTo>
                    <a:pt x="353" y="872"/>
                  </a:lnTo>
                  <a:lnTo>
                    <a:pt x="354" y="872"/>
                  </a:lnTo>
                  <a:lnTo>
                    <a:pt x="356" y="872"/>
                  </a:lnTo>
                  <a:lnTo>
                    <a:pt x="357" y="872"/>
                  </a:lnTo>
                  <a:lnTo>
                    <a:pt x="358" y="872"/>
                  </a:lnTo>
                  <a:lnTo>
                    <a:pt x="359" y="872"/>
                  </a:lnTo>
                  <a:lnTo>
                    <a:pt x="360" y="872"/>
                  </a:lnTo>
                  <a:lnTo>
                    <a:pt x="361" y="872"/>
                  </a:lnTo>
                  <a:lnTo>
                    <a:pt x="362" y="872"/>
                  </a:lnTo>
                  <a:lnTo>
                    <a:pt x="363" y="872"/>
                  </a:lnTo>
                  <a:lnTo>
                    <a:pt x="364" y="872"/>
                  </a:lnTo>
                  <a:lnTo>
                    <a:pt x="365" y="872"/>
                  </a:lnTo>
                  <a:lnTo>
                    <a:pt x="367" y="872"/>
                  </a:lnTo>
                  <a:lnTo>
                    <a:pt x="367" y="872"/>
                  </a:lnTo>
                  <a:lnTo>
                    <a:pt x="369" y="872"/>
                  </a:lnTo>
                  <a:lnTo>
                    <a:pt x="370" y="872"/>
                  </a:lnTo>
                  <a:lnTo>
                    <a:pt x="371" y="872"/>
                  </a:lnTo>
                  <a:lnTo>
                    <a:pt x="372" y="872"/>
                  </a:lnTo>
                  <a:lnTo>
                    <a:pt x="373" y="872"/>
                  </a:lnTo>
                  <a:lnTo>
                    <a:pt x="374" y="872"/>
                  </a:lnTo>
                  <a:lnTo>
                    <a:pt x="375" y="872"/>
                  </a:lnTo>
                  <a:lnTo>
                    <a:pt x="376" y="872"/>
                  </a:lnTo>
                  <a:lnTo>
                    <a:pt x="378" y="872"/>
                  </a:lnTo>
                  <a:lnTo>
                    <a:pt x="379" y="872"/>
                  </a:lnTo>
                  <a:lnTo>
                    <a:pt x="380" y="872"/>
                  </a:lnTo>
                  <a:lnTo>
                    <a:pt x="381" y="872"/>
                  </a:lnTo>
                  <a:lnTo>
                    <a:pt x="382" y="872"/>
                  </a:lnTo>
                  <a:lnTo>
                    <a:pt x="383" y="872"/>
                  </a:lnTo>
                  <a:lnTo>
                    <a:pt x="384" y="872"/>
                  </a:lnTo>
                  <a:lnTo>
                    <a:pt x="385" y="872"/>
                  </a:lnTo>
                  <a:lnTo>
                    <a:pt x="386" y="872"/>
                  </a:lnTo>
                  <a:lnTo>
                    <a:pt x="388" y="872"/>
                  </a:lnTo>
                  <a:lnTo>
                    <a:pt x="388" y="872"/>
                  </a:lnTo>
                  <a:lnTo>
                    <a:pt x="390" y="872"/>
                  </a:lnTo>
                  <a:lnTo>
                    <a:pt x="391" y="872"/>
                  </a:lnTo>
                  <a:lnTo>
                    <a:pt x="392" y="872"/>
                  </a:lnTo>
                  <a:lnTo>
                    <a:pt x="393" y="872"/>
                  </a:lnTo>
                  <a:lnTo>
                    <a:pt x="396" y="872"/>
                  </a:lnTo>
                  <a:lnTo>
                    <a:pt x="398" y="872"/>
                  </a:lnTo>
                  <a:lnTo>
                    <a:pt x="399" y="872"/>
                  </a:lnTo>
                  <a:lnTo>
                    <a:pt x="400" y="872"/>
                  </a:lnTo>
                  <a:lnTo>
                    <a:pt x="402" y="872"/>
                  </a:lnTo>
                  <a:lnTo>
                    <a:pt x="403" y="872"/>
                  </a:lnTo>
                  <a:lnTo>
                    <a:pt x="404" y="872"/>
                  </a:lnTo>
                  <a:lnTo>
                    <a:pt x="406" y="872"/>
                  </a:lnTo>
                  <a:lnTo>
                    <a:pt x="407" y="872"/>
                  </a:lnTo>
                  <a:lnTo>
                    <a:pt x="408" y="872"/>
                  </a:lnTo>
                  <a:lnTo>
                    <a:pt x="410" y="872"/>
                  </a:lnTo>
                  <a:lnTo>
                    <a:pt x="411" y="872"/>
                  </a:lnTo>
                  <a:lnTo>
                    <a:pt x="412" y="872"/>
                  </a:lnTo>
                  <a:lnTo>
                    <a:pt x="414" y="872"/>
                  </a:lnTo>
                  <a:lnTo>
                    <a:pt x="415" y="872"/>
                  </a:lnTo>
                  <a:lnTo>
                    <a:pt x="416" y="872"/>
                  </a:lnTo>
                  <a:lnTo>
                    <a:pt x="418" y="872"/>
                  </a:lnTo>
                  <a:lnTo>
                    <a:pt x="419" y="872"/>
                  </a:lnTo>
                  <a:lnTo>
                    <a:pt x="420" y="872"/>
                  </a:lnTo>
                  <a:lnTo>
                    <a:pt x="422" y="872"/>
                  </a:lnTo>
                  <a:lnTo>
                    <a:pt x="423" y="872"/>
                  </a:lnTo>
                  <a:lnTo>
                    <a:pt x="424" y="872"/>
                  </a:lnTo>
                  <a:lnTo>
                    <a:pt x="426" y="872"/>
                  </a:lnTo>
                  <a:lnTo>
                    <a:pt x="427" y="872"/>
                  </a:lnTo>
                  <a:lnTo>
                    <a:pt x="431" y="872"/>
                  </a:lnTo>
                  <a:lnTo>
                    <a:pt x="435" y="872"/>
                  </a:lnTo>
                  <a:lnTo>
                    <a:pt x="438" y="872"/>
                  </a:lnTo>
                  <a:lnTo>
                    <a:pt x="442" y="872"/>
                  </a:lnTo>
                  <a:lnTo>
                    <a:pt x="446" y="872"/>
                  </a:lnTo>
                  <a:lnTo>
                    <a:pt x="450" y="872"/>
                  </a:lnTo>
                  <a:lnTo>
                    <a:pt x="453" y="872"/>
                  </a:lnTo>
                  <a:lnTo>
                    <a:pt x="457" y="872"/>
                  </a:lnTo>
                  <a:lnTo>
                    <a:pt x="461" y="872"/>
                  </a:lnTo>
                  <a:lnTo>
                    <a:pt x="465" y="872"/>
                  </a:lnTo>
                  <a:lnTo>
                    <a:pt x="468" y="872"/>
                  </a:lnTo>
                  <a:lnTo>
                    <a:pt x="472" y="872"/>
                  </a:lnTo>
                  <a:lnTo>
                    <a:pt x="476" y="872"/>
                  </a:lnTo>
                  <a:lnTo>
                    <a:pt x="480" y="872"/>
                  </a:lnTo>
                  <a:lnTo>
                    <a:pt x="483" y="872"/>
                  </a:lnTo>
                  <a:lnTo>
                    <a:pt x="487" y="872"/>
                  </a:lnTo>
                  <a:lnTo>
                    <a:pt x="491" y="872"/>
                  </a:lnTo>
                  <a:lnTo>
                    <a:pt x="495" y="872"/>
                  </a:lnTo>
                  <a:lnTo>
                    <a:pt x="498" y="872"/>
                  </a:lnTo>
                  <a:lnTo>
                    <a:pt x="502" y="872"/>
                  </a:lnTo>
                  <a:lnTo>
                    <a:pt x="506" y="872"/>
                  </a:lnTo>
                  <a:lnTo>
                    <a:pt x="510" y="872"/>
                  </a:lnTo>
                  <a:lnTo>
                    <a:pt x="514" y="872"/>
                  </a:lnTo>
                  <a:lnTo>
                    <a:pt x="518" y="872"/>
                  </a:lnTo>
                  <a:lnTo>
                    <a:pt x="521" y="872"/>
                  </a:lnTo>
                  <a:lnTo>
                    <a:pt x="525" y="872"/>
                  </a:lnTo>
                  <a:lnTo>
                    <a:pt x="529" y="872"/>
                  </a:lnTo>
                  <a:lnTo>
                    <a:pt x="533" y="872"/>
                  </a:lnTo>
                  <a:lnTo>
                    <a:pt x="536" y="872"/>
                  </a:lnTo>
                  <a:lnTo>
                    <a:pt x="540" y="872"/>
                  </a:lnTo>
                  <a:lnTo>
                    <a:pt x="544" y="872"/>
                  </a:lnTo>
                  <a:lnTo>
                    <a:pt x="548" y="872"/>
                  </a:lnTo>
                  <a:lnTo>
                    <a:pt x="551" y="872"/>
                  </a:lnTo>
                  <a:lnTo>
                    <a:pt x="555" y="872"/>
                  </a:lnTo>
                  <a:lnTo>
                    <a:pt x="559" y="872"/>
                  </a:lnTo>
                  <a:lnTo>
                    <a:pt x="563" y="872"/>
                  </a:lnTo>
                  <a:lnTo>
                    <a:pt x="567" y="872"/>
                  </a:lnTo>
                  <a:lnTo>
                    <a:pt x="570" y="872"/>
                  </a:lnTo>
                  <a:lnTo>
                    <a:pt x="574" y="872"/>
                  </a:lnTo>
                  <a:lnTo>
                    <a:pt x="578" y="872"/>
                  </a:lnTo>
                  <a:lnTo>
                    <a:pt x="582" y="872"/>
                  </a:lnTo>
                  <a:lnTo>
                    <a:pt x="586" y="872"/>
                  </a:lnTo>
                  <a:lnTo>
                    <a:pt x="589" y="872"/>
                  </a:lnTo>
                  <a:lnTo>
                    <a:pt x="593" y="872"/>
                  </a:lnTo>
                  <a:lnTo>
                    <a:pt x="597" y="872"/>
                  </a:lnTo>
                  <a:lnTo>
                    <a:pt x="601" y="872"/>
                  </a:lnTo>
                  <a:lnTo>
                    <a:pt x="605" y="872"/>
                  </a:lnTo>
                  <a:lnTo>
                    <a:pt x="609" y="872"/>
                  </a:lnTo>
                  <a:lnTo>
                    <a:pt x="612" y="872"/>
                  </a:lnTo>
                  <a:lnTo>
                    <a:pt x="616" y="872"/>
                  </a:lnTo>
                  <a:lnTo>
                    <a:pt x="620" y="872"/>
                  </a:lnTo>
                  <a:lnTo>
                    <a:pt x="624" y="872"/>
                  </a:lnTo>
                  <a:lnTo>
                    <a:pt x="628" y="872"/>
                  </a:lnTo>
                  <a:lnTo>
                    <a:pt x="632" y="872"/>
                  </a:lnTo>
                  <a:lnTo>
                    <a:pt x="635" y="872"/>
                  </a:lnTo>
                  <a:lnTo>
                    <a:pt x="639" y="872"/>
                  </a:lnTo>
                  <a:lnTo>
                    <a:pt x="643" y="872"/>
                  </a:lnTo>
                  <a:lnTo>
                    <a:pt x="647" y="872"/>
                  </a:lnTo>
                  <a:lnTo>
                    <a:pt x="651" y="872"/>
                  </a:lnTo>
                  <a:lnTo>
                    <a:pt x="655" y="872"/>
                  </a:lnTo>
                  <a:lnTo>
                    <a:pt x="658" y="872"/>
                  </a:lnTo>
                  <a:lnTo>
                    <a:pt x="662" y="872"/>
                  </a:lnTo>
                  <a:lnTo>
                    <a:pt x="666" y="872"/>
                  </a:lnTo>
                  <a:lnTo>
                    <a:pt x="670" y="872"/>
                  </a:lnTo>
                  <a:lnTo>
                    <a:pt x="673" y="872"/>
                  </a:lnTo>
                  <a:lnTo>
                    <a:pt x="677" y="872"/>
                  </a:lnTo>
                  <a:lnTo>
                    <a:pt x="681" y="872"/>
                  </a:lnTo>
                  <a:lnTo>
                    <a:pt x="685" y="872"/>
                  </a:lnTo>
                  <a:lnTo>
                    <a:pt x="689" y="872"/>
                  </a:lnTo>
                  <a:lnTo>
                    <a:pt x="692" y="872"/>
                  </a:lnTo>
                  <a:lnTo>
                    <a:pt x="697" y="872"/>
                  </a:lnTo>
                  <a:lnTo>
                    <a:pt x="700" y="872"/>
                  </a:lnTo>
                  <a:lnTo>
                    <a:pt x="704" y="872"/>
                  </a:lnTo>
                  <a:lnTo>
                    <a:pt x="708" y="872"/>
                  </a:lnTo>
                  <a:lnTo>
                    <a:pt x="712" y="872"/>
                  </a:lnTo>
                  <a:lnTo>
                    <a:pt x="716" y="872"/>
                  </a:lnTo>
                  <a:lnTo>
                    <a:pt x="720" y="872"/>
                  </a:lnTo>
                  <a:lnTo>
                    <a:pt x="724" y="872"/>
                  </a:lnTo>
                  <a:lnTo>
                    <a:pt x="727" y="872"/>
                  </a:lnTo>
                  <a:lnTo>
                    <a:pt x="731" y="872"/>
                  </a:lnTo>
                  <a:lnTo>
                    <a:pt x="735" y="872"/>
                  </a:lnTo>
                  <a:lnTo>
                    <a:pt x="739" y="872"/>
                  </a:lnTo>
                  <a:lnTo>
                    <a:pt x="743" y="872"/>
                  </a:lnTo>
                  <a:lnTo>
                    <a:pt x="746" y="872"/>
                  </a:lnTo>
                  <a:lnTo>
                    <a:pt x="750" y="872"/>
                  </a:lnTo>
                  <a:lnTo>
                    <a:pt x="754" y="872"/>
                  </a:lnTo>
                  <a:lnTo>
                    <a:pt x="758" y="872"/>
                  </a:lnTo>
                  <a:lnTo>
                    <a:pt x="762" y="872"/>
                  </a:lnTo>
                  <a:lnTo>
                    <a:pt x="766" y="872"/>
                  </a:lnTo>
                  <a:lnTo>
                    <a:pt x="769" y="872"/>
                  </a:lnTo>
                  <a:lnTo>
                    <a:pt x="773" y="872"/>
                  </a:lnTo>
                  <a:lnTo>
                    <a:pt x="777" y="872"/>
                  </a:lnTo>
                  <a:lnTo>
                    <a:pt x="781" y="872"/>
                  </a:lnTo>
                  <a:lnTo>
                    <a:pt x="785" y="868"/>
                  </a:lnTo>
                  <a:lnTo>
                    <a:pt x="788" y="872"/>
                  </a:lnTo>
                  <a:lnTo>
                    <a:pt x="792" y="872"/>
                  </a:lnTo>
                  <a:lnTo>
                    <a:pt x="796" y="872"/>
                  </a:lnTo>
                  <a:lnTo>
                    <a:pt x="800" y="864"/>
                  </a:lnTo>
                  <a:lnTo>
                    <a:pt x="803" y="872"/>
                  </a:lnTo>
                  <a:lnTo>
                    <a:pt x="807" y="872"/>
                  </a:lnTo>
                  <a:lnTo>
                    <a:pt x="811" y="872"/>
                  </a:lnTo>
                  <a:lnTo>
                    <a:pt x="815" y="872"/>
                  </a:lnTo>
                  <a:lnTo>
                    <a:pt x="819" y="872"/>
                  </a:lnTo>
                  <a:lnTo>
                    <a:pt x="823" y="872"/>
                  </a:lnTo>
                  <a:lnTo>
                    <a:pt x="826" y="872"/>
                  </a:lnTo>
                  <a:lnTo>
                    <a:pt x="830" y="872"/>
                  </a:lnTo>
                  <a:lnTo>
                    <a:pt x="834" y="872"/>
                  </a:lnTo>
                  <a:lnTo>
                    <a:pt x="838" y="872"/>
                  </a:lnTo>
                  <a:lnTo>
                    <a:pt x="842" y="872"/>
                  </a:lnTo>
                  <a:lnTo>
                    <a:pt x="846" y="872"/>
                  </a:lnTo>
                  <a:lnTo>
                    <a:pt x="850" y="872"/>
                  </a:lnTo>
                  <a:lnTo>
                    <a:pt x="853" y="866"/>
                  </a:lnTo>
                  <a:lnTo>
                    <a:pt x="857" y="867"/>
                  </a:lnTo>
                  <a:lnTo>
                    <a:pt x="861" y="864"/>
                  </a:lnTo>
                  <a:lnTo>
                    <a:pt x="865" y="872"/>
                  </a:lnTo>
                  <a:lnTo>
                    <a:pt x="869" y="872"/>
                  </a:lnTo>
                  <a:lnTo>
                    <a:pt x="873" y="868"/>
                  </a:lnTo>
                  <a:lnTo>
                    <a:pt x="877" y="862"/>
                  </a:lnTo>
                  <a:lnTo>
                    <a:pt x="881" y="867"/>
                  </a:lnTo>
                  <a:lnTo>
                    <a:pt x="884" y="859"/>
                  </a:lnTo>
                  <a:lnTo>
                    <a:pt x="888" y="858"/>
                  </a:lnTo>
                  <a:lnTo>
                    <a:pt x="892" y="872"/>
                  </a:lnTo>
                  <a:lnTo>
                    <a:pt x="896" y="872"/>
                  </a:lnTo>
                  <a:lnTo>
                    <a:pt x="900" y="872"/>
                  </a:lnTo>
                  <a:lnTo>
                    <a:pt x="904" y="872"/>
                  </a:lnTo>
                  <a:lnTo>
                    <a:pt x="907" y="860"/>
                  </a:lnTo>
                  <a:lnTo>
                    <a:pt x="911" y="872"/>
                  </a:lnTo>
                  <a:lnTo>
                    <a:pt x="915" y="872"/>
                  </a:lnTo>
                  <a:lnTo>
                    <a:pt x="919" y="872"/>
                  </a:lnTo>
                  <a:lnTo>
                    <a:pt x="923" y="872"/>
                  </a:lnTo>
                  <a:lnTo>
                    <a:pt x="926" y="872"/>
                  </a:lnTo>
                  <a:lnTo>
                    <a:pt x="930" y="872"/>
                  </a:lnTo>
                  <a:lnTo>
                    <a:pt x="934" y="864"/>
                  </a:lnTo>
                  <a:lnTo>
                    <a:pt x="938" y="872"/>
                  </a:lnTo>
                  <a:lnTo>
                    <a:pt x="942" y="865"/>
                  </a:lnTo>
                  <a:lnTo>
                    <a:pt x="945" y="872"/>
                  </a:lnTo>
                  <a:lnTo>
                    <a:pt x="949" y="872"/>
                  </a:lnTo>
                  <a:lnTo>
                    <a:pt x="953" y="872"/>
                  </a:lnTo>
                  <a:lnTo>
                    <a:pt x="957" y="872"/>
                  </a:lnTo>
                  <a:lnTo>
                    <a:pt x="961" y="872"/>
                  </a:lnTo>
                  <a:lnTo>
                    <a:pt x="965" y="872"/>
                  </a:lnTo>
                  <a:lnTo>
                    <a:pt x="969" y="872"/>
                  </a:lnTo>
                  <a:lnTo>
                    <a:pt x="973" y="864"/>
                  </a:lnTo>
                  <a:lnTo>
                    <a:pt x="976" y="872"/>
                  </a:lnTo>
                  <a:lnTo>
                    <a:pt x="980" y="872"/>
                  </a:lnTo>
                  <a:lnTo>
                    <a:pt x="984" y="867"/>
                  </a:lnTo>
                  <a:lnTo>
                    <a:pt x="988" y="872"/>
                  </a:lnTo>
                  <a:lnTo>
                    <a:pt x="992" y="872"/>
                  </a:lnTo>
                  <a:lnTo>
                    <a:pt x="996" y="864"/>
                  </a:lnTo>
                  <a:lnTo>
                    <a:pt x="1000" y="872"/>
                  </a:lnTo>
                  <a:lnTo>
                    <a:pt x="1004" y="872"/>
                  </a:lnTo>
                  <a:lnTo>
                    <a:pt x="1008" y="868"/>
                  </a:lnTo>
                  <a:lnTo>
                    <a:pt x="1012" y="872"/>
                  </a:lnTo>
                  <a:lnTo>
                    <a:pt x="1016" y="872"/>
                  </a:lnTo>
                  <a:lnTo>
                    <a:pt x="1020" y="872"/>
                  </a:lnTo>
                  <a:lnTo>
                    <a:pt x="1024" y="867"/>
                  </a:lnTo>
                  <a:lnTo>
                    <a:pt x="1028" y="872"/>
                  </a:lnTo>
                  <a:lnTo>
                    <a:pt x="1032" y="864"/>
                  </a:lnTo>
                  <a:lnTo>
                    <a:pt x="1035" y="868"/>
                  </a:lnTo>
                  <a:lnTo>
                    <a:pt x="1039" y="872"/>
                  </a:lnTo>
                  <a:lnTo>
                    <a:pt x="1044" y="868"/>
                  </a:lnTo>
                  <a:lnTo>
                    <a:pt x="1047" y="872"/>
                  </a:lnTo>
                  <a:lnTo>
                    <a:pt x="1051" y="872"/>
                  </a:lnTo>
                  <a:lnTo>
                    <a:pt x="1055" y="872"/>
                  </a:lnTo>
                  <a:lnTo>
                    <a:pt x="1059" y="864"/>
                  </a:lnTo>
                  <a:lnTo>
                    <a:pt x="1063" y="872"/>
                  </a:lnTo>
                  <a:lnTo>
                    <a:pt x="1067" y="872"/>
                  </a:lnTo>
                  <a:lnTo>
                    <a:pt x="1070" y="872"/>
                  </a:lnTo>
                  <a:lnTo>
                    <a:pt x="1075" y="867"/>
                  </a:lnTo>
                  <a:lnTo>
                    <a:pt x="1078" y="867"/>
                  </a:lnTo>
                  <a:lnTo>
                    <a:pt x="1082" y="872"/>
                  </a:lnTo>
                  <a:lnTo>
                    <a:pt x="1086" y="872"/>
                  </a:lnTo>
                  <a:lnTo>
                    <a:pt x="1090" y="872"/>
                  </a:lnTo>
                  <a:lnTo>
                    <a:pt x="1094" y="862"/>
                  </a:lnTo>
                  <a:lnTo>
                    <a:pt x="1098" y="866"/>
                  </a:lnTo>
                  <a:lnTo>
                    <a:pt x="1101" y="863"/>
                  </a:lnTo>
                  <a:lnTo>
                    <a:pt x="1105" y="872"/>
                  </a:lnTo>
                  <a:lnTo>
                    <a:pt x="1109" y="863"/>
                  </a:lnTo>
                  <a:lnTo>
                    <a:pt x="1113" y="866"/>
                  </a:lnTo>
                  <a:lnTo>
                    <a:pt x="1117" y="864"/>
                  </a:lnTo>
                  <a:lnTo>
                    <a:pt x="1121" y="853"/>
                  </a:lnTo>
                  <a:lnTo>
                    <a:pt x="1125" y="859"/>
                  </a:lnTo>
                  <a:lnTo>
                    <a:pt x="1128" y="862"/>
                  </a:lnTo>
                  <a:lnTo>
                    <a:pt x="1133" y="862"/>
                  </a:lnTo>
                  <a:lnTo>
                    <a:pt x="1136" y="849"/>
                  </a:lnTo>
                  <a:lnTo>
                    <a:pt x="1140" y="872"/>
                  </a:lnTo>
                  <a:lnTo>
                    <a:pt x="1144" y="863"/>
                  </a:lnTo>
                  <a:lnTo>
                    <a:pt x="1148" y="872"/>
                  </a:lnTo>
                  <a:lnTo>
                    <a:pt x="1152" y="872"/>
                  </a:lnTo>
                  <a:lnTo>
                    <a:pt x="1156" y="848"/>
                  </a:lnTo>
                  <a:lnTo>
                    <a:pt x="1160" y="862"/>
                  </a:lnTo>
                  <a:lnTo>
                    <a:pt x="1164" y="840"/>
                  </a:lnTo>
                  <a:lnTo>
                    <a:pt x="1167" y="863"/>
                  </a:lnTo>
                  <a:lnTo>
                    <a:pt x="1171" y="872"/>
                  </a:lnTo>
                  <a:lnTo>
                    <a:pt x="1175" y="846"/>
                  </a:lnTo>
                  <a:lnTo>
                    <a:pt x="1179" y="872"/>
                  </a:lnTo>
                  <a:lnTo>
                    <a:pt x="1183" y="849"/>
                  </a:lnTo>
                  <a:lnTo>
                    <a:pt x="1187" y="856"/>
                  </a:lnTo>
                  <a:lnTo>
                    <a:pt x="1191" y="850"/>
                  </a:lnTo>
                  <a:lnTo>
                    <a:pt x="1195" y="868"/>
                  </a:lnTo>
                  <a:lnTo>
                    <a:pt x="1199" y="849"/>
                  </a:lnTo>
                  <a:lnTo>
                    <a:pt x="1203" y="865"/>
                  </a:lnTo>
                  <a:lnTo>
                    <a:pt x="1206" y="864"/>
                  </a:lnTo>
                  <a:lnTo>
                    <a:pt x="1211" y="853"/>
                  </a:lnTo>
                  <a:lnTo>
                    <a:pt x="1214" y="848"/>
                  </a:lnTo>
                  <a:lnTo>
                    <a:pt x="1218" y="872"/>
                  </a:lnTo>
                  <a:lnTo>
                    <a:pt x="1222" y="853"/>
                  </a:lnTo>
                  <a:lnTo>
                    <a:pt x="1226" y="866"/>
                  </a:lnTo>
                  <a:lnTo>
                    <a:pt x="1230" y="845"/>
                  </a:lnTo>
                  <a:lnTo>
                    <a:pt x="1234" y="850"/>
                  </a:lnTo>
                  <a:lnTo>
                    <a:pt x="1238" y="846"/>
                  </a:lnTo>
                  <a:lnTo>
                    <a:pt x="1242" y="857"/>
                  </a:lnTo>
                  <a:lnTo>
                    <a:pt x="1246" y="829"/>
                  </a:lnTo>
                  <a:lnTo>
                    <a:pt x="1250" y="865"/>
                  </a:lnTo>
                  <a:lnTo>
                    <a:pt x="1254" y="853"/>
                  </a:lnTo>
                  <a:lnTo>
                    <a:pt x="1257" y="846"/>
                  </a:lnTo>
                  <a:lnTo>
                    <a:pt x="1262" y="856"/>
                  </a:lnTo>
                  <a:lnTo>
                    <a:pt x="1265" y="837"/>
                  </a:lnTo>
                  <a:lnTo>
                    <a:pt x="1269" y="841"/>
                  </a:lnTo>
                  <a:lnTo>
                    <a:pt x="1273" y="846"/>
                  </a:lnTo>
                  <a:lnTo>
                    <a:pt x="1278" y="832"/>
                  </a:lnTo>
                  <a:lnTo>
                    <a:pt x="1282" y="872"/>
                  </a:lnTo>
                  <a:lnTo>
                    <a:pt x="1286" y="846"/>
                  </a:lnTo>
                  <a:lnTo>
                    <a:pt x="1290" y="848"/>
                  </a:lnTo>
                  <a:lnTo>
                    <a:pt x="1294" y="859"/>
                  </a:lnTo>
                  <a:lnTo>
                    <a:pt x="1298" y="843"/>
                  </a:lnTo>
                  <a:lnTo>
                    <a:pt x="1302" y="860"/>
                  </a:lnTo>
                  <a:lnTo>
                    <a:pt x="1306" y="841"/>
                  </a:lnTo>
                  <a:lnTo>
                    <a:pt x="1310" y="855"/>
                  </a:lnTo>
                  <a:lnTo>
                    <a:pt x="1314" y="847"/>
                  </a:lnTo>
                  <a:lnTo>
                    <a:pt x="1318" y="852"/>
                  </a:lnTo>
                  <a:lnTo>
                    <a:pt x="1322" y="840"/>
                  </a:lnTo>
                  <a:lnTo>
                    <a:pt x="1326" y="845"/>
                  </a:lnTo>
                  <a:lnTo>
                    <a:pt x="1330" y="835"/>
                  </a:lnTo>
                  <a:lnTo>
                    <a:pt x="1334" y="846"/>
                  </a:lnTo>
                  <a:lnTo>
                    <a:pt x="1338" y="846"/>
                  </a:lnTo>
                  <a:lnTo>
                    <a:pt x="1342" y="851"/>
                  </a:lnTo>
                  <a:lnTo>
                    <a:pt x="1346" y="851"/>
                  </a:lnTo>
                  <a:lnTo>
                    <a:pt x="1350" y="850"/>
                  </a:lnTo>
                  <a:lnTo>
                    <a:pt x="1354" y="854"/>
                  </a:lnTo>
                  <a:lnTo>
                    <a:pt x="1358" y="848"/>
                  </a:lnTo>
                  <a:lnTo>
                    <a:pt x="1362" y="854"/>
                  </a:lnTo>
                  <a:lnTo>
                    <a:pt x="1366" y="845"/>
                  </a:lnTo>
                  <a:lnTo>
                    <a:pt x="1370" y="851"/>
                  </a:lnTo>
                  <a:lnTo>
                    <a:pt x="1374" y="849"/>
                  </a:lnTo>
                  <a:lnTo>
                    <a:pt x="1378" y="865"/>
                  </a:lnTo>
                  <a:lnTo>
                    <a:pt x="1382" y="859"/>
                  </a:lnTo>
                  <a:lnTo>
                    <a:pt x="1386" y="855"/>
                  </a:lnTo>
                  <a:lnTo>
                    <a:pt x="1390" y="842"/>
                  </a:lnTo>
                  <a:lnTo>
                    <a:pt x="1394" y="835"/>
                  </a:lnTo>
                  <a:lnTo>
                    <a:pt x="1398" y="838"/>
                  </a:lnTo>
                  <a:lnTo>
                    <a:pt x="1402" y="844"/>
                  </a:lnTo>
                  <a:lnTo>
                    <a:pt x="1406" y="834"/>
                  </a:lnTo>
                  <a:lnTo>
                    <a:pt x="1410" y="804"/>
                  </a:lnTo>
                  <a:lnTo>
                    <a:pt x="1414" y="804"/>
                  </a:lnTo>
                  <a:lnTo>
                    <a:pt x="1418" y="843"/>
                  </a:lnTo>
                  <a:lnTo>
                    <a:pt x="1422" y="812"/>
                  </a:lnTo>
                  <a:lnTo>
                    <a:pt x="1426" y="840"/>
                  </a:lnTo>
                  <a:lnTo>
                    <a:pt x="1430" y="789"/>
                  </a:lnTo>
                  <a:lnTo>
                    <a:pt x="1434" y="735"/>
                  </a:lnTo>
                  <a:lnTo>
                    <a:pt x="1438" y="704"/>
                  </a:lnTo>
                  <a:lnTo>
                    <a:pt x="1442" y="699"/>
                  </a:lnTo>
                  <a:lnTo>
                    <a:pt x="1446" y="739"/>
                  </a:lnTo>
                  <a:lnTo>
                    <a:pt x="1450" y="751"/>
                  </a:lnTo>
                  <a:lnTo>
                    <a:pt x="1454" y="736"/>
                  </a:lnTo>
                  <a:lnTo>
                    <a:pt x="1458" y="716"/>
                  </a:lnTo>
                  <a:lnTo>
                    <a:pt x="1462" y="639"/>
                  </a:lnTo>
                  <a:lnTo>
                    <a:pt x="1466" y="361"/>
                  </a:lnTo>
                  <a:lnTo>
                    <a:pt x="1470" y="0"/>
                  </a:lnTo>
                  <a:lnTo>
                    <a:pt x="1474" y="53"/>
                  </a:lnTo>
                  <a:lnTo>
                    <a:pt x="1478" y="262"/>
                  </a:lnTo>
                  <a:lnTo>
                    <a:pt x="1482" y="488"/>
                  </a:lnTo>
                  <a:lnTo>
                    <a:pt x="1486" y="602"/>
                  </a:lnTo>
                  <a:lnTo>
                    <a:pt x="1490" y="629"/>
                  </a:lnTo>
                  <a:lnTo>
                    <a:pt x="1494" y="667"/>
                  </a:lnTo>
                  <a:lnTo>
                    <a:pt x="1498" y="728"/>
                  </a:lnTo>
                  <a:lnTo>
                    <a:pt x="1502" y="761"/>
                  </a:lnTo>
                  <a:lnTo>
                    <a:pt x="1506" y="798"/>
                  </a:lnTo>
                  <a:lnTo>
                    <a:pt x="1510" y="813"/>
                  </a:lnTo>
                  <a:lnTo>
                    <a:pt x="1515" y="811"/>
                  </a:lnTo>
                  <a:lnTo>
                    <a:pt x="1519" y="836"/>
                  </a:lnTo>
                  <a:lnTo>
                    <a:pt x="1523" y="839"/>
                  </a:lnTo>
                  <a:lnTo>
                    <a:pt x="1527" y="819"/>
                  </a:lnTo>
                  <a:lnTo>
                    <a:pt x="1531" y="815"/>
                  </a:lnTo>
                  <a:lnTo>
                    <a:pt x="1535" y="829"/>
                  </a:lnTo>
                  <a:lnTo>
                    <a:pt x="1539" y="834"/>
                  </a:lnTo>
                  <a:lnTo>
                    <a:pt x="1543" y="832"/>
                  </a:lnTo>
                  <a:lnTo>
                    <a:pt x="1547" y="847"/>
                  </a:lnTo>
                  <a:lnTo>
                    <a:pt x="1551" y="838"/>
                  </a:lnTo>
                  <a:lnTo>
                    <a:pt x="1555" y="858"/>
                  </a:lnTo>
                  <a:lnTo>
                    <a:pt x="1559" y="841"/>
                  </a:lnTo>
                  <a:lnTo>
                    <a:pt x="1563" y="846"/>
                  </a:lnTo>
                  <a:lnTo>
                    <a:pt x="1568" y="850"/>
                  </a:lnTo>
                  <a:lnTo>
                    <a:pt x="1572" y="853"/>
                  </a:lnTo>
                  <a:lnTo>
                    <a:pt x="1576" y="850"/>
                  </a:lnTo>
                  <a:lnTo>
                    <a:pt x="1580" y="856"/>
                  </a:lnTo>
                  <a:lnTo>
                    <a:pt x="1584" y="851"/>
                  </a:lnTo>
                  <a:lnTo>
                    <a:pt x="1589" y="847"/>
                  </a:lnTo>
                  <a:lnTo>
                    <a:pt x="1593" y="843"/>
                  </a:lnTo>
                  <a:lnTo>
                    <a:pt x="1597" y="845"/>
                  </a:lnTo>
                  <a:lnTo>
                    <a:pt x="1601" y="846"/>
                  </a:lnTo>
                  <a:lnTo>
                    <a:pt x="1605" y="872"/>
                  </a:lnTo>
                  <a:lnTo>
                    <a:pt x="1610" y="860"/>
                  </a:lnTo>
                  <a:lnTo>
                    <a:pt x="1614" y="860"/>
                  </a:lnTo>
                  <a:lnTo>
                    <a:pt x="1619" y="872"/>
                  </a:lnTo>
                  <a:lnTo>
                    <a:pt x="1623" y="860"/>
                  </a:lnTo>
                  <a:lnTo>
                    <a:pt x="1627" y="862"/>
                  </a:lnTo>
                  <a:lnTo>
                    <a:pt x="1631" y="862"/>
                  </a:lnTo>
                  <a:lnTo>
                    <a:pt x="1636" y="862"/>
                  </a:lnTo>
                  <a:lnTo>
                    <a:pt x="1640" y="864"/>
                  </a:lnTo>
                  <a:lnTo>
                    <a:pt x="1644" y="860"/>
                  </a:lnTo>
                  <a:lnTo>
                    <a:pt x="1648" y="863"/>
                  </a:lnTo>
                  <a:lnTo>
                    <a:pt x="1652" y="862"/>
                  </a:lnTo>
                  <a:lnTo>
                    <a:pt x="1656" y="858"/>
                  </a:lnTo>
                  <a:lnTo>
                    <a:pt x="1661" y="853"/>
                  </a:lnTo>
                  <a:lnTo>
                    <a:pt x="1665" y="847"/>
                  </a:lnTo>
                  <a:lnTo>
                    <a:pt x="1669" y="846"/>
                  </a:lnTo>
                  <a:lnTo>
                    <a:pt x="1673" y="849"/>
                  </a:lnTo>
                  <a:lnTo>
                    <a:pt x="1678" y="849"/>
                  </a:lnTo>
                  <a:lnTo>
                    <a:pt x="1682" y="858"/>
                  </a:lnTo>
                  <a:lnTo>
                    <a:pt x="1687" y="854"/>
                  </a:lnTo>
                  <a:lnTo>
                    <a:pt x="1691" y="835"/>
                  </a:lnTo>
                  <a:lnTo>
                    <a:pt x="1695" y="813"/>
                  </a:lnTo>
                  <a:lnTo>
                    <a:pt x="1699" y="815"/>
                  </a:lnTo>
                  <a:lnTo>
                    <a:pt x="1704" y="842"/>
                  </a:lnTo>
                  <a:lnTo>
                    <a:pt x="1708" y="839"/>
                  </a:lnTo>
                  <a:lnTo>
                    <a:pt x="1713" y="857"/>
                  </a:lnTo>
                  <a:lnTo>
                    <a:pt x="1717" y="842"/>
                  </a:lnTo>
                  <a:lnTo>
                    <a:pt x="1721" y="854"/>
                  </a:lnTo>
                  <a:lnTo>
                    <a:pt x="1725" y="872"/>
                  </a:lnTo>
                  <a:lnTo>
                    <a:pt x="1730" y="857"/>
                  </a:lnTo>
                  <a:lnTo>
                    <a:pt x="1734" y="859"/>
                  </a:lnTo>
                  <a:lnTo>
                    <a:pt x="1739" y="872"/>
                  </a:lnTo>
                  <a:lnTo>
                    <a:pt x="1743" y="872"/>
                  </a:lnTo>
                  <a:lnTo>
                    <a:pt x="1747" y="862"/>
                  </a:lnTo>
                  <a:lnTo>
                    <a:pt x="1751" y="862"/>
                  </a:lnTo>
                  <a:lnTo>
                    <a:pt x="1756" y="872"/>
                  </a:lnTo>
                  <a:lnTo>
                    <a:pt x="1760" y="872"/>
                  </a:lnTo>
                  <a:lnTo>
                    <a:pt x="1764" y="872"/>
                  </a:lnTo>
                  <a:lnTo>
                    <a:pt x="1768" y="865"/>
                  </a:lnTo>
                  <a:lnTo>
                    <a:pt x="1772" y="863"/>
                  </a:lnTo>
                  <a:lnTo>
                    <a:pt x="1776" y="866"/>
                  </a:lnTo>
                  <a:lnTo>
                    <a:pt x="1781" y="857"/>
                  </a:lnTo>
                  <a:lnTo>
                    <a:pt x="1785" y="869"/>
                  </a:lnTo>
                  <a:lnTo>
                    <a:pt x="1789" y="867"/>
                  </a:lnTo>
                  <a:lnTo>
                    <a:pt x="1793" y="862"/>
                  </a:lnTo>
                  <a:lnTo>
                    <a:pt x="1798" y="865"/>
                  </a:lnTo>
                  <a:lnTo>
                    <a:pt x="1802" y="872"/>
                  </a:lnTo>
                  <a:lnTo>
                    <a:pt x="1806" y="861"/>
                  </a:lnTo>
                  <a:lnTo>
                    <a:pt x="1810" y="867"/>
                  </a:lnTo>
                  <a:lnTo>
                    <a:pt x="1815" y="867"/>
                  </a:lnTo>
                  <a:lnTo>
                    <a:pt x="1819" y="868"/>
                  </a:lnTo>
                  <a:lnTo>
                    <a:pt x="1823" y="862"/>
                  </a:lnTo>
                  <a:lnTo>
                    <a:pt x="1827" y="869"/>
                  </a:lnTo>
                  <a:lnTo>
                    <a:pt x="1832" y="868"/>
                  </a:lnTo>
                  <a:lnTo>
                    <a:pt x="1836" y="867"/>
                  </a:lnTo>
                  <a:lnTo>
                    <a:pt x="1841" y="862"/>
                  </a:lnTo>
                  <a:lnTo>
                    <a:pt x="1845" y="864"/>
                  </a:lnTo>
                  <a:lnTo>
                    <a:pt x="1849" y="865"/>
                  </a:lnTo>
                  <a:lnTo>
                    <a:pt x="1853" y="863"/>
                  </a:lnTo>
                  <a:lnTo>
                    <a:pt x="1857" y="872"/>
                  </a:lnTo>
                  <a:lnTo>
                    <a:pt x="1861" y="867"/>
                  </a:lnTo>
                  <a:lnTo>
                    <a:pt x="1866" y="862"/>
                  </a:lnTo>
                  <a:lnTo>
                    <a:pt x="1870" y="872"/>
                  </a:lnTo>
                  <a:lnTo>
                    <a:pt x="1874" y="861"/>
                  </a:lnTo>
                  <a:lnTo>
                    <a:pt x="1878" y="867"/>
                  </a:lnTo>
                  <a:lnTo>
                    <a:pt x="1883" y="862"/>
                  </a:lnTo>
                  <a:lnTo>
                    <a:pt x="1887" y="869"/>
                  </a:lnTo>
                  <a:lnTo>
                    <a:pt x="1891" y="860"/>
                  </a:lnTo>
                  <a:lnTo>
                    <a:pt x="1895" y="855"/>
                  </a:lnTo>
                  <a:lnTo>
                    <a:pt x="1899" y="848"/>
                  </a:lnTo>
                  <a:lnTo>
                    <a:pt x="1903" y="827"/>
                  </a:lnTo>
                  <a:lnTo>
                    <a:pt x="1908" y="784"/>
                  </a:lnTo>
                  <a:lnTo>
                    <a:pt x="1912" y="800"/>
                  </a:lnTo>
                  <a:lnTo>
                    <a:pt x="1916" y="828"/>
                  </a:lnTo>
                  <a:lnTo>
                    <a:pt x="1920" y="835"/>
                  </a:lnTo>
                  <a:lnTo>
                    <a:pt x="1924" y="838"/>
                  </a:lnTo>
                  <a:lnTo>
                    <a:pt x="1928" y="839"/>
                  </a:lnTo>
                  <a:lnTo>
                    <a:pt x="1932" y="855"/>
                  </a:lnTo>
                  <a:lnTo>
                    <a:pt x="1936" y="847"/>
                  </a:lnTo>
                  <a:lnTo>
                    <a:pt x="1941" y="857"/>
                  </a:lnTo>
                  <a:lnTo>
                    <a:pt x="1945" y="857"/>
                  </a:lnTo>
                  <a:lnTo>
                    <a:pt x="1949" y="860"/>
                  </a:lnTo>
                  <a:lnTo>
                    <a:pt x="1953" y="861"/>
                  </a:lnTo>
                  <a:lnTo>
                    <a:pt x="1957" y="859"/>
                  </a:lnTo>
                  <a:lnTo>
                    <a:pt x="1961" y="868"/>
                  </a:lnTo>
                  <a:lnTo>
                    <a:pt x="1965" y="863"/>
                  </a:lnTo>
                  <a:lnTo>
                    <a:pt x="1969" y="866"/>
                  </a:lnTo>
                  <a:lnTo>
                    <a:pt x="1973" y="865"/>
                  </a:lnTo>
                  <a:lnTo>
                    <a:pt x="1977" y="866"/>
                  </a:lnTo>
                  <a:lnTo>
                    <a:pt x="1982" y="863"/>
                  </a:lnTo>
                  <a:lnTo>
                    <a:pt x="1985" y="872"/>
                  </a:lnTo>
                  <a:lnTo>
                    <a:pt x="1990" y="867"/>
                  </a:lnTo>
                  <a:lnTo>
                    <a:pt x="1994" y="866"/>
                  </a:lnTo>
                  <a:lnTo>
                    <a:pt x="1998" y="866"/>
                  </a:lnTo>
                  <a:lnTo>
                    <a:pt x="2002" y="869"/>
                  </a:lnTo>
                  <a:lnTo>
                    <a:pt x="2006" y="863"/>
                  </a:lnTo>
                  <a:lnTo>
                    <a:pt x="2010" y="867"/>
                  </a:lnTo>
                  <a:lnTo>
                    <a:pt x="2014" y="872"/>
                  </a:lnTo>
                  <a:lnTo>
                    <a:pt x="2018" y="872"/>
                  </a:lnTo>
                  <a:lnTo>
                    <a:pt x="2023" y="869"/>
                  </a:lnTo>
                  <a:lnTo>
                    <a:pt x="2026" y="872"/>
                  </a:lnTo>
                  <a:lnTo>
                    <a:pt x="2031" y="872"/>
                  </a:lnTo>
                  <a:lnTo>
                    <a:pt x="2035" y="867"/>
                  </a:lnTo>
                  <a:lnTo>
                    <a:pt x="2039" y="872"/>
                  </a:lnTo>
                  <a:lnTo>
                    <a:pt x="2043" y="872"/>
                  </a:lnTo>
                  <a:lnTo>
                    <a:pt x="2047" y="861"/>
                  </a:lnTo>
                  <a:lnTo>
                    <a:pt x="2051" y="872"/>
                  </a:lnTo>
                  <a:lnTo>
                    <a:pt x="2056" y="872"/>
                  </a:lnTo>
                  <a:lnTo>
                    <a:pt x="2060" y="872"/>
                  </a:lnTo>
                  <a:lnTo>
                    <a:pt x="2064" y="872"/>
                  </a:lnTo>
                  <a:lnTo>
                    <a:pt x="2068" y="866"/>
                  </a:lnTo>
                  <a:lnTo>
                    <a:pt x="2072" y="872"/>
                  </a:lnTo>
                  <a:lnTo>
                    <a:pt x="2076" y="867"/>
                  </a:lnTo>
                  <a:lnTo>
                    <a:pt x="2081" y="868"/>
                  </a:lnTo>
                  <a:lnTo>
                    <a:pt x="2084" y="867"/>
                  </a:lnTo>
                  <a:lnTo>
                    <a:pt x="2089" y="867"/>
                  </a:lnTo>
                  <a:lnTo>
                    <a:pt x="2093" y="872"/>
                  </a:lnTo>
                  <a:lnTo>
                    <a:pt x="2097" y="867"/>
                  </a:lnTo>
                  <a:lnTo>
                    <a:pt x="2101" y="872"/>
                  </a:lnTo>
                  <a:lnTo>
                    <a:pt x="2106" y="866"/>
                  </a:lnTo>
                  <a:lnTo>
                    <a:pt x="2110" y="868"/>
                  </a:lnTo>
                  <a:lnTo>
                    <a:pt x="2114" y="872"/>
                  </a:lnTo>
                  <a:lnTo>
                    <a:pt x="2118" y="868"/>
                  </a:lnTo>
                  <a:lnTo>
                    <a:pt x="2122" y="872"/>
                  </a:lnTo>
                  <a:lnTo>
                    <a:pt x="2126" y="872"/>
                  </a:lnTo>
                  <a:lnTo>
                    <a:pt x="2130" y="872"/>
                  </a:lnTo>
                  <a:lnTo>
                    <a:pt x="2134" y="868"/>
                  </a:lnTo>
                  <a:lnTo>
                    <a:pt x="2139" y="869"/>
                  </a:lnTo>
                  <a:lnTo>
                    <a:pt x="2143" y="872"/>
                  </a:lnTo>
                  <a:lnTo>
                    <a:pt x="2147" y="872"/>
                  </a:lnTo>
                  <a:lnTo>
                    <a:pt x="2151" y="867"/>
                  </a:lnTo>
                  <a:lnTo>
                    <a:pt x="2155" y="867"/>
                  </a:lnTo>
                  <a:lnTo>
                    <a:pt x="2159" y="867"/>
                  </a:lnTo>
                  <a:lnTo>
                    <a:pt x="2164" y="872"/>
                  </a:lnTo>
                  <a:lnTo>
                    <a:pt x="2168" y="868"/>
                  </a:lnTo>
                  <a:lnTo>
                    <a:pt x="2172" y="872"/>
                  </a:lnTo>
                  <a:lnTo>
                    <a:pt x="2176" y="865"/>
                  </a:lnTo>
                  <a:lnTo>
                    <a:pt x="2180" y="872"/>
                  </a:lnTo>
                  <a:lnTo>
                    <a:pt x="2184" y="869"/>
                  </a:lnTo>
                  <a:lnTo>
                    <a:pt x="2189" y="866"/>
                  </a:lnTo>
                  <a:lnTo>
                    <a:pt x="2193" y="869"/>
                  </a:lnTo>
                  <a:lnTo>
                    <a:pt x="2197" y="867"/>
                  </a:lnTo>
                  <a:lnTo>
                    <a:pt x="2201" y="872"/>
                  </a:lnTo>
                  <a:lnTo>
                    <a:pt x="2205" y="868"/>
                  </a:lnTo>
                  <a:lnTo>
                    <a:pt x="2209" y="863"/>
                  </a:lnTo>
                  <a:lnTo>
                    <a:pt x="2214" y="872"/>
                  </a:lnTo>
                  <a:lnTo>
                    <a:pt x="2218" y="869"/>
                  </a:lnTo>
                  <a:lnTo>
                    <a:pt x="2222" y="861"/>
                  </a:lnTo>
                  <a:lnTo>
                    <a:pt x="2226" y="869"/>
                  </a:lnTo>
                  <a:lnTo>
                    <a:pt x="2230" y="872"/>
                  </a:lnTo>
                  <a:lnTo>
                    <a:pt x="2234" y="872"/>
                  </a:lnTo>
                  <a:lnTo>
                    <a:pt x="2239" y="867"/>
                  </a:lnTo>
                  <a:lnTo>
                    <a:pt x="2243" y="872"/>
                  </a:lnTo>
                  <a:lnTo>
                    <a:pt x="2247" y="865"/>
                  </a:lnTo>
                  <a:lnTo>
                    <a:pt x="2251" y="872"/>
                  </a:lnTo>
                  <a:lnTo>
                    <a:pt x="2255" y="872"/>
                  </a:lnTo>
                  <a:lnTo>
                    <a:pt x="2259" y="866"/>
                  </a:lnTo>
                  <a:lnTo>
                    <a:pt x="2264" y="872"/>
                  </a:lnTo>
                  <a:lnTo>
                    <a:pt x="2268" y="872"/>
                  </a:lnTo>
                  <a:lnTo>
                    <a:pt x="2272" y="872"/>
                  </a:lnTo>
                  <a:lnTo>
                    <a:pt x="2276" y="872"/>
                  </a:lnTo>
                  <a:lnTo>
                    <a:pt x="2280" y="872"/>
                  </a:lnTo>
                  <a:lnTo>
                    <a:pt x="2284" y="872"/>
                  </a:lnTo>
                  <a:lnTo>
                    <a:pt x="2288" y="872"/>
                  </a:lnTo>
                  <a:lnTo>
                    <a:pt x="2292" y="872"/>
                  </a:lnTo>
                  <a:lnTo>
                    <a:pt x="2297" y="869"/>
                  </a:lnTo>
                  <a:lnTo>
                    <a:pt x="2301" y="867"/>
                  </a:lnTo>
                  <a:lnTo>
                    <a:pt x="2305" y="867"/>
                  </a:lnTo>
                  <a:lnTo>
                    <a:pt x="2309" y="872"/>
                  </a:lnTo>
                  <a:lnTo>
                    <a:pt x="2313" y="872"/>
                  </a:lnTo>
                  <a:lnTo>
                    <a:pt x="2317" y="872"/>
                  </a:lnTo>
                  <a:lnTo>
                    <a:pt x="2321" y="872"/>
                  </a:lnTo>
                  <a:lnTo>
                    <a:pt x="2325" y="869"/>
                  </a:lnTo>
                  <a:lnTo>
                    <a:pt x="2329" y="872"/>
                  </a:lnTo>
                  <a:lnTo>
                    <a:pt x="2333" y="868"/>
                  </a:lnTo>
                  <a:lnTo>
                    <a:pt x="2338" y="867"/>
                  </a:lnTo>
                  <a:lnTo>
                    <a:pt x="2342" y="872"/>
                  </a:lnTo>
                  <a:lnTo>
                    <a:pt x="2346" y="868"/>
                  </a:lnTo>
                  <a:lnTo>
                    <a:pt x="2350" y="869"/>
                  </a:lnTo>
                  <a:lnTo>
                    <a:pt x="2354" y="872"/>
                  </a:lnTo>
                  <a:lnTo>
                    <a:pt x="2358" y="872"/>
                  </a:lnTo>
                  <a:lnTo>
                    <a:pt x="2362" y="868"/>
                  </a:lnTo>
                  <a:lnTo>
                    <a:pt x="2366" y="865"/>
                  </a:lnTo>
                  <a:lnTo>
                    <a:pt x="2370" y="872"/>
                  </a:lnTo>
                  <a:lnTo>
                    <a:pt x="2374" y="872"/>
                  </a:lnTo>
                  <a:lnTo>
                    <a:pt x="2378" y="872"/>
                  </a:lnTo>
                  <a:lnTo>
                    <a:pt x="2382" y="868"/>
                  </a:lnTo>
                  <a:lnTo>
                    <a:pt x="2386" y="870"/>
                  </a:lnTo>
                  <a:lnTo>
                    <a:pt x="2391" y="864"/>
                  </a:lnTo>
                  <a:lnTo>
                    <a:pt x="2395" y="872"/>
                  </a:lnTo>
                  <a:lnTo>
                    <a:pt x="2399" y="872"/>
                  </a:lnTo>
                  <a:lnTo>
                    <a:pt x="2403" y="872"/>
                  </a:lnTo>
                  <a:lnTo>
                    <a:pt x="2407" y="872"/>
                  </a:lnTo>
                  <a:lnTo>
                    <a:pt x="2411" y="868"/>
                  </a:lnTo>
                  <a:lnTo>
                    <a:pt x="2415" y="872"/>
                  </a:lnTo>
                  <a:lnTo>
                    <a:pt x="2419" y="872"/>
                  </a:lnTo>
                  <a:lnTo>
                    <a:pt x="2423" y="872"/>
                  </a:lnTo>
                  <a:lnTo>
                    <a:pt x="2428" y="872"/>
                  </a:lnTo>
                  <a:lnTo>
                    <a:pt x="2432" y="872"/>
                  </a:lnTo>
                  <a:lnTo>
                    <a:pt x="2436" y="867"/>
                  </a:lnTo>
                  <a:lnTo>
                    <a:pt x="2440" y="872"/>
                  </a:lnTo>
                  <a:lnTo>
                    <a:pt x="2444" y="872"/>
                  </a:lnTo>
                  <a:lnTo>
                    <a:pt x="2448" y="870"/>
                  </a:lnTo>
                  <a:lnTo>
                    <a:pt x="2452" y="872"/>
                  </a:lnTo>
                  <a:lnTo>
                    <a:pt x="2456" y="865"/>
                  </a:lnTo>
                  <a:lnTo>
                    <a:pt x="2460" y="869"/>
                  </a:lnTo>
                  <a:lnTo>
                    <a:pt x="2464" y="872"/>
                  </a:lnTo>
                  <a:lnTo>
                    <a:pt x="2469" y="872"/>
                  </a:lnTo>
                  <a:lnTo>
                    <a:pt x="2473" y="870"/>
                  </a:lnTo>
                  <a:lnTo>
                    <a:pt x="2477" y="872"/>
                  </a:lnTo>
                  <a:lnTo>
                    <a:pt x="2481" y="872"/>
                  </a:lnTo>
                  <a:lnTo>
                    <a:pt x="2486" y="869"/>
                  </a:lnTo>
                  <a:lnTo>
                    <a:pt x="2490" y="869"/>
                  </a:lnTo>
                  <a:lnTo>
                    <a:pt x="2494" y="872"/>
                  </a:lnTo>
                  <a:lnTo>
                    <a:pt x="2498" y="869"/>
                  </a:lnTo>
                  <a:lnTo>
                    <a:pt x="2502" y="872"/>
                  </a:lnTo>
                  <a:lnTo>
                    <a:pt x="2506" y="868"/>
                  </a:lnTo>
                  <a:lnTo>
                    <a:pt x="2510" y="872"/>
                  </a:lnTo>
                  <a:lnTo>
                    <a:pt x="2514" y="870"/>
                  </a:lnTo>
                  <a:lnTo>
                    <a:pt x="2518" y="872"/>
                  </a:lnTo>
                  <a:lnTo>
                    <a:pt x="2522" y="869"/>
                  </a:lnTo>
                  <a:lnTo>
                    <a:pt x="2526" y="872"/>
                  </a:lnTo>
                  <a:lnTo>
                    <a:pt x="2530" y="869"/>
                  </a:lnTo>
                  <a:lnTo>
                    <a:pt x="2535" y="872"/>
                  </a:lnTo>
                  <a:lnTo>
                    <a:pt x="2538" y="869"/>
                  </a:lnTo>
                  <a:lnTo>
                    <a:pt x="2543" y="869"/>
                  </a:lnTo>
                  <a:lnTo>
                    <a:pt x="2546" y="872"/>
                  </a:lnTo>
                  <a:lnTo>
                    <a:pt x="2551" y="872"/>
                  </a:lnTo>
                  <a:lnTo>
                    <a:pt x="2554" y="872"/>
                  </a:lnTo>
                  <a:lnTo>
                    <a:pt x="2559" y="869"/>
                  </a:lnTo>
                  <a:lnTo>
                    <a:pt x="2563" y="872"/>
                  </a:lnTo>
                  <a:lnTo>
                    <a:pt x="2567" y="868"/>
                  </a:lnTo>
                  <a:lnTo>
                    <a:pt x="2571" y="872"/>
                  </a:lnTo>
                  <a:lnTo>
                    <a:pt x="2575" y="872"/>
                  </a:lnTo>
                  <a:lnTo>
                    <a:pt x="2579" y="870"/>
                  </a:lnTo>
                  <a:lnTo>
                    <a:pt x="2583" y="866"/>
                  </a:lnTo>
                  <a:lnTo>
                    <a:pt x="2587" y="872"/>
                  </a:lnTo>
                  <a:lnTo>
                    <a:pt x="2591" y="872"/>
                  </a:lnTo>
                  <a:lnTo>
                    <a:pt x="2595" y="869"/>
                  </a:lnTo>
                  <a:lnTo>
                    <a:pt x="2600" y="872"/>
                  </a:lnTo>
                  <a:lnTo>
                    <a:pt x="2604" y="869"/>
                  </a:lnTo>
                  <a:lnTo>
                    <a:pt x="2608" y="872"/>
                  </a:lnTo>
                  <a:lnTo>
                    <a:pt x="2612" y="869"/>
                  </a:lnTo>
                  <a:lnTo>
                    <a:pt x="2616" y="868"/>
                  </a:lnTo>
                  <a:lnTo>
                    <a:pt x="2620" y="872"/>
                  </a:lnTo>
                  <a:lnTo>
                    <a:pt x="2624" y="867"/>
                  </a:lnTo>
                  <a:lnTo>
                    <a:pt x="2628" y="872"/>
                  </a:lnTo>
                  <a:lnTo>
                    <a:pt x="2632" y="869"/>
                  </a:lnTo>
                  <a:lnTo>
                    <a:pt x="2637" y="869"/>
                  </a:lnTo>
                  <a:lnTo>
                    <a:pt x="2641" y="869"/>
                  </a:lnTo>
                  <a:lnTo>
                    <a:pt x="2645" y="866"/>
                  </a:lnTo>
                  <a:lnTo>
                    <a:pt x="2649" y="872"/>
                  </a:lnTo>
                  <a:lnTo>
                    <a:pt x="2653" y="872"/>
                  </a:lnTo>
                  <a:lnTo>
                    <a:pt x="2657" y="872"/>
                  </a:lnTo>
                  <a:lnTo>
                    <a:pt x="2661" y="872"/>
                  </a:lnTo>
                  <a:lnTo>
                    <a:pt x="2666" y="869"/>
                  </a:lnTo>
                  <a:lnTo>
                    <a:pt x="2670" y="867"/>
                  </a:lnTo>
                  <a:lnTo>
                    <a:pt x="2674" y="872"/>
                  </a:lnTo>
                  <a:lnTo>
                    <a:pt x="2678" y="872"/>
                  </a:lnTo>
                  <a:lnTo>
                    <a:pt x="2682" y="872"/>
                  </a:lnTo>
                  <a:lnTo>
                    <a:pt x="2686" y="868"/>
                  </a:lnTo>
                  <a:lnTo>
                    <a:pt x="2690" y="872"/>
                  </a:lnTo>
                  <a:lnTo>
                    <a:pt x="2694" y="872"/>
                  </a:lnTo>
                  <a:lnTo>
                    <a:pt x="2699" y="872"/>
                  </a:lnTo>
                  <a:lnTo>
                    <a:pt x="2703" y="869"/>
                  </a:lnTo>
                  <a:lnTo>
                    <a:pt x="2707" y="869"/>
                  </a:lnTo>
                  <a:lnTo>
                    <a:pt x="2711" y="869"/>
                  </a:lnTo>
                  <a:lnTo>
                    <a:pt x="2715" y="872"/>
                  </a:lnTo>
                  <a:lnTo>
                    <a:pt x="2719" y="867"/>
                  </a:lnTo>
                  <a:lnTo>
                    <a:pt x="2723" y="872"/>
                  </a:lnTo>
                  <a:lnTo>
                    <a:pt x="2727" y="872"/>
                  </a:lnTo>
                  <a:lnTo>
                    <a:pt x="2731" y="866"/>
                  </a:lnTo>
                  <a:lnTo>
                    <a:pt x="2735" y="872"/>
                  </a:lnTo>
                  <a:lnTo>
                    <a:pt x="2739" y="872"/>
                  </a:lnTo>
                  <a:lnTo>
                    <a:pt x="2743" y="872"/>
                  </a:lnTo>
                  <a:lnTo>
                    <a:pt x="2747" y="868"/>
                  </a:lnTo>
                  <a:lnTo>
                    <a:pt x="2752" y="872"/>
                  </a:lnTo>
                  <a:lnTo>
                    <a:pt x="2756" y="872"/>
                  </a:lnTo>
                  <a:lnTo>
                    <a:pt x="2760" y="872"/>
                  </a:lnTo>
                  <a:lnTo>
                    <a:pt x="2764" y="872"/>
                  </a:lnTo>
                  <a:lnTo>
                    <a:pt x="2768" y="869"/>
                  </a:lnTo>
                  <a:lnTo>
                    <a:pt x="2772" y="872"/>
                  </a:lnTo>
                  <a:lnTo>
                    <a:pt x="2776" y="872"/>
                  </a:lnTo>
                  <a:lnTo>
                    <a:pt x="2780" y="868"/>
                  </a:lnTo>
                  <a:lnTo>
                    <a:pt x="2784" y="872"/>
                  </a:lnTo>
                  <a:lnTo>
                    <a:pt x="2788" y="865"/>
                  </a:lnTo>
                  <a:lnTo>
                    <a:pt x="2792" y="872"/>
                  </a:lnTo>
                  <a:lnTo>
                    <a:pt x="2797" y="866"/>
                  </a:lnTo>
                  <a:lnTo>
                    <a:pt x="2800" y="872"/>
                  </a:lnTo>
                  <a:lnTo>
                    <a:pt x="2805" y="867"/>
                  </a:lnTo>
                  <a:lnTo>
                    <a:pt x="2809" y="872"/>
                  </a:lnTo>
                  <a:lnTo>
                    <a:pt x="2813" y="872"/>
                  </a:lnTo>
                  <a:lnTo>
                    <a:pt x="2817" y="872"/>
                  </a:lnTo>
                  <a:lnTo>
                    <a:pt x="2821" y="868"/>
                  </a:lnTo>
                  <a:lnTo>
                    <a:pt x="2825" y="869"/>
                  </a:lnTo>
                  <a:lnTo>
                    <a:pt x="2829" y="872"/>
                  </a:lnTo>
                  <a:lnTo>
                    <a:pt x="2833" y="872"/>
                  </a:lnTo>
                  <a:lnTo>
                    <a:pt x="2838" y="872"/>
                  </a:lnTo>
                  <a:lnTo>
                    <a:pt x="2841" y="867"/>
                  </a:lnTo>
                  <a:lnTo>
                    <a:pt x="2846" y="872"/>
                  </a:lnTo>
                  <a:lnTo>
                    <a:pt x="2850" y="872"/>
                  </a:lnTo>
                  <a:lnTo>
                    <a:pt x="2854" y="872"/>
                  </a:lnTo>
                  <a:lnTo>
                    <a:pt x="2858" y="865"/>
                  </a:lnTo>
                  <a:lnTo>
                    <a:pt x="2862" y="872"/>
                  </a:lnTo>
                  <a:lnTo>
                    <a:pt x="2866" y="872"/>
                  </a:lnTo>
                  <a:lnTo>
                    <a:pt x="2870" y="872"/>
                  </a:lnTo>
                  <a:lnTo>
                    <a:pt x="2874" y="868"/>
                  </a:lnTo>
                  <a:lnTo>
                    <a:pt x="2878" y="863"/>
                  </a:lnTo>
                  <a:lnTo>
                    <a:pt x="2883" y="865"/>
                  </a:lnTo>
                  <a:lnTo>
                    <a:pt x="2887" y="867"/>
                  </a:lnTo>
                  <a:lnTo>
                    <a:pt x="2891" y="872"/>
                  </a:lnTo>
                  <a:lnTo>
                    <a:pt x="2895" y="866"/>
                  </a:lnTo>
                  <a:lnTo>
                    <a:pt x="2899" y="864"/>
                  </a:lnTo>
                  <a:lnTo>
                    <a:pt x="2903" y="872"/>
                  </a:lnTo>
                  <a:lnTo>
                    <a:pt x="2907" y="872"/>
                  </a:lnTo>
                  <a:lnTo>
                    <a:pt x="2911" y="872"/>
                  </a:lnTo>
                  <a:lnTo>
                    <a:pt x="2915" y="872"/>
                  </a:lnTo>
                  <a:lnTo>
                    <a:pt x="2919" y="872"/>
                  </a:lnTo>
                  <a:lnTo>
                    <a:pt x="2923" y="872"/>
                  </a:lnTo>
                  <a:lnTo>
                    <a:pt x="2927" y="865"/>
                  </a:lnTo>
                  <a:lnTo>
                    <a:pt x="2931" y="872"/>
                  </a:lnTo>
                  <a:lnTo>
                    <a:pt x="2935" y="866"/>
                  </a:lnTo>
                  <a:lnTo>
                    <a:pt x="2939" y="869"/>
                  </a:lnTo>
                  <a:lnTo>
                    <a:pt x="2943" y="872"/>
                  </a:lnTo>
                  <a:lnTo>
                    <a:pt x="2947" y="868"/>
                  </a:lnTo>
                  <a:lnTo>
                    <a:pt x="2951" y="872"/>
                  </a:lnTo>
                  <a:lnTo>
                    <a:pt x="2955" y="872"/>
                  </a:lnTo>
                  <a:lnTo>
                    <a:pt x="2960" y="872"/>
                  </a:lnTo>
                  <a:lnTo>
                    <a:pt x="2963" y="872"/>
                  </a:lnTo>
                  <a:lnTo>
                    <a:pt x="2968" y="872"/>
                  </a:lnTo>
                  <a:lnTo>
                    <a:pt x="2972" y="872"/>
                  </a:lnTo>
                  <a:lnTo>
                    <a:pt x="2976" y="872"/>
                  </a:lnTo>
                  <a:lnTo>
                    <a:pt x="2980" y="872"/>
                  </a:lnTo>
                  <a:lnTo>
                    <a:pt x="2984" y="869"/>
                  </a:lnTo>
                  <a:lnTo>
                    <a:pt x="2988" y="866"/>
                  </a:lnTo>
                  <a:lnTo>
                    <a:pt x="2992" y="869"/>
                  </a:lnTo>
                  <a:lnTo>
                    <a:pt x="2996" y="868"/>
                  </a:lnTo>
                  <a:lnTo>
                    <a:pt x="3000" y="872"/>
                  </a:lnTo>
                  <a:lnTo>
                    <a:pt x="3004" y="872"/>
                  </a:lnTo>
                  <a:lnTo>
                    <a:pt x="3008" y="869"/>
                  </a:lnTo>
                  <a:lnTo>
                    <a:pt x="3012" y="872"/>
                  </a:lnTo>
                  <a:lnTo>
                    <a:pt x="3016" y="872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51">
              <a:extLst>
                <a:ext uri="{FF2B5EF4-FFF2-40B4-BE49-F238E27FC236}">
                  <a16:creationId xmlns:a16="http://schemas.microsoft.com/office/drawing/2014/main" id="{D962FF40-FB3A-1E7E-8398-D364CE0E4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3" y="3146"/>
              <a:ext cx="3358" cy="33"/>
            </a:xfrm>
            <a:custGeom>
              <a:avLst/>
              <a:gdLst>
                <a:gd name="T0" fmla="*/ 53 w 3358"/>
                <a:gd name="T1" fmla="*/ 33 h 33"/>
                <a:gd name="T2" fmla="*/ 109 w 3358"/>
                <a:gd name="T3" fmla="*/ 30 h 33"/>
                <a:gd name="T4" fmla="*/ 166 w 3358"/>
                <a:gd name="T5" fmla="*/ 33 h 33"/>
                <a:gd name="T6" fmla="*/ 223 w 3358"/>
                <a:gd name="T7" fmla="*/ 33 h 33"/>
                <a:gd name="T8" fmla="*/ 279 w 3358"/>
                <a:gd name="T9" fmla="*/ 33 h 33"/>
                <a:gd name="T10" fmla="*/ 335 w 3358"/>
                <a:gd name="T11" fmla="*/ 28 h 33"/>
                <a:gd name="T12" fmla="*/ 391 w 3358"/>
                <a:gd name="T13" fmla="*/ 33 h 33"/>
                <a:gd name="T14" fmla="*/ 448 w 3358"/>
                <a:gd name="T15" fmla="*/ 28 h 33"/>
                <a:gd name="T16" fmla="*/ 504 w 3358"/>
                <a:gd name="T17" fmla="*/ 27 h 33"/>
                <a:gd name="T18" fmla="*/ 560 w 3358"/>
                <a:gd name="T19" fmla="*/ 33 h 33"/>
                <a:gd name="T20" fmla="*/ 616 w 3358"/>
                <a:gd name="T21" fmla="*/ 25 h 33"/>
                <a:gd name="T22" fmla="*/ 672 w 3358"/>
                <a:gd name="T23" fmla="*/ 33 h 33"/>
                <a:gd name="T24" fmla="*/ 728 w 3358"/>
                <a:gd name="T25" fmla="*/ 27 h 33"/>
                <a:gd name="T26" fmla="*/ 784 w 3358"/>
                <a:gd name="T27" fmla="*/ 33 h 33"/>
                <a:gd name="T28" fmla="*/ 840 w 3358"/>
                <a:gd name="T29" fmla="*/ 28 h 33"/>
                <a:gd name="T30" fmla="*/ 896 w 3358"/>
                <a:gd name="T31" fmla="*/ 33 h 33"/>
                <a:gd name="T32" fmla="*/ 951 w 3358"/>
                <a:gd name="T33" fmla="*/ 33 h 33"/>
                <a:gd name="T34" fmla="*/ 1007 w 3358"/>
                <a:gd name="T35" fmla="*/ 29 h 33"/>
                <a:gd name="T36" fmla="*/ 1062 w 3358"/>
                <a:gd name="T37" fmla="*/ 33 h 33"/>
                <a:gd name="T38" fmla="*/ 1118 w 3358"/>
                <a:gd name="T39" fmla="*/ 27 h 33"/>
                <a:gd name="T40" fmla="*/ 1173 w 3358"/>
                <a:gd name="T41" fmla="*/ 23 h 33"/>
                <a:gd name="T42" fmla="*/ 1228 w 3358"/>
                <a:gd name="T43" fmla="*/ 28 h 33"/>
                <a:gd name="T44" fmla="*/ 1283 w 3358"/>
                <a:gd name="T45" fmla="*/ 33 h 33"/>
                <a:gd name="T46" fmla="*/ 1338 w 3358"/>
                <a:gd name="T47" fmla="*/ 33 h 33"/>
                <a:gd name="T48" fmla="*/ 1392 w 3358"/>
                <a:gd name="T49" fmla="*/ 30 h 33"/>
                <a:gd name="T50" fmla="*/ 1447 w 3358"/>
                <a:gd name="T51" fmla="*/ 33 h 33"/>
                <a:gd name="T52" fmla="*/ 1501 w 3358"/>
                <a:gd name="T53" fmla="*/ 26 h 33"/>
                <a:gd name="T54" fmla="*/ 1556 w 3358"/>
                <a:gd name="T55" fmla="*/ 33 h 33"/>
                <a:gd name="T56" fmla="*/ 1610 w 3358"/>
                <a:gd name="T57" fmla="*/ 33 h 33"/>
                <a:gd name="T58" fmla="*/ 1664 w 3358"/>
                <a:gd name="T59" fmla="*/ 18 h 33"/>
                <a:gd name="T60" fmla="*/ 1718 w 3358"/>
                <a:gd name="T61" fmla="*/ 33 h 33"/>
                <a:gd name="T62" fmla="*/ 1772 w 3358"/>
                <a:gd name="T63" fmla="*/ 33 h 33"/>
                <a:gd name="T64" fmla="*/ 1825 w 3358"/>
                <a:gd name="T65" fmla="*/ 22 h 33"/>
                <a:gd name="T66" fmla="*/ 1879 w 3358"/>
                <a:gd name="T67" fmla="*/ 18 h 33"/>
                <a:gd name="T68" fmla="*/ 1932 w 3358"/>
                <a:gd name="T69" fmla="*/ 24 h 33"/>
                <a:gd name="T70" fmla="*/ 1986 w 3358"/>
                <a:gd name="T71" fmla="*/ 23 h 33"/>
                <a:gd name="T72" fmla="*/ 2040 w 3358"/>
                <a:gd name="T73" fmla="*/ 11 h 33"/>
                <a:gd name="T74" fmla="*/ 2093 w 3358"/>
                <a:gd name="T75" fmla="*/ 33 h 33"/>
                <a:gd name="T76" fmla="*/ 2147 w 3358"/>
                <a:gd name="T77" fmla="*/ 33 h 33"/>
                <a:gd name="T78" fmla="*/ 2201 w 3358"/>
                <a:gd name="T79" fmla="*/ 23 h 33"/>
                <a:gd name="T80" fmla="*/ 2254 w 3358"/>
                <a:gd name="T81" fmla="*/ 12 h 33"/>
                <a:gd name="T82" fmla="*/ 2308 w 3358"/>
                <a:gd name="T83" fmla="*/ 9 h 33"/>
                <a:gd name="T84" fmla="*/ 2362 w 3358"/>
                <a:gd name="T85" fmla="*/ 24 h 33"/>
                <a:gd name="T86" fmla="*/ 2415 w 3358"/>
                <a:gd name="T87" fmla="*/ 5 h 33"/>
                <a:gd name="T88" fmla="*/ 2468 w 3358"/>
                <a:gd name="T89" fmla="*/ 20 h 33"/>
                <a:gd name="T90" fmla="*/ 2522 w 3358"/>
                <a:gd name="T91" fmla="*/ 13 h 33"/>
                <a:gd name="T92" fmla="*/ 2576 w 3358"/>
                <a:gd name="T93" fmla="*/ 33 h 33"/>
                <a:gd name="T94" fmla="*/ 2629 w 3358"/>
                <a:gd name="T95" fmla="*/ 15 h 33"/>
                <a:gd name="T96" fmla="*/ 2682 w 3358"/>
                <a:gd name="T97" fmla="*/ 2 h 33"/>
                <a:gd name="T98" fmla="*/ 2735 w 3358"/>
                <a:gd name="T99" fmla="*/ 33 h 33"/>
                <a:gd name="T100" fmla="*/ 2789 w 3358"/>
                <a:gd name="T101" fmla="*/ 18 h 33"/>
                <a:gd name="T102" fmla="*/ 2842 w 3358"/>
                <a:gd name="T103" fmla="*/ 15 h 33"/>
                <a:gd name="T104" fmla="*/ 2895 w 3358"/>
                <a:gd name="T105" fmla="*/ 33 h 33"/>
                <a:gd name="T106" fmla="*/ 2948 w 3358"/>
                <a:gd name="T107" fmla="*/ 15 h 33"/>
                <a:gd name="T108" fmla="*/ 3001 w 3358"/>
                <a:gd name="T109" fmla="*/ 11 h 33"/>
                <a:gd name="T110" fmla="*/ 3054 w 3358"/>
                <a:gd name="T111" fmla="*/ 19 h 33"/>
                <a:gd name="T112" fmla="*/ 3107 w 3358"/>
                <a:gd name="T113" fmla="*/ 18 h 33"/>
                <a:gd name="T114" fmla="*/ 3159 w 3358"/>
                <a:gd name="T115" fmla="*/ 13 h 33"/>
                <a:gd name="T116" fmla="*/ 3212 w 3358"/>
                <a:gd name="T117" fmla="*/ 18 h 33"/>
                <a:gd name="T118" fmla="*/ 3264 w 3358"/>
                <a:gd name="T119" fmla="*/ 14 h 33"/>
                <a:gd name="T120" fmla="*/ 3317 w 3358"/>
                <a:gd name="T12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58" h="33">
                  <a:moveTo>
                    <a:pt x="0" y="33"/>
                  </a:moveTo>
                  <a:lnTo>
                    <a:pt x="4" y="33"/>
                  </a:lnTo>
                  <a:lnTo>
                    <a:pt x="8" y="33"/>
                  </a:lnTo>
                  <a:lnTo>
                    <a:pt x="13" y="33"/>
                  </a:lnTo>
                  <a:lnTo>
                    <a:pt x="16" y="33"/>
                  </a:lnTo>
                  <a:lnTo>
                    <a:pt x="21" y="33"/>
                  </a:lnTo>
                  <a:lnTo>
                    <a:pt x="25" y="26"/>
                  </a:lnTo>
                  <a:lnTo>
                    <a:pt x="28" y="33"/>
                  </a:lnTo>
                  <a:lnTo>
                    <a:pt x="33" y="33"/>
                  </a:lnTo>
                  <a:lnTo>
                    <a:pt x="36" y="33"/>
                  </a:lnTo>
                  <a:lnTo>
                    <a:pt x="41" y="30"/>
                  </a:lnTo>
                  <a:lnTo>
                    <a:pt x="45" y="33"/>
                  </a:lnTo>
                  <a:lnTo>
                    <a:pt x="49" y="33"/>
                  </a:lnTo>
                  <a:lnTo>
                    <a:pt x="53" y="33"/>
                  </a:lnTo>
                  <a:lnTo>
                    <a:pt x="56" y="33"/>
                  </a:lnTo>
                  <a:lnTo>
                    <a:pt x="60" y="33"/>
                  </a:lnTo>
                  <a:lnTo>
                    <a:pt x="65" y="33"/>
                  </a:lnTo>
                  <a:lnTo>
                    <a:pt x="68" y="33"/>
                  </a:lnTo>
                  <a:lnTo>
                    <a:pt x="73" y="30"/>
                  </a:lnTo>
                  <a:lnTo>
                    <a:pt x="77" y="28"/>
                  </a:lnTo>
                  <a:lnTo>
                    <a:pt x="81" y="33"/>
                  </a:lnTo>
                  <a:lnTo>
                    <a:pt x="85" y="33"/>
                  </a:lnTo>
                  <a:lnTo>
                    <a:pt x="88" y="33"/>
                  </a:lnTo>
                  <a:lnTo>
                    <a:pt x="92" y="33"/>
                  </a:lnTo>
                  <a:lnTo>
                    <a:pt x="97" y="33"/>
                  </a:lnTo>
                  <a:lnTo>
                    <a:pt x="101" y="33"/>
                  </a:lnTo>
                  <a:lnTo>
                    <a:pt x="105" y="33"/>
                  </a:lnTo>
                  <a:lnTo>
                    <a:pt x="109" y="30"/>
                  </a:lnTo>
                  <a:lnTo>
                    <a:pt x="113" y="29"/>
                  </a:lnTo>
                  <a:lnTo>
                    <a:pt x="117" y="33"/>
                  </a:lnTo>
                  <a:lnTo>
                    <a:pt x="121" y="29"/>
                  </a:lnTo>
                  <a:lnTo>
                    <a:pt x="125" y="30"/>
                  </a:lnTo>
                  <a:lnTo>
                    <a:pt x="129" y="30"/>
                  </a:lnTo>
                  <a:lnTo>
                    <a:pt x="133" y="30"/>
                  </a:lnTo>
                  <a:lnTo>
                    <a:pt x="137" y="30"/>
                  </a:lnTo>
                  <a:lnTo>
                    <a:pt x="141" y="30"/>
                  </a:lnTo>
                  <a:lnTo>
                    <a:pt x="145" y="27"/>
                  </a:lnTo>
                  <a:lnTo>
                    <a:pt x="149" y="28"/>
                  </a:lnTo>
                  <a:lnTo>
                    <a:pt x="153" y="33"/>
                  </a:lnTo>
                  <a:lnTo>
                    <a:pt x="157" y="33"/>
                  </a:lnTo>
                  <a:lnTo>
                    <a:pt x="161" y="27"/>
                  </a:lnTo>
                  <a:lnTo>
                    <a:pt x="166" y="33"/>
                  </a:lnTo>
                  <a:lnTo>
                    <a:pt x="170" y="29"/>
                  </a:lnTo>
                  <a:lnTo>
                    <a:pt x="174" y="33"/>
                  </a:lnTo>
                  <a:lnTo>
                    <a:pt x="178" y="33"/>
                  </a:lnTo>
                  <a:lnTo>
                    <a:pt x="182" y="33"/>
                  </a:lnTo>
                  <a:lnTo>
                    <a:pt x="186" y="33"/>
                  </a:lnTo>
                  <a:lnTo>
                    <a:pt x="190" y="33"/>
                  </a:lnTo>
                  <a:lnTo>
                    <a:pt x="194" y="28"/>
                  </a:lnTo>
                  <a:lnTo>
                    <a:pt x="198" y="33"/>
                  </a:lnTo>
                  <a:lnTo>
                    <a:pt x="202" y="27"/>
                  </a:lnTo>
                  <a:lnTo>
                    <a:pt x="206" y="27"/>
                  </a:lnTo>
                  <a:lnTo>
                    <a:pt x="210" y="33"/>
                  </a:lnTo>
                  <a:lnTo>
                    <a:pt x="214" y="33"/>
                  </a:lnTo>
                  <a:lnTo>
                    <a:pt x="219" y="30"/>
                  </a:lnTo>
                  <a:lnTo>
                    <a:pt x="223" y="33"/>
                  </a:lnTo>
                  <a:lnTo>
                    <a:pt x="227" y="33"/>
                  </a:lnTo>
                  <a:lnTo>
                    <a:pt x="231" y="29"/>
                  </a:lnTo>
                  <a:lnTo>
                    <a:pt x="235" y="30"/>
                  </a:lnTo>
                  <a:lnTo>
                    <a:pt x="239" y="30"/>
                  </a:lnTo>
                  <a:lnTo>
                    <a:pt x="243" y="30"/>
                  </a:lnTo>
                  <a:lnTo>
                    <a:pt x="247" y="29"/>
                  </a:lnTo>
                  <a:lnTo>
                    <a:pt x="251" y="33"/>
                  </a:lnTo>
                  <a:lnTo>
                    <a:pt x="255" y="29"/>
                  </a:lnTo>
                  <a:lnTo>
                    <a:pt x="259" y="29"/>
                  </a:lnTo>
                  <a:lnTo>
                    <a:pt x="263" y="33"/>
                  </a:lnTo>
                  <a:lnTo>
                    <a:pt x="267" y="30"/>
                  </a:lnTo>
                  <a:lnTo>
                    <a:pt x="271" y="33"/>
                  </a:lnTo>
                  <a:lnTo>
                    <a:pt x="275" y="31"/>
                  </a:lnTo>
                  <a:lnTo>
                    <a:pt x="279" y="33"/>
                  </a:lnTo>
                  <a:lnTo>
                    <a:pt x="283" y="29"/>
                  </a:lnTo>
                  <a:lnTo>
                    <a:pt x="287" y="33"/>
                  </a:lnTo>
                  <a:lnTo>
                    <a:pt x="291" y="28"/>
                  </a:lnTo>
                  <a:lnTo>
                    <a:pt x="295" y="28"/>
                  </a:lnTo>
                  <a:lnTo>
                    <a:pt x="299" y="33"/>
                  </a:lnTo>
                  <a:lnTo>
                    <a:pt x="303" y="33"/>
                  </a:lnTo>
                  <a:lnTo>
                    <a:pt x="307" y="33"/>
                  </a:lnTo>
                  <a:lnTo>
                    <a:pt x="311" y="33"/>
                  </a:lnTo>
                  <a:lnTo>
                    <a:pt x="315" y="25"/>
                  </a:lnTo>
                  <a:lnTo>
                    <a:pt x="319" y="33"/>
                  </a:lnTo>
                  <a:lnTo>
                    <a:pt x="323" y="29"/>
                  </a:lnTo>
                  <a:lnTo>
                    <a:pt x="327" y="30"/>
                  </a:lnTo>
                  <a:lnTo>
                    <a:pt x="331" y="33"/>
                  </a:lnTo>
                  <a:lnTo>
                    <a:pt x="335" y="28"/>
                  </a:lnTo>
                  <a:lnTo>
                    <a:pt x="339" y="30"/>
                  </a:lnTo>
                  <a:lnTo>
                    <a:pt x="343" y="33"/>
                  </a:lnTo>
                  <a:lnTo>
                    <a:pt x="347" y="33"/>
                  </a:lnTo>
                  <a:lnTo>
                    <a:pt x="351" y="33"/>
                  </a:lnTo>
                  <a:lnTo>
                    <a:pt x="355" y="30"/>
                  </a:lnTo>
                  <a:lnTo>
                    <a:pt x="359" y="29"/>
                  </a:lnTo>
                  <a:lnTo>
                    <a:pt x="363" y="33"/>
                  </a:lnTo>
                  <a:lnTo>
                    <a:pt x="367" y="25"/>
                  </a:lnTo>
                  <a:lnTo>
                    <a:pt x="371" y="33"/>
                  </a:lnTo>
                  <a:lnTo>
                    <a:pt x="375" y="33"/>
                  </a:lnTo>
                  <a:lnTo>
                    <a:pt x="379" y="30"/>
                  </a:lnTo>
                  <a:lnTo>
                    <a:pt x="383" y="30"/>
                  </a:lnTo>
                  <a:lnTo>
                    <a:pt x="387" y="25"/>
                  </a:lnTo>
                  <a:lnTo>
                    <a:pt x="391" y="33"/>
                  </a:lnTo>
                  <a:lnTo>
                    <a:pt x="396" y="28"/>
                  </a:lnTo>
                  <a:lnTo>
                    <a:pt x="399" y="29"/>
                  </a:lnTo>
                  <a:lnTo>
                    <a:pt x="404" y="33"/>
                  </a:lnTo>
                  <a:lnTo>
                    <a:pt x="407" y="33"/>
                  </a:lnTo>
                  <a:lnTo>
                    <a:pt x="411" y="33"/>
                  </a:lnTo>
                  <a:lnTo>
                    <a:pt x="415" y="33"/>
                  </a:lnTo>
                  <a:lnTo>
                    <a:pt x="419" y="33"/>
                  </a:lnTo>
                  <a:lnTo>
                    <a:pt x="423" y="33"/>
                  </a:lnTo>
                  <a:lnTo>
                    <a:pt x="428" y="33"/>
                  </a:lnTo>
                  <a:lnTo>
                    <a:pt x="431" y="33"/>
                  </a:lnTo>
                  <a:lnTo>
                    <a:pt x="436" y="33"/>
                  </a:lnTo>
                  <a:lnTo>
                    <a:pt x="439" y="30"/>
                  </a:lnTo>
                  <a:lnTo>
                    <a:pt x="444" y="27"/>
                  </a:lnTo>
                  <a:lnTo>
                    <a:pt x="448" y="28"/>
                  </a:lnTo>
                  <a:lnTo>
                    <a:pt x="452" y="33"/>
                  </a:lnTo>
                  <a:lnTo>
                    <a:pt x="456" y="33"/>
                  </a:lnTo>
                  <a:lnTo>
                    <a:pt x="460" y="33"/>
                  </a:lnTo>
                  <a:lnTo>
                    <a:pt x="464" y="33"/>
                  </a:lnTo>
                  <a:lnTo>
                    <a:pt x="468" y="25"/>
                  </a:lnTo>
                  <a:lnTo>
                    <a:pt x="472" y="31"/>
                  </a:lnTo>
                  <a:lnTo>
                    <a:pt x="476" y="33"/>
                  </a:lnTo>
                  <a:lnTo>
                    <a:pt x="480" y="33"/>
                  </a:lnTo>
                  <a:lnTo>
                    <a:pt x="484" y="33"/>
                  </a:lnTo>
                  <a:lnTo>
                    <a:pt x="488" y="31"/>
                  </a:lnTo>
                  <a:lnTo>
                    <a:pt x="492" y="33"/>
                  </a:lnTo>
                  <a:lnTo>
                    <a:pt x="496" y="33"/>
                  </a:lnTo>
                  <a:lnTo>
                    <a:pt x="500" y="33"/>
                  </a:lnTo>
                  <a:lnTo>
                    <a:pt x="504" y="27"/>
                  </a:lnTo>
                  <a:lnTo>
                    <a:pt x="508" y="30"/>
                  </a:lnTo>
                  <a:lnTo>
                    <a:pt x="512" y="33"/>
                  </a:lnTo>
                  <a:lnTo>
                    <a:pt x="516" y="33"/>
                  </a:lnTo>
                  <a:lnTo>
                    <a:pt x="520" y="33"/>
                  </a:lnTo>
                  <a:lnTo>
                    <a:pt x="524" y="33"/>
                  </a:lnTo>
                  <a:lnTo>
                    <a:pt x="528" y="33"/>
                  </a:lnTo>
                  <a:lnTo>
                    <a:pt x="532" y="33"/>
                  </a:lnTo>
                  <a:lnTo>
                    <a:pt x="536" y="33"/>
                  </a:lnTo>
                  <a:lnTo>
                    <a:pt x="540" y="33"/>
                  </a:lnTo>
                  <a:lnTo>
                    <a:pt x="544" y="28"/>
                  </a:lnTo>
                  <a:lnTo>
                    <a:pt x="548" y="20"/>
                  </a:lnTo>
                  <a:lnTo>
                    <a:pt x="552" y="33"/>
                  </a:lnTo>
                  <a:lnTo>
                    <a:pt x="556" y="33"/>
                  </a:lnTo>
                  <a:lnTo>
                    <a:pt x="560" y="33"/>
                  </a:lnTo>
                  <a:lnTo>
                    <a:pt x="564" y="33"/>
                  </a:lnTo>
                  <a:lnTo>
                    <a:pt x="568" y="26"/>
                  </a:lnTo>
                  <a:lnTo>
                    <a:pt x="572" y="33"/>
                  </a:lnTo>
                  <a:lnTo>
                    <a:pt x="576" y="33"/>
                  </a:lnTo>
                  <a:lnTo>
                    <a:pt x="580" y="26"/>
                  </a:lnTo>
                  <a:lnTo>
                    <a:pt x="584" y="33"/>
                  </a:lnTo>
                  <a:lnTo>
                    <a:pt x="588" y="33"/>
                  </a:lnTo>
                  <a:lnTo>
                    <a:pt x="592" y="29"/>
                  </a:lnTo>
                  <a:lnTo>
                    <a:pt x="596" y="24"/>
                  </a:lnTo>
                  <a:lnTo>
                    <a:pt x="600" y="29"/>
                  </a:lnTo>
                  <a:lnTo>
                    <a:pt x="604" y="33"/>
                  </a:lnTo>
                  <a:lnTo>
                    <a:pt x="608" y="33"/>
                  </a:lnTo>
                  <a:lnTo>
                    <a:pt x="612" y="33"/>
                  </a:lnTo>
                  <a:lnTo>
                    <a:pt x="616" y="25"/>
                  </a:lnTo>
                  <a:lnTo>
                    <a:pt x="620" y="28"/>
                  </a:lnTo>
                  <a:lnTo>
                    <a:pt x="624" y="27"/>
                  </a:lnTo>
                  <a:lnTo>
                    <a:pt x="628" y="33"/>
                  </a:lnTo>
                  <a:lnTo>
                    <a:pt x="632" y="33"/>
                  </a:lnTo>
                  <a:lnTo>
                    <a:pt x="636" y="33"/>
                  </a:lnTo>
                  <a:lnTo>
                    <a:pt x="640" y="33"/>
                  </a:lnTo>
                  <a:lnTo>
                    <a:pt x="644" y="33"/>
                  </a:lnTo>
                  <a:lnTo>
                    <a:pt x="648" y="25"/>
                  </a:lnTo>
                  <a:lnTo>
                    <a:pt x="653" y="24"/>
                  </a:lnTo>
                  <a:lnTo>
                    <a:pt x="656" y="33"/>
                  </a:lnTo>
                  <a:lnTo>
                    <a:pt x="660" y="33"/>
                  </a:lnTo>
                  <a:lnTo>
                    <a:pt x="664" y="27"/>
                  </a:lnTo>
                  <a:lnTo>
                    <a:pt x="668" y="33"/>
                  </a:lnTo>
                  <a:lnTo>
                    <a:pt x="672" y="33"/>
                  </a:lnTo>
                  <a:lnTo>
                    <a:pt x="676" y="33"/>
                  </a:lnTo>
                  <a:lnTo>
                    <a:pt x="680" y="33"/>
                  </a:lnTo>
                  <a:lnTo>
                    <a:pt x="684" y="25"/>
                  </a:lnTo>
                  <a:lnTo>
                    <a:pt x="688" y="28"/>
                  </a:lnTo>
                  <a:lnTo>
                    <a:pt x="692" y="33"/>
                  </a:lnTo>
                  <a:lnTo>
                    <a:pt x="696" y="28"/>
                  </a:lnTo>
                  <a:lnTo>
                    <a:pt x="700" y="33"/>
                  </a:lnTo>
                  <a:lnTo>
                    <a:pt x="704" y="28"/>
                  </a:lnTo>
                  <a:lnTo>
                    <a:pt x="708" y="33"/>
                  </a:lnTo>
                  <a:lnTo>
                    <a:pt x="712" y="28"/>
                  </a:lnTo>
                  <a:lnTo>
                    <a:pt x="716" y="33"/>
                  </a:lnTo>
                  <a:lnTo>
                    <a:pt x="720" y="33"/>
                  </a:lnTo>
                  <a:lnTo>
                    <a:pt x="725" y="33"/>
                  </a:lnTo>
                  <a:lnTo>
                    <a:pt x="728" y="27"/>
                  </a:lnTo>
                  <a:lnTo>
                    <a:pt x="732" y="24"/>
                  </a:lnTo>
                  <a:lnTo>
                    <a:pt x="736" y="30"/>
                  </a:lnTo>
                  <a:lnTo>
                    <a:pt x="740" y="29"/>
                  </a:lnTo>
                  <a:lnTo>
                    <a:pt x="744" y="33"/>
                  </a:lnTo>
                  <a:lnTo>
                    <a:pt x="748" y="33"/>
                  </a:lnTo>
                  <a:lnTo>
                    <a:pt x="752" y="28"/>
                  </a:lnTo>
                  <a:lnTo>
                    <a:pt x="757" y="33"/>
                  </a:lnTo>
                  <a:lnTo>
                    <a:pt x="760" y="29"/>
                  </a:lnTo>
                  <a:lnTo>
                    <a:pt x="764" y="33"/>
                  </a:lnTo>
                  <a:lnTo>
                    <a:pt x="768" y="33"/>
                  </a:lnTo>
                  <a:lnTo>
                    <a:pt x="772" y="26"/>
                  </a:lnTo>
                  <a:lnTo>
                    <a:pt x="776" y="29"/>
                  </a:lnTo>
                  <a:lnTo>
                    <a:pt x="780" y="33"/>
                  </a:lnTo>
                  <a:lnTo>
                    <a:pt x="784" y="33"/>
                  </a:lnTo>
                  <a:lnTo>
                    <a:pt x="788" y="30"/>
                  </a:lnTo>
                  <a:lnTo>
                    <a:pt x="792" y="25"/>
                  </a:lnTo>
                  <a:lnTo>
                    <a:pt x="797" y="33"/>
                  </a:lnTo>
                  <a:lnTo>
                    <a:pt x="800" y="33"/>
                  </a:lnTo>
                  <a:lnTo>
                    <a:pt x="804" y="33"/>
                  </a:lnTo>
                  <a:lnTo>
                    <a:pt x="808" y="33"/>
                  </a:lnTo>
                  <a:lnTo>
                    <a:pt x="812" y="33"/>
                  </a:lnTo>
                  <a:lnTo>
                    <a:pt x="816" y="33"/>
                  </a:lnTo>
                  <a:lnTo>
                    <a:pt x="821" y="33"/>
                  </a:lnTo>
                  <a:lnTo>
                    <a:pt x="824" y="29"/>
                  </a:lnTo>
                  <a:lnTo>
                    <a:pt x="829" y="25"/>
                  </a:lnTo>
                  <a:lnTo>
                    <a:pt x="832" y="27"/>
                  </a:lnTo>
                  <a:lnTo>
                    <a:pt x="836" y="33"/>
                  </a:lnTo>
                  <a:lnTo>
                    <a:pt x="840" y="28"/>
                  </a:lnTo>
                  <a:lnTo>
                    <a:pt x="844" y="27"/>
                  </a:lnTo>
                  <a:lnTo>
                    <a:pt x="848" y="28"/>
                  </a:lnTo>
                  <a:lnTo>
                    <a:pt x="853" y="33"/>
                  </a:lnTo>
                  <a:lnTo>
                    <a:pt x="856" y="33"/>
                  </a:lnTo>
                  <a:lnTo>
                    <a:pt x="860" y="33"/>
                  </a:lnTo>
                  <a:lnTo>
                    <a:pt x="864" y="33"/>
                  </a:lnTo>
                  <a:lnTo>
                    <a:pt x="868" y="33"/>
                  </a:lnTo>
                  <a:lnTo>
                    <a:pt x="872" y="33"/>
                  </a:lnTo>
                  <a:lnTo>
                    <a:pt x="876" y="33"/>
                  </a:lnTo>
                  <a:lnTo>
                    <a:pt x="880" y="33"/>
                  </a:lnTo>
                  <a:lnTo>
                    <a:pt x="884" y="33"/>
                  </a:lnTo>
                  <a:lnTo>
                    <a:pt x="888" y="33"/>
                  </a:lnTo>
                  <a:lnTo>
                    <a:pt x="892" y="29"/>
                  </a:lnTo>
                  <a:lnTo>
                    <a:pt x="896" y="33"/>
                  </a:lnTo>
                  <a:lnTo>
                    <a:pt x="900" y="33"/>
                  </a:lnTo>
                  <a:lnTo>
                    <a:pt x="904" y="25"/>
                  </a:lnTo>
                  <a:lnTo>
                    <a:pt x="908" y="33"/>
                  </a:lnTo>
                  <a:lnTo>
                    <a:pt x="911" y="30"/>
                  </a:lnTo>
                  <a:lnTo>
                    <a:pt x="916" y="33"/>
                  </a:lnTo>
                  <a:lnTo>
                    <a:pt x="920" y="28"/>
                  </a:lnTo>
                  <a:lnTo>
                    <a:pt x="923" y="27"/>
                  </a:lnTo>
                  <a:lnTo>
                    <a:pt x="927" y="33"/>
                  </a:lnTo>
                  <a:lnTo>
                    <a:pt x="931" y="27"/>
                  </a:lnTo>
                  <a:lnTo>
                    <a:pt x="935" y="29"/>
                  </a:lnTo>
                  <a:lnTo>
                    <a:pt x="939" y="30"/>
                  </a:lnTo>
                  <a:lnTo>
                    <a:pt x="943" y="21"/>
                  </a:lnTo>
                  <a:lnTo>
                    <a:pt x="947" y="25"/>
                  </a:lnTo>
                  <a:lnTo>
                    <a:pt x="951" y="33"/>
                  </a:lnTo>
                  <a:lnTo>
                    <a:pt x="955" y="33"/>
                  </a:lnTo>
                  <a:lnTo>
                    <a:pt x="959" y="33"/>
                  </a:lnTo>
                  <a:lnTo>
                    <a:pt x="963" y="33"/>
                  </a:lnTo>
                  <a:lnTo>
                    <a:pt x="967" y="20"/>
                  </a:lnTo>
                  <a:lnTo>
                    <a:pt x="971" y="33"/>
                  </a:lnTo>
                  <a:lnTo>
                    <a:pt x="975" y="33"/>
                  </a:lnTo>
                  <a:lnTo>
                    <a:pt x="979" y="33"/>
                  </a:lnTo>
                  <a:lnTo>
                    <a:pt x="983" y="28"/>
                  </a:lnTo>
                  <a:lnTo>
                    <a:pt x="987" y="33"/>
                  </a:lnTo>
                  <a:lnTo>
                    <a:pt x="991" y="28"/>
                  </a:lnTo>
                  <a:lnTo>
                    <a:pt x="995" y="33"/>
                  </a:lnTo>
                  <a:lnTo>
                    <a:pt x="999" y="33"/>
                  </a:lnTo>
                  <a:lnTo>
                    <a:pt x="1003" y="33"/>
                  </a:lnTo>
                  <a:lnTo>
                    <a:pt x="1007" y="29"/>
                  </a:lnTo>
                  <a:lnTo>
                    <a:pt x="1011" y="33"/>
                  </a:lnTo>
                  <a:lnTo>
                    <a:pt x="1015" y="33"/>
                  </a:lnTo>
                  <a:lnTo>
                    <a:pt x="1019" y="27"/>
                  </a:lnTo>
                  <a:lnTo>
                    <a:pt x="1022" y="29"/>
                  </a:lnTo>
                  <a:lnTo>
                    <a:pt x="1026" y="33"/>
                  </a:lnTo>
                  <a:lnTo>
                    <a:pt x="1030" y="33"/>
                  </a:lnTo>
                  <a:lnTo>
                    <a:pt x="1034" y="26"/>
                  </a:lnTo>
                  <a:lnTo>
                    <a:pt x="1038" y="33"/>
                  </a:lnTo>
                  <a:lnTo>
                    <a:pt x="1042" y="33"/>
                  </a:lnTo>
                  <a:lnTo>
                    <a:pt x="1046" y="33"/>
                  </a:lnTo>
                  <a:lnTo>
                    <a:pt x="1050" y="33"/>
                  </a:lnTo>
                  <a:lnTo>
                    <a:pt x="1054" y="33"/>
                  </a:lnTo>
                  <a:lnTo>
                    <a:pt x="1058" y="28"/>
                  </a:lnTo>
                  <a:lnTo>
                    <a:pt x="1062" y="33"/>
                  </a:lnTo>
                  <a:lnTo>
                    <a:pt x="1066" y="33"/>
                  </a:lnTo>
                  <a:lnTo>
                    <a:pt x="1070" y="33"/>
                  </a:lnTo>
                  <a:lnTo>
                    <a:pt x="1074" y="28"/>
                  </a:lnTo>
                  <a:lnTo>
                    <a:pt x="1078" y="22"/>
                  </a:lnTo>
                  <a:lnTo>
                    <a:pt x="1082" y="28"/>
                  </a:lnTo>
                  <a:lnTo>
                    <a:pt x="1086" y="33"/>
                  </a:lnTo>
                  <a:lnTo>
                    <a:pt x="1090" y="33"/>
                  </a:lnTo>
                  <a:lnTo>
                    <a:pt x="1094" y="33"/>
                  </a:lnTo>
                  <a:lnTo>
                    <a:pt x="1098" y="33"/>
                  </a:lnTo>
                  <a:lnTo>
                    <a:pt x="1102" y="33"/>
                  </a:lnTo>
                  <a:lnTo>
                    <a:pt x="1106" y="33"/>
                  </a:lnTo>
                  <a:lnTo>
                    <a:pt x="1110" y="33"/>
                  </a:lnTo>
                  <a:lnTo>
                    <a:pt x="1113" y="21"/>
                  </a:lnTo>
                  <a:lnTo>
                    <a:pt x="1118" y="27"/>
                  </a:lnTo>
                  <a:lnTo>
                    <a:pt x="1121" y="33"/>
                  </a:lnTo>
                  <a:lnTo>
                    <a:pt x="1125" y="28"/>
                  </a:lnTo>
                  <a:lnTo>
                    <a:pt x="1129" y="33"/>
                  </a:lnTo>
                  <a:lnTo>
                    <a:pt x="1133" y="33"/>
                  </a:lnTo>
                  <a:lnTo>
                    <a:pt x="1137" y="33"/>
                  </a:lnTo>
                  <a:lnTo>
                    <a:pt x="1141" y="33"/>
                  </a:lnTo>
                  <a:lnTo>
                    <a:pt x="1145" y="27"/>
                  </a:lnTo>
                  <a:lnTo>
                    <a:pt x="1149" y="33"/>
                  </a:lnTo>
                  <a:lnTo>
                    <a:pt x="1153" y="33"/>
                  </a:lnTo>
                  <a:lnTo>
                    <a:pt x="1157" y="30"/>
                  </a:lnTo>
                  <a:lnTo>
                    <a:pt x="1161" y="33"/>
                  </a:lnTo>
                  <a:lnTo>
                    <a:pt x="1165" y="27"/>
                  </a:lnTo>
                  <a:lnTo>
                    <a:pt x="1169" y="27"/>
                  </a:lnTo>
                  <a:lnTo>
                    <a:pt x="1173" y="23"/>
                  </a:lnTo>
                  <a:lnTo>
                    <a:pt x="1177" y="33"/>
                  </a:lnTo>
                  <a:lnTo>
                    <a:pt x="1181" y="20"/>
                  </a:lnTo>
                  <a:lnTo>
                    <a:pt x="1185" y="33"/>
                  </a:lnTo>
                  <a:lnTo>
                    <a:pt x="1188" y="33"/>
                  </a:lnTo>
                  <a:lnTo>
                    <a:pt x="1193" y="33"/>
                  </a:lnTo>
                  <a:lnTo>
                    <a:pt x="1197" y="33"/>
                  </a:lnTo>
                  <a:lnTo>
                    <a:pt x="1200" y="19"/>
                  </a:lnTo>
                  <a:lnTo>
                    <a:pt x="1204" y="33"/>
                  </a:lnTo>
                  <a:lnTo>
                    <a:pt x="1209" y="33"/>
                  </a:lnTo>
                  <a:lnTo>
                    <a:pt x="1212" y="33"/>
                  </a:lnTo>
                  <a:lnTo>
                    <a:pt x="1216" y="25"/>
                  </a:lnTo>
                  <a:lnTo>
                    <a:pt x="1220" y="33"/>
                  </a:lnTo>
                  <a:lnTo>
                    <a:pt x="1224" y="22"/>
                  </a:lnTo>
                  <a:lnTo>
                    <a:pt x="1228" y="28"/>
                  </a:lnTo>
                  <a:lnTo>
                    <a:pt x="1232" y="24"/>
                  </a:lnTo>
                  <a:lnTo>
                    <a:pt x="1235" y="33"/>
                  </a:lnTo>
                  <a:lnTo>
                    <a:pt x="1240" y="29"/>
                  </a:lnTo>
                  <a:lnTo>
                    <a:pt x="1244" y="33"/>
                  </a:lnTo>
                  <a:lnTo>
                    <a:pt x="1247" y="27"/>
                  </a:lnTo>
                  <a:lnTo>
                    <a:pt x="1251" y="33"/>
                  </a:lnTo>
                  <a:lnTo>
                    <a:pt x="1255" y="28"/>
                  </a:lnTo>
                  <a:lnTo>
                    <a:pt x="1259" y="33"/>
                  </a:lnTo>
                  <a:lnTo>
                    <a:pt x="1263" y="33"/>
                  </a:lnTo>
                  <a:lnTo>
                    <a:pt x="1267" y="27"/>
                  </a:lnTo>
                  <a:lnTo>
                    <a:pt x="1271" y="33"/>
                  </a:lnTo>
                  <a:lnTo>
                    <a:pt x="1275" y="33"/>
                  </a:lnTo>
                  <a:lnTo>
                    <a:pt x="1279" y="25"/>
                  </a:lnTo>
                  <a:lnTo>
                    <a:pt x="1283" y="33"/>
                  </a:lnTo>
                  <a:lnTo>
                    <a:pt x="1286" y="33"/>
                  </a:lnTo>
                  <a:lnTo>
                    <a:pt x="1291" y="33"/>
                  </a:lnTo>
                  <a:lnTo>
                    <a:pt x="1294" y="26"/>
                  </a:lnTo>
                  <a:lnTo>
                    <a:pt x="1298" y="33"/>
                  </a:lnTo>
                  <a:lnTo>
                    <a:pt x="1302" y="33"/>
                  </a:lnTo>
                  <a:lnTo>
                    <a:pt x="1306" y="24"/>
                  </a:lnTo>
                  <a:lnTo>
                    <a:pt x="1310" y="22"/>
                  </a:lnTo>
                  <a:lnTo>
                    <a:pt x="1314" y="28"/>
                  </a:lnTo>
                  <a:lnTo>
                    <a:pt x="1318" y="33"/>
                  </a:lnTo>
                  <a:lnTo>
                    <a:pt x="1322" y="33"/>
                  </a:lnTo>
                  <a:lnTo>
                    <a:pt x="1326" y="33"/>
                  </a:lnTo>
                  <a:lnTo>
                    <a:pt x="1330" y="33"/>
                  </a:lnTo>
                  <a:lnTo>
                    <a:pt x="1334" y="24"/>
                  </a:lnTo>
                  <a:lnTo>
                    <a:pt x="1338" y="33"/>
                  </a:lnTo>
                  <a:lnTo>
                    <a:pt x="1341" y="30"/>
                  </a:lnTo>
                  <a:lnTo>
                    <a:pt x="1345" y="33"/>
                  </a:lnTo>
                  <a:lnTo>
                    <a:pt x="1349" y="33"/>
                  </a:lnTo>
                  <a:lnTo>
                    <a:pt x="1353" y="25"/>
                  </a:lnTo>
                  <a:lnTo>
                    <a:pt x="1357" y="33"/>
                  </a:lnTo>
                  <a:lnTo>
                    <a:pt x="1361" y="33"/>
                  </a:lnTo>
                  <a:lnTo>
                    <a:pt x="1365" y="33"/>
                  </a:lnTo>
                  <a:lnTo>
                    <a:pt x="1369" y="33"/>
                  </a:lnTo>
                  <a:lnTo>
                    <a:pt x="1373" y="33"/>
                  </a:lnTo>
                  <a:lnTo>
                    <a:pt x="1377" y="33"/>
                  </a:lnTo>
                  <a:lnTo>
                    <a:pt x="1380" y="33"/>
                  </a:lnTo>
                  <a:lnTo>
                    <a:pt x="1384" y="33"/>
                  </a:lnTo>
                  <a:lnTo>
                    <a:pt x="1388" y="33"/>
                  </a:lnTo>
                  <a:lnTo>
                    <a:pt x="1392" y="30"/>
                  </a:lnTo>
                  <a:lnTo>
                    <a:pt x="1396" y="33"/>
                  </a:lnTo>
                  <a:lnTo>
                    <a:pt x="1400" y="33"/>
                  </a:lnTo>
                  <a:lnTo>
                    <a:pt x="1404" y="29"/>
                  </a:lnTo>
                  <a:lnTo>
                    <a:pt x="1408" y="33"/>
                  </a:lnTo>
                  <a:lnTo>
                    <a:pt x="1412" y="26"/>
                  </a:lnTo>
                  <a:lnTo>
                    <a:pt x="1415" y="30"/>
                  </a:lnTo>
                  <a:lnTo>
                    <a:pt x="1419" y="27"/>
                  </a:lnTo>
                  <a:lnTo>
                    <a:pt x="1423" y="27"/>
                  </a:lnTo>
                  <a:lnTo>
                    <a:pt x="1427" y="33"/>
                  </a:lnTo>
                  <a:lnTo>
                    <a:pt x="1431" y="23"/>
                  </a:lnTo>
                  <a:lnTo>
                    <a:pt x="1435" y="33"/>
                  </a:lnTo>
                  <a:lnTo>
                    <a:pt x="1439" y="33"/>
                  </a:lnTo>
                  <a:lnTo>
                    <a:pt x="1442" y="33"/>
                  </a:lnTo>
                  <a:lnTo>
                    <a:pt x="1447" y="33"/>
                  </a:lnTo>
                  <a:lnTo>
                    <a:pt x="1450" y="33"/>
                  </a:lnTo>
                  <a:lnTo>
                    <a:pt x="1454" y="33"/>
                  </a:lnTo>
                  <a:lnTo>
                    <a:pt x="1458" y="26"/>
                  </a:lnTo>
                  <a:lnTo>
                    <a:pt x="1462" y="33"/>
                  </a:lnTo>
                  <a:lnTo>
                    <a:pt x="1466" y="29"/>
                  </a:lnTo>
                  <a:lnTo>
                    <a:pt x="1470" y="33"/>
                  </a:lnTo>
                  <a:lnTo>
                    <a:pt x="1474" y="33"/>
                  </a:lnTo>
                  <a:lnTo>
                    <a:pt x="1477" y="33"/>
                  </a:lnTo>
                  <a:lnTo>
                    <a:pt x="1481" y="33"/>
                  </a:lnTo>
                  <a:lnTo>
                    <a:pt x="1486" y="33"/>
                  </a:lnTo>
                  <a:lnTo>
                    <a:pt x="1489" y="27"/>
                  </a:lnTo>
                  <a:lnTo>
                    <a:pt x="1493" y="23"/>
                  </a:lnTo>
                  <a:lnTo>
                    <a:pt x="1497" y="33"/>
                  </a:lnTo>
                  <a:lnTo>
                    <a:pt x="1501" y="26"/>
                  </a:lnTo>
                  <a:lnTo>
                    <a:pt x="1505" y="33"/>
                  </a:lnTo>
                  <a:lnTo>
                    <a:pt x="1509" y="33"/>
                  </a:lnTo>
                  <a:lnTo>
                    <a:pt x="1513" y="25"/>
                  </a:lnTo>
                  <a:lnTo>
                    <a:pt x="1517" y="33"/>
                  </a:lnTo>
                  <a:lnTo>
                    <a:pt x="1521" y="33"/>
                  </a:lnTo>
                  <a:lnTo>
                    <a:pt x="1524" y="26"/>
                  </a:lnTo>
                  <a:lnTo>
                    <a:pt x="1528" y="33"/>
                  </a:lnTo>
                  <a:lnTo>
                    <a:pt x="1532" y="15"/>
                  </a:lnTo>
                  <a:lnTo>
                    <a:pt x="1536" y="33"/>
                  </a:lnTo>
                  <a:lnTo>
                    <a:pt x="1540" y="33"/>
                  </a:lnTo>
                  <a:lnTo>
                    <a:pt x="1544" y="33"/>
                  </a:lnTo>
                  <a:lnTo>
                    <a:pt x="1548" y="28"/>
                  </a:lnTo>
                  <a:lnTo>
                    <a:pt x="1551" y="22"/>
                  </a:lnTo>
                  <a:lnTo>
                    <a:pt x="1556" y="33"/>
                  </a:lnTo>
                  <a:lnTo>
                    <a:pt x="1559" y="28"/>
                  </a:lnTo>
                  <a:lnTo>
                    <a:pt x="1563" y="33"/>
                  </a:lnTo>
                  <a:lnTo>
                    <a:pt x="1567" y="33"/>
                  </a:lnTo>
                  <a:lnTo>
                    <a:pt x="1571" y="33"/>
                  </a:lnTo>
                  <a:lnTo>
                    <a:pt x="1575" y="24"/>
                  </a:lnTo>
                  <a:lnTo>
                    <a:pt x="1579" y="33"/>
                  </a:lnTo>
                  <a:lnTo>
                    <a:pt x="1583" y="27"/>
                  </a:lnTo>
                  <a:lnTo>
                    <a:pt x="1587" y="33"/>
                  </a:lnTo>
                  <a:lnTo>
                    <a:pt x="1590" y="33"/>
                  </a:lnTo>
                  <a:lnTo>
                    <a:pt x="1594" y="33"/>
                  </a:lnTo>
                  <a:lnTo>
                    <a:pt x="1598" y="33"/>
                  </a:lnTo>
                  <a:lnTo>
                    <a:pt x="1602" y="25"/>
                  </a:lnTo>
                  <a:lnTo>
                    <a:pt x="1606" y="33"/>
                  </a:lnTo>
                  <a:lnTo>
                    <a:pt x="1610" y="33"/>
                  </a:lnTo>
                  <a:lnTo>
                    <a:pt x="1613" y="33"/>
                  </a:lnTo>
                  <a:lnTo>
                    <a:pt x="1617" y="27"/>
                  </a:lnTo>
                  <a:lnTo>
                    <a:pt x="1621" y="33"/>
                  </a:lnTo>
                  <a:lnTo>
                    <a:pt x="1625" y="26"/>
                  </a:lnTo>
                  <a:lnTo>
                    <a:pt x="1629" y="26"/>
                  </a:lnTo>
                  <a:lnTo>
                    <a:pt x="1633" y="27"/>
                  </a:lnTo>
                  <a:lnTo>
                    <a:pt x="1637" y="33"/>
                  </a:lnTo>
                  <a:lnTo>
                    <a:pt x="1641" y="33"/>
                  </a:lnTo>
                  <a:lnTo>
                    <a:pt x="1644" y="33"/>
                  </a:lnTo>
                  <a:lnTo>
                    <a:pt x="1649" y="33"/>
                  </a:lnTo>
                  <a:lnTo>
                    <a:pt x="1652" y="33"/>
                  </a:lnTo>
                  <a:lnTo>
                    <a:pt x="1656" y="33"/>
                  </a:lnTo>
                  <a:lnTo>
                    <a:pt x="1660" y="23"/>
                  </a:lnTo>
                  <a:lnTo>
                    <a:pt x="1664" y="18"/>
                  </a:lnTo>
                  <a:lnTo>
                    <a:pt x="1668" y="33"/>
                  </a:lnTo>
                  <a:lnTo>
                    <a:pt x="1672" y="28"/>
                  </a:lnTo>
                  <a:lnTo>
                    <a:pt x="1676" y="33"/>
                  </a:lnTo>
                  <a:lnTo>
                    <a:pt x="1679" y="33"/>
                  </a:lnTo>
                  <a:lnTo>
                    <a:pt x="1683" y="25"/>
                  </a:lnTo>
                  <a:lnTo>
                    <a:pt x="1687" y="33"/>
                  </a:lnTo>
                  <a:lnTo>
                    <a:pt x="1691" y="33"/>
                  </a:lnTo>
                  <a:lnTo>
                    <a:pt x="1695" y="25"/>
                  </a:lnTo>
                  <a:lnTo>
                    <a:pt x="1699" y="33"/>
                  </a:lnTo>
                  <a:lnTo>
                    <a:pt x="1702" y="23"/>
                  </a:lnTo>
                  <a:lnTo>
                    <a:pt x="1706" y="33"/>
                  </a:lnTo>
                  <a:lnTo>
                    <a:pt x="1710" y="33"/>
                  </a:lnTo>
                  <a:lnTo>
                    <a:pt x="1714" y="33"/>
                  </a:lnTo>
                  <a:lnTo>
                    <a:pt x="1718" y="33"/>
                  </a:lnTo>
                  <a:lnTo>
                    <a:pt x="1722" y="33"/>
                  </a:lnTo>
                  <a:lnTo>
                    <a:pt x="1726" y="33"/>
                  </a:lnTo>
                  <a:lnTo>
                    <a:pt x="1729" y="33"/>
                  </a:lnTo>
                  <a:lnTo>
                    <a:pt x="1733" y="33"/>
                  </a:lnTo>
                  <a:lnTo>
                    <a:pt x="1737" y="33"/>
                  </a:lnTo>
                  <a:lnTo>
                    <a:pt x="1741" y="33"/>
                  </a:lnTo>
                  <a:lnTo>
                    <a:pt x="1745" y="33"/>
                  </a:lnTo>
                  <a:lnTo>
                    <a:pt x="1749" y="33"/>
                  </a:lnTo>
                  <a:lnTo>
                    <a:pt x="1753" y="33"/>
                  </a:lnTo>
                  <a:lnTo>
                    <a:pt x="1756" y="26"/>
                  </a:lnTo>
                  <a:lnTo>
                    <a:pt x="1760" y="29"/>
                  </a:lnTo>
                  <a:lnTo>
                    <a:pt x="1764" y="33"/>
                  </a:lnTo>
                  <a:lnTo>
                    <a:pt x="1768" y="28"/>
                  </a:lnTo>
                  <a:lnTo>
                    <a:pt x="1772" y="33"/>
                  </a:lnTo>
                  <a:lnTo>
                    <a:pt x="1775" y="33"/>
                  </a:lnTo>
                  <a:lnTo>
                    <a:pt x="1779" y="27"/>
                  </a:lnTo>
                  <a:lnTo>
                    <a:pt x="1783" y="33"/>
                  </a:lnTo>
                  <a:lnTo>
                    <a:pt x="1787" y="33"/>
                  </a:lnTo>
                  <a:lnTo>
                    <a:pt x="1791" y="33"/>
                  </a:lnTo>
                  <a:lnTo>
                    <a:pt x="1795" y="33"/>
                  </a:lnTo>
                  <a:lnTo>
                    <a:pt x="1798" y="33"/>
                  </a:lnTo>
                  <a:lnTo>
                    <a:pt x="1802" y="33"/>
                  </a:lnTo>
                  <a:lnTo>
                    <a:pt x="1806" y="33"/>
                  </a:lnTo>
                  <a:lnTo>
                    <a:pt x="1810" y="33"/>
                  </a:lnTo>
                  <a:lnTo>
                    <a:pt x="1813" y="33"/>
                  </a:lnTo>
                  <a:lnTo>
                    <a:pt x="1817" y="33"/>
                  </a:lnTo>
                  <a:lnTo>
                    <a:pt x="1821" y="26"/>
                  </a:lnTo>
                  <a:lnTo>
                    <a:pt x="1825" y="22"/>
                  </a:lnTo>
                  <a:lnTo>
                    <a:pt x="1829" y="33"/>
                  </a:lnTo>
                  <a:lnTo>
                    <a:pt x="1833" y="26"/>
                  </a:lnTo>
                  <a:lnTo>
                    <a:pt x="1837" y="33"/>
                  </a:lnTo>
                  <a:lnTo>
                    <a:pt x="1840" y="33"/>
                  </a:lnTo>
                  <a:lnTo>
                    <a:pt x="1844" y="23"/>
                  </a:lnTo>
                  <a:lnTo>
                    <a:pt x="1848" y="33"/>
                  </a:lnTo>
                  <a:lnTo>
                    <a:pt x="1852" y="13"/>
                  </a:lnTo>
                  <a:lnTo>
                    <a:pt x="1855" y="33"/>
                  </a:lnTo>
                  <a:lnTo>
                    <a:pt x="1859" y="24"/>
                  </a:lnTo>
                  <a:lnTo>
                    <a:pt x="1863" y="25"/>
                  </a:lnTo>
                  <a:lnTo>
                    <a:pt x="1867" y="25"/>
                  </a:lnTo>
                  <a:lnTo>
                    <a:pt x="1871" y="33"/>
                  </a:lnTo>
                  <a:lnTo>
                    <a:pt x="1875" y="33"/>
                  </a:lnTo>
                  <a:lnTo>
                    <a:pt x="1879" y="18"/>
                  </a:lnTo>
                  <a:lnTo>
                    <a:pt x="1882" y="33"/>
                  </a:lnTo>
                  <a:lnTo>
                    <a:pt x="1886" y="33"/>
                  </a:lnTo>
                  <a:lnTo>
                    <a:pt x="1890" y="33"/>
                  </a:lnTo>
                  <a:lnTo>
                    <a:pt x="1894" y="19"/>
                  </a:lnTo>
                  <a:lnTo>
                    <a:pt x="1898" y="25"/>
                  </a:lnTo>
                  <a:lnTo>
                    <a:pt x="1901" y="33"/>
                  </a:lnTo>
                  <a:lnTo>
                    <a:pt x="1905" y="33"/>
                  </a:lnTo>
                  <a:lnTo>
                    <a:pt x="1909" y="33"/>
                  </a:lnTo>
                  <a:lnTo>
                    <a:pt x="1913" y="24"/>
                  </a:lnTo>
                  <a:lnTo>
                    <a:pt x="1917" y="33"/>
                  </a:lnTo>
                  <a:lnTo>
                    <a:pt x="1921" y="17"/>
                  </a:lnTo>
                  <a:lnTo>
                    <a:pt x="1924" y="33"/>
                  </a:lnTo>
                  <a:lnTo>
                    <a:pt x="1928" y="21"/>
                  </a:lnTo>
                  <a:lnTo>
                    <a:pt x="1932" y="24"/>
                  </a:lnTo>
                  <a:lnTo>
                    <a:pt x="1936" y="33"/>
                  </a:lnTo>
                  <a:lnTo>
                    <a:pt x="1940" y="33"/>
                  </a:lnTo>
                  <a:lnTo>
                    <a:pt x="1944" y="33"/>
                  </a:lnTo>
                  <a:lnTo>
                    <a:pt x="1948" y="24"/>
                  </a:lnTo>
                  <a:lnTo>
                    <a:pt x="1951" y="33"/>
                  </a:lnTo>
                  <a:lnTo>
                    <a:pt x="1955" y="33"/>
                  </a:lnTo>
                  <a:lnTo>
                    <a:pt x="1959" y="33"/>
                  </a:lnTo>
                  <a:lnTo>
                    <a:pt x="1963" y="17"/>
                  </a:lnTo>
                  <a:lnTo>
                    <a:pt x="1967" y="23"/>
                  </a:lnTo>
                  <a:lnTo>
                    <a:pt x="1971" y="28"/>
                  </a:lnTo>
                  <a:lnTo>
                    <a:pt x="1974" y="33"/>
                  </a:lnTo>
                  <a:lnTo>
                    <a:pt x="1978" y="23"/>
                  </a:lnTo>
                  <a:lnTo>
                    <a:pt x="1982" y="16"/>
                  </a:lnTo>
                  <a:lnTo>
                    <a:pt x="1986" y="23"/>
                  </a:lnTo>
                  <a:lnTo>
                    <a:pt x="1990" y="33"/>
                  </a:lnTo>
                  <a:lnTo>
                    <a:pt x="1993" y="33"/>
                  </a:lnTo>
                  <a:lnTo>
                    <a:pt x="1997" y="33"/>
                  </a:lnTo>
                  <a:lnTo>
                    <a:pt x="2001" y="33"/>
                  </a:lnTo>
                  <a:lnTo>
                    <a:pt x="2005" y="33"/>
                  </a:lnTo>
                  <a:lnTo>
                    <a:pt x="2009" y="33"/>
                  </a:lnTo>
                  <a:lnTo>
                    <a:pt x="2013" y="33"/>
                  </a:lnTo>
                  <a:lnTo>
                    <a:pt x="2016" y="25"/>
                  </a:lnTo>
                  <a:lnTo>
                    <a:pt x="2020" y="33"/>
                  </a:lnTo>
                  <a:lnTo>
                    <a:pt x="2024" y="25"/>
                  </a:lnTo>
                  <a:lnTo>
                    <a:pt x="2028" y="12"/>
                  </a:lnTo>
                  <a:lnTo>
                    <a:pt x="2032" y="21"/>
                  </a:lnTo>
                  <a:lnTo>
                    <a:pt x="2036" y="25"/>
                  </a:lnTo>
                  <a:lnTo>
                    <a:pt x="2040" y="11"/>
                  </a:lnTo>
                  <a:lnTo>
                    <a:pt x="2043" y="25"/>
                  </a:lnTo>
                  <a:lnTo>
                    <a:pt x="2047" y="17"/>
                  </a:lnTo>
                  <a:lnTo>
                    <a:pt x="2051" y="33"/>
                  </a:lnTo>
                  <a:lnTo>
                    <a:pt x="2055" y="15"/>
                  </a:lnTo>
                  <a:lnTo>
                    <a:pt x="2059" y="23"/>
                  </a:lnTo>
                  <a:lnTo>
                    <a:pt x="2063" y="24"/>
                  </a:lnTo>
                  <a:lnTo>
                    <a:pt x="2067" y="17"/>
                  </a:lnTo>
                  <a:lnTo>
                    <a:pt x="2070" y="26"/>
                  </a:lnTo>
                  <a:lnTo>
                    <a:pt x="2074" y="33"/>
                  </a:lnTo>
                  <a:lnTo>
                    <a:pt x="2078" y="18"/>
                  </a:lnTo>
                  <a:lnTo>
                    <a:pt x="2082" y="33"/>
                  </a:lnTo>
                  <a:lnTo>
                    <a:pt x="2085" y="33"/>
                  </a:lnTo>
                  <a:lnTo>
                    <a:pt x="2089" y="33"/>
                  </a:lnTo>
                  <a:lnTo>
                    <a:pt x="2093" y="33"/>
                  </a:lnTo>
                  <a:lnTo>
                    <a:pt x="2097" y="33"/>
                  </a:lnTo>
                  <a:lnTo>
                    <a:pt x="2101" y="17"/>
                  </a:lnTo>
                  <a:lnTo>
                    <a:pt x="2105" y="33"/>
                  </a:lnTo>
                  <a:lnTo>
                    <a:pt x="2109" y="23"/>
                  </a:lnTo>
                  <a:lnTo>
                    <a:pt x="2112" y="33"/>
                  </a:lnTo>
                  <a:lnTo>
                    <a:pt x="2116" y="25"/>
                  </a:lnTo>
                  <a:lnTo>
                    <a:pt x="2120" y="27"/>
                  </a:lnTo>
                  <a:lnTo>
                    <a:pt x="2124" y="33"/>
                  </a:lnTo>
                  <a:lnTo>
                    <a:pt x="2128" y="21"/>
                  </a:lnTo>
                  <a:lnTo>
                    <a:pt x="2132" y="24"/>
                  </a:lnTo>
                  <a:lnTo>
                    <a:pt x="2136" y="14"/>
                  </a:lnTo>
                  <a:lnTo>
                    <a:pt x="2139" y="33"/>
                  </a:lnTo>
                  <a:lnTo>
                    <a:pt x="2143" y="33"/>
                  </a:lnTo>
                  <a:lnTo>
                    <a:pt x="2147" y="33"/>
                  </a:lnTo>
                  <a:lnTo>
                    <a:pt x="2151" y="33"/>
                  </a:lnTo>
                  <a:lnTo>
                    <a:pt x="2155" y="27"/>
                  </a:lnTo>
                  <a:lnTo>
                    <a:pt x="2159" y="33"/>
                  </a:lnTo>
                  <a:lnTo>
                    <a:pt x="2163" y="26"/>
                  </a:lnTo>
                  <a:lnTo>
                    <a:pt x="2166" y="33"/>
                  </a:lnTo>
                  <a:lnTo>
                    <a:pt x="2170" y="33"/>
                  </a:lnTo>
                  <a:lnTo>
                    <a:pt x="2174" y="10"/>
                  </a:lnTo>
                  <a:lnTo>
                    <a:pt x="2178" y="22"/>
                  </a:lnTo>
                  <a:lnTo>
                    <a:pt x="2182" y="27"/>
                  </a:lnTo>
                  <a:lnTo>
                    <a:pt x="2186" y="33"/>
                  </a:lnTo>
                  <a:lnTo>
                    <a:pt x="2189" y="17"/>
                  </a:lnTo>
                  <a:lnTo>
                    <a:pt x="2193" y="33"/>
                  </a:lnTo>
                  <a:lnTo>
                    <a:pt x="2197" y="33"/>
                  </a:lnTo>
                  <a:lnTo>
                    <a:pt x="2201" y="23"/>
                  </a:lnTo>
                  <a:lnTo>
                    <a:pt x="2205" y="33"/>
                  </a:lnTo>
                  <a:lnTo>
                    <a:pt x="2208" y="33"/>
                  </a:lnTo>
                  <a:lnTo>
                    <a:pt x="2212" y="33"/>
                  </a:lnTo>
                  <a:lnTo>
                    <a:pt x="2216" y="33"/>
                  </a:lnTo>
                  <a:lnTo>
                    <a:pt x="2220" y="21"/>
                  </a:lnTo>
                  <a:lnTo>
                    <a:pt x="2224" y="25"/>
                  </a:lnTo>
                  <a:lnTo>
                    <a:pt x="2228" y="33"/>
                  </a:lnTo>
                  <a:lnTo>
                    <a:pt x="2231" y="33"/>
                  </a:lnTo>
                  <a:lnTo>
                    <a:pt x="2235" y="18"/>
                  </a:lnTo>
                  <a:lnTo>
                    <a:pt x="2239" y="17"/>
                  </a:lnTo>
                  <a:lnTo>
                    <a:pt x="2243" y="20"/>
                  </a:lnTo>
                  <a:lnTo>
                    <a:pt x="2247" y="18"/>
                  </a:lnTo>
                  <a:lnTo>
                    <a:pt x="2251" y="33"/>
                  </a:lnTo>
                  <a:lnTo>
                    <a:pt x="2254" y="12"/>
                  </a:lnTo>
                  <a:lnTo>
                    <a:pt x="2258" y="33"/>
                  </a:lnTo>
                  <a:lnTo>
                    <a:pt x="2262" y="6"/>
                  </a:lnTo>
                  <a:lnTo>
                    <a:pt x="2266" y="33"/>
                  </a:lnTo>
                  <a:lnTo>
                    <a:pt x="2270" y="33"/>
                  </a:lnTo>
                  <a:lnTo>
                    <a:pt x="2273" y="33"/>
                  </a:lnTo>
                  <a:lnTo>
                    <a:pt x="2277" y="19"/>
                  </a:lnTo>
                  <a:lnTo>
                    <a:pt x="2281" y="25"/>
                  </a:lnTo>
                  <a:lnTo>
                    <a:pt x="2285" y="33"/>
                  </a:lnTo>
                  <a:lnTo>
                    <a:pt x="2289" y="33"/>
                  </a:lnTo>
                  <a:lnTo>
                    <a:pt x="2293" y="33"/>
                  </a:lnTo>
                  <a:lnTo>
                    <a:pt x="2297" y="33"/>
                  </a:lnTo>
                  <a:lnTo>
                    <a:pt x="2300" y="19"/>
                  </a:lnTo>
                  <a:lnTo>
                    <a:pt x="2304" y="33"/>
                  </a:lnTo>
                  <a:lnTo>
                    <a:pt x="2308" y="9"/>
                  </a:lnTo>
                  <a:lnTo>
                    <a:pt x="2312" y="24"/>
                  </a:lnTo>
                  <a:lnTo>
                    <a:pt x="2315" y="21"/>
                  </a:lnTo>
                  <a:lnTo>
                    <a:pt x="2319" y="33"/>
                  </a:lnTo>
                  <a:lnTo>
                    <a:pt x="2323" y="21"/>
                  </a:lnTo>
                  <a:lnTo>
                    <a:pt x="2327" y="33"/>
                  </a:lnTo>
                  <a:lnTo>
                    <a:pt x="2331" y="33"/>
                  </a:lnTo>
                  <a:lnTo>
                    <a:pt x="2335" y="22"/>
                  </a:lnTo>
                  <a:lnTo>
                    <a:pt x="2339" y="33"/>
                  </a:lnTo>
                  <a:lnTo>
                    <a:pt x="2342" y="33"/>
                  </a:lnTo>
                  <a:lnTo>
                    <a:pt x="2346" y="33"/>
                  </a:lnTo>
                  <a:lnTo>
                    <a:pt x="2350" y="33"/>
                  </a:lnTo>
                  <a:lnTo>
                    <a:pt x="2354" y="18"/>
                  </a:lnTo>
                  <a:lnTo>
                    <a:pt x="2358" y="33"/>
                  </a:lnTo>
                  <a:lnTo>
                    <a:pt x="2362" y="24"/>
                  </a:lnTo>
                  <a:lnTo>
                    <a:pt x="2366" y="33"/>
                  </a:lnTo>
                  <a:lnTo>
                    <a:pt x="2369" y="33"/>
                  </a:lnTo>
                  <a:lnTo>
                    <a:pt x="2373" y="23"/>
                  </a:lnTo>
                  <a:lnTo>
                    <a:pt x="2377" y="33"/>
                  </a:lnTo>
                  <a:lnTo>
                    <a:pt x="2381" y="33"/>
                  </a:lnTo>
                  <a:lnTo>
                    <a:pt x="2384" y="33"/>
                  </a:lnTo>
                  <a:lnTo>
                    <a:pt x="2388" y="33"/>
                  </a:lnTo>
                  <a:lnTo>
                    <a:pt x="2392" y="16"/>
                  </a:lnTo>
                  <a:lnTo>
                    <a:pt x="2396" y="33"/>
                  </a:lnTo>
                  <a:lnTo>
                    <a:pt x="2400" y="33"/>
                  </a:lnTo>
                  <a:lnTo>
                    <a:pt x="2404" y="4"/>
                  </a:lnTo>
                  <a:lnTo>
                    <a:pt x="2408" y="33"/>
                  </a:lnTo>
                  <a:lnTo>
                    <a:pt x="2411" y="33"/>
                  </a:lnTo>
                  <a:lnTo>
                    <a:pt x="2415" y="5"/>
                  </a:lnTo>
                  <a:lnTo>
                    <a:pt x="2419" y="23"/>
                  </a:lnTo>
                  <a:lnTo>
                    <a:pt x="2423" y="27"/>
                  </a:lnTo>
                  <a:lnTo>
                    <a:pt x="2426" y="24"/>
                  </a:lnTo>
                  <a:lnTo>
                    <a:pt x="2430" y="22"/>
                  </a:lnTo>
                  <a:lnTo>
                    <a:pt x="2434" y="14"/>
                  </a:lnTo>
                  <a:lnTo>
                    <a:pt x="2438" y="33"/>
                  </a:lnTo>
                  <a:lnTo>
                    <a:pt x="2442" y="33"/>
                  </a:lnTo>
                  <a:lnTo>
                    <a:pt x="2446" y="33"/>
                  </a:lnTo>
                  <a:lnTo>
                    <a:pt x="2450" y="33"/>
                  </a:lnTo>
                  <a:lnTo>
                    <a:pt x="2453" y="33"/>
                  </a:lnTo>
                  <a:lnTo>
                    <a:pt x="2457" y="33"/>
                  </a:lnTo>
                  <a:lnTo>
                    <a:pt x="2461" y="14"/>
                  </a:lnTo>
                  <a:lnTo>
                    <a:pt x="2465" y="17"/>
                  </a:lnTo>
                  <a:lnTo>
                    <a:pt x="2468" y="20"/>
                  </a:lnTo>
                  <a:lnTo>
                    <a:pt x="2472" y="33"/>
                  </a:lnTo>
                  <a:lnTo>
                    <a:pt x="2476" y="15"/>
                  </a:lnTo>
                  <a:lnTo>
                    <a:pt x="2480" y="21"/>
                  </a:lnTo>
                  <a:lnTo>
                    <a:pt x="2484" y="33"/>
                  </a:lnTo>
                  <a:lnTo>
                    <a:pt x="2488" y="33"/>
                  </a:lnTo>
                  <a:lnTo>
                    <a:pt x="2492" y="18"/>
                  </a:lnTo>
                  <a:lnTo>
                    <a:pt x="2495" y="33"/>
                  </a:lnTo>
                  <a:lnTo>
                    <a:pt x="2499" y="22"/>
                  </a:lnTo>
                  <a:lnTo>
                    <a:pt x="2503" y="16"/>
                  </a:lnTo>
                  <a:lnTo>
                    <a:pt x="2507" y="33"/>
                  </a:lnTo>
                  <a:lnTo>
                    <a:pt x="2510" y="33"/>
                  </a:lnTo>
                  <a:lnTo>
                    <a:pt x="2514" y="33"/>
                  </a:lnTo>
                  <a:lnTo>
                    <a:pt x="2518" y="33"/>
                  </a:lnTo>
                  <a:lnTo>
                    <a:pt x="2522" y="13"/>
                  </a:lnTo>
                  <a:lnTo>
                    <a:pt x="2526" y="33"/>
                  </a:lnTo>
                  <a:lnTo>
                    <a:pt x="2530" y="33"/>
                  </a:lnTo>
                  <a:lnTo>
                    <a:pt x="2534" y="4"/>
                  </a:lnTo>
                  <a:lnTo>
                    <a:pt x="2537" y="33"/>
                  </a:lnTo>
                  <a:lnTo>
                    <a:pt x="2541" y="33"/>
                  </a:lnTo>
                  <a:lnTo>
                    <a:pt x="2545" y="33"/>
                  </a:lnTo>
                  <a:lnTo>
                    <a:pt x="2549" y="33"/>
                  </a:lnTo>
                  <a:lnTo>
                    <a:pt x="2552" y="0"/>
                  </a:lnTo>
                  <a:lnTo>
                    <a:pt x="2556" y="33"/>
                  </a:lnTo>
                  <a:lnTo>
                    <a:pt x="2560" y="33"/>
                  </a:lnTo>
                  <a:lnTo>
                    <a:pt x="2564" y="33"/>
                  </a:lnTo>
                  <a:lnTo>
                    <a:pt x="2568" y="14"/>
                  </a:lnTo>
                  <a:lnTo>
                    <a:pt x="2572" y="19"/>
                  </a:lnTo>
                  <a:lnTo>
                    <a:pt x="2576" y="33"/>
                  </a:lnTo>
                  <a:lnTo>
                    <a:pt x="2579" y="21"/>
                  </a:lnTo>
                  <a:lnTo>
                    <a:pt x="2583" y="33"/>
                  </a:lnTo>
                  <a:lnTo>
                    <a:pt x="2587" y="33"/>
                  </a:lnTo>
                  <a:lnTo>
                    <a:pt x="2591" y="17"/>
                  </a:lnTo>
                  <a:lnTo>
                    <a:pt x="2594" y="33"/>
                  </a:lnTo>
                  <a:lnTo>
                    <a:pt x="2598" y="33"/>
                  </a:lnTo>
                  <a:lnTo>
                    <a:pt x="2602" y="33"/>
                  </a:lnTo>
                  <a:lnTo>
                    <a:pt x="2606" y="33"/>
                  </a:lnTo>
                  <a:lnTo>
                    <a:pt x="2610" y="33"/>
                  </a:lnTo>
                  <a:lnTo>
                    <a:pt x="2614" y="33"/>
                  </a:lnTo>
                  <a:lnTo>
                    <a:pt x="2618" y="33"/>
                  </a:lnTo>
                  <a:lnTo>
                    <a:pt x="2621" y="33"/>
                  </a:lnTo>
                  <a:lnTo>
                    <a:pt x="2625" y="33"/>
                  </a:lnTo>
                  <a:lnTo>
                    <a:pt x="2629" y="15"/>
                  </a:lnTo>
                  <a:lnTo>
                    <a:pt x="2633" y="33"/>
                  </a:lnTo>
                  <a:lnTo>
                    <a:pt x="2636" y="33"/>
                  </a:lnTo>
                  <a:lnTo>
                    <a:pt x="2640" y="24"/>
                  </a:lnTo>
                  <a:lnTo>
                    <a:pt x="2644" y="14"/>
                  </a:lnTo>
                  <a:lnTo>
                    <a:pt x="2648" y="33"/>
                  </a:lnTo>
                  <a:lnTo>
                    <a:pt x="2652" y="33"/>
                  </a:lnTo>
                  <a:lnTo>
                    <a:pt x="2656" y="33"/>
                  </a:lnTo>
                  <a:lnTo>
                    <a:pt x="2660" y="33"/>
                  </a:lnTo>
                  <a:lnTo>
                    <a:pt x="2663" y="17"/>
                  </a:lnTo>
                  <a:lnTo>
                    <a:pt x="2667" y="21"/>
                  </a:lnTo>
                  <a:lnTo>
                    <a:pt x="2671" y="20"/>
                  </a:lnTo>
                  <a:lnTo>
                    <a:pt x="2675" y="19"/>
                  </a:lnTo>
                  <a:lnTo>
                    <a:pt x="2678" y="33"/>
                  </a:lnTo>
                  <a:lnTo>
                    <a:pt x="2682" y="2"/>
                  </a:lnTo>
                  <a:lnTo>
                    <a:pt x="2686" y="33"/>
                  </a:lnTo>
                  <a:lnTo>
                    <a:pt x="2690" y="33"/>
                  </a:lnTo>
                  <a:lnTo>
                    <a:pt x="2694" y="33"/>
                  </a:lnTo>
                  <a:lnTo>
                    <a:pt x="2697" y="17"/>
                  </a:lnTo>
                  <a:lnTo>
                    <a:pt x="2701" y="15"/>
                  </a:lnTo>
                  <a:lnTo>
                    <a:pt x="2705" y="33"/>
                  </a:lnTo>
                  <a:lnTo>
                    <a:pt x="2709" y="33"/>
                  </a:lnTo>
                  <a:lnTo>
                    <a:pt x="2713" y="22"/>
                  </a:lnTo>
                  <a:lnTo>
                    <a:pt x="2717" y="17"/>
                  </a:lnTo>
                  <a:lnTo>
                    <a:pt x="2720" y="33"/>
                  </a:lnTo>
                  <a:lnTo>
                    <a:pt x="2724" y="33"/>
                  </a:lnTo>
                  <a:lnTo>
                    <a:pt x="2728" y="22"/>
                  </a:lnTo>
                  <a:lnTo>
                    <a:pt x="2732" y="19"/>
                  </a:lnTo>
                  <a:lnTo>
                    <a:pt x="2735" y="33"/>
                  </a:lnTo>
                  <a:lnTo>
                    <a:pt x="2739" y="33"/>
                  </a:lnTo>
                  <a:lnTo>
                    <a:pt x="2743" y="22"/>
                  </a:lnTo>
                  <a:lnTo>
                    <a:pt x="2747" y="33"/>
                  </a:lnTo>
                  <a:lnTo>
                    <a:pt x="2751" y="33"/>
                  </a:lnTo>
                  <a:lnTo>
                    <a:pt x="2755" y="33"/>
                  </a:lnTo>
                  <a:lnTo>
                    <a:pt x="2759" y="18"/>
                  </a:lnTo>
                  <a:lnTo>
                    <a:pt x="2762" y="26"/>
                  </a:lnTo>
                  <a:lnTo>
                    <a:pt x="2766" y="33"/>
                  </a:lnTo>
                  <a:lnTo>
                    <a:pt x="2770" y="33"/>
                  </a:lnTo>
                  <a:lnTo>
                    <a:pt x="2774" y="19"/>
                  </a:lnTo>
                  <a:lnTo>
                    <a:pt x="2777" y="14"/>
                  </a:lnTo>
                  <a:lnTo>
                    <a:pt x="2781" y="33"/>
                  </a:lnTo>
                  <a:lnTo>
                    <a:pt x="2785" y="18"/>
                  </a:lnTo>
                  <a:lnTo>
                    <a:pt x="2789" y="18"/>
                  </a:lnTo>
                  <a:lnTo>
                    <a:pt x="2793" y="33"/>
                  </a:lnTo>
                  <a:lnTo>
                    <a:pt x="2796" y="22"/>
                  </a:lnTo>
                  <a:lnTo>
                    <a:pt x="2800" y="33"/>
                  </a:lnTo>
                  <a:lnTo>
                    <a:pt x="2804" y="17"/>
                  </a:lnTo>
                  <a:lnTo>
                    <a:pt x="2808" y="33"/>
                  </a:lnTo>
                  <a:lnTo>
                    <a:pt x="2812" y="33"/>
                  </a:lnTo>
                  <a:lnTo>
                    <a:pt x="2816" y="11"/>
                  </a:lnTo>
                  <a:lnTo>
                    <a:pt x="2819" y="33"/>
                  </a:lnTo>
                  <a:lnTo>
                    <a:pt x="2823" y="0"/>
                  </a:lnTo>
                  <a:lnTo>
                    <a:pt x="2827" y="33"/>
                  </a:lnTo>
                  <a:lnTo>
                    <a:pt x="2831" y="19"/>
                  </a:lnTo>
                  <a:lnTo>
                    <a:pt x="2834" y="33"/>
                  </a:lnTo>
                  <a:lnTo>
                    <a:pt x="2838" y="33"/>
                  </a:lnTo>
                  <a:lnTo>
                    <a:pt x="2842" y="15"/>
                  </a:lnTo>
                  <a:lnTo>
                    <a:pt x="2846" y="18"/>
                  </a:lnTo>
                  <a:lnTo>
                    <a:pt x="2850" y="33"/>
                  </a:lnTo>
                  <a:lnTo>
                    <a:pt x="2854" y="33"/>
                  </a:lnTo>
                  <a:lnTo>
                    <a:pt x="2857" y="33"/>
                  </a:lnTo>
                  <a:lnTo>
                    <a:pt x="2861" y="33"/>
                  </a:lnTo>
                  <a:lnTo>
                    <a:pt x="2865" y="2"/>
                  </a:lnTo>
                  <a:lnTo>
                    <a:pt x="2869" y="25"/>
                  </a:lnTo>
                  <a:lnTo>
                    <a:pt x="2873" y="23"/>
                  </a:lnTo>
                  <a:lnTo>
                    <a:pt x="2876" y="24"/>
                  </a:lnTo>
                  <a:lnTo>
                    <a:pt x="2880" y="33"/>
                  </a:lnTo>
                  <a:lnTo>
                    <a:pt x="2884" y="33"/>
                  </a:lnTo>
                  <a:lnTo>
                    <a:pt x="2888" y="33"/>
                  </a:lnTo>
                  <a:lnTo>
                    <a:pt x="2892" y="15"/>
                  </a:lnTo>
                  <a:lnTo>
                    <a:pt x="2895" y="33"/>
                  </a:lnTo>
                  <a:lnTo>
                    <a:pt x="2899" y="17"/>
                  </a:lnTo>
                  <a:lnTo>
                    <a:pt x="2903" y="19"/>
                  </a:lnTo>
                  <a:lnTo>
                    <a:pt x="2907" y="2"/>
                  </a:lnTo>
                  <a:lnTo>
                    <a:pt x="2910" y="33"/>
                  </a:lnTo>
                  <a:lnTo>
                    <a:pt x="2914" y="17"/>
                  </a:lnTo>
                  <a:lnTo>
                    <a:pt x="2918" y="15"/>
                  </a:lnTo>
                  <a:lnTo>
                    <a:pt x="2922" y="33"/>
                  </a:lnTo>
                  <a:lnTo>
                    <a:pt x="2925" y="33"/>
                  </a:lnTo>
                  <a:lnTo>
                    <a:pt x="2929" y="25"/>
                  </a:lnTo>
                  <a:lnTo>
                    <a:pt x="2933" y="11"/>
                  </a:lnTo>
                  <a:lnTo>
                    <a:pt x="2937" y="33"/>
                  </a:lnTo>
                  <a:lnTo>
                    <a:pt x="2940" y="11"/>
                  </a:lnTo>
                  <a:lnTo>
                    <a:pt x="2944" y="33"/>
                  </a:lnTo>
                  <a:lnTo>
                    <a:pt x="2948" y="15"/>
                  </a:lnTo>
                  <a:lnTo>
                    <a:pt x="2952" y="19"/>
                  </a:lnTo>
                  <a:lnTo>
                    <a:pt x="2956" y="33"/>
                  </a:lnTo>
                  <a:lnTo>
                    <a:pt x="2959" y="33"/>
                  </a:lnTo>
                  <a:lnTo>
                    <a:pt x="2963" y="33"/>
                  </a:lnTo>
                  <a:lnTo>
                    <a:pt x="2967" y="33"/>
                  </a:lnTo>
                  <a:lnTo>
                    <a:pt x="2971" y="18"/>
                  </a:lnTo>
                  <a:lnTo>
                    <a:pt x="2975" y="33"/>
                  </a:lnTo>
                  <a:lnTo>
                    <a:pt x="2978" y="20"/>
                  </a:lnTo>
                  <a:lnTo>
                    <a:pt x="2982" y="33"/>
                  </a:lnTo>
                  <a:lnTo>
                    <a:pt x="2986" y="33"/>
                  </a:lnTo>
                  <a:lnTo>
                    <a:pt x="2990" y="33"/>
                  </a:lnTo>
                  <a:lnTo>
                    <a:pt x="2993" y="20"/>
                  </a:lnTo>
                  <a:lnTo>
                    <a:pt x="2997" y="15"/>
                  </a:lnTo>
                  <a:lnTo>
                    <a:pt x="3001" y="11"/>
                  </a:lnTo>
                  <a:lnTo>
                    <a:pt x="3005" y="33"/>
                  </a:lnTo>
                  <a:lnTo>
                    <a:pt x="3009" y="33"/>
                  </a:lnTo>
                  <a:lnTo>
                    <a:pt x="3012" y="33"/>
                  </a:lnTo>
                  <a:lnTo>
                    <a:pt x="3016" y="33"/>
                  </a:lnTo>
                  <a:lnTo>
                    <a:pt x="3020" y="5"/>
                  </a:lnTo>
                  <a:lnTo>
                    <a:pt x="3024" y="33"/>
                  </a:lnTo>
                  <a:lnTo>
                    <a:pt x="3028" y="33"/>
                  </a:lnTo>
                  <a:lnTo>
                    <a:pt x="3031" y="15"/>
                  </a:lnTo>
                  <a:lnTo>
                    <a:pt x="3035" y="33"/>
                  </a:lnTo>
                  <a:lnTo>
                    <a:pt x="3039" y="19"/>
                  </a:lnTo>
                  <a:lnTo>
                    <a:pt x="3043" y="33"/>
                  </a:lnTo>
                  <a:lnTo>
                    <a:pt x="3046" y="33"/>
                  </a:lnTo>
                  <a:lnTo>
                    <a:pt x="3050" y="33"/>
                  </a:lnTo>
                  <a:lnTo>
                    <a:pt x="3054" y="19"/>
                  </a:lnTo>
                  <a:lnTo>
                    <a:pt x="3058" y="33"/>
                  </a:lnTo>
                  <a:lnTo>
                    <a:pt x="3061" y="33"/>
                  </a:lnTo>
                  <a:lnTo>
                    <a:pt x="3065" y="33"/>
                  </a:lnTo>
                  <a:lnTo>
                    <a:pt x="3069" y="33"/>
                  </a:lnTo>
                  <a:lnTo>
                    <a:pt x="3073" y="33"/>
                  </a:lnTo>
                  <a:lnTo>
                    <a:pt x="3076" y="33"/>
                  </a:lnTo>
                  <a:lnTo>
                    <a:pt x="3080" y="33"/>
                  </a:lnTo>
                  <a:lnTo>
                    <a:pt x="3084" y="21"/>
                  </a:lnTo>
                  <a:lnTo>
                    <a:pt x="3088" y="20"/>
                  </a:lnTo>
                  <a:lnTo>
                    <a:pt x="3091" y="33"/>
                  </a:lnTo>
                  <a:lnTo>
                    <a:pt x="3095" y="33"/>
                  </a:lnTo>
                  <a:lnTo>
                    <a:pt x="3099" y="20"/>
                  </a:lnTo>
                  <a:lnTo>
                    <a:pt x="3103" y="15"/>
                  </a:lnTo>
                  <a:lnTo>
                    <a:pt x="3107" y="18"/>
                  </a:lnTo>
                  <a:lnTo>
                    <a:pt x="3110" y="33"/>
                  </a:lnTo>
                  <a:lnTo>
                    <a:pt x="3114" y="33"/>
                  </a:lnTo>
                  <a:lnTo>
                    <a:pt x="3118" y="33"/>
                  </a:lnTo>
                  <a:lnTo>
                    <a:pt x="3122" y="13"/>
                  </a:lnTo>
                  <a:lnTo>
                    <a:pt x="3125" y="33"/>
                  </a:lnTo>
                  <a:lnTo>
                    <a:pt x="3129" y="18"/>
                  </a:lnTo>
                  <a:lnTo>
                    <a:pt x="3133" y="33"/>
                  </a:lnTo>
                  <a:lnTo>
                    <a:pt x="3137" y="8"/>
                  </a:lnTo>
                  <a:lnTo>
                    <a:pt x="3140" y="33"/>
                  </a:lnTo>
                  <a:lnTo>
                    <a:pt x="3144" y="20"/>
                  </a:lnTo>
                  <a:lnTo>
                    <a:pt x="3148" y="33"/>
                  </a:lnTo>
                  <a:lnTo>
                    <a:pt x="3152" y="20"/>
                  </a:lnTo>
                  <a:lnTo>
                    <a:pt x="3155" y="15"/>
                  </a:lnTo>
                  <a:lnTo>
                    <a:pt x="3159" y="13"/>
                  </a:lnTo>
                  <a:lnTo>
                    <a:pt x="3163" y="33"/>
                  </a:lnTo>
                  <a:lnTo>
                    <a:pt x="3167" y="33"/>
                  </a:lnTo>
                  <a:lnTo>
                    <a:pt x="3170" y="13"/>
                  </a:lnTo>
                  <a:lnTo>
                    <a:pt x="3174" y="4"/>
                  </a:lnTo>
                  <a:lnTo>
                    <a:pt x="3178" y="33"/>
                  </a:lnTo>
                  <a:lnTo>
                    <a:pt x="3182" y="33"/>
                  </a:lnTo>
                  <a:lnTo>
                    <a:pt x="3185" y="14"/>
                  </a:lnTo>
                  <a:lnTo>
                    <a:pt x="3189" y="14"/>
                  </a:lnTo>
                  <a:lnTo>
                    <a:pt x="3193" y="33"/>
                  </a:lnTo>
                  <a:lnTo>
                    <a:pt x="3197" y="33"/>
                  </a:lnTo>
                  <a:lnTo>
                    <a:pt x="3201" y="33"/>
                  </a:lnTo>
                  <a:lnTo>
                    <a:pt x="3204" y="8"/>
                  </a:lnTo>
                  <a:lnTo>
                    <a:pt x="3208" y="4"/>
                  </a:lnTo>
                  <a:lnTo>
                    <a:pt x="3212" y="18"/>
                  </a:lnTo>
                  <a:lnTo>
                    <a:pt x="3216" y="33"/>
                  </a:lnTo>
                  <a:lnTo>
                    <a:pt x="3219" y="8"/>
                  </a:lnTo>
                  <a:lnTo>
                    <a:pt x="3223" y="33"/>
                  </a:lnTo>
                  <a:lnTo>
                    <a:pt x="3227" y="33"/>
                  </a:lnTo>
                  <a:lnTo>
                    <a:pt x="3231" y="14"/>
                  </a:lnTo>
                  <a:lnTo>
                    <a:pt x="3234" y="33"/>
                  </a:lnTo>
                  <a:lnTo>
                    <a:pt x="3238" y="19"/>
                  </a:lnTo>
                  <a:lnTo>
                    <a:pt x="3242" y="33"/>
                  </a:lnTo>
                  <a:lnTo>
                    <a:pt x="3246" y="33"/>
                  </a:lnTo>
                  <a:lnTo>
                    <a:pt x="3249" y="33"/>
                  </a:lnTo>
                  <a:lnTo>
                    <a:pt x="3253" y="33"/>
                  </a:lnTo>
                  <a:lnTo>
                    <a:pt x="3257" y="33"/>
                  </a:lnTo>
                  <a:lnTo>
                    <a:pt x="3261" y="15"/>
                  </a:lnTo>
                  <a:lnTo>
                    <a:pt x="3264" y="14"/>
                  </a:lnTo>
                  <a:lnTo>
                    <a:pt x="3268" y="14"/>
                  </a:lnTo>
                  <a:lnTo>
                    <a:pt x="3272" y="33"/>
                  </a:lnTo>
                  <a:lnTo>
                    <a:pt x="3276" y="33"/>
                  </a:lnTo>
                  <a:lnTo>
                    <a:pt x="3280" y="13"/>
                  </a:lnTo>
                  <a:lnTo>
                    <a:pt x="3283" y="33"/>
                  </a:lnTo>
                  <a:lnTo>
                    <a:pt x="3287" y="33"/>
                  </a:lnTo>
                  <a:lnTo>
                    <a:pt x="3291" y="19"/>
                  </a:lnTo>
                  <a:lnTo>
                    <a:pt x="3295" y="33"/>
                  </a:lnTo>
                  <a:lnTo>
                    <a:pt x="3298" y="33"/>
                  </a:lnTo>
                  <a:lnTo>
                    <a:pt x="3302" y="12"/>
                  </a:lnTo>
                  <a:lnTo>
                    <a:pt x="3306" y="24"/>
                  </a:lnTo>
                  <a:lnTo>
                    <a:pt x="3310" y="33"/>
                  </a:lnTo>
                  <a:lnTo>
                    <a:pt x="3313" y="33"/>
                  </a:lnTo>
                  <a:lnTo>
                    <a:pt x="3317" y="33"/>
                  </a:lnTo>
                  <a:lnTo>
                    <a:pt x="3321" y="33"/>
                  </a:lnTo>
                  <a:lnTo>
                    <a:pt x="3325" y="33"/>
                  </a:lnTo>
                  <a:lnTo>
                    <a:pt x="3328" y="33"/>
                  </a:lnTo>
                  <a:lnTo>
                    <a:pt x="3332" y="33"/>
                  </a:lnTo>
                  <a:lnTo>
                    <a:pt x="3336" y="20"/>
                  </a:lnTo>
                  <a:lnTo>
                    <a:pt x="3340" y="33"/>
                  </a:lnTo>
                  <a:lnTo>
                    <a:pt x="3343" y="33"/>
                  </a:lnTo>
                  <a:lnTo>
                    <a:pt x="3347" y="23"/>
                  </a:lnTo>
                  <a:lnTo>
                    <a:pt x="3351" y="33"/>
                  </a:lnTo>
                  <a:lnTo>
                    <a:pt x="3355" y="15"/>
                  </a:lnTo>
                  <a:lnTo>
                    <a:pt x="3358" y="22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52">
              <a:extLst>
                <a:ext uri="{FF2B5EF4-FFF2-40B4-BE49-F238E27FC236}">
                  <a16:creationId xmlns:a16="http://schemas.microsoft.com/office/drawing/2014/main" id="{BD21952F-95F1-1AD2-B9D4-DBB6763FA2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6" y="3174"/>
              <a:ext cx="78" cy="0"/>
            </a:xfrm>
            <a:custGeom>
              <a:avLst/>
              <a:gdLst>
                <a:gd name="T0" fmla="*/ 0 w 78"/>
                <a:gd name="T1" fmla="*/ 0 w 78"/>
                <a:gd name="T2" fmla="*/ 78 w 78"/>
                <a:gd name="T3" fmla="*/ 78 w 7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8">
                  <a:moveTo>
                    <a:pt x="0" y="0"/>
                  </a:moveTo>
                  <a:lnTo>
                    <a:pt x="0" y="0"/>
                  </a:lnTo>
                  <a:lnTo>
                    <a:pt x="78" y="0"/>
                  </a:lnTo>
                  <a:lnTo>
                    <a:pt x="78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53">
              <a:extLst>
                <a:ext uri="{FF2B5EF4-FFF2-40B4-BE49-F238E27FC236}">
                  <a16:creationId xmlns:a16="http://schemas.microsoft.com/office/drawing/2014/main" id="{FE764169-F8BB-3423-1953-7A353F966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" y="1659"/>
              <a:ext cx="3016" cy="1520"/>
            </a:xfrm>
            <a:custGeom>
              <a:avLst/>
              <a:gdLst>
                <a:gd name="T0" fmla="*/ 18 w 3016"/>
                <a:gd name="T1" fmla="*/ 1520 h 1520"/>
                <a:gd name="T2" fmla="*/ 37 w 3016"/>
                <a:gd name="T3" fmla="*/ 1520 h 1520"/>
                <a:gd name="T4" fmla="*/ 55 w 3016"/>
                <a:gd name="T5" fmla="*/ 1520 h 1520"/>
                <a:gd name="T6" fmla="*/ 74 w 3016"/>
                <a:gd name="T7" fmla="*/ 1520 h 1520"/>
                <a:gd name="T8" fmla="*/ 93 w 3016"/>
                <a:gd name="T9" fmla="*/ 1520 h 1520"/>
                <a:gd name="T10" fmla="*/ 112 w 3016"/>
                <a:gd name="T11" fmla="*/ 1520 h 1520"/>
                <a:gd name="T12" fmla="*/ 131 w 3016"/>
                <a:gd name="T13" fmla="*/ 1520 h 1520"/>
                <a:gd name="T14" fmla="*/ 149 w 3016"/>
                <a:gd name="T15" fmla="*/ 1520 h 1520"/>
                <a:gd name="T16" fmla="*/ 168 w 3016"/>
                <a:gd name="T17" fmla="*/ 1520 h 1520"/>
                <a:gd name="T18" fmla="*/ 187 w 3016"/>
                <a:gd name="T19" fmla="*/ 1520 h 1520"/>
                <a:gd name="T20" fmla="*/ 205 w 3016"/>
                <a:gd name="T21" fmla="*/ 1520 h 1520"/>
                <a:gd name="T22" fmla="*/ 224 w 3016"/>
                <a:gd name="T23" fmla="*/ 1520 h 1520"/>
                <a:gd name="T24" fmla="*/ 243 w 3016"/>
                <a:gd name="T25" fmla="*/ 1520 h 1520"/>
                <a:gd name="T26" fmla="*/ 262 w 3016"/>
                <a:gd name="T27" fmla="*/ 1520 h 1520"/>
                <a:gd name="T28" fmla="*/ 280 w 3016"/>
                <a:gd name="T29" fmla="*/ 1520 h 1520"/>
                <a:gd name="T30" fmla="*/ 299 w 3016"/>
                <a:gd name="T31" fmla="*/ 1520 h 1520"/>
                <a:gd name="T32" fmla="*/ 318 w 3016"/>
                <a:gd name="T33" fmla="*/ 1520 h 1520"/>
                <a:gd name="T34" fmla="*/ 337 w 3016"/>
                <a:gd name="T35" fmla="*/ 1520 h 1520"/>
                <a:gd name="T36" fmla="*/ 356 w 3016"/>
                <a:gd name="T37" fmla="*/ 1520 h 1520"/>
                <a:gd name="T38" fmla="*/ 374 w 3016"/>
                <a:gd name="T39" fmla="*/ 1520 h 1520"/>
                <a:gd name="T40" fmla="*/ 393 w 3016"/>
                <a:gd name="T41" fmla="*/ 1520 h 1520"/>
                <a:gd name="T42" fmla="*/ 418 w 3016"/>
                <a:gd name="T43" fmla="*/ 1520 h 1520"/>
                <a:gd name="T44" fmla="*/ 465 w 3016"/>
                <a:gd name="T45" fmla="*/ 1520 h 1520"/>
                <a:gd name="T46" fmla="*/ 529 w 3016"/>
                <a:gd name="T47" fmla="*/ 1520 h 1520"/>
                <a:gd name="T48" fmla="*/ 593 w 3016"/>
                <a:gd name="T49" fmla="*/ 1520 h 1520"/>
                <a:gd name="T50" fmla="*/ 658 w 3016"/>
                <a:gd name="T51" fmla="*/ 1520 h 1520"/>
                <a:gd name="T52" fmla="*/ 724 w 3016"/>
                <a:gd name="T53" fmla="*/ 1520 h 1520"/>
                <a:gd name="T54" fmla="*/ 788 w 3016"/>
                <a:gd name="T55" fmla="*/ 1512 h 1520"/>
                <a:gd name="T56" fmla="*/ 853 w 3016"/>
                <a:gd name="T57" fmla="*/ 1512 h 1520"/>
                <a:gd name="T58" fmla="*/ 919 w 3016"/>
                <a:gd name="T59" fmla="*/ 1515 h 1520"/>
                <a:gd name="T60" fmla="*/ 984 w 3016"/>
                <a:gd name="T61" fmla="*/ 1516 h 1520"/>
                <a:gd name="T62" fmla="*/ 1051 w 3016"/>
                <a:gd name="T63" fmla="*/ 1520 h 1520"/>
                <a:gd name="T64" fmla="*/ 1117 w 3016"/>
                <a:gd name="T65" fmla="*/ 1520 h 1520"/>
                <a:gd name="T66" fmla="*/ 1183 w 3016"/>
                <a:gd name="T67" fmla="*/ 1520 h 1520"/>
                <a:gd name="T68" fmla="*/ 1250 w 3016"/>
                <a:gd name="T69" fmla="*/ 1520 h 1520"/>
                <a:gd name="T70" fmla="*/ 1318 w 3016"/>
                <a:gd name="T71" fmla="*/ 1515 h 1520"/>
                <a:gd name="T72" fmla="*/ 1386 w 3016"/>
                <a:gd name="T73" fmla="*/ 1520 h 1520"/>
                <a:gd name="T74" fmla="*/ 1454 w 3016"/>
                <a:gd name="T75" fmla="*/ 1512 h 1520"/>
                <a:gd name="T76" fmla="*/ 1523 w 3016"/>
                <a:gd name="T77" fmla="*/ 1520 h 1520"/>
                <a:gd name="T78" fmla="*/ 1593 w 3016"/>
                <a:gd name="T79" fmla="*/ 1510 h 1520"/>
                <a:gd name="T80" fmla="*/ 1665 w 3016"/>
                <a:gd name="T81" fmla="*/ 1520 h 1520"/>
                <a:gd name="T82" fmla="*/ 1739 w 3016"/>
                <a:gd name="T83" fmla="*/ 1511 h 1520"/>
                <a:gd name="T84" fmla="*/ 1810 w 3016"/>
                <a:gd name="T85" fmla="*/ 1517 h 1520"/>
                <a:gd name="T86" fmla="*/ 1883 w 3016"/>
                <a:gd name="T87" fmla="*/ 1515 h 1520"/>
                <a:gd name="T88" fmla="*/ 1953 w 3016"/>
                <a:gd name="T89" fmla="*/ 1515 h 1520"/>
                <a:gd name="T90" fmla="*/ 2023 w 3016"/>
                <a:gd name="T91" fmla="*/ 1513 h 1520"/>
                <a:gd name="T92" fmla="*/ 2093 w 3016"/>
                <a:gd name="T93" fmla="*/ 1514 h 1520"/>
                <a:gd name="T94" fmla="*/ 2164 w 3016"/>
                <a:gd name="T95" fmla="*/ 1515 h 1520"/>
                <a:gd name="T96" fmla="*/ 2234 w 3016"/>
                <a:gd name="T97" fmla="*/ 1516 h 1520"/>
                <a:gd name="T98" fmla="*/ 2305 w 3016"/>
                <a:gd name="T99" fmla="*/ 1508 h 1520"/>
                <a:gd name="T100" fmla="*/ 2374 w 3016"/>
                <a:gd name="T101" fmla="*/ 1505 h 1520"/>
                <a:gd name="T102" fmla="*/ 2444 w 3016"/>
                <a:gd name="T103" fmla="*/ 1520 h 1520"/>
                <a:gd name="T104" fmla="*/ 2514 w 3016"/>
                <a:gd name="T105" fmla="*/ 1312 h 1520"/>
                <a:gd name="T106" fmla="*/ 2583 w 3016"/>
                <a:gd name="T107" fmla="*/ 1466 h 1520"/>
                <a:gd name="T108" fmla="*/ 2653 w 3016"/>
                <a:gd name="T109" fmla="*/ 1501 h 1520"/>
                <a:gd name="T110" fmla="*/ 2723 w 3016"/>
                <a:gd name="T111" fmla="*/ 1511 h 1520"/>
                <a:gd name="T112" fmla="*/ 2792 w 3016"/>
                <a:gd name="T113" fmla="*/ 1437 h 1520"/>
                <a:gd name="T114" fmla="*/ 2862 w 3016"/>
                <a:gd name="T115" fmla="*/ 1513 h 1520"/>
                <a:gd name="T116" fmla="*/ 2931 w 3016"/>
                <a:gd name="T117" fmla="*/ 1513 h 1520"/>
                <a:gd name="T118" fmla="*/ 3000 w 3016"/>
                <a:gd name="T119" fmla="*/ 1520 h 1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16" h="1520">
                  <a:moveTo>
                    <a:pt x="0" y="1520"/>
                  </a:moveTo>
                  <a:lnTo>
                    <a:pt x="1" y="1520"/>
                  </a:lnTo>
                  <a:lnTo>
                    <a:pt x="3" y="1520"/>
                  </a:lnTo>
                  <a:lnTo>
                    <a:pt x="4" y="1520"/>
                  </a:lnTo>
                  <a:lnTo>
                    <a:pt x="5" y="1520"/>
                  </a:lnTo>
                  <a:lnTo>
                    <a:pt x="6" y="1520"/>
                  </a:lnTo>
                  <a:lnTo>
                    <a:pt x="7" y="1520"/>
                  </a:lnTo>
                  <a:lnTo>
                    <a:pt x="8" y="1520"/>
                  </a:lnTo>
                  <a:lnTo>
                    <a:pt x="9" y="1520"/>
                  </a:lnTo>
                  <a:lnTo>
                    <a:pt x="10" y="1520"/>
                  </a:lnTo>
                  <a:lnTo>
                    <a:pt x="11" y="1520"/>
                  </a:lnTo>
                  <a:lnTo>
                    <a:pt x="12" y="1520"/>
                  </a:lnTo>
                  <a:lnTo>
                    <a:pt x="14" y="1520"/>
                  </a:lnTo>
                  <a:lnTo>
                    <a:pt x="15" y="1520"/>
                  </a:lnTo>
                  <a:lnTo>
                    <a:pt x="16" y="1520"/>
                  </a:lnTo>
                  <a:lnTo>
                    <a:pt x="17" y="1520"/>
                  </a:lnTo>
                  <a:lnTo>
                    <a:pt x="18" y="1520"/>
                  </a:lnTo>
                  <a:lnTo>
                    <a:pt x="19" y="1520"/>
                  </a:lnTo>
                  <a:lnTo>
                    <a:pt x="20" y="1520"/>
                  </a:lnTo>
                  <a:lnTo>
                    <a:pt x="21" y="1520"/>
                  </a:lnTo>
                  <a:lnTo>
                    <a:pt x="22" y="1520"/>
                  </a:lnTo>
                  <a:lnTo>
                    <a:pt x="23" y="1520"/>
                  </a:lnTo>
                  <a:lnTo>
                    <a:pt x="25" y="1520"/>
                  </a:lnTo>
                  <a:lnTo>
                    <a:pt x="26" y="1520"/>
                  </a:lnTo>
                  <a:lnTo>
                    <a:pt x="27" y="1520"/>
                  </a:lnTo>
                  <a:lnTo>
                    <a:pt x="28" y="1520"/>
                  </a:lnTo>
                  <a:lnTo>
                    <a:pt x="29" y="1520"/>
                  </a:lnTo>
                  <a:lnTo>
                    <a:pt x="30" y="1520"/>
                  </a:lnTo>
                  <a:lnTo>
                    <a:pt x="31" y="1520"/>
                  </a:lnTo>
                  <a:lnTo>
                    <a:pt x="32" y="1520"/>
                  </a:lnTo>
                  <a:lnTo>
                    <a:pt x="33" y="1520"/>
                  </a:lnTo>
                  <a:lnTo>
                    <a:pt x="35" y="1520"/>
                  </a:lnTo>
                  <a:lnTo>
                    <a:pt x="36" y="1520"/>
                  </a:lnTo>
                  <a:lnTo>
                    <a:pt x="37" y="1520"/>
                  </a:lnTo>
                  <a:lnTo>
                    <a:pt x="38" y="1520"/>
                  </a:lnTo>
                  <a:lnTo>
                    <a:pt x="39" y="1520"/>
                  </a:lnTo>
                  <a:lnTo>
                    <a:pt x="40" y="1520"/>
                  </a:lnTo>
                  <a:lnTo>
                    <a:pt x="41" y="1520"/>
                  </a:lnTo>
                  <a:lnTo>
                    <a:pt x="42" y="1520"/>
                  </a:lnTo>
                  <a:lnTo>
                    <a:pt x="43" y="1520"/>
                  </a:lnTo>
                  <a:lnTo>
                    <a:pt x="44" y="1520"/>
                  </a:lnTo>
                  <a:lnTo>
                    <a:pt x="46" y="1520"/>
                  </a:lnTo>
                  <a:lnTo>
                    <a:pt x="47" y="1520"/>
                  </a:lnTo>
                  <a:lnTo>
                    <a:pt x="48" y="1520"/>
                  </a:lnTo>
                  <a:lnTo>
                    <a:pt x="49" y="1520"/>
                  </a:lnTo>
                  <a:lnTo>
                    <a:pt x="50" y="1520"/>
                  </a:lnTo>
                  <a:lnTo>
                    <a:pt x="51" y="1520"/>
                  </a:lnTo>
                  <a:lnTo>
                    <a:pt x="52" y="1520"/>
                  </a:lnTo>
                  <a:lnTo>
                    <a:pt x="53" y="1520"/>
                  </a:lnTo>
                  <a:lnTo>
                    <a:pt x="54" y="1520"/>
                  </a:lnTo>
                  <a:lnTo>
                    <a:pt x="55" y="1520"/>
                  </a:lnTo>
                  <a:lnTo>
                    <a:pt x="57" y="1520"/>
                  </a:lnTo>
                  <a:lnTo>
                    <a:pt x="58" y="1520"/>
                  </a:lnTo>
                  <a:lnTo>
                    <a:pt x="59" y="1520"/>
                  </a:lnTo>
                  <a:lnTo>
                    <a:pt x="60" y="1520"/>
                  </a:lnTo>
                  <a:lnTo>
                    <a:pt x="61" y="1520"/>
                  </a:lnTo>
                  <a:lnTo>
                    <a:pt x="62" y="1520"/>
                  </a:lnTo>
                  <a:lnTo>
                    <a:pt x="63" y="1520"/>
                  </a:lnTo>
                  <a:lnTo>
                    <a:pt x="64" y="1520"/>
                  </a:lnTo>
                  <a:lnTo>
                    <a:pt x="65" y="1520"/>
                  </a:lnTo>
                  <a:lnTo>
                    <a:pt x="67" y="1520"/>
                  </a:lnTo>
                  <a:lnTo>
                    <a:pt x="68" y="1520"/>
                  </a:lnTo>
                  <a:lnTo>
                    <a:pt x="69" y="1520"/>
                  </a:lnTo>
                  <a:lnTo>
                    <a:pt x="70" y="1520"/>
                  </a:lnTo>
                  <a:lnTo>
                    <a:pt x="71" y="1520"/>
                  </a:lnTo>
                  <a:lnTo>
                    <a:pt x="72" y="1520"/>
                  </a:lnTo>
                  <a:lnTo>
                    <a:pt x="73" y="1520"/>
                  </a:lnTo>
                  <a:lnTo>
                    <a:pt x="74" y="1520"/>
                  </a:lnTo>
                  <a:lnTo>
                    <a:pt x="75" y="1520"/>
                  </a:lnTo>
                  <a:lnTo>
                    <a:pt x="76" y="1520"/>
                  </a:lnTo>
                  <a:lnTo>
                    <a:pt x="78" y="1520"/>
                  </a:lnTo>
                  <a:lnTo>
                    <a:pt x="79" y="1520"/>
                  </a:lnTo>
                  <a:lnTo>
                    <a:pt x="80" y="1520"/>
                  </a:lnTo>
                  <a:lnTo>
                    <a:pt x="81" y="1520"/>
                  </a:lnTo>
                  <a:lnTo>
                    <a:pt x="82" y="1520"/>
                  </a:lnTo>
                  <a:lnTo>
                    <a:pt x="83" y="1520"/>
                  </a:lnTo>
                  <a:lnTo>
                    <a:pt x="84" y="1520"/>
                  </a:lnTo>
                  <a:lnTo>
                    <a:pt x="85" y="1520"/>
                  </a:lnTo>
                  <a:lnTo>
                    <a:pt x="86" y="1520"/>
                  </a:lnTo>
                  <a:lnTo>
                    <a:pt x="87" y="1520"/>
                  </a:lnTo>
                  <a:lnTo>
                    <a:pt x="89" y="1520"/>
                  </a:lnTo>
                  <a:lnTo>
                    <a:pt x="90" y="1520"/>
                  </a:lnTo>
                  <a:lnTo>
                    <a:pt x="91" y="1520"/>
                  </a:lnTo>
                  <a:lnTo>
                    <a:pt x="92" y="1520"/>
                  </a:lnTo>
                  <a:lnTo>
                    <a:pt x="93" y="1520"/>
                  </a:lnTo>
                  <a:lnTo>
                    <a:pt x="94" y="1520"/>
                  </a:lnTo>
                  <a:lnTo>
                    <a:pt x="95" y="1520"/>
                  </a:lnTo>
                  <a:lnTo>
                    <a:pt x="96" y="1520"/>
                  </a:lnTo>
                  <a:lnTo>
                    <a:pt x="97" y="1520"/>
                  </a:lnTo>
                  <a:lnTo>
                    <a:pt x="99" y="1520"/>
                  </a:lnTo>
                  <a:lnTo>
                    <a:pt x="100" y="1520"/>
                  </a:lnTo>
                  <a:lnTo>
                    <a:pt x="101" y="1520"/>
                  </a:lnTo>
                  <a:lnTo>
                    <a:pt x="102" y="1520"/>
                  </a:lnTo>
                  <a:lnTo>
                    <a:pt x="103" y="1520"/>
                  </a:lnTo>
                  <a:lnTo>
                    <a:pt x="104" y="1520"/>
                  </a:lnTo>
                  <a:lnTo>
                    <a:pt x="105" y="1520"/>
                  </a:lnTo>
                  <a:lnTo>
                    <a:pt x="106" y="1520"/>
                  </a:lnTo>
                  <a:lnTo>
                    <a:pt x="107" y="1520"/>
                  </a:lnTo>
                  <a:lnTo>
                    <a:pt x="108" y="1520"/>
                  </a:lnTo>
                  <a:lnTo>
                    <a:pt x="110" y="1520"/>
                  </a:lnTo>
                  <a:lnTo>
                    <a:pt x="111" y="1520"/>
                  </a:lnTo>
                  <a:lnTo>
                    <a:pt x="112" y="1520"/>
                  </a:lnTo>
                  <a:lnTo>
                    <a:pt x="113" y="1520"/>
                  </a:lnTo>
                  <a:lnTo>
                    <a:pt x="114" y="1520"/>
                  </a:lnTo>
                  <a:lnTo>
                    <a:pt x="115" y="1520"/>
                  </a:lnTo>
                  <a:lnTo>
                    <a:pt x="116" y="1520"/>
                  </a:lnTo>
                  <a:lnTo>
                    <a:pt x="117" y="1520"/>
                  </a:lnTo>
                  <a:lnTo>
                    <a:pt x="118" y="1520"/>
                  </a:lnTo>
                  <a:lnTo>
                    <a:pt x="119" y="1520"/>
                  </a:lnTo>
                  <a:lnTo>
                    <a:pt x="121" y="1520"/>
                  </a:lnTo>
                  <a:lnTo>
                    <a:pt x="122" y="1520"/>
                  </a:lnTo>
                  <a:lnTo>
                    <a:pt x="123" y="1520"/>
                  </a:lnTo>
                  <a:lnTo>
                    <a:pt x="124" y="1520"/>
                  </a:lnTo>
                  <a:lnTo>
                    <a:pt x="125" y="1520"/>
                  </a:lnTo>
                  <a:lnTo>
                    <a:pt x="126" y="1520"/>
                  </a:lnTo>
                  <a:lnTo>
                    <a:pt x="127" y="1520"/>
                  </a:lnTo>
                  <a:lnTo>
                    <a:pt x="128" y="1520"/>
                  </a:lnTo>
                  <a:lnTo>
                    <a:pt x="129" y="1520"/>
                  </a:lnTo>
                  <a:lnTo>
                    <a:pt x="131" y="1520"/>
                  </a:lnTo>
                  <a:lnTo>
                    <a:pt x="132" y="1520"/>
                  </a:lnTo>
                  <a:lnTo>
                    <a:pt x="133" y="1520"/>
                  </a:lnTo>
                  <a:lnTo>
                    <a:pt x="134" y="1520"/>
                  </a:lnTo>
                  <a:lnTo>
                    <a:pt x="135" y="1520"/>
                  </a:lnTo>
                  <a:lnTo>
                    <a:pt x="136" y="1520"/>
                  </a:lnTo>
                  <a:lnTo>
                    <a:pt x="137" y="1520"/>
                  </a:lnTo>
                  <a:lnTo>
                    <a:pt x="138" y="1520"/>
                  </a:lnTo>
                  <a:lnTo>
                    <a:pt x="139" y="1520"/>
                  </a:lnTo>
                  <a:lnTo>
                    <a:pt x="140" y="1520"/>
                  </a:lnTo>
                  <a:lnTo>
                    <a:pt x="142" y="1520"/>
                  </a:lnTo>
                  <a:lnTo>
                    <a:pt x="143" y="1520"/>
                  </a:lnTo>
                  <a:lnTo>
                    <a:pt x="144" y="1520"/>
                  </a:lnTo>
                  <a:lnTo>
                    <a:pt x="145" y="1520"/>
                  </a:lnTo>
                  <a:lnTo>
                    <a:pt x="146" y="1520"/>
                  </a:lnTo>
                  <a:lnTo>
                    <a:pt x="147" y="1520"/>
                  </a:lnTo>
                  <a:lnTo>
                    <a:pt x="148" y="1520"/>
                  </a:lnTo>
                  <a:lnTo>
                    <a:pt x="149" y="1520"/>
                  </a:lnTo>
                  <a:lnTo>
                    <a:pt x="150" y="1520"/>
                  </a:lnTo>
                  <a:lnTo>
                    <a:pt x="151" y="1520"/>
                  </a:lnTo>
                  <a:lnTo>
                    <a:pt x="152" y="1520"/>
                  </a:lnTo>
                  <a:lnTo>
                    <a:pt x="154" y="1520"/>
                  </a:lnTo>
                  <a:lnTo>
                    <a:pt x="155" y="1520"/>
                  </a:lnTo>
                  <a:lnTo>
                    <a:pt x="156" y="1520"/>
                  </a:lnTo>
                  <a:lnTo>
                    <a:pt x="157" y="1520"/>
                  </a:lnTo>
                  <a:lnTo>
                    <a:pt x="158" y="1520"/>
                  </a:lnTo>
                  <a:lnTo>
                    <a:pt x="159" y="1520"/>
                  </a:lnTo>
                  <a:lnTo>
                    <a:pt x="160" y="1520"/>
                  </a:lnTo>
                  <a:lnTo>
                    <a:pt x="161" y="1520"/>
                  </a:lnTo>
                  <a:lnTo>
                    <a:pt x="163" y="1520"/>
                  </a:lnTo>
                  <a:lnTo>
                    <a:pt x="163" y="1520"/>
                  </a:lnTo>
                  <a:lnTo>
                    <a:pt x="165" y="1520"/>
                  </a:lnTo>
                  <a:lnTo>
                    <a:pt x="166" y="1520"/>
                  </a:lnTo>
                  <a:lnTo>
                    <a:pt x="167" y="1520"/>
                  </a:lnTo>
                  <a:lnTo>
                    <a:pt x="168" y="1520"/>
                  </a:lnTo>
                  <a:lnTo>
                    <a:pt x="169" y="1520"/>
                  </a:lnTo>
                  <a:lnTo>
                    <a:pt x="170" y="1520"/>
                  </a:lnTo>
                  <a:lnTo>
                    <a:pt x="171" y="1520"/>
                  </a:lnTo>
                  <a:lnTo>
                    <a:pt x="172" y="1520"/>
                  </a:lnTo>
                  <a:lnTo>
                    <a:pt x="173" y="1520"/>
                  </a:lnTo>
                  <a:lnTo>
                    <a:pt x="175" y="1520"/>
                  </a:lnTo>
                  <a:lnTo>
                    <a:pt x="176" y="1520"/>
                  </a:lnTo>
                  <a:lnTo>
                    <a:pt x="177" y="1520"/>
                  </a:lnTo>
                  <a:lnTo>
                    <a:pt x="178" y="1520"/>
                  </a:lnTo>
                  <a:lnTo>
                    <a:pt x="179" y="1520"/>
                  </a:lnTo>
                  <a:lnTo>
                    <a:pt x="180" y="1520"/>
                  </a:lnTo>
                  <a:lnTo>
                    <a:pt x="181" y="1520"/>
                  </a:lnTo>
                  <a:lnTo>
                    <a:pt x="182" y="1520"/>
                  </a:lnTo>
                  <a:lnTo>
                    <a:pt x="183" y="1520"/>
                  </a:lnTo>
                  <a:lnTo>
                    <a:pt x="184" y="1520"/>
                  </a:lnTo>
                  <a:lnTo>
                    <a:pt x="186" y="1520"/>
                  </a:lnTo>
                  <a:lnTo>
                    <a:pt x="187" y="1520"/>
                  </a:lnTo>
                  <a:lnTo>
                    <a:pt x="188" y="1520"/>
                  </a:lnTo>
                  <a:lnTo>
                    <a:pt x="189" y="1520"/>
                  </a:lnTo>
                  <a:lnTo>
                    <a:pt x="190" y="1520"/>
                  </a:lnTo>
                  <a:lnTo>
                    <a:pt x="191" y="1520"/>
                  </a:lnTo>
                  <a:lnTo>
                    <a:pt x="192" y="1520"/>
                  </a:lnTo>
                  <a:lnTo>
                    <a:pt x="193" y="1520"/>
                  </a:lnTo>
                  <a:lnTo>
                    <a:pt x="194" y="1520"/>
                  </a:lnTo>
                  <a:lnTo>
                    <a:pt x="195" y="1520"/>
                  </a:lnTo>
                  <a:lnTo>
                    <a:pt x="197" y="1520"/>
                  </a:lnTo>
                  <a:lnTo>
                    <a:pt x="198" y="1520"/>
                  </a:lnTo>
                  <a:lnTo>
                    <a:pt x="199" y="1520"/>
                  </a:lnTo>
                  <a:lnTo>
                    <a:pt x="200" y="1520"/>
                  </a:lnTo>
                  <a:lnTo>
                    <a:pt x="201" y="1520"/>
                  </a:lnTo>
                  <a:lnTo>
                    <a:pt x="202" y="1520"/>
                  </a:lnTo>
                  <a:lnTo>
                    <a:pt x="203" y="1520"/>
                  </a:lnTo>
                  <a:lnTo>
                    <a:pt x="204" y="1520"/>
                  </a:lnTo>
                  <a:lnTo>
                    <a:pt x="205" y="1520"/>
                  </a:lnTo>
                  <a:lnTo>
                    <a:pt x="207" y="1520"/>
                  </a:lnTo>
                  <a:lnTo>
                    <a:pt x="208" y="1520"/>
                  </a:lnTo>
                  <a:lnTo>
                    <a:pt x="209" y="1520"/>
                  </a:lnTo>
                  <a:lnTo>
                    <a:pt x="210" y="1520"/>
                  </a:lnTo>
                  <a:lnTo>
                    <a:pt x="211" y="1520"/>
                  </a:lnTo>
                  <a:lnTo>
                    <a:pt x="212" y="1520"/>
                  </a:lnTo>
                  <a:lnTo>
                    <a:pt x="213" y="1520"/>
                  </a:lnTo>
                  <a:lnTo>
                    <a:pt x="214" y="1520"/>
                  </a:lnTo>
                  <a:lnTo>
                    <a:pt x="215" y="1520"/>
                  </a:lnTo>
                  <a:lnTo>
                    <a:pt x="216" y="1520"/>
                  </a:lnTo>
                  <a:lnTo>
                    <a:pt x="218" y="1520"/>
                  </a:lnTo>
                  <a:lnTo>
                    <a:pt x="219" y="1520"/>
                  </a:lnTo>
                  <a:lnTo>
                    <a:pt x="220" y="1520"/>
                  </a:lnTo>
                  <a:lnTo>
                    <a:pt x="221" y="1520"/>
                  </a:lnTo>
                  <a:lnTo>
                    <a:pt x="222" y="1520"/>
                  </a:lnTo>
                  <a:lnTo>
                    <a:pt x="223" y="1520"/>
                  </a:lnTo>
                  <a:lnTo>
                    <a:pt x="224" y="1520"/>
                  </a:lnTo>
                  <a:lnTo>
                    <a:pt x="225" y="1520"/>
                  </a:lnTo>
                  <a:lnTo>
                    <a:pt x="226" y="1520"/>
                  </a:lnTo>
                  <a:lnTo>
                    <a:pt x="227" y="1520"/>
                  </a:lnTo>
                  <a:lnTo>
                    <a:pt x="229" y="1520"/>
                  </a:lnTo>
                  <a:lnTo>
                    <a:pt x="230" y="1520"/>
                  </a:lnTo>
                  <a:lnTo>
                    <a:pt x="231" y="1520"/>
                  </a:lnTo>
                  <a:lnTo>
                    <a:pt x="232" y="1520"/>
                  </a:lnTo>
                  <a:lnTo>
                    <a:pt x="233" y="1520"/>
                  </a:lnTo>
                  <a:lnTo>
                    <a:pt x="234" y="1520"/>
                  </a:lnTo>
                  <a:lnTo>
                    <a:pt x="235" y="1520"/>
                  </a:lnTo>
                  <a:lnTo>
                    <a:pt x="236" y="1520"/>
                  </a:lnTo>
                  <a:lnTo>
                    <a:pt x="237" y="1520"/>
                  </a:lnTo>
                  <a:lnTo>
                    <a:pt x="239" y="1520"/>
                  </a:lnTo>
                  <a:lnTo>
                    <a:pt x="240" y="1520"/>
                  </a:lnTo>
                  <a:lnTo>
                    <a:pt x="241" y="1520"/>
                  </a:lnTo>
                  <a:lnTo>
                    <a:pt x="242" y="1520"/>
                  </a:lnTo>
                  <a:lnTo>
                    <a:pt x="243" y="1520"/>
                  </a:lnTo>
                  <a:lnTo>
                    <a:pt x="244" y="1520"/>
                  </a:lnTo>
                  <a:lnTo>
                    <a:pt x="245" y="1520"/>
                  </a:lnTo>
                  <a:lnTo>
                    <a:pt x="246" y="1520"/>
                  </a:lnTo>
                  <a:lnTo>
                    <a:pt x="247" y="1520"/>
                  </a:lnTo>
                  <a:lnTo>
                    <a:pt x="248" y="1520"/>
                  </a:lnTo>
                  <a:lnTo>
                    <a:pt x="250" y="1520"/>
                  </a:lnTo>
                  <a:lnTo>
                    <a:pt x="251" y="1520"/>
                  </a:lnTo>
                  <a:lnTo>
                    <a:pt x="252" y="1520"/>
                  </a:lnTo>
                  <a:lnTo>
                    <a:pt x="253" y="1520"/>
                  </a:lnTo>
                  <a:lnTo>
                    <a:pt x="254" y="1520"/>
                  </a:lnTo>
                  <a:lnTo>
                    <a:pt x="255" y="1520"/>
                  </a:lnTo>
                  <a:lnTo>
                    <a:pt x="256" y="1520"/>
                  </a:lnTo>
                  <a:lnTo>
                    <a:pt x="257" y="1520"/>
                  </a:lnTo>
                  <a:lnTo>
                    <a:pt x="258" y="1520"/>
                  </a:lnTo>
                  <a:lnTo>
                    <a:pt x="259" y="1520"/>
                  </a:lnTo>
                  <a:lnTo>
                    <a:pt x="261" y="1520"/>
                  </a:lnTo>
                  <a:lnTo>
                    <a:pt x="262" y="1520"/>
                  </a:lnTo>
                  <a:lnTo>
                    <a:pt x="263" y="1520"/>
                  </a:lnTo>
                  <a:lnTo>
                    <a:pt x="264" y="1520"/>
                  </a:lnTo>
                  <a:lnTo>
                    <a:pt x="265" y="1520"/>
                  </a:lnTo>
                  <a:lnTo>
                    <a:pt x="266" y="1520"/>
                  </a:lnTo>
                  <a:lnTo>
                    <a:pt x="267" y="1520"/>
                  </a:lnTo>
                  <a:lnTo>
                    <a:pt x="268" y="1520"/>
                  </a:lnTo>
                  <a:lnTo>
                    <a:pt x="269" y="1520"/>
                  </a:lnTo>
                  <a:lnTo>
                    <a:pt x="271" y="1520"/>
                  </a:lnTo>
                  <a:lnTo>
                    <a:pt x="272" y="1520"/>
                  </a:lnTo>
                  <a:lnTo>
                    <a:pt x="273" y="1520"/>
                  </a:lnTo>
                  <a:lnTo>
                    <a:pt x="274" y="1520"/>
                  </a:lnTo>
                  <a:lnTo>
                    <a:pt x="275" y="1520"/>
                  </a:lnTo>
                  <a:lnTo>
                    <a:pt x="276" y="1520"/>
                  </a:lnTo>
                  <a:lnTo>
                    <a:pt x="277" y="1520"/>
                  </a:lnTo>
                  <a:lnTo>
                    <a:pt x="278" y="1520"/>
                  </a:lnTo>
                  <a:lnTo>
                    <a:pt x="279" y="1520"/>
                  </a:lnTo>
                  <a:lnTo>
                    <a:pt x="280" y="1520"/>
                  </a:lnTo>
                  <a:lnTo>
                    <a:pt x="282" y="1520"/>
                  </a:lnTo>
                  <a:lnTo>
                    <a:pt x="283" y="1520"/>
                  </a:lnTo>
                  <a:lnTo>
                    <a:pt x="284" y="1520"/>
                  </a:lnTo>
                  <a:lnTo>
                    <a:pt x="285" y="1520"/>
                  </a:lnTo>
                  <a:lnTo>
                    <a:pt x="286" y="1520"/>
                  </a:lnTo>
                  <a:lnTo>
                    <a:pt x="287" y="1520"/>
                  </a:lnTo>
                  <a:lnTo>
                    <a:pt x="288" y="1520"/>
                  </a:lnTo>
                  <a:lnTo>
                    <a:pt x="289" y="1520"/>
                  </a:lnTo>
                  <a:lnTo>
                    <a:pt x="290" y="1520"/>
                  </a:lnTo>
                  <a:lnTo>
                    <a:pt x="291" y="1520"/>
                  </a:lnTo>
                  <a:lnTo>
                    <a:pt x="293" y="1520"/>
                  </a:lnTo>
                  <a:lnTo>
                    <a:pt x="294" y="1520"/>
                  </a:lnTo>
                  <a:lnTo>
                    <a:pt x="295" y="1520"/>
                  </a:lnTo>
                  <a:lnTo>
                    <a:pt x="296" y="1520"/>
                  </a:lnTo>
                  <a:lnTo>
                    <a:pt x="297" y="1520"/>
                  </a:lnTo>
                  <a:lnTo>
                    <a:pt x="298" y="1520"/>
                  </a:lnTo>
                  <a:lnTo>
                    <a:pt x="299" y="1520"/>
                  </a:lnTo>
                  <a:lnTo>
                    <a:pt x="300" y="1520"/>
                  </a:lnTo>
                  <a:lnTo>
                    <a:pt x="301" y="1520"/>
                  </a:lnTo>
                  <a:lnTo>
                    <a:pt x="303" y="1520"/>
                  </a:lnTo>
                  <a:lnTo>
                    <a:pt x="304" y="1520"/>
                  </a:lnTo>
                  <a:lnTo>
                    <a:pt x="305" y="1520"/>
                  </a:lnTo>
                  <a:lnTo>
                    <a:pt x="306" y="1520"/>
                  </a:lnTo>
                  <a:lnTo>
                    <a:pt x="307" y="1520"/>
                  </a:lnTo>
                  <a:lnTo>
                    <a:pt x="308" y="1520"/>
                  </a:lnTo>
                  <a:lnTo>
                    <a:pt x="309" y="1520"/>
                  </a:lnTo>
                  <a:lnTo>
                    <a:pt x="310" y="1520"/>
                  </a:lnTo>
                  <a:lnTo>
                    <a:pt x="311" y="1520"/>
                  </a:lnTo>
                  <a:lnTo>
                    <a:pt x="312" y="1520"/>
                  </a:lnTo>
                  <a:lnTo>
                    <a:pt x="314" y="1520"/>
                  </a:lnTo>
                  <a:lnTo>
                    <a:pt x="315" y="1520"/>
                  </a:lnTo>
                  <a:lnTo>
                    <a:pt x="316" y="1520"/>
                  </a:lnTo>
                  <a:lnTo>
                    <a:pt x="317" y="1520"/>
                  </a:lnTo>
                  <a:lnTo>
                    <a:pt x="318" y="1520"/>
                  </a:lnTo>
                  <a:lnTo>
                    <a:pt x="319" y="1520"/>
                  </a:lnTo>
                  <a:lnTo>
                    <a:pt x="320" y="1520"/>
                  </a:lnTo>
                  <a:lnTo>
                    <a:pt x="321" y="1520"/>
                  </a:lnTo>
                  <a:lnTo>
                    <a:pt x="322" y="1520"/>
                  </a:lnTo>
                  <a:lnTo>
                    <a:pt x="324" y="1520"/>
                  </a:lnTo>
                  <a:lnTo>
                    <a:pt x="325" y="1520"/>
                  </a:lnTo>
                  <a:lnTo>
                    <a:pt x="326" y="1520"/>
                  </a:lnTo>
                  <a:lnTo>
                    <a:pt x="327" y="1520"/>
                  </a:lnTo>
                  <a:lnTo>
                    <a:pt x="328" y="1520"/>
                  </a:lnTo>
                  <a:lnTo>
                    <a:pt x="329" y="1520"/>
                  </a:lnTo>
                  <a:lnTo>
                    <a:pt x="330" y="1520"/>
                  </a:lnTo>
                  <a:lnTo>
                    <a:pt x="331" y="1520"/>
                  </a:lnTo>
                  <a:lnTo>
                    <a:pt x="332" y="1520"/>
                  </a:lnTo>
                  <a:lnTo>
                    <a:pt x="333" y="1520"/>
                  </a:lnTo>
                  <a:lnTo>
                    <a:pt x="335" y="1520"/>
                  </a:lnTo>
                  <a:lnTo>
                    <a:pt x="336" y="1520"/>
                  </a:lnTo>
                  <a:lnTo>
                    <a:pt x="337" y="1520"/>
                  </a:lnTo>
                  <a:lnTo>
                    <a:pt x="338" y="1520"/>
                  </a:lnTo>
                  <a:lnTo>
                    <a:pt x="339" y="1520"/>
                  </a:lnTo>
                  <a:lnTo>
                    <a:pt x="340" y="1520"/>
                  </a:lnTo>
                  <a:lnTo>
                    <a:pt x="341" y="1520"/>
                  </a:lnTo>
                  <a:lnTo>
                    <a:pt x="342" y="1520"/>
                  </a:lnTo>
                  <a:lnTo>
                    <a:pt x="343" y="1520"/>
                  </a:lnTo>
                  <a:lnTo>
                    <a:pt x="344" y="1520"/>
                  </a:lnTo>
                  <a:lnTo>
                    <a:pt x="346" y="1520"/>
                  </a:lnTo>
                  <a:lnTo>
                    <a:pt x="347" y="1520"/>
                  </a:lnTo>
                  <a:lnTo>
                    <a:pt x="348" y="1520"/>
                  </a:lnTo>
                  <a:lnTo>
                    <a:pt x="349" y="1520"/>
                  </a:lnTo>
                  <a:lnTo>
                    <a:pt x="350" y="1520"/>
                  </a:lnTo>
                  <a:lnTo>
                    <a:pt x="351" y="1520"/>
                  </a:lnTo>
                  <a:lnTo>
                    <a:pt x="352" y="1520"/>
                  </a:lnTo>
                  <a:lnTo>
                    <a:pt x="353" y="1520"/>
                  </a:lnTo>
                  <a:lnTo>
                    <a:pt x="354" y="1520"/>
                  </a:lnTo>
                  <a:lnTo>
                    <a:pt x="356" y="1520"/>
                  </a:lnTo>
                  <a:lnTo>
                    <a:pt x="357" y="1520"/>
                  </a:lnTo>
                  <a:lnTo>
                    <a:pt x="358" y="1520"/>
                  </a:lnTo>
                  <a:lnTo>
                    <a:pt x="359" y="1520"/>
                  </a:lnTo>
                  <a:lnTo>
                    <a:pt x="360" y="1520"/>
                  </a:lnTo>
                  <a:lnTo>
                    <a:pt x="361" y="1520"/>
                  </a:lnTo>
                  <a:lnTo>
                    <a:pt x="362" y="1520"/>
                  </a:lnTo>
                  <a:lnTo>
                    <a:pt x="363" y="1520"/>
                  </a:lnTo>
                  <a:lnTo>
                    <a:pt x="364" y="1520"/>
                  </a:lnTo>
                  <a:lnTo>
                    <a:pt x="365" y="1520"/>
                  </a:lnTo>
                  <a:lnTo>
                    <a:pt x="367" y="1520"/>
                  </a:lnTo>
                  <a:lnTo>
                    <a:pt x="367" y="1520"/>
                  </a:lnTo>
                  <a:lnTo>
                    <a:pt x="369" y="1520"/>
                  </a:lnTo>
                  <a:lnTo>
                    <a:pt x="370" y="1520"/>
                  </a:lnTo>
                  <a:lnTo>
                    <a:pt x="371" y="1520"/>
                  </a:lnTo>
                  <a:lnTo>
                    <a:pt x="372" y="1520"/>
                  </a:lnTo>
                  <a:lnTo>
                    <a:pt x="373" y="1520"/>
                  </a:lnTo>
                  <a:lnTo>
                    <a:pt x="374" y="1520"/>
                  </a:lnTo>
                  <a:lnTo>
                    <a:pt x="375" y="1520"/>
                  </a:lnTo>
                  <a:lnTo>
                    <a:pt x="376" y="1520"/>
                  </a:lnTo>
                  <a:lnTo>
                    <a:pt x="378" y="1520"/>
                  </a:lnTo>
                  <a:lnTo>
                    <a:pt x="379" y="1520"/>
                  </a:lnTo>
                  <a:lnTo>
                    <a:pt x="380" y="1520"/>
                  </a:lnTo>
                  <a:lnTo>
                    <a:pt x="381" y="1520"/>
                  </a:lnTo>
                  <a:lnTo>
                    <a:pt x="382" y="1520"/>
                  </a:lnTo>
                  <a:lnTo>
                    <a:pt x="383" y="1520"/>
                  </a:lnTo>
                  <a:lnTo>
                    <a:pt x="384" y="1520"/>
                  </a:lnTo>
                  <a:lnTo>
                    <a:pt x="385" y="1520"/>
                  </a:lnTo>
                  <a:lnTo>
                    <a:pt x="386" y="1520"/>
                  </a:lnTo>
                  <a:lnTo>
                    <a:pt x="388" y="1520"/>
                  </a:lnTo>
                  <a:lnTo>
                    <a:pt x="388" y="1520"/>
                  </a:lnTo>
                  <a:lnTo>
                    <a:pt x="390" y="1520"/>
                  </a:lnTo>
                  <a:lnTo>
                    <a:pt x="391" y="1520"/>
                  </a:lnTo>
                  <a:lnTo>
                    <a:pt x="392" y="1520"/>
                  </a:lnTo>
                  <a:lnTo>
                    <a:pt x="393" y="1520"/>
                  </a:lnTo>
                  <a:lnTo>
                    <a:pt x="396" y="1520"/>
                  </a:lnTo>
                  <a:lnTo>
                    <a:pt x="398" y="1520"/>
                  </a:lnTo>
                  <a:lnTo>
                    <a:pt x="399" y="1520"/>
                  </a:lnTo>
                  <a:lnTo>
                    <a:pt x="400" y="1520"/>
                  </a:lnTo>
                  <a:lnTo>
                    <a:pt x="402" y="1520"/>
                  </a:lnTo>
                  <a:lnTo>
                    <a:pt x="403" y="1520"/>
                  </a:lnTo>
                  <a:lnTo>
                    <a:pt x="404" y="1520"/>
                  </a:lnTo>
                  <a:lnTo>
                    <a:pt x="406" y="1520"/>
                  </a:lnTo>
                  <a:lnTo>
                    <a:pt x="407" y="1520"/>
                  </a:lnTo>
                  <a:lnTo>
                    <a:pt x="408" y="1520"/>
                  </a:lnTo>
                  <a:lnTo>
                    <a:pt x="410" y="1520"/>
                  </a:lnTo>
                  <a:lnTo>
                    <a:pt x="411" y="1520"/>
                  </a:lnTo>
                  <a:lnTo>
                    <a:pt x="412" y="1520"/>
                  </a:lnTo>
                  <a:lnTo>
                    <a:pt x="414" y="1520"/>
                  </a:lnTo>
                  <a:lnTo>
                    <a:pt x="415" y="1520"/>
                  </a:lnTo>
                  <a:lnTo>
                    <a:pt x="416" y="1520"/>
                  </a:lnTo>
                  <a:lnTo>
                    <a:pt x="418" y="1520"/>
                  </a:lnTo>
                  <a:lnTo>
                    <a:pt x="419" y="1520"/>
                  </a:lnTo>
                  <a:lnTo>
                    <a:pt x="420" y="1520"/>
                  </a:lnTo>
                  <a:lnTo>
                    <a:pt x="422" y="1520"/>
                  </a:lnTo>
                  <a:lnTo>
                    <a:pt x="423" y="1520"/>
                  </a:lnTo>
                  <a:lnTo>
                    <a:pt x="424" y="1520"/>
                  </a:lnTo>
                  <a:lnTo>
                    <a:pt x="426" y="1520"/>
                  </a:lnTo>
                  <a:lnTo>
                    <a:pt x="427" y="1520"/>
                  </a:lnTo>
                  <a:lnTo>
                    <a:pt x="431" y="1520"/>
                  </a:lnTo>
                  <a:lnTo>
                    <a:pt x="435" y="1520"/>
                  </a:lnTo>
                  <a:lnTo>
                    <a:pt x="438" y="1520"/>
                  </a:lnTo>
                  <a:lnTo>
                    <a:pt x="442" y="1520"/>
                  </a:lnTo>
                  <a:lnTo>
                    <a:pt x="446" y="1520"/>
                  </a:lnTo>
                  <a:lnTo>
                    <a:pt x="450" y="1520"/>
                  </a:lnTo>
                  <a:lnTo>
                    <a:pt x="453" y="1520"/>
                  </a:lnTo>
                  <a:lnTo>
                    <a:pt x="457" y="1520"/>
                  </a:lnTo>
                  <a:lnTo>
                    <a:pt x="461" y="1520"/>
                  </a:lnTo>
                  <a:lnTo>
                    <a:pt x="465" y="1520"/>
                  </a:lnTo>
                  <a:lnTo>
                    <a:pt x="468" y="1520"/>
                  </a:lnTo>
                  <a:lnTo>
                    <a:pt x="472" y="1520"/>
                  </a:lnTo>
                  <a:lnTo>
                    <a:pt x="476" y="1520"/>
                  </a:lnTo>
                  <a:lnTo>
                    <a:pt x="480" y="1520"/>
                  </a:lnTo>
                  <a:lnTo>
                    <a:pt x="483" y="1520"/>
                  </a:lnTo>
                  <a:lnTo>
                    <a:pt x="487" y="1520"/>
                  </a:lnTo>
                  <a:lnTo>
                    <a:pt x="491" y="1520"/>
                  </a:lnTo>
                  <a:lnTo>
                    <a:pt x="495" y="1520"/>
                  </a:lnTo>
                  <a:lnTo>
                    <a:pt x="498" y="1520"/>
                  </a:lnTo>
                  <a:lnTo>
                    <a:pt x="502" y="1520"/>
                  </a:lnTo>
                  <a:lnTo>
                    <a:pt x="506" y="1520"/>
                  </a:lnTo>
                  <a:lnTo>
                    <a:pt x="510" y="1520"/>
                  </a:lnTo>
                  <a:lnTo>
                    <a:pt x="514" y="1520"/>
                  </a:lnTo>
                  <a:lnTo>
                    <a:pt x="518" y="1520"/>
                  </a:lnTo>
                  <a:lnTo>
                    <a:pt x="521" y="1520"/>
                  </a:lnTo>
                  <a:lnTo>
                    <a:pt x="525" y="1520"/>
                  </a:lnTo>
                  <a:lnTo>
                    <a:pt x="529" y="1520"/>
                  </a:lnTo>
                  <a:lnTo>
                    <a:pt x="533" y="1520"/>
                  </a:lnTo>
                  <a:lnTo>
                    <a:pt x="536" y="1520"/>
                  </a:lnTo>
                  <a:lnTo>
                    <a:pt x="540" y="1520"/>
                  </a:lnTo>
                  <a:lnTo>
                    <a:pt x="544" y="1520"/>
                  </a:lnTo>
                  <a:lnTo>
                    <a:pt x="548" y="1520"/>
                  </a:lnTo>
                  <a:lnTo>
                    <a:pt x="551" y="1520"/>
                  </a:lnTo>
                  <a:lnTo>
                    <a:pt x="555" y="1520"/>
                  </a:lnTo>
                  <a:lnTo>
                    <a:pt x="559" y="1520"/>
                  </a:lnTo>
                  <a:lnTo>
                    <a:pt x="563" y="1520"/>
                  </a:lnTo>
                  <a:lnTo>
                    <a:pt x="567" y="1520"/>
                  </a:lnTo>
                  <a:lnTo>
                    <a:pt x="570" y="1520"/>
                  </a:lnTo>
                  <a:lnTo>
                    <a:pt x="574" y="1520"/>
                  </a:lnTo>
                  <a:lnTo>
                    <a:pt x="578" y="1520"/>
                  </a:lnTo>
                  <a:lnTo>
                    <a:pt x="582" y="1520"/>
                  </a:lnTo>
                  <a:lnTo>
                    <a:pt x="586" y="1520"/>
                  </a:lnTo>
                  <a:lnTo>
                    <a:pt x="589" y="1520"/>
                  </a:lnTo>
                  <a:lnTo>
                    <a:pt x="593" y="1520"/>
                  </a:lnTo>
                  <a:lnTo>
                    <a:pt x="597" y="1520"/>
                  </a:lnTo>
                  <a:lnTo>
                    <a:pt x="601" y="1520"/>
                  </a:lnTo>
                  <a:lnTo>
                    <a:pt x="605" y="1520"/>
                  </a:lnTo>
                  <a:lnTo>
                    <a:pt x="609" y="1520"/>
                  </a:lnTo>
                  <a:lnTo>
                    <a:pt x="612" y="1520"/>
                  </a:lnTo>
                  <a:lnTo>
                    <a:pt x="616" y="1520"/>
                  </a:lnTo>
                  <a:lnTo>
                    <a:pt x="620" y="1520"/>
                  </a:lnTo>
                  <a:lnTo>
                    <a:pt x="624" y="1520"/>
                  </a:lnTo>
                  <a:lnTo>
                    <a:pt x="628" y="1520"/>
                  </a:lnTo>
                  <a:lnTo>
                    <a:pt x="632" y="1520"/>
                  </a:lnTo>
                  <a:lnTo>
                    <a:pt x="635" y="1520"/>
                  </a:lnTo>
                  <a:lnTo>
                    <a:pt x="639" y="1520"/>
                  </a:lnTo>
                  <a:lnTo>
                    <a:pt x="643" y="1520"/>
                  </a:lnTo>
                  <a:lnTo>
                    <a:pt x="647" y="1520"/>
                  </a:lnTo>
                  <a:lnTo>
                    <a:pt x="651" y="1520"/>
                  </a:lnTo>
                  <a:lnTo>
                    <a:pt x="655" y="1520"/>
                  </a:lnTo>
                  <a:lnTo>
                    <a:pt x="658" y="1520"/>
                  </a:lnTo>
                  <a:lnTo>
                    <a:pt x="662" y="1520"/>
                  </a:lnTo>
                  <a:lnTo>
                    <a:pt x="666" y="1520"/>
                  </a:lnTo>
                  <a:lnTo>
                    <a:pt x="670" y="1520"/>
                  </a:lnTo>
                  <a:lnTo>
                    <a:pt x="673" y="1520"/>
                  </a:lnTo>
                  <a:lnTo>
                    <a:pt x="677" y="1520"/>
                  </a:lnTo>
                  <a:lnTo>
                    <a:pt x="681" y="1520"/>
                  </a:lnTo>
                  <a:lnTo>
                    <a:pt x="685" y="1520"/>
                  </a:lnTo>
                  <a:lnTo>
                    <a:pt x="689" y="1520"/>
                  </a:lnTo>
                  <a:lnTo>
                    <a:pt x="692" y="1520"/>
                  </a:lnTo>
                  <a:lnTo>
                    <a:pt x="697" y="1520"/>
                  </a:lnTo>
                  <a:lnTo>
                    <a:pt x="700" y="1520"/>
                  </a:lnTo>
                  <a:lnTo>
                    <a:pt x="704" y="1520"/>
                  </a:lnTo>
                  <a:lnTo>
                    <a:pt x="708" y="1520"/>
                  </a:lnTo>
                  <a:lnTo>
                    <a:pt x="712" y="1520"/>
                  </a:lnTo>
                  <a:lnTo>
                    <a:pt x="716" y="1520"/>
                  </a:lnTo>
                  <a:lnTo>
                    <a:pt x="720" y="1520"/>
                  </a:lnTo>
                  <a:lnTo>
                    <a:pt x="724" y="1520"/>
                  </a:lnTo>
                  <a:lnTo>
                    <a:pt x="727" y="1520"/>
                  </a:lnTo>
                  <a:lnTo>
                    <a:pt x="731" y="1520"/>
                  </a:lnTo>
                  <a:lnTo>
                    <a:pt x="735" y="1520"/>
                  </a:lnTo>
                  <a:lnTo>
                    <a:pt x="739" y="1520"/>
                  </a:lnTo>
                  <a:lnTo>
                    <a:pt x="743" y="1520"/>
                  </a:lnTo>
                  <a:lnTo>
                    <a:pt x="746" y="1520"/>
                  </a:lnTo>
                  <a:lnTo>
                    <a:pt x="750" y="1520"/>
                  </a:lnTo>
                  <a:lnTo>
                    <a:pt x="754" y="1520"/>
                  </a:lnTo>
                  <a:lnTo>
                    <a:pt x="758" y="1520"/>
                  </a:lnTo>
                  <a:lnTo>
                    <a:pt x="762" y="1520"/>
                  </a:lnTo>
                  <a:lnTo>
                    <a:pt x="766" y="1520"/>
                  </a:lnTo>
                  <a:lnTo>
                    <a:pt x="769" y="1520"/>
                  </a:lnTo>
                  <a:lnTo>
                    <a:pt x="773" y="1517"/>
                  </a:lnTo>
                  <a:lnTo>
                    <a:pt x="777" y="1520"/>
                  </a:lnTo>
                  <a:lnTo>
                    <a:pt x="781" y="1517"/>
                  </a:lnTo>
                  <a:lnTo>
                    <a:pt x="785" y="1520"/>
                  </a:lnTo>
                  <a:lnTo>
                    <a:pt x="788" y="1512"/>
                  </a:lnTo>
                  <a:lnTo>
                    <a:pt x="792" y="1520"/>
                  </a:lnTo>
                  <a:lnTo>
                    <a:pt x="796" y="1520"/>
                  </a:lnTo>
                  <a:lnTo>
                    <a:pt x="800" y="1520"/>
                  </a:lnTo>
                  <a:lnTo>
                    <a:pt x="803" y="1513"/>
                  </a:lnTo>
                  <a:lnTo>
                    <a:pt x="807" y="1520"/>
                  </a:lnTo>
                  <a:lnTo>
                    <a:pt x="811" y="1509"/>
                  </a:lnTo>
                  <a:lnTo>
                    <a:pt x="815" y="1520"/>
                  </a:lnTo>
                  <a:lnTo>
                    <a:pt x="819" y="1520"/>
                  </a:lnTo>
                  <a:lnTo>
                    <a:pt x="823" y="1520"/>
                  </a:lnTo>
                  <a:lnTo>
                    <a:pt x="826" y="1520"/>
                  </a:lnTo>
                  <a:lnTo>
                    <a:pt x="830" y="1520"/>
                  </a:lnTo>
                  <a:lnTo>
                    <a:pt x="834" y="1520"/>
                  </a:lnTo>
                  <a:lnTo>
                    <a:pt x="838" y="1520"/>
                  </a:lnTo>
                  <a:lnTo>
                    <a:pt x="842" y="1511"/>
                  </a:lnTo>
                  <a:lnTo>
                    <a:pt x="846" y="1520"/>
                  </a:lnTo>
                  <a:lnTo>
                    <a:pt x="850" y="1520"/>
                  </a:lnTo>
                  <a:lnTo>
                    <a:pt x="853" y="1512"/>
                  </a:lnTo>
                  <a:lnTo>
                    <a:pt x="857" y="1520"/>
                  </a:lnTo>
                  <a:lnTo>
                    <a:pt x="861" y="1520"/>
                  </a:lnTo>
                  <a:lnTo>
                    <a:pt x="865" y="1504"/>
                  </a:lnTo>
                  <a:lnTo>
                    <a:pt x="869" y="1520"/>
                  </a:lnTo>
                  <a:lnTo>
                    <a:pt x="873" y="1520"/>
                  </a:lnTo>
                  <a:lnTo>
                    <a:pt x="877" y="1520"/>
                  </a:lnTo>
                  <a:lnTo>
                    <a:pt x="881" y="1520"/>
                  </a:lnTo>
                  <a:lnTo>
                    <a:pt x="884" y="1514"/>
                  </a:lnTo>
                  <a:lnTo>
                    <a:pt x="888" y="1520"/>
                  </a:lnTo>
                  <a:lnTo>
                    <a:pt x="892" y="1520"/>
                  </a:lnTo>
                  <a:lnTo>
                    <a:pt x="896" y="1520"/>
                  </a:lnTo>
                  <a:lnTo>
                    <a:pt x="900" y="1520"/>
                  </a:lnTo>
                  <a:lnTo>
                    <a:pt x="904" y="1520"/>
                  </a:lnTo>
                  <a:lnTo>
                    <a:pt x="907" y="1511"/>
                  </a:lnTo>
                  <a:lnTo>
                    <a:pt x="911" y="1520"/>
                  </a:lnTo>
                  <a:lnTo>
                    <a:pt x="915" y="1516"/>
                  </a:lnTo>
                  <a:lnTo>
                    <a:pt x="919" y="1515"/>
                  </a:lnTo>
                  <a:lnTo>
                    <a:pt x="923" y="1514"/>
                  </a:lnTo>
                  <a:lnTo>
                    <a:pt x="926" y="1520"/>
                  </a:lnTo>
                  <a:lnTo>
                    <a:pt x="930" y="1514"/>
                  </a:lnTo>
                  <a:lnTo>
                    <a:pt x="934" y="1520"/>
                  </a:lnTo>
                  <a:lnTo>
                    <a:pt x="938" y="1520"/>
                  </a:lnTo>
                  <a:lnTo>
                    <a:pt x="942" y="1514"/>
                  </a:lnTo>
                  <a:lnTo>
                    <a:pt x="945" y="1520"/>
                  </a:lnTo>
                  <a:lnTo>
                    <a:pt x="949" y="1520"/>
                  </a:lnTo>
                  <a:lnTo>
                    <a:pt x="953" y="1520"/>
                  </a:lnTo>
                  <a:lnTo>
                    <a:pt x="957" y="1514"/>
                  </a:lnTo>
                  <a:lnTo>
                    <a:pt x="961" y="1520"/>
                  </a:lnTo>
                  <a:lnTo>
                    <a:pt x="965" y="1516"/>
                  </a:lnTo>
                  <a:lnTo>
                    <a:pt x="969" y="1520"/>
                  </a:lnTo>
                  <a:lnTo>
                    <a:pt x="973" y="1520"/>
                  </a:lnTo>
                  <a:lnTo>
                    <a:pt x="976" y="1520"/>
                  </a:lnTo>
                  <a:lnTo>
                    <a:pt x="980" y="1520"/>
                  </a:lnTo>
                  <a:lnTo>
                    <a:pt x="984" y="1516"/>
                  </a:lnTo>
                  <a:lnTo>
                    <a:pt x="988" y="1515"/>
                  </a:lnTo>
                  <a:lnTo>
                    <a:pt x="992" y="1520"/>
                  </a:lnTo>
                  <a:lnTo>
                    <a:pt x="996" y="1520"/>
                  </a:lnTo>
                  <a:lnTo>
                    <a:pt x="1000" y="1520"/>
                  </a:lnTo>
                  <a:lnTo>
                    <a:pt x="1004" y="1520"/>
                  </a:lnTo>
                  <a:lnTo>
                    <a:pt x="1008" y="1516"/>
                  </a:lnTo>
                  <a:lnTo>
                    <a:pt x="1012" y="1520"/>
                  </a:lnTo>
                  <a:lnTo>
                    <a:pt x="1016" y="1520"/>
                  </a:lnTo>
                  <a:lnTo>
                    <a:pt x="1020" y="1520"/>
                  </a:lnTo>
                  <a:lnTo>
                    <a:pt x="1024" y="1515"/>
                  </a:lnTo>
                  <a:lnTo>
                    <a:pt x="1028" y="1515"/>
                  </a:lnTo>
                  <a:lnTo>
                    <a:pt x="1032" y="1520"/>
                  </a:lnTo>
                  <a:lnTo>
                    <a:pt x="1035" y="1520"/>
                  </a:lnTo>
                  <a:lnTo>
                    <a:pt x="1039" y="1520"/>
                  </a:lnTo>
                  <a:lnTo>
                    <a:pt x="1044" y="1520"/>
                  </a:lnTo>
                  <a:lnTo>
                    <a:pt x="1047" y="1520"/>
                  </a:lnTo>
                  <a:lnTo>
                    <a:pt x="1051" y="1520"/>
                  </a:lnTo>
                  <a:lnTo>
                    <a:pt x="1055" y="1520"/>
                  </a:lnTo>
                  <a:lnTo>
                    <a:pt x="1059" y="1516"/>
                  </a:lnTo>
                  <a:lnTo>
                    <a:pt x="1063" y="1520"/>
                  </a:lnTo>
                  <a:lnTo>
                    <a:pt x="1067" y="1520"/>
                  </a:lnTo>
                  <a:lnTo>
                    <a:pt x="1070" y="1520"/>
                  </a:lnTo>
                  <a:lnTo>
                    <a:pt x="1075" y="1520"/>
                  </a:lnTo>
                  <a:lnTo>
                    <a:pt x="1078" y="1520"/>
                  </a:lnTo>
                  <a:lnTo>
                    <a:pt x="1082" y="1520"/>
                  </a:lnTo>
                  <a:lnTo>
                    <a:pt x="1086" y="1515"/>
                  </a:lnTo>
                  <a:lnTo>
                    <a:pt x="1090" y="1520"/>
                  </a:lnTo>
                  <a:lnTo>
                    <a:pt x="1094" y="1520"/>
                  </a:lnTo>
                  <a:lnTo>
                    <a:pt x="1098" y="1520"/>
                  </a:lnTo>
                  <a:lnTo>
                    <a:pt x="1101" y="1520"/>
                  </a:lnTo>
                  <a:lnTo>
                    <a:pt x="1105" y="1520"/>
                  </a:lnTo>
                  <a:lnTo>
                    <a:pt x="1109" y="1520"/>
                  </a:lnTo>
                  <a:lnTo>
                    <a:pt x="1113" y="1513"/>
                  </a:lnTo>
                  <a:lnTo>
                    <a:pt x="1117" y="1520"/>
                  </a:lnTo>
                  <a:lnTo>
                    <a:pt x="1121" y="1520"/>
                  </a:lnTo>
                  <a:lnTo>
                    <a:pt x="1125" y="1520"/>
                  </a:lnTo>
                  <a:lnTo>
                    <a:pt x="1128" y="1520"/>
                  </a:lnTo>
                  <a:lnTo>
                    <a:pt x="1133" y="1520"/>
                  </a:lnTo>
                  <a:lnTo>
                    <a:pt x="1136" y="1520"/>
                  </a:lnTo>
                  <a:lnTo>
                    <a:pt x="1140" y="1520"/>
                  </a:lnTo>
                  <a:lnTo>
                    <a:pt x="1144" y="1512"/>
                  </a:lnTo>
                  <a:lnTo>
                    <a:pt x="1148" y="1520"/>
                  </a:lnTo>
                  <a:lnTo>
                    <a:pt x="1152" y="1520"/>
                  </a:lnTo>
                  <a:lnTo>
                    <a:pt x="1156" y="1520"/>
                  </a:lnTo>
                  <a:lnTo>
                    <a:pt x="1160" y="1520"/>
                  </a:lnTo>
                  <a:lnTo>
                    <a:pt x="1164" y="1514"/>
                  </a:lnTo>
                  <a:lnTo>
                    <a:pt x="1167" y="1520"/>
                  </a:lnTo>
                  <a:lnTo>
                    <a:pt x="1171" y="1520"/>
                  </a:lnTo>
                  <a:lnTo>
                    <a:pt x="1175" y="1520"/>
                  </a:lnTo>
                  <a:lnTo>
                    <a:pt x="1179" y="1506"/>
                  </a:lnTo>
                  <a:lnTo>
                    <a:pt x="1183" y="1520"/>
                  </a:lnTo>
                  <a:lnTo>
                    <a:pt x="1187" y="1520"/>
                  </a:lnTo>
                  <a:lnTo>
                    <a:pt x="1191" y="1520"/>
                  </a:lnTo>
                  <a:lnTo>
                    <a:pt x="1195" y="1520"/>
                  </a:lnTo>
                  <a:lnTo>
                    <a:pt x="1199" y="1509"/>
                  </a:lnTo>
                  <a:lnTo>
                    <a:pt x="1203" y="1511"/>
                  </a:lnTo>
                  <a:lnTo>
                    <a:pt x="1206" y="1520"/>
                  </a:lnTo>
                  <a:lnTo>
                    <a:pt x="1211" y="1514"/>
                  </a:lnTo>
                  <a:lnTo>
                    <a:pt x="1214" y="1520"/>
                  </a:lnTo>
                  <a:lnTo>
                    <a:pt x="1218" y="1520"/>
                  </a:lnTo>
                  <a:lnTo>
                    <a:pt x="1222" y="1520"/>
                  </a:lnTo>
                  <a:lnTo>
                    <a:pt x="1226" y="1520"/>
                  </a:lnTo>
                  <a:lnTo>
                    <a:pt x="1230" y="1520"/>
                  </a:lnTo>
                  <a:lnTo>
                    <a:pt x="1234" y="1520"/>
                  </a:lnTo>
                  <a:lnTo>
                    <a:pt x="1238" y="1510"/>
                  </a:lnTo>
                  <a:lnTo>
                    <a:pt x="1242" y="1513"/>
                  </a:lnTo>
                  <a:lnTo>
                    <a:pt x="1246" y="1520"/>
                  </a:lnTo>
                  <a:lnTo>
                    <a:pt x="1250" y="1520"/>
                  </a:lnTo>
                  <a:lnTo>
                    <a:pt x="1254" y="1511"/>
                  </a:lnTo>
                  <a:lnTo>
                    <a:pt x="1257" y="1512"/>
                  </a:lnTo>
                  <a:lnTo>
                    <a:pt x="1262" y="1509"/>
                  </a:lnTo>
                  <a:lnTo>
                    <a:pt x="1265" y="1520"/>
                  </a:lnTo>
                  <a:lnTo>
                    <a:pt x="1269" y="1520"/>
                  </a:lnTo>
                  <a:lnTo>
                    <a:pt x="1273" y="1513"/>
                  </a:lnTo>
                  <a:lnTo>
                    <a:pt x="1278" y="1520"/>
                  </a:lnTo>
                  <a:lnTo>
                    <a:pt x="1282" y="1511"/>
                  </a:lnTo>
                  <a:lnTo>
                    <a:pt x="1286" y="1520"/>
                  </a:lnTo>
                  <a:lnTo>
                    <a:pt x="1290" y="1509"/>
                  </a:lnTo>
                  <a:lnTo>
                    <a:pt x="1294" y="1515"/>
                  </a:lnTo>
                  <a:lnTo>
                    <a:pt x="1298" y="1509"/>
                  </a:lnTo>
                  <a:lnTo>
                    <a:pt x="1302" y="1508"/>
                  </a:lnTo>
                  <a:lnTo>
                    <a:pt x="1306" y="1520"/>
                  </a:lnTo>
                  <a:lnTo>
                    <a:pt x="1310" y="1512"/>
                  </a:lnTo>
                  <a:lnTo>
                    <a:pt x="1314" y="1520"/>
                  </a:lnTo>
                  <a:lnTo>
                    <a:pt x="1318" y="1515"/>
                  </a:lnTo>
                  <a:lnTo>
                    <a:pt x="1322" y="1503"/>
                  </a:lnTo>
                  <a:lnTo>
                    <a:pt x="1326" y="1515"/>
                  </a:lnTo>
                  <a:lnTo>
                    <a:pt x="1330" y="1509"/>
                  </a:lnTo>
                  <a:lnTo>
                    <a:pt x="1334" y="1520"/>
                  </a:lnTo>
                  <a:lnTo>
                    <a:pt x="1338" y="1520"/>
                  </a:lnTo>
                  <a:lnTo>
                    <a:pt x="1342" y="1511"/>
                  </a:lnTo>
                  <a:lnTo>
                    <a:pt x="1346" y="1511"/>
                  </a:lnTo>
                  <a:lnTo>
                    <a:pt x="1350" y="1505"/>
                  </a:lnTo>
                  <a:lnTo>
                    <a:pt x="1354" y="1509"/>
                  </a:lnTo>
                  <a:lnTo>
                    <a:pt x="1358" y="1515"/>
                  </a:lnTo>
                  <a:lnTo>
                    <a:pt x="1362" y="1520"/>
                  </a:lnTo>
                  <a:lnTo>
                    <a:pt x="1366" y="1520"/>
                  </a:lnTo>
                  <a:lnTo>
                    <a:pt x="1370" y="1506"/>
                  </a:lnTo>
                  <a:lnTo>
                    <a:pt x="1374" y="1516"/>
                  </a:lnTo>
                  <a:lnTo>
                    <a:pt x="1378" y="1514"/>
                  </a:lnTo>
                  <a:lnTo>
                    <a:pt x="1382" y="1520"/>
                  </a:lnTo>
                  <a:lnTo>
                    <a:pt x="1386" y="1520"/>
                  </a:lnTo>
                  <a:lnTo>
                    <a:pt x="1390" y="1520"/>
                  </a:lnTo>
                  <a:lnTo>
                    <a:pt x="1394" y="1520"/>
                  </a:lnTo>
                  <a:lnTo>
                    <a:pt x="1398" y="1512"/>
                  </a:lnTo>
                  <a:lnTo>
                    <a:pt x="1402" y="1516"/>
                  </a:lnTo>
                  <a:lnTo>
                    <a:pt x="1406" y="1501"/>
                  </a:lnTo>
                  <a:lnTo>
                    <a:pt x="1410" y="1510"/>
                  </a:lnTo>
                  <a:lnTo>
                    <a:pt x="1414" y="1506"/>
                  </a:lnTo>
                  <a:lnTo>
                    <a:pt x="1418" y="1520"/>
                  </a:lnTo>
                  <a:lnTo>
                    <a:pt x="1422" y="1514"/>
                  </a:lnTo>
                  <a:lnTo>
                    <a:pt x="1426" y="1514"/>
                  </a:lnTo>
                  <a:lnTo>
                    <a:pt x="1430" y="1512"/>
                  </a:lnTo>
                  <a:lnTo>
                    <a:pt x="1434" y="1516"/>
                  </a:lnTo>
                  <a:lnTo>
                    <a:pt x="1438" y="1512"/>
                  </a:lnTo>
                  <a:lnTo>
                    <a:pt x="1442" y="1513"/>
                  </a:lnTo>
                  <a:lnTo>
                    <a:pt x="1446" y="1520"/>
                  </a:lnTo>
                  <a:lnTo>
                    <a:pt x="1450" y="1514"/>
                  </a:lnTo>
                  <a:lnTo>
                    <a:pt x="1454" y="1512"/>
                  </a:lnTo>
                  <a:lnTo>
                    <a:pt x="1458" y="1511"/>
                  </a:lnTo>
                  <a:lnTo>
                    <a:pt x="1462" y="1516"/>
                  </a:lnTo>
                  <a:lnTo>
                    <a:pt x="1466" y="1510"/>
                  </a:lnTo>
                  <a:lnTo>
                    <a:pt x="1470" y="1511"/>
                  </a:lnTo>
                  <a:lnTo>
                    <a:pt x="1474" y="1509"/>
                  </a:lnTo>
                  <a:lnTo>
                    <a:pt x="1478" y="1520"/>
                  </a:lnTo>
                  <a:lnTo>
                    <a:pt x="1482" y="1520"/>
                  </a:lnTo>
                  <a:lnTo>
                    <a:pt x="1486" y="1513"/>
                  </a:lnTo>
                  <a:lnTo>
                    <a:pt x="1490" y="1512"/>
                  </a:lnTo>
                  <a:lnTo>
                    <a:pt x="1494" y="1504"/>
                  </a:lnTo>
                  <a:lnTo>
                    <a:pt x="1498" y="1514"/>
                  </a:lnTo>
                  <a:lnTo>
                    <a:pt x="1502" y="1517"/>
                  </a:lnTo>
                  <a:lnTo>
                    <a:pt x="1506" y="1512"/>
                  </a:lnTo>
                  <a:lnTo>
                    <a:pt x="1510" y="1514"/>
                  </a:lnTo>
                  <a:lnTo>
                    <a:pt x="1515" y="1506"/>
                  </a:lnTo>
                  <a:lnTo>
                    <a:pt x="1519" y="1510"/>
                  </a:lnTo>
                  <a:lnTo>
                    <a:pt x="1523" y="1520"/>
                  </a:lnTo>
                  <a:lnTo>
                    <a:pt x="1527" y="1510"/>
                  </a:lnTo>
                  <a:lnTo>
                    <a:pt x="1531" y="1520"/>
                  </a:lnTo>
                  <a:lnTo>
                    <a:pt x="1535" y="1508"/>
                  </a:lnTo>
                  <a:lnTo>
                    <a:pt x="1539" y="1515"/>
                  </a:lnTo>
                  <a:lnTo>
                    <a:pt x="1543" y="1515"/>
                  </a:lnTo>
                  <a:lnTo>
                    <a:pt x="1547" y="1520"/>
                  </a:lnTo>
                  <a:lnTo>
                    <a:pt x="1551" y="1507"/>
                  </a:lnTo>
                  <a:lnTo>
                    <a:pt x="1555" y="1512"/>
                  </a:lnTo>
                  <a:lnTo>
                    <a:pt x="1559" y="1510"/>
                  </a:lnTo>
                  <a:lnTo>
                    <a:pt x="1563" y="1515"/>
                  </a:lnTo>
                  <a:lnTo>
                    <a:pt x="1568" y="1517"/>
                  </a:lnTo>
                  <a:lnTo>
                    <a:pt x="1572" y="1511"/>
                  </a:lnTo>
                  <a:lnTo>
                    <a:pt x="1576" y="1512"/>
                  </a:lnTo>
                  <a:lnTo>
                    <a:pt x="1580" y="1520"/>
                  </a:lnTo>
                  <a:lnTo>
                    <a:pt x="1584" y="1520"/>
                  </a:lnTo>
                  <a:lnTo>
                    <a:pt x="1589" y="1517"/>
                  </a:lnTo>
                  <a:lnTo>
                    <a:pt x="1593" y="1510"/>
                  </a:lnTo>
                  <a:lnTo>
                    <a:pt x="1597" y="1507"/>
                  </a:lnTo>
                  <a:lnTo>
                    <a:pt x="1601" y="1511"/>
                  </a:lnTo>
                  <a:lnTo>
                    <a:pt x="1605" y="1520"/>
                  </a:lnTo>
                  <a:lnTo>
                    <a:pt x="1610" y="1520"/>
                  </a:lnTo>
                  <a:lnTo>
                    <a:pt x="1614" y="1520"/>
                  </a:lnTo>
                  <a:lnTo>
                    <a:pt x="1619" y="1520"/>
                  </a:lnTo>
                  <a:lnTo>
                    <a:pt x="1623" y="1520"/>
                  </a:lnTo>
                  <a:lnTo>
                    <a:pt x="1627" y="1509"/>
                  </a:lnTo>
                  <a:lnTo>
                    <a:pt x="1631" y="1516"/>
                  </a:lnTo>
                  <a:lnTo>
                    <a:pt x="1636" y="1520"/>
                  </a:lnTo>
                  <a:lnTo>
                    <a:pt x="1640" y="1513"/>
                  </a:lnTo>
                  <a:lnTo>
                    <a:pt x="1644" y="1511"/>
                  </a:lnTo>
                  <a:lnTo>
                    <a:pt x="1648" y="1511"/>
                  </a:lnTo>
                  <a:lnTo>
                    <a:pt x="1652" y="1511"/>
                  </a:lnTo>
                  <a:lnTo>
                    <a:pt x="1656" y="1520"/>
                  </a:lnTo>
                  <a:lnTo>
                    <a:pt x="1661" y="1512"/>
                  </a:lnTo>
                  <a:lnTo>
                    <a:pt x="1665" y="1520"/>
                  </a:lnTo>
                  <a:lnTo>
                    <a:pt x="1669" y="1520"/>
                  </a:lnTo>
                  <a:lnTo>
                    <a:pt x="1673" y="1509"/>
                  </a:lnTo>
                  <a:lnTo>
                    <a:pt x="1678" y="1513"/>
                  </a:lnTo>
                  <a:lnTo>
                    <a:pt x="1682" y="1513"/>
                  </a:lnTo>
                  <a:lnTo>
                    <a:pt x="1687" y="1512"/>
                  </a:lnTo>
                  <a:lnTo>
                    <a:pt x="1691" y="1520"/>
                  </a:lnTo>
                  <a:lnTo>
                    <a:pt x="1695" y="1511"/>
                  </a:lnTo>
                  <a:lnTo>
                    <a:pt x="1699" y="1515"/>
                  </a:lnTo>
                  <a:lnTo>
                    <a:pt x="1704" y="1511"/>
                  </a:lnTo>
                  <a:lnTo>
                    <a:pt x="1708" y="1520"/>
                  </a:lnTo>
                  <a:lnTo>
                    <a:pt x="1713" y="1512"/>
                  </a:lnTo>
                  <a:lnTo>
                    <a:pt x="1717" y="1510"/>
                  </a:lnTo>
                  <a:lnTo>
                    <a:pt x="1721" y="1514"/>
                  </a:lnTo>
                  <a:lnTo>
                    <a:pt x="1725" y="1520"/>
                  </a:lnTo>
                  <a:lnTo>
                    <a:pt x="1730" y="1510"/>
                  </a:lnTo>
                  <a:lnTo>
                    <a:pt x="1734" y="1517"/>
                  </a:lnTo>
                  <a:lnTo>
                    <a:pt x="1739" y="1511"/>
                  </a:lnTo>
                  <a:lnTo>
                    <a:pt x="1743" y="1512"/>
                  </a:lnTo>
                  <a:lnTo>
                    <a:pt x="1747" y="1520"/>
                  </a:lnTo>
                  <a:lnTo>
                    <a:pt x="1751" y="1520"/>
                  </a:lnTo>
                  <a:lnTo>
                    <a:pt x="1756" y="1511"/>
                  </a:lnTo>
                  <a:lnTo>
                    <a:pt x="1760" y="1515"/>
                  </a:lnTo>
                  <a:lnTo>
                    <a:pt x="1764" y="1520"/>
                  </a:lnTo>
                  <a:lnTo>
                    <a:pt x="1768" y="1520"/>
                  </a:lnTo>
                  <a:lnTo>
                    <a:pt x="1772" y="1511"/>
                  </a:lnTo>
                  <a:lnTo>
                    <a:pt x="1776" y="1520"/>
                  </a:lnTo>
                  <a:lnTo>
                    <a:pt x="1781" y="1520"/>
                  </a:lnTo>
                  <a:lnTo>
                    <a:pt x="1785" y="1512"/>
                  </a:lnTo>
                  <a:lnTo>
                    <a:pt x="1789" y="1511"/>
                  </a:lnTo>
                  <a:lnTo>
                    <a:pt x="1793" y="1514"/>
                  </a:lnTo>
                  <a:lnTo>
                    <a:pt x="1798" y="1520"/>
                  </a:lnTo>
                  <a:lnTo>
                    <a:pt x="1802" y="1508"/>
                  </a:lnTo>
                  <a:lnTo>
                    <a:pt x="1806" y="1520"/>
                  </a:lnTo>
                  <a:lnTo>
                    <a:pt x="1810" y="1517"/>
                  </a:lnTo>
                  <a:lnTo>
                    <a:pt x="1815" y="1515"/>
                  </a:lnTo>
                  <a:lnTo>
                    <a:pt x="1819" y="1520"/>
                  </a:lnTo>
                  <a:lnTo>
                    <a:pt x="1823" y="1514"/>
                  </a:lnTo>
                  <a:lnTo>
                    <a:pt x="1827" y="1508"/>
                  </a:lnTo>
                  <a:lnTo>
                    <a:pt x="1832" y="1514"/>
                  </a:lnTo>
                  <a:lnTo>
                    <a:pt x="1836" y="1513"/>
                  </a:lnTo>
                  <a:lnTo>
                    <a:pt x="1841" y="1520"/>
                  </a:lnTo>
                  <a:lnTo>
                    <a:pt x="1845" y="1520"/>
                  </a:lnTo>
                  <a:lnTo>
                    <a:pt x="1849" y="1512"/>
                  </a:lnTo>
                  <a:lnTo>
                    <a:pt x="1853" y="1512"/>
                  </a:lnTo>
                  <a:lnTo>
                    <a:pt x="1857" y="1520"/>
                  </a:lnTo>
                  <a:lnTo>
                    <a:pt x="1861" y="1510"/>
                  </a:lnTo>
                  <a:lnTo>
                    <a:pt x="1866" y="1516"/>
                  </a:lnTo>
                  <a:lnTo>
                    <a:pt x="1870" y="1515"/>
                  </a:lnTo>
                  <a:lnTo>
                    <a:pt x="1874" y="1513"/>
                  </a:lnTo>
                  <a:lnTo>
                    <a:pt x="1878" y="1516"/>
                  </a:lnTo>
                  <a:lnTo>
                    <a:pt x="1883" y="1515"/>
                  </a:lnTo>
                  <a:lnTo>
                    <a:pt x="1887" y="1516"/>
                  </a:lnTo>
                  <a:lnTo>
                    <a:pt x="1891" y="1517"/>
                  </a:lnTo>
                  <a:lnTo>
                    <a:pt x="1895" y="1520"/>
                  </a:lnTo>
                  <a:lnTo>
                    <a:pt x="1899" y="1515"/>
                  </a:lnTo>
                  <a:lnTo>
                    <a:pt x="1903" y="1517"/>
                  </a:lnTo>
                  <a:lnTo>
                    <a:pt x="1908" y="1514"/>
                  </a:lnTo>
                  <a:lnTo>
                    <a:pt x="1912" y="1515"/>
                  </a:lnTo>
                  <a:lnTo>
                    <a:pt x="1916" y="1516"/>
                  </a:lnTo>
                  <a:lnTo>
                    <a:pt x="1920" y="1511"/>
                  </a:lnTo>
                  <a:lnTo>
                    <a:pt x="1924" y="1514"/>
                  </a:lnTo>
                  <a:lnTo>
                    <a:pt x="1928" y="1512"/>
                  </a:lnTo>
                  <a:lnTo>
                    <a:pt x="1932" y="1520"/>
                  </a:lnTo>
                  <a:lnTo>
                    <a:pt x="1936" y="1516"/>
                  </a:lnTo>
                  <a:lnTo>
                    <a:pt x="1941" y="1516"/>
                  </a:lnTo>
                  <a:lnTo>
                    <a:pt x="1945" y="1520"/>
                  </a:lnTo>
                  <a:lnTo>
                    <a:pt x="1949" y="1515"/>
                  </a:lnTo>
                  <a:lnTo>
                    <a:pt x="1953" y="1515"/>
                  </a:lnTo>
                  <a:lnTo>
                    <a:pt x="1957" y="1517"/>
                  </a:lnTo>
                  <a:lnTo>
                    <a:pt x="1961" y="1520"/>
                  </a:lnTo>
                  <a:lnTo>
                    <a:pt x="1965" y="1510"/>
                  </a:lnTo>
                  <a:lnTo>
                    <a:pt x="1969" y="1520"/>
                  </a:lnTo>
                  <a:lnTo>
                    <a:pt x="1973" y="1520"/>
                  </a:lnTo>
                  <a:lnTo>
                    <a:pt x="1977" y="1520"/>
                  </a:lnTo>
                  <a:lnTo>
                    <a:pt x="1982" y="1517"/>
                  </a:lnTo>
                  <a:lnTo>
                    <a:pt x="1985" y="1520"/>
                  </a:lnTo>
                  <a:lnTo>
                    <a:pt x="1990" y="1514"/>
                  </a:lnTo>
                  <a:lnTo>
                    <a:pt x="1994" y="1515"/>
                  </a:lnTo>
                  <a:lnTo>
                    <a:pt x="1998" y="1520"/>
                  </a:lnTo>
                  <a:lnTo>
                    <a:pt x="2002" y="1513"/>
                  </a:lnTo>
                  <a:lnTo>
                    <a:pt x="2006" y="1514"/>
                  </a:lnTo>
                  <a:lnTo>
                    <a:pt x="2010" y="1508"/>
                  </a:lnTo>
                  <a:lnTo>
                    <a:pt x="2014" y="1512"/>
                  </a:lnTo>
                  <a:lnTo>
                    <a:pt x="2018" y="1520"/>
                  </a:lnTo>
                  <a:lnTo>
                    <a:pt x="2023" y="1513"/>
                  </a:lnTo>
                  <a:lnTo>
                    <a:pt x="2026" y="1512"/>
                  </a:lnTo>
                  <a:lnTo>
                    <a:pt x="2031" y="1513"/>
                  </a:lnTo>
                  <a:lnTo>
                    <a:pt x="2035" y="1515"/>
                  </a:lnTo>
                  <a:lnTo>
                    <a:pt x="2039" y="1512"/>
                  </a:lnTo>
                  <a:lnTo>
                    <a:pt x="2043" y="1516"/>
                  </a:lnTo>
                  <a:lnTo>
                    <a:pt x="2047" y="1520"/>
                  </a:lnTo>
                  <a:lnTo>
                    <a:pt x="2051" y="1512"/>
                  </a:lnTo>
                  <a:lnTo>
                    <a:pt x="2056" y="1515"/>
                  </a:lnTo>
                  <a:lnTo>
                    <a:pt x="2060" y="1520"/>
                  </a:lnTo>
                  <a:lnTo>
                    <a:pt x="2064" y="1520"/>
                  </a:lnTo>
                  <a:lnTo>
                    <a:pt x="2068" y="1512"/>
                  </a:lnTo>
                  <a:lnTo>
                    <a:pt x="2072" y="1513"/>
                  </a:lnTo>
                  <a:lnTo>
                    <a:pt x="2076" y="1515"/>
                  </a:lnTo>
                  <a:lnTo>
                    <a:pt x="2081" y="1513"/>
                  </a:lnTo>
                  <a:lnTo>
                    <a:pt x="2084" y="1520"/>
                  </a:lnTo>
                  <a:lnTo>
                    <a:pt x="2089" y="1520"/>
                  </a:lnTo>
                  <a:lnTo>
                    <a:pt x="2093" y="1514"/>
                  </a:lnTo>
                  <a:lnTo>
                    <a:pt x="2097" y="1513"/>
                  </a:lnTo>
                  <a:lnTo>
                    <a:pt x="2101" y="1515"/>
                  </a:lnTo>
                  <a:lnTo>
                    <a:pt x="2106" y="1515"/>
                  </a:lnTo>
                  <a:lnTo>
                    <a:pt x="2110" y="1515"/>
                  </a:lnTo>
                  <a:lnTo>
                    <a:pt x="2114" y="1510"/>
                  </a:lnTo>
                  <a:lnTo>
                    <a:pt x="2118" y="1516"/>
                  </a:lnTo>
                  <a:lnTo>
                    <a:pt x="2122" y="1512"/>
                  </a:lnTo>
                  <a:lnTo>
                    <a:pt x="2126" y="1516"/>
                  </a:lnTo>
                  <a:lnTo>
                    <a:pt x="2130" y="1520"/>
                  </a:lnTo>
                  <a:lnTo>
                    <a:pt x="2134" y="1516"/>
                  </a:lnTo>
                  <a:lnTo>
                    <a:pt x="2139" y="1520"/>
                  </a:lnTo>
                  <a:lnTo>
                    <a:pt x="2143" y="1515"/>
                  </a:lnTo>
                  <a:lnTo>
                    <a:pt x="2147" y="1508"/>
                  </a:lnTo>
                  <a:lnTo>
                    <a:pt x="2151" y="1516"/>
                  </a:lnTo>
                  <a:lnTo>
                    <a:pt x="2155" y="1516"/>
                  </a:lnTo>
                  <a:lnTo>
                    <a:pt x="2159" y="1520"/>
                  </a:lnTo>
                  <a:lnTo>
                    <a:pt x="2164" y="1515"/>
                  </a:lnTo>
                  <a:lnTo>
                    <a:pt x="2168" y="1514"/>
                  </a:lnTo>
                  <a:lnTo>
                    <a:pt x="2172" y="1507"/>
                  </a:lnTo>
                  <a:lnTo>
                    <a:pt x="2176" y="1520"/>
                  </a:lnTo>
                  <a:lnTo>
                    <a:pt x="2180" y="1514"/>
                  </a:lnTo>
                  <a:lnTo>
                    <a:pt x="2184" y="1516"/>
                  </a:lnTo>
                  <a:lnTo>
                    <a:pt x="2189" y="1516"/>
                  </a:lnTo>
                  <a:lnTo>
                    <a:pt x="2193" y="1520"/>
                  </a:lnTo>
                  <a:lnTo>
                    <a:pt x="2197" y="1520"/>
                  </a:lnTo>
                  <a:lnTo>
                    <a:pt x="2201" y="1517"/>
                  </a:lnTo>
                  <a:lnTo>
                    <a:pt x="2205" y="1515"/>
                  </a:lnTo>
                  <a:lnTo>
                    <a:pt x="2209" y="1520"/>
                  </a:lnTo>
                  <a:lnTo>
                    <a:pt x="2214" y="1520"/>
                  </a:lnTo>
                  <a:lnTo>
                    <a:pt x="2218" y="1520"/>
                  </a:lnTo>
                  <a:lnTo>
                    <a:pt x="2222" y="1520"/>
                  </a:lnTo>
                  <a:lnTo>
                    <a:pt x="2226" y="1514"/>
                  </a:lnTo>
                  <a:lnTo>
                    <a:pt x="2230" y="1517"/>
                  </a:lnTo>
                  <a:lnTo>
                    <a:pt x="2234" y="1516"/>
                  </a:lnTo>
                  <a:lnTo>
                    <a:pt x="2239" y="1520"/>
                  </a:lnTo>
                  <a:lnTo>
                    <a:pt x="2243" y="1516"/>
                  </a:lnTo>
                  <a:lnTo>
                    <a:pt x="2247" y="1517"/>
                  </a:lnTo>
                  <a:lnTo>
                    <a:pt x="2251" y="1520"/>
                  </a:lnTo>
                  <a:lnTo>
                    <a:pt x="2255" y="1520"/>
                  </a:lnTo>
                  <a:lnTo>
                    <a:pt x="2259" y="1513"/>
                  </a:lnTo>
                  <a:lnTo>
                    <a:pt x="2264" y="1501"/>
                  </a:lnTo>
                  <a:lnTo>
                    <a:pt x="2268" y="1502"/>
                  </a:lnTo>
                  <a:lnTo>
                    <a:pt x="2272" y="1501"/>
                  </a:lnTo>
                  <a:lnTo>
                    <a:pt x="2276" y="1500"/>
                  </a:lnTo>
                  <a:lnTo>
                    <a:pt x="2280" y="1509"/>
                  </a:lnTo>
                  <a:lnTo>
                    <a:pt x="2284" y="1509"/>
                  </a:lnTo>
                  <a:lnTo>
                    <a:pt x="2288" y="1510"/>
                  </a:lnTo>
                  <a:lnTo>
                    <a:pt x="2292" y="1513"/>
                  </a:lnTo>
                  <a:lnTo>
                    <a:pt x="2297" y="1512"/>
                  </a:lnTo>
                  <a:lnTo>
                    <a:pt x="2301" y="1500"/>
                  </a:lnTo>
                  <a:lnTo>
                    <a:pt x="2305" y="1508"/>
                  </a:lnTo>
                  <a:lnTo>
                    <a:pt x="2309" y="1513"/>
                  </a:lnTo>
                  <a:lnTo>
                    <a:pt x="2313" y="1510"/>
                  </a:lnTo>
                  <a:lnTo>
                    <a:pt x="2317" y="1510"/>
                  </a:lnTo>
                  <a:lnTo>
                    <a:pt x="2321" y="1513"/>
                  </a:lnTo>
                  <a:lnTo>
                    <a:pt x="2325" y="1512"/>
                  </a:lnTo>
                  <a:lnTo>
                    <a:pt x="2329" y="1516"/>
                  </a:lnTo>
                  <a:lnTo>
                    <a:pt x="2333" y="1515"/>
                  </a:lnTo>
                  <a:lnTo>
                    <a:pt x="2338" y="1511"/>
                  </a:lnTo>
                  <a:lnTo>
                    <a:pt x="2342" y="1515"/>
                  </a:lnTo>
                  <a:lnTo>
                    <a:pt x="2346" y="1517"/>
                  </a:lnTo>
                  <a:lnTo>
                    <a:pt x="2350" y="1520"/>
                  </a:lnTo>
                  <a:lnTo>
                    <a:pt x="2354" y="1516"/>
                  </a:lnTo>
                  <a:lnTo>
                    <a:pt x="2358" y="1509"/>
                  </a:lnTo>
                  <a:lnTo>
                    <a:pt x="2362" y="1515"/>
                  </a:lnTo>
                  <a:lnTo>
                    <a:pt x="2366" y="1504"/>
                  </a:lnTo>
                  <a:lnTo>
                    <a:pt x="2370" y="1513"/>
                  </a:lnTo>
                  <a:lnTo>
                    <a:pt x="2374" y="1505"/>
                  </a:lnTo>
                  <a:lnTo>
                    <a:pt x="2378" y="1513"/>
                  </a:lnTo>
                  <a:lnTo>
                    <a:pt x="2382" y="1520"/>
                  </a:lnTo>
                  <a:lnTo>
                    <a:pt x="2386" y="1520"/>
                  </a:lnTo>
                  <a:lnTo>
                    <a:pt x="2391" y="1504"/>
                  </a:lnTo>
                  <a:lnTo>
                    <a:pt x="2395" y="1509"/>
                  </a:lnTo>
                  <a:lnTo>
                    <a:pt x="2399" y="1511"/>
                  </a:lnTo>
                  <a:lnTo>
                    <a:pt x="2403" y="1508"/>
                  </a:lnTo>
                  <a:lnTo>
                    <a:pt x="2407" y="1518"/>
                  </a:lnTo>
                  <a:lnTo>
                    <a:pt x="2411" y="1520"/>
                  </a:lnTo>
                  <a:lnTo>
                    <a:pt x="2415" y="1513"/>
                  </a:lnTo>
                  <a:lnTo>
                    <a:pt x="2419" y="1514"/>
                  </a:lnTo>
                  <a:lnTo>
                    <a:pt x="2423" y="1520"/>
                  </a:lnTo>
                  <a:lnTo>
                    <a:pt x="2428" y="1520"/>
                  </a:lnTo>
                  <a:lnTo>
                    <a:pt x="2432" y="1520"/>
                  </a:lnTo>
                  <a:lnTo>
                    <a:pt x="2436" y="1520"/>
                  </a:lnTo>
                  <a:lnTo>
                    <a:pt x="2440" y="1520"/>
                  </a:lnTo>
                  <a:lnTo>
                    <a:pt x="2444" y="1520"/>
                  </a:lnTo>
                  <a:lnTo>
                    <a:pt x="2448" y="1517"/>
                  </a:lnTo>
                  <a:lnTo>
                    <a:pt x="2452" y="1516"/>
                  </a:lnTo>
                  <a:lnTo>
                    <a:pt x="2456" y="1512"/>
                  </a:lnTo>
                  <a:lnTo>
                    <a:pt x="2460" y="1520"/>
                  </a:lnTo>
                  <a:lnTo>
                    <a:pt x="2464" y="1520"/>
                  </a:lnTo>
                  <a:lnTo>
                    <a:pt x="2469" y="1520"/>
                  </a:lnTo>
                  <a:lnTo>
                    <a:pt x="2473" y="1509"/>
                  </a:lnTo>
                  <a:lnTo>
                    <a:pt x="2477" y="1516"/>
                  </a:lnTo>
                  <a:lnTo>
                    <a:pt x="2481" y="1514"/>
                  </a:lnTo>
                  <a:lnTo>
                    <a:pt x="2486" y="1520"/>
                  </a:lnTo>
                  <a:lnTo>
                    <a:pt x="2490" y="1516"/>
                  </a:lnTo>
                  <a:lnTo>
                    <a:pt x="2494" y="1516"/>
                  </a:lnTo>
                  <a:lnTo>
                    <a:pt x="2498" y="1516"/>
                  </a:lnTo>
                  <a:lnTo>
                    <a:pt x="2502" y="1515"/>
                  </a:lnTo>
                  <a:lnTo>
                    <a:pt x="2506" y="1507"/>
                  </a:lnTo>
                  <a:lnTo>
                    <a:pt x="2510" y="1457"/>
                  </a:lnTo>
                  <a:lnTo>
                    <a:pt x="2514" y="1312"/>
                  </a:lnTo>
                  <a:lnTo>
                    <a:pt x="2518" y="895"/>
                  </a:lnTo>
                  <a:lnTo>
                    <a:pt x="2522" y="354"/>
                  </a:lnTo>
                  <a:lnTo>
                    <a:pt x="2526" y="26"/>
                  </a:lnTo>
                  <a:lnTo>
                    <a:pt x="2530" y="0"/>
                  </a:lnTo>
                  <a:lnTo>
                    <a:pt x="2535" y="320"/>
                  </a:lnTo>
                  <a:lnTo>
                    <a:pt x="2538" y="560"/>
                  </a:lnTo>
                  <a:lnTo>
                    <a:pt x="2543" y="853"/>
                  </a:lnTo>
                  <a:lnTo>
                    <a:pt x="2546" y="998"/>
                  </a:lnTo>
                  <a:lnTo>
                    <a:pt x="2551" y="1131"/>
                  </a:lnTo>
                  <a:lnTo>
                    <a:pt x="2554" y="1261"/>
                  </a:lnTo>
                  <a:lnTo>
                    <a:pt x="2559" y="1351"/>
                  </a:lnTo>
                  <a:lnTo>
                    <a:pt x="2563" y="1390"/>
                  </a:lnTo>
                  <a:lnTo>
                    <a:pt x="2567" y="1421"/>
                  </a:lnTo>
                  <a:lnTo>
                    <a:pt x="2571" y="1426"/>
                  </a:lnTo>
                  <a:lnTo>
                    <a:pt x="2575" y="1458"/>
                  </a:lnTo>
                  <a:lnTo>
                    <a:pt x="2579" y="1462"/>
                  </a:lnTo>
                  <a:lnTo>
                    <a:pt x="2583" y="1466"/>
                  </a:lnTo>
                  <a:lnTo>
                    <a:pt x="2587" y="1476"/>
                  </a:lnTo>
                  <a:lnTo>
                    <a:pt x="2591" y="1478"/>
                  </a:lnTo>
                  <a:lnTo>
                    <a:pt x="2595" y="1475"/>
                  </a:lnTo>
                  <a:lnTo>
                    <a:pt x="2600" y="1495"/>
                  </a:lnTo>
                  <a:lnTo>
                    <a:pt x="2604" y="1505"/>
                  </a:lnTo>
                  <a:lnTo>
                    <a:pt x="2608" y="1493"/>
                  </a:lnTo>
                  <a:lnTo>
                    <a:pt x="2612" y="1498"/>
                  </a:lnTo>
                  <a:lnTo>
                    <a:pt x="2616" y="1501"/>
                  </a:lnTo>
                  <a:lnTo>
                    <a:pt x="2620" y="1496"/>
                  </a:lnTo>
                  <a:lnTo>
                    <a:pt x="2624" y="1501"/>
                  </a:lnTo>
                  <a:lnTo>
                    <a:pt x="2628" y="1502"/>
                  </a:lnTo>
                  <a:lnTo>
                    <a:pt x="2632" y="1500"/>
                  </a:lnTo>
                  <a:lnTo>
                    <a:pt x="2637" y="1509"/>
                  </a:lnTo>
                  <a:lnTo>
                    <a:pt x="2641" y="1508"/>
                  </a:lnTo>
                  <a:lnTo>
                    <a:pt x="2645" y="1501"/>
                  </a:lnTo>
                  <a:lnTo>
                    <a:pt x="2649" y="1500"/>
                  </a:lnTo>
                  <a:lnTo>
                    <a:pt x="2653" y="1501"/>
                  </a:lnTo>
                  <a:lnTo>
                    <a:pt x="2657" y="1506"/>
                  </a:lnTo>
                  <a:lnTo>
                    <a:pt x="2661" y="1507"/>
                  </a:lnTo>
                  <a:lnTo>
                    <a:pt x="2666" y="1501"/>
                  </a:lnTo>
                  <a:lnTo>
                    <a:pt x="2670" y="1512"/>
                  </a:lnTo>
                  <a:lnTo>
                    <a:pt x="2674" y="1520"/>
                  </a:lnTo>
                  <a:lnTo>
                    <a:pt x="2678" y="1503"/>
                  </a:lnTo>
                  <a:lnTo>
                    <a:pt x="2682" y="1506"/>
                  </a:lnTo>
                  <a:lnTo>
                    <a:pt x="2686" y="1510"/>
                  </a:lnTo>
                  <a:lnTo>
                    <a:pt x="2690" y="1511"/>
                  </a:lnTo>
                  <a:lnTo>
                    <a:pt x="2694" y="1511"/>
                  </a:lnTo>
                  <a:lnTo>
                    <a:pt x="2699" y="1513"/>
                  </a:lnTo>
                  <a:lnTo>
                    <a:pt x="2703" y="1520"/>
                  </a:lnTo>
                  <a:lnTo>
                    <a:pt x="2707" y="1520"/>
                  </a:lnTo>
                  <a:lnTo>
                    <a:pt x="2711" y="1513"/>
                  </a:lnTo>
                  <a:lnTo>
                    <a:pt x="2715" y="1520"/>
                  </a:lnTo>
                  <a:lnTo>
                    <a:pt x="2719" y="1513"/>
                  </a:lnTo>
                  <a:lnTo>
                    <a:pt x="2723" y="1511"/>
                  </a:lnTo>
                  <a:lnTo>
                    <a:pt x="2727" y="1513"/>
                  </a:lnTo>
                  <a:lnTo>
                    <a:pt x="2731" y="1512"/>
                  </a:lnTo>
                  <a:lnTo>
                    <a:pt x="2735" y="1520"/>
                  </a:lnTo>
                  <a:lnTo>
                    <a:pt x="2739" y="1509"/>
                  </a:lnTo>
                  <a:lnTo>
                    <a:pt x="2743" y="1520"/>
                  </a:lnTo>
                  <a:lnTo>
                    <a:pt x="2747" y="1515"/>
                  </a:lnTo>
                  <a:lnTo>
                    <a:pt x="2752" y="1511"/>
                  </a:lnTo>
                  <a:lnTo>
                    <a:pt x="2756" y="1520"/>
                  </a:lnTo>
                  <a:lnTo>
                    <a:pt x="2760" y="1514"/>
                  </a:lnTo>
                  <a:lnTo>
                    <a:pt x="2764" y="1505"/>
                  </a:lnTo>
                  <a:lnTo>
                    <a:pt x="2768" y="1495"/>
                  </a:lnTo>
                  <a:lnTo>
                    <a:pt x="2772" y="1469"/>
                  </a:lnTo>
                  <a:lnTo>
                    <a:pt x="2776" y="1442"/>
                  </a:lnTo>
                  <a:lnTo>
                    <a:pt x="2780" y="1400"/>
                  </a:lnTo>
                  <a:lnTo>
                    <a:pt x="2784" y="1401"/>
                  </a:lnTo>
                  <a:lnTo>
                    <a:pt x="2788" y="1429"/>
                  </a:lnTo>
                  <a:lnTo>
                    <a:pt x="2792" y="1437"/>
                  </a:lnTo>
                  <a:lnTo>
                    <a:pt x="2797" y="1466"/>
                  </a:lnTo>
                  <a:lnTo>
                    <a:pt x="2800" y="1470"/>
                  </a:lnTo>
                  <a:lnTo>
                    <a:pt x="2805" y="1477"/>
                  </a:lnTo>
                  <a:lnTo>
                    <a:pt x="2809" y="1485"/>
                  </a:lnTo>
                  <a:lnTo>
                    <a:pt x="2813" y="1495"/>
                  </a:lnTo>
                  <a:lnTo>
                    <a:pt x="2817" y="1497"/>
                  </a:lnTo>
                  <a:lnTo>
                    <a:pt x="2821" y="1503"/>
                  </a:lnTo>
                  <a:lnTo>
                    <a:pt x="2825" y="1506"/>
                  </a:lnTo>
                  <a:lnTo>
                    <a:pt x="2829" y="1496"/>
                  </a:lnTo>
                  <a:lnTo>
                    <a:pt x="2833" y="1506"/>
                  </a:lnTo>
                  <a:lnTo>
                    <a:pt x="2838" y="1515"/>
                  </a:lnTo>
                  <a:lnTo>
                    <a:pt x="2841" y="1508"/>
                  </a:lnTo>
                  <a:lnTo>
                    <a:pt x="2846" y="1512"/>
                  </a:lnTo>
                  <a:lnTo>
                    <a:pt x="2850" y="1508"/>
                  </a:lnTo>
                  <a:lnTo>
                    <a:pt x="2854" y="1514"/>
                  </a:lnTo>
                  <a:lnTo>
                    <a:pt x="2858" y="1506"/>
                  </a:lnTo>
                  <a:lnTo>
                    <a:pt x="2862" y="1513"/>
                  </a:lnTo>
                  <a:lnTo>
                    <a:pt x="2866" y="1511"/>
                  </a:lnTo>
                  <a:lnTo>
                    <a:pt x="2870" y="1512"/>
                  </a:lnTo>
                  <a:lnTo>
                    <a:pt x="2874" y="1514"/>
                  </a:lnTo>
                  <a:lnTo>
                    <a:pt x="2878" y="1517"/>
                  </a:lnTo>
                  <a:lnTo>
                    <a:pt x="2883" y="1512"/>
                  </a:lnTo>
                  <a:lnTo>
                    <a:pt x="2887" y="1515"/>
                  </a:lnTo>
                  <a:lnTo>
                    <a:pt x="2891" y="1514"/>
                  </a:lnTo>
                  <a:lnTo>
                    <a:pt x="2895" y="1515"/>
                  </a:lnTo>
                  <a:lnTo>
                    <a:pt x="2899" y="1517"/>
                  </a:lnTo>
                  <a:lnTo>
                    <a:pt x="2903" y="1508"/>
                  </a:lnTo>
                  <a:lnTo>
                    <a:pt x="2907" y="1511"/>
                  </a:lnTo>
                  <a:lnTo>
                    <a:pt x="2911" y="1517"/>
                  </a:lnTo>
                  <a:lnTo>
                    <a:pt x="2915" y="1513"/>
                  </a:lnTo>
                  <a:lnTo>
                    <a:pt x="2919" y="1516"/>
                  </a:lnTo>
                  <a:lnTo>
                    <a:pt x="2923" y="1512"/>
                  </a:lnTo>
                  <a:lnTo>
                    <a:pt x="2927" y="1517"/>
                  </a:lnTo>
                  <a:lnTo>
                    <a:pt x="2931" y="1513"/>
                  </a:lnTo>
                  <a:lnTo>
                    <a:pt x="2935" y="1520"/>
                  </a:lnTo>
                  <a:lnTo>
                    <a:pt x="2939" y="1516"/>
                  </a:lnTo>
                  <a:lnTo>
                    <a:pt x="2943" y="1520"/>
                  </a:lnTo>
                  <a:lnTo>
                    <a:pt x="2947" y="1520"/>
                  </a:lnTo>
                  <a:lnTo>
                    <a:pt x="2951" y="1516"/>
                  </a:lnTo>
                  <a:lnTo>
                    <a:pt x="2955" y="1515"/>
                  </a:lnTo>
                  <a:lnTo>
                    <a:pt x="2960" y="1520"/>
                  </a:lnTo>
                  <a:lnTo>
                    <a:pt x="2963" y="1520"/>
                  </a:lnTo>
                  <a:lnTo>
                    <a:pt x="2968" y="1515"/>
                  </a:lnTo>
                  <a:lnTo>
                    <a:pt x="2972" y="1510"/>
                  </a:lnTo>
                  <a:lnTo>
                    <a:pt x="2976" y="1516"/>
                  </a:lnTo>
                  <a:lnTo>
                    <a:pt x="2980" y="1517"/>
                  </a:lnTo>
                  <a:lnTo>
                    <a:pt x="2984" y="1520"/>
                  </a:lnTo>
                  <a:lnTo>
                    <a:pt x="2988" y="1513"/>
                  </a:lnTo>
                  <a:lnTo>
                    <a:pt x="2992" y="1515"/>
                  </a:lnTo>
                  <a:lnTo>
                    <a:pt x="2996" y="1515"/>
                  </a:lnTo>
                  <a:lnTo>
                    <a:pt x="3000" y="1520"/>
                  </a:lnTo>
                  <a:lnTo>
                    <a:pt x="3004" y="1520"/>
                  </a:lnTo>
                  <a:lnTo>
                    <a:pt x="3008" y="1520"/>
                  </a:lnTo>
                  <a:lnTo>
                    <a:pt x="3012" y="1517"/>
                  </a:lnTo>
                  <a:lnTo>
                    <a:pt x="3016" y="1517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54">
              <a:extLst>
                <a:ext uri="{FF2B5EF4-FFF2-40B4-BE49-F238E27FC236}">
                  <a16:creationId xmlns:a16="http://schemas.microsoft.com/office/drawing/2014/main" id="{87F050A4-3E8A-C8C0-F0E8-3BBAECD3E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3" y="3144"/>
              <a:ext cx="3358" cy="35"/>
            </a:xfrm>
            <a:custGeom>
              <a:avLst/>
              <a:gdLst>
                <a:gd name="T0" fmla="*/ 53 w 3358"/>
                <a:gd name="T1" fmla="*/ 32 h 35"/>
                <a:gd name="T2" fmla="*/ 109 w 3358"/>
                <a:gd name="T3" fmla="*/ 35 h 35"/>
                <a:gd name="T4" fmla="*/ 166 w 3358"/>
                <a:gd name="T5" fmla="*/ 35 h 35"/>
                <a:gd name="T6" fmla="*/ 223 w 3358"/>
                <a:gd name="T7" fmla="*/ 31 h 35"/>
                <a:gd name="T8" fmla="*/ 279 w 3358"/>
                <a:gd name="T9" fmla="*/ 35 h 35"/>
                <a:gd name="T10" fmla="*/ 335 w 3358"/>
                <a:gd name="T11" fmla="*/ 29 h 35"/>
                <a:gd name="T12" fmla="*/ 391 w 3358"/>
                <a:gd name="T13" fmla="*/ 31 h 35"/>
                <a:gd name="T14" fmla="*/ 448 w 3358"/>
                <a:gd name="T15" fmla="*/ 35 h 35"/>
                <a:gd name="T16" fmla="*/ 504 w 3358"/>
                <a:gd name="T17" fmla="*/ 35 h 35"/>
                <a:gd name="T18" fmla="*/ 560 w 3358"/>
                <a:gd name="T19" fmla="*/ 32 h 35"/>
                <a:gd name="T20" fmla="*/ 616 w 3358"/>
                <a:gd name="T21" fmla="*/ 35 h 35"/>
                <a:gd name="T22" fmla="*/ 672 w 3358"/>
                <a:gd name="T23" fmla="*/ 29 h 35"/>
                <a:gd name="T24" fmla="*/ 728 w 3358"/>
                <a:gd name="T25" fmla="*/ 30 h 35"/>
                <a:gd name="T26" fmla="*/ 784 w 3358"/>
                <a:gd name="T27" fmla="*/ 31 h 35"/>
                <a:gd name="T28" fmla="*/ 840 w 3358"/>
                <a:gd name="T29" fmla="*/ 35 h 35"/>
                <a:gd name="T30" fmla="*/ 896 w 3358"/>
                <a:gd name="T31" fmla="*/ 35 h 35"/>
                <a:gd name="T32" fmla="*/ 951 w 3358"/>
                <a:gd name="T33" fmla="*/ 35 h 35"/>
                <a:gd name="T34" fmla="*/ 1007 w 3358"/>
                <a:gd name="T35" fmla="*/ 35 h 35"/>
                <a:gd name="T36" fmla="*/ 1062 w 3358"/>
                <a:gd name="T37" fmla="*/ 23 h 35"/>
                <a:gd name="T38" fmla="*/ 1118 w 3358"/>
                <a:gd name="T39" fmla="*/ 35 h 35"/>
                <a:gd name="T40" fmla="*/ 1173 w 3358"/>
                <a:gd name="T41" fmla="*/ 35 h 35"/>
                <a:gd name="T42" fmla="*/ 1228 w 3358"/>
                <a:gd name="T43" fmla="*/ 35 h 35"/>
                <a:gd name="T44" fmla="*/ 1283 w 3358"/>
                <a:gd name="T45" fmla="*/ 35 h 35"/>
                <a:gd name="T46" fmla="*/ 1338 w 3358"/>
                <a:gd name="T47" fmla="*/ 32 h 35"/>
                <a:gd name="T48" fmla="*/ 1392 w 3358"/>
                <a:gd name="T49" fmla="*/ 26 h 35"/>
                <a:gd name="T50" fmla="*/ 1447 w 3358"/>
                <a:gd name="T51" fmla="*/ 35 h 35"/>
                <a:gd name="T52" fmla="*/ 1501 w 3358"/>
                <a:gd name="T53" fmla="*/ 35 h 35"/>
                <a:gd name="T54" fmla="*/ 1556 w 3358"/>
                <a:gd name="T55" fmla="*/ 35 h 35"/>
                <a:gd name="T56" fmla="*/ 1610 w 3358"/>
                <a:gd name="T57" fmla="*/ 35 h 35"/>
                <a:gd name="T58" fmla="*/ 1664 w 3358"/>
                <a:gd name="T59" fmla="*/ 35 h 35"/>
                <a:gd name="T60" fmla="*/ 1718 w 3358"/>
                <a:gd name="T61" fmla="*/ 26 h 35"/>
                <a:gd name="T62" fmla="*/ 1772 w 3358"/>
                <a:gd name="T63" fmla="*/ 26 h 35"/>
                <a:gd name="T64" fmla="*/ 1825 w 3358"/>
                <a:gd name="T65" fmla="*/ 35 h 35"/>
                <a:gd name="T66" fmla="*/ 1879 w 3358"/>
                <a:gd name="T67" fmla="*/ 29 h 35"/>
                <a:gd name="T68" fmla="*/ 1932 w 3358"/>
                <a:gd name="T69" fmla="*/ 35 h 35"/>
                <a:gd name="T70" fmla="*/ 1986 w 3358"/>
                <a:gd name="T71" fmla="*/ 35 h 35"/>
                <a:gd name="T72" fmla="*/ 2040 w 3358"/>
                <a:gd name="T73" fmla="*/ 35 h 35"/>
                <a:gd name="T74" fmla="*/ 2093 w 3358"/>
                <a:gd name="T75" fmla="*/ 35 h 35"/>
                <a:gd name="T76" fmla="*/ 2147 w 3358"/>
                <a:gd name="T77" fmla="*/ 35 h 35"/>
                <a:gd name="T78" fmla="*/ 2201 w 3358"/>
                <a:gd name="T79" fmla="*/ 26 h 35"/>
                <a:gd name="T80" fmla="*/ 2254 w 3358"/>
                <a:gd name="T81" fmla="*/ 15 h 35"/>
                <a:gd name="T82" fmla="*/ 2308 w 3358"/>
                <a:gd name="T83" fmla="*/ 35 h 35"/>
                <a:gd name="T84" fmla="*/ 2362 w 3358"/>
                <a:gd name="T85" fmla="*/ 35 h 35"/>
                <a:gd name="T86" fmla="*/ 2415 w 3358"/>
                <a:gd name="T87" fmla="*/ 35 h 35"/>
                <a:gd name="T88" fmla="*/ 2468 w 3358"/>
                <a:gd name="T89" fmla="*/ 35 h 35"/>
                <a:gd name="T90" fmla="*/ 2522 w 3358"/>
                <a:gd name="T91" fmla="*/ 35 h 35"/>
                <a:gd name="T92" fmla="*/ 2576 w 3358"/>
                <a:gd name="T93" fmla="*/ 19 h 35"/>
                <a:gd name="T94" fmla="*/ 2629 w 3358"/>
                <a:gd name="T95" fmla="*/ 22 h 35"/>
                <a:gd name="T96" fmla="*/ 2682 w 3358"/>
                <a:gd name="T97" fmla="*/ 35 h 35"/>
                <a:gd name="T98" fmla="*/ 2735 w 3358"/>
                <a:gd name="T99" fmla="*/ 16 h 35"/>
                <a:gd name="T100" fmla="*/ 2789 w 3358"/>
                <a:gd name="T101" fmla="*/ 35 h 35"/>
                <a:gd name="T102" fmla="*/ 2842 w 3358"/>
                <a:gd name="T103" fmla="*/ 35 h 35"/>
                <a:gd name="T104" fmla="*/ 2895 w 3358"/>
                <a:gd name="T105" fmla="*/ 35 h 35"/>
                <a:gd name="T106" fmla="*/ 2948 w 3358"/>
                <a:gd name="T107" fmla="*/ 35 h 35"/>
                <a:gd name="T108" fmla="*/ 3001 w 3358"/>
                <a:gd name="T109" fmla="*/ 35 h 35"/>
                <a:gd name="T110" fmla="*/ 3054 w 3358"/>
                <a:gd name="T111" fmla="*/ 35 h 35"/>
                <a:gd name="T112" fmla="*/ 3107 w 3358"/>
                <a:gd name="T113" fmla="*/ 35 h 35"/>
                <a:gd name="T114" fmla="*/ 3159 w 3358"/>
                <a:gd name="T115" fmla="*/ 0 h 35"/>
                <a:gd name="T116" fmla="*/ 3212 w 3358"/>
                <a:gd name="T117" fmla="*/ 10 h 35"/>
                <a:gd name="T118" fmla="*/ 3264 w 3358"/>
                <a:gd name="T119" fmla="*/ 35 h 35"/>
                <a:gd name="T120" fmla="*/ 3317 w 3358"/>
                <a:gd name="T121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58" h="35">
                  <a:moveTo>
                    <a:pt x="0" y="32"/>
                  </a:moveTo>
                  <a:lnTo>
                    <a:pt x="4" y="35"/>
                  </a:lnTo>
                  <a:lnTo>
                    <a:pt x="8" y="35"/>
                  </a:lnTo>
                  <a:lnTo>
                    <a:pt x="13" y="35"/>
                  </a:lnTo>
                  <a:lnTo>
                    <a:pt x="16" y="26"/>
                  </a:lnTo>
                  <a:lnTo>
                    <a:pt x="21" y="30"/>
                  </a:lnTo>
                  <a:lnTo>
                    <a:pt x="25" y="35"/>
                  </a:lnTo>
                  <a:lnTo>
                    <a:pt x="28" y="32"/>
                  </a:lnTo>
                  <a:lnTo>
                    <a:pt x="33" y="25"/>
                  </a:lnTo>
                  <a:lnTo>
                    <a:pt x="36" y="30"/>
                  </a:lnTo>
                  <a:lnTo>
                    <a:pt x="41" y="32"/>
                  </a:lnTo>
                  <a:lnTo>
                    <a:pt x="45" y="28"/>
                  </a:lnTo>
                  <a:lnTo>
                    <a:pt x="49" y="35"/>
                  </a:lnTo>
                  <a:lnTo>
                    <a:pt x="53" y="32"/>
                  </a:lnTo>
                  <a:lnTo>
                    <a:pt x="56" y="35"/>
                  </a:lnTo>
                  <a:lnTo>
                    <a:pt x="60" y="30"/>
                  </a:lnTo>
                  <a:lnTo>
                    <a:pt x="65" y="26"/>
                  </a:lnTo>
                  <a:lnTo>
                    <a:pt x="68" y="35"/>
                  </a:lnTo>
                  <a:lnTo>
                    <a:pt x="73" y="35"/>
                  </a:lnTo>
                  <a:lnTo>
                    <a:pt x="77" y="32"/>
                  </a:lnTo>
                  <a:lnTo>
                    <a:pt x="81" y="31"/>
                  </a:lnTo>
                  <a:lnTo>
                    <a:pt x="85" y="30"/>
                  </a:lnTo>
                  <a:lnTo>
                    <a:pt x="88" y="35"/>
                  </a:lnTo>
                  <a:lnTo>
                    <a:pt x="92" y="29"/>
                  </a:lnTo>
                  <a:lnTo>
                    <a:pt x="97" y="30"/>
                  </a:lnTo>
                  <a:lnTo>
                    <a:pt x="101" y="27"/>
                  </a:lnTo>
                  <a:lnTo>
                    <a:pt x="105" y="32"/>
                  </a:lnTo>
                  <a:lnTo>
                    <a:pt x="109" y="35"/>
                  </a:lnTo>
                  <a:lnTo>
                    <a:pt x="113" y="35"/>
                  </a:lnTo>
                  <a:lnTo>
                    <a:pt x="117" y="31"/>
                  </a:lnTo>
                  <a:lnTo>
                    <a:pt x="121" y="35"/>
                  </a:lnTo>
                  <a:lnTo>
                    <a:pt x="125" y="35"/>
                  </a:lnTo>
                  <a:lnTo>
                    <a:pt x="129" y="30"/>
                  </a:lnTo>
                  <a:lnTo>
                    <a:pt x="133" y="30"/>
                  </a:lnTo>
                  <a:lnTo>
                    <a:pt x="137" y="29"/>
                  </a:lnTo>
                  <a:lnTo>
                    <a:pt x="141" y="35"/>
                  </a:lnTo>
                  <a:lnTo>
                    <a:pt x="145" y="35"/>
                  </a:lnTo>
                  <a:lnTo>
                    <a:pt x="149" y="35"/>
                  </a:lnTo>
                  <a:lnTo>
                    <a:pt x="153" y="35"/>
                  </a:lnTo>
                  <a:lnTo>
                    <a:pt x="157" y="35"/>
                  </a:lnTo>
                  <a:lnTo>
                    <a:pt x="161" y="31"/>
                  </a:lnTo>
                  <a:lnTo>
                    <a:pt x="166" y="35"/>
                  </a:lnTo>
                  <a:lnTo>
                    <a:pt x="170" y="35"/>
                  </a:lnTo>
                  <a:lnTo>
                    <a:pt x="174" y="31"/>
                  </a:lnTo>
                  <a:lnTo>
                    <a:pt x="178" y="35"/>
                  </a:lnTo>
                  <a:lnTo>
                    <a:pt x="182" y="35"/>
                  </a:lnTo>
                  <a:lnTo>
                    <a:pt x="186" y="35"/>
                  </a:lnTo>
                  <a:lnTo>
                    <a:pt x="190" y="35"/>
                  </a:lnTo>
                  <a:lnTo>
                    <a:pt x="194" y="35"/>
                  </a:lnTo>
                  <a:lnTo>
                    <a:pt x="198" y="30"/>
                  </a:lnTo>
                  <a:lnTo>
                    <a:pt x="202" y="29"/>
                  </a:lnTo>
                  <a:lnTo>
                    <a:pt x="206" y="31"/>
                  </a:lnTo>
                  <a:lnTo>
                    <a:pt x="210" y="35"/>
                  </a:lnTo>
                  <a:lnTo>
                    <a:pt x="214" y="26"/>
                  </a:lnTo>
                  <a:lnTo>
                    <a:pt x="219" y="35"/>
                  </a:lnTo>
                  <a:lnTo>
                    <a:pt x="223" y="31"/>
                  </a:lnTo>
                  <a:lnTo>
                    <a:pt x="227" y="31"/>
                  </a:lnTo>
                  <a:lnTo>
                    <a:pt x="231" y="31"/>
                  </a:lnTo>
                  <a:lnTo>
                    <a:pt x="235" y="35"/>
                  </a:lnTo>
                  <a:lnTo>
                    <a:pt x="239" y="25"/>
                  </a:lnTo>
                  <a:lnTo>
                    <a:pt x="243" y="35"/>
                  </a:lnTo>
                  <a:lnTo>
                    <a:pt x="247" y="31"/>
                  </a:lnTo>
                  <a:lnTo>
                    <a:pt x="251" y="35"/>
                  </a:lnTo>
                  <a:lnTo>
                    <a:pt x="255" y="29"/>
                  </a:lnTo>
                  <a:lnTo>
                    <a:pt x="259" y="35"/>
                  </a:lnTo>
                  <a:lnTo>
                    <a:pt x="263" y="31"/>
                  </a:lnTo>
                  <a:lnTo>
                    <a:pt x="267" y="32"/>
                  </a:lnTo>
                  <a:lnTo>
                    <a:pt x="271" y="30"/>
                  </a:lnTo>
                  <a:lnTo>
                    <a:pt x="275" y="35"/>
                  </a:lnTo>
                  <a:lnTo>
                    <a:pt x="279" y="35"/>
                  </a:lnTo>
                  <a:lnTo>
                    <a:pt x="283" y="31"/>
                  </a:lnTo>
                  <a:lnTo>
                    <a:pt x="287" y="29"/>
                  </a:lnTo>
                  <a:lnTo>
                    <a:pt x="291" y="27"/>
                  </a:lnTo>
                  <a:lnTo>
                    <a:pt x="295" y="32"/>
                  </a:lnTo>
                  <a:lnTo>
                    <a:pt x="299" y="30"/>
                  </a:lnTo>
                  <a:lnTo>
                    <a:pt x="303" y="29"/>
                  </a:lnTo>
                  <a:lnTo>
                    <a:pt x="307" y="21"/>
                  </a:lnTo>
                  <a:lnTo>
                    <a:pt x="311" y="35"/>
                  </a:lnTo>
                  <a:lnTo>
                    <a:pt x="315" y="35"/>
                  </a:lnTo>
                  <a:lnTo>
                    <a:pt x="319" y="35"/>
                  </a:lnTo>
                  <a:lnTo>
                    <a:pt x="323" y="28"/>
                  </a:lnTo>
                  <a:lnTo>
                    <a:pt x="327" y="30"/>
                  </a:lnTo>
                  <a:lnTo>
                    <a:pt x="331" y="32"/>
                  </a:lnTo>
                  <a:lnTo>
                    <a:pt x="335" y="29"/>
                  </a:lnTo>
                  <a:lnTo>
                    <a:pt x="339" y="32"/>
                  </a:lnTo>
                  <a:lnTo>
                    <a:pt x="343" y="35"/>
                  </a:lnTo>
                  <a:lnTo>
                    <a:pt x="347" y="32"/>
                  </a:lnTo>
                  <a:lnTo>
                    <a:pt x="351" y="30"/>
                  </a:lnTo>
                  <a:lnTo>
                    <a:pt x="355" y="29"/>
                  </a:lnTo>
                  <a:lnTo>
                    <a:pt x="359" y="25"/>
                  </a:lnTo>
                  <a:lnTo>
                    <a:pt x="363" y="29"/>
                  </a:lnTo>
                  <a:lnTo>
                    <a:pt x="367" y="35"/>
                  </a:lnTo>
                  <a:lnTo>
                    <a:pt x="371" y="30"/>
                  </a:lnTo>
                  <a:lnTo>
                    <a:pt x="375" y="35"/>
                  </a:lnTo>
                  <a:lnTo>
                    <a:pt x="379" y="35"/>
                  </a:lnTo>
                  <a:lnTo>
                    <a:pt x="383" y="35"/>
                  </a:lnTo>
                  <a:lnTo>
                    <a:pt x="387" y="35"/>
                  </a:lnTo>
                  <a:lnTo>
                    <a:pt x="391" y="31"/>
                  </a:lnTo>
                  <a:lnTo>
                    <a:pt x="396" y="35"/>
                  </a:lnTo>
                  <a:lnTo>
                    <a:pt x="399" y="29"/>
                  </a:lnTo>
                  <a:lnTo>
                    <a:pt x="404" y="35"/>
                  </a:lnTo>
                  <a:lnTo>
                    <a:pt x="407" y="30"/>
                  </a:lnTo>
                  <a:lnTo>
                    <a:pt x="411" y="32"/>
                  </a:lnTo>
                  <a:lnTo>
                    <a:pt x="415" y="35"/>
                  </a:lnTo>
                  <a:lnTo>
                    <a:pt x="419" y="35"/>
                  </a:lnTo>
                  <a:lnTo>
                    <a:pt x="423" y="35"/>
                  </a:lnTo>
                  <a:lnTo>
                    <a:pt x="428" y="35"/>
                  </a:lnTo>
                  <a:lnTo>
                    <a:pt x="431" y="35"/>
                  </a:lnTo>
                  <a:lnTo>
                    <a:pt x="436" y="33"/>
                  </a:lnTo>
                  <a:lnTo>
                    <a:pt x="439" y="29"/>
                  </a:lnTo>
                  <a:lnTo>
                    <a:pt x="444" y="35"/>
                  </a:lnTo>
                  <a:lnTo>
                    <a:pt x="448" y="35"/>
                  </a:lnTo>
                  <a:lnTo>
                    <a:pt x="452" y="30"/>
                  </a:lnTo>
                  <a:lnTo>
                    <a:pt x="456" y="31"/>
                  </a:lnTo>
                  <a:lnTo>
                    <a:pt x="460" y="35"/>
                  </a:lnTo>
                  <a:lnTo>
                    <a:pt x="464" y="31"/>
                  </a:lnTo>
                  <a:lnTo>
                    <a:pt x="468" y="35"/>
                  </a:lnTo>
                  <a:lnTo>
                    <a:pt x="472" y="35"/>
                  </a:lnTo>
                  <a:lnTo>
                    <a:pt x="476" y="35"/>
                  </a:lnTo>
                  <a:lnTo>
                    <a:pt x="480" y="35"/>
                  </a:lnTo>
                  <a:lnTo>
                    <a:pt x="484" y="35"/>
                  </a:lnTo>
                  <a:lnTo>
                    <a:pt x="488" y="27"/>
                  </a:lnTo>
                  <a:lnTo>
                    <a:pt x="492" y="35"/>
                  </a:lnTo>
                  <a:lnTo>
                    <a:pt x="496" y="31"/>
                  </a:lnTo>
                  <a:lnTo>
                    <a:pt x="500" y="35"/>
                  </a:lnTo>
                  <a:lnTo>
                    <a:pt x="504" y="35"/>
                  </a:lnTo>
                  <a:lnTo>
                    <a:pt x="508" y="35"/>
                  </a:lnTo>
                  <a:lnTo>
                    <a:pt x="512" y="30"/>
                  </a:lnTo>
                  <a:lnTo>
                    <a:pt x="516" y="31"/>
                  </a:lnTo>
                  <a:lnTo>
                    <a:pt x="520" y="35"/>
                  </a:lnTo>
                  <a:lnTo>
                    <a:pt x="524" y="23"/>
                  </a:lnTo>
                  <a:lnTo>
                    <a:pt x="528" y="35"/>
                  </a:lnTo>
                  <a:lnTo>
                    <a:pt x="532" y="31"/>
                  </a:lnTo>
                  <a:lnTo>
                    <a:pt x="536" y="31"/>
                  </a:lnTo>
                  <a:lnTo>
                    <a:pt x="540" y="31"/>
                  </a:lnTo>
                  <a:lnTo>
                    <a:pt x="544" y="29"/>
                  </a:lnTo>
                  <a:lnTo>
                    <a:pt x="548" y="29"/>
                  </a:lnTo>
                  <a:lnTo>
                    <a:pt x="552" y="35"/>
                  </a:lnTo>
                  <a:lnTo>
                    <a:pt x="556" y="35"/>
                  </a:lnTo>
                  <a:lnTo>
                    <a:pt x="560" y="32"/>
                  </a:lnTo>
                  <a:lnTo>
                    <a:pt x="564" y="35"/>
                  </a:lnTo>
                  <a:lnTo>
                    <a:pt x="568" y="35"/>
                  </a:lnTo>
                  <a:lnTo>
                    <a:pt x="572" y="35"/>
                  </a:lnTo>
                  <a:lnTo>
                    <a:pt x="576" y="29"/>
                  </a:lnTo>
                  <a:lnTo>
                    <a:pt x="580" y="35"/>
                  </a:lnTo>
                  <a:lnTo>
                    <a:pt x="584" y="29"/>
                  </a:lnTo>
                  <a:lnTo>
                    <a:pt x="588" y="29"/>
                  </a:lnTo>
                  <a:lnTo>
                    <a:pt x="592" y="27"/>
                  </a:lnTo>
                  <a:lnTo>
                    <a:pt x="596" y="30"/>
                  </a:lnTo>
                  <a:lnTo>
                    <a:pt x="600" y="31"/>
                  </a:lnTo>
                  <a:lnTo>
                    <a:pt x="604" y="28"/>
                  </a:lnTo>
                  <a:lnTo>
                    <a:pt x="608" y="35"/>
                  </a:lnTo>
                  <a:lnTo>
                    <a:pt x="612" y="35"/>
                  </a:lnTo>
                  <a:lnTo>
                    <a:pt x="616" y="35"/>
                  </a:lnTo>
                  <a:lnTo>
                    <a:pt x="620" y="35"/>
                  </a:lnTo>
                  <a:lnTo>
                    <a:pt x="624" y="35"/>
                  </a:lnTo>
                  <a:lnTo>
                    <a:pt x="628" y="31"/>
                  </a:lnTo>
                  <a:lnTo>
                    <a:pt x="632" y="35"/>
                  </a:lnTo>
                  <a:lnTo>
                    <a:pt x="636" y="30"/>
                  </a:lnTo>
                  <a:lnTo>
                    <a:pt x="640" y="35"/>
                  </a:lnTo>
                  <a:lnTo>
                    <a:pt x="644" y="35"/>
                  </a:lnTo>
                  <a:lnTo>
                    <a:pt x="648" y="31"/>
                  </a:lnTo>
                  <a:lnTo>
                    <a:pt x="653" y="31"/>
                  </a:lnTo>
                  <a:lnTo>
                    <a:pt x="656" y="35"/>
                  </a:lnTo>
                  <a:lnTo>
                    <a:pt x="660" y="35"/>
                  </a:lnTo>
                  <a:lnTo>
                    <a:pt x="664" y="35"/>
                  </a:lnTo>
                  <a:lnTo>
                    <a:pt x="668" y="35"/>
                  </a:lnTo>
                  <a:lnTo>
                    <a:pt x="672" y="29"/>
                  </a:lnTo>
                  <a:lnTo>
                    <a:pt x="676" y="35"/>
                  </a:lnTo>
                  <a:lnTo>
                    <a:pt x="680" y="35"/>
                  </a:lnTo>
                  <a:lnTo>
                    <a:pt x="684" y="29"/>
                  </a:lnTo>
                  <a:lnTo>
                    <a:pt x="688" y="35"/>
                  </a:lnTo>
                  <a:lnTo>
                    <a:pt x="692" y="35"/>
                  </a:lnTo>
                  <a:lnTo>
                    <a:pt x="696" y="35"/>
                  </a:lnTo>
                  <a:lnTo>
                    <a:pt x="700" y="35"/>
                  </a:lnTo>
                  <a:lnTo>
                    <a:pt x="704" y="30"/>
                  </a:lnTo>
                  <a:lnTo>
                    <a:pt x="708" y="35"/>
                  </a:lnTo>
                  <a:lnTo>
                    <a:pt x="712" y="31"/>
                  </a:lnTo>
                  <a:lnTo>
                    <a:pt x="716" y="31"/>
                  </a:lnTo>
                  <a:lnTo>
                    <a:pt x="720" y="20"/>
                  </a:lnTo>
                  <a:lnTo>
                    <a:pt x="725" y="31"/>
                  </a:lnTo>
                  <a:lnTo>
                    <a:pt x="728" y="30"/>
                  </a:lnTo>
                  <a:lnTo>
                    <a:pt x="732" y="28"/>
                  </a:lnTo>
                  <a:lnTo>
                    <a:pt x="736" y="35"/>
                  </a:lnTo>
                  <a:lnTo>
                    <a:pt x="740" y="35"/>
                  </a:lnTo>
                  <a:lnTo>
                    <a:pt x="744" y="35"/>
                  </a:lnTo>
                  <a:lnTo>
                    <a:pt x="748" y="35"/>
                  </a:lnTo>
                  <a:lnTo>
                    <a:pt x="752" y="23"/>
                  </a:lnTo>
                  <a:lnTo>
                    <a:pt x="757" y="20"/>
                  </a:lnTo>
                  <a:lnTo>
                    <a:pt x="760" y="35"/>
                  </a:lnTo>
                  <a:lnTo>
                    <a:pt x="764" y="35"/>
                  </a:lnTo>
                  <a:lnTo>
                    <a:pt x="768" y="35"/>
                  </a:lnTo>
                  <a:lnTo>
                    <a:pt x="772" y="35"/>
                  </a:lnTo>
                  <a:lnTo>
                    <a:pt x="776" y="35"/>
                  </a:lnTo>
                  <a:lnTo>
                    <a:pt x="780" y="35"/>
                  </a:lnTo>
                  <a:lnTo>
                    <a:pt x="784" y="31"/>
                  </a:lnTo>
                  <a:lnTo>
                    <a:pt x="788" y="35"/>
                  </a:lnTo>
                  <a:lnTo>
                    <a:pt x="792" y="35"/>
                  </a:lnTo>
                  <a:lnTo>
                    <a:pt x="797" y="35"/>
                  </a:lnTo>
                  <a:lnTo>
                    <a:pt x="800" y="35"/>
                  </a:lnTo>
                  <a:lnTo>
                    <a:pt x="804" y="31"/>
                  </a:lnTo>
                  <a:lnTo>
                    <a:pt x="808" y="35"/>
                  </a:lnTo>
                  <a:lnTo>
                    <a:pt x="812" y="29"/>
                  </a:lnTo>
                  <a:lnTo>
                    <a:pt x="816" y="35"/>
                  </a:lnTo>
                  <a:lnTo>
                    <a:pt x="821" y="35"/>
                  </a:lnTo>
                  <a:lnTo>
                    <a:pt x="824" y="35"/>
                  </a:lnTo>
                  <a:lnTo>
                    <a:pt x="829" y="35"/>
                  </a:lnTo>
                  <a:lnTo>
                    <a:pt x="832" y="35"/>
                  </a:lnTo>
                  <a:lnTo>
                    <a:pt x="836" y="35"/>
                  </a:lnTo>
                  <a:lnTo>
                    <a:pt x="840" y="35"/>
                  </a:lnTo>
                  <a:lnTo>
                    <a:pt x="844" y="35"/>
                  </a:lnTo>
                  <a:lnTo>
                    <a:pt x="848" y="35"/>
                  </a:lnTo>
                  <a:lnTo>
                    <a:pt x="853" y="35"/>
                  </a:lnTo>
                  <a:lnTo>
                    <a:pt x="856" y="35"/>
                  </a:lnTo>
                  <a:lnTo>
                    <a:pt x="860" y="35"/>
                  </a:lnTo>
                  <a:lnTo>
                    <a:pt x="864" y="31"/>
                  </a:lnTo>
                  <a:lnTo>
                    <a:pt x="868" y="27"/>
                  </a:lnTo>
                  <a:lnTo>
                    <a:pt x="872" y="27"/>
                  </a:lnTo>
                  <a:lnTo>
                    <a:pt x="876" y="35"/>
                  </a:lnTo>
                  <a:lnTo>
                    <a:pt x="880" y="31"/>
                  </a:lnTo>
                  <a:lnTo>
                    <a:pt x="884" y="27"/>
                  </a:lnTo>
                  <a:lnTo>
                    <a:pt x="888" y="31"/>
                  </a:lnTo>
                  <a:lnTo>
                    <a:pt x="892" y="29"/>
                  </a:lnTo>
                  <a:lnTo>
                    <a:pt x="896" y="35"/>
                  </a:lnTo>
                  <a:lnTo>
                    <a:pt x="900" y="35"/>
                  </a:lnTo>
                  <a:lnTo>
                    <a:pt x="904" y="35"/>
                  </a:lnTo>
                  <a:lnTo>
                    <a:pt x="908" y="25"/>
                  </a:lnTo>
                  <a:lnTo>
                    <a:pt x="911" y="22"/>
                  </a:lnTo>
                  <a:lnTo>
                    <a:pt x="916" y="29"/>
                  </a:lnTo>
                  <a:lnTo>
                    <a:pt x="920" y="35"/>
                  </a:lnTo>
                  <a:lnTo>
                    <a:pt x="923" y="35"/>
                  </a:lnTo>
                  <a:lnTo>
                    <a:pt x="927" y="35"/>
                  </a:lnTo>
                  <a:lnTo>
                    <a:pt x="931" y="29"/>
                  </a:lnTo>
                  <a:lnTo>
                    <a:pt x="935" y="30"/>
                  </a:lnTo>
                  <a:lnTo>
                    <a:pt x="939" y="35"/>
                  </a:lnTo>
                  <a:lnTo>
                    <a:pt x="943" y="35"/>
                  </a:lnTo>
                  <a:lnTo>
                    <a:pt x="947" y="35"/>
                  </a:lnTo>
                  <a:lnTo>
                    <a:pt x="951" y="35"/>
                  </a:lnTo>
                  <a:lnTo>
                    <a:pt x="955" y="21"/>
                  </a:lnTo>
                  <a:lnTo>
                    <a:pt x="959" y="29"/>
                  </a:lnTo>
                  <a:lnTo>
                    <a:pt x="963" y="26"/>
                  </a:lnTo>
                  <a:lnTo>
                    <a:pt x="967" y="35"/>
                  </a:lnTo>
                  <a:lnTo>
                    <a:pt x="971" y="35"/>
                  </a:lnTo>
                  <a:lnTo>
                    <a:pt x="975" y="35"/>
                  </a:lnTo>
                  <a:lnTo>
                    <a:pt x="979" y="32"/>
                  </a:lnTo>
                  <a:lnTo>
                    <a:pt x="983" y="30"/>
                  </a:lnTo>
                  <a:lnTo>
                    <a:pt x="987" y="29"/>
                  </a:lnTo>
                  <a:lnTo>
                    <a:pt x="991" y="35"/>
                  </a:lnTo>
                  <a:lnTo>
                    <a:pt x="995" y="35"/>
                  </a:lnTo>
                  <a:lnTo>
                    <a:pt x="999" y="29"/>
                  </a:lnTo>
                  <a:lnTo>
                    <a:pt x="1003" y="35"/>
                  </a:lnTo>
                  <a:lnTo>
                    <a:pt x="1007" y="35"/>
                  </a:lnTo>
                  <a:lnTo>
                    <a:pt x="1011" y="35"/>
                  </a:lnTo>
                  <a:lnTo>
                    <a:pt x="1015" y="26"/>
                  </a:lnTo>
                  <a:lnTo>
                    <a:pt x="1019" y="35"/>
                  </a:lnTo>
                  <a:lnTo>
                    <a:pt x="1022" y="35"/>
                  </a:lnTo>
                  <a:lnTo>
                    <a:pt x="1026" y="35"/>
                  </a:lnTo>
                  <a:lnTo>
                    <a:pt x="1030" y="30"/>
                  </a:lnTo>
                  <a:lnTo>
                    <a:pt x="1034" y="26"/>
                  </a:lnTo>
                  <a:lnTo>
                    <a:pt x="1038" y="27"/>
                  </a:lnTo>
                  <a:lnTo>
                    <a:pt x="1042" y="35"/>
                  </a:lnTo>
                  <a:lnTo>
                    <a:pt x="1046" y="35"/>
                  </a:lnTo>
                  <a:lnTo>
                    <a:pt x="1050" y="35"/>
                  </a:lnTo>
                  <a:lnTo>
                    <a:pt x="1054" y="35"/>
                  </a:lnTo>
                  <a:lnTo>
                    <a:pt x="1058" y="35"/>
                  </a:lnTo>
                  <a:lnTo>
                    <a:pt x="1062" y="23"/>
                  </a:lnTo>
                  <a:lnTo>
                    <a:pt x="1066" y="35"/>
                  </a:lnTo>
                  <a:lnTo>
                    <a:pt x="1070" y="26"/>
                  </a:lnTo>
                  <a:lnTo>
                    <a:pt x="1074" y="24"/>
                  </a:lnTo>
                  <a:lnTo>
                    <a:pt x="1078" y="35"/>
                  </a:lnTo>
                  <a:lnTo>
                    <a:pt x="1082" y="35"/>
                  </a:lnTo>
                  <a:lnTo>
                    <a:pt x="1086" y="35"/>
                  </a:lnTo>
                  <a:lnTo>
                    <a:pt x="1090" y="35"/>
                  </a:lnTo>
                  <a:lnTo>
                    <a:pt x="1094" y="27"/>
                  </a:lnTo>
                  <a:lnTo>
                    <a:pt x="1098" y="35"/>
                  </a:lnTo>
                  <a:lnTo>
                    <a:pt x="1102" y="31"/>
                  </a:lnTo>
                  <a:lnTo>
                    <a:pt x="1106" y="26"/>
                  </a:lnTo>
                  <a:lnTo>
                    <a:pt x="1110" y="35"/>
                  </a:lnTo>
                  <a:lnTo>
                    <a:pt x="1113" y="29"/>
                  </a:lnTo>
                  <a:lnTo>
                    <a:pt x="1118" y="35"/>
                  </a:lnTo>
                  <a:lnTo>
                    <a:pt x="1121" y="29"/>
                  </a:lnTo>
                  <a:lnTo>
                    <a:pt x="1125" y="35"/>
                  </a:lnTo>
                  <a:lnTo>
                    <a:pt x="1129" y="29"/>
                  </a:lnTo>
                  <a:lnTo>
                    <a:pt x="1133" y="30"/>
                  </a:lnTo>
                  <a:lnTo>
                    <a:pt x="1137" y="31"/>
                  </a:lnTo>
                  <a:lnTo>
                    <a:pt x="1141" y="29"/>
                  </a:lnTo>
                  <a:lnTo>
                    <a:pt x="1145" y="35"/>
                  </a:lnTo>
                  <a:lnTo>
                    <a:pt x="1149" y="35"/>
                  </a:lnTo>
                  <a:lnTo>
                    <a:pt x="1153" y="29"/>
                  </a:lnTo>
                  <a:lnTo>
                    <a:pt x="1157" y="27"/>
                  </a:lnTo>
                  <a:lnTo>
                    <a:pt x="1161" y="35"/>
                  </a:lnTo>
                  <a:lnTo>
                    <a:pt x="1165" y="35"/>
                  </a:lnTo>
                  <a:lnTo>
                    <a:pt x="1169" y="28"/>
                  </a:lnTo>
                  <a:lnTo>
                    <a:pt x="1173" y="35"/>
                  </a:lnTo>
                  <a:lnTo>
                    <a:pt x="1177" y="35"/>
                  </a:lnTo>
                  <a:lnTo>
                    <a:pt x="1181" y="22"/>
                  </a:lnTo>
                  <a:lnTo>
                    <a:pt x="1185" y="35"/>
                  </a:lnTo>
                  <a:lnTo>
                    <a:pt x="1188" y="35"/>
                  </a:lnTo>
                  <a:lnTo>
                    <a:pt x="1193" y="28"/>
                  </a:lnTo>
                  <a:lnTo>
                    <a:pt x="1197" y="35"/>
                  </a:lnTo>
                  <a:lnTo>
                    <a:pt x="1200" y="35"/>
                  </a:lnTo>
                  <a:lnTo>
                    <a:pt x="1204" y="35"/>
                  </a:lnTo>
                  <a:lnTo>
                    <a:pt x="1209" y="27"/>
                  </a:lnTo>
                  <a:lnTo>
                    <a:pt x="1212" y="35"/>
                  </a:lnTo>
                  <a:lnTo>
                    <a:pt x="1216" y="31"/>
                  </a:lnTo>
                  <a:lnTo>
                    <a:pt x="1220" y="29"/>
                  </a:lnTo>
                  <a:lnTo>
                    <a:pt x="1224" y="35"/>
                  </a:lnTo>
                  <a:lnTo>
                    <a:pt x="1228" y="35"/>
                  </a:lnTo>
                  <a:lnTo>
                    <a:pt x="1232" y="31"/>
                  </a:lnTo>
                  <a:lnTo>
                    <a:pt x="1235" y="35"/>
                  </a:lnTo>
                  <a:lnTo>
                    <a:pt x="1240" y="28"/>
                  </a:lnTo>
                  <a:lnTo>
                    <a:pt x="1244" y="28"/>
                  </a:lnTo>
                  <a:lnTo>
                    <a:pt x="1247" y="35"/>
                  </a:lnTo>
                  <a:lnTo>
                    <a:pt x="1251" y="35"/>
                  </a:lnTo>
                  <a:lnTo>
                    <a:pt x="1255" y="29"/>
                  </a:lnTo>
                  <a:lnTo>
                    <a:pt x="1259" y="35"/>
                  </a:lnTo>
                  <a:lnTo>
                    <a:pt x="1263" y="35"/>
                  </a:lnTo>
                  <a:lnTo>
                    <a:pt x="1267" y="35"/>
                  </a:lnTo>
                  <a:lnTo>
                    <a:pt x="1271" y="29"/>
                  </a:lnTo>
                  <a:lnTo>
                    <a:pt x="1275" y="27"/>
                  </a:lnTo>
                  <a:lnTo>
                    <a:pt x="1279" y="31"/>
                  </a:lnTo>
                  <a:lnTo>
                    <a:pt x="1283" y="35"/>
                  </a:lnTo>
                  <a:lnTo>
                    <a:pt x="1286" y="27"/>
                  </a:lnTo>
                  <a:lnTo>
                    <a:pt x="1291" y="22"/>
                  </a:lnTo>
                  <a:lnTo>
                    <a:pt x="1294" y="26"/>
                  </a:lnTo>
                  <a:lnTo>
                    <a:pt x="1298" y="35"/>
                  </a:lnTo>
                  <a:lnTo>
                    <a:pt x="1302" y="35"/>
                  </a:lnTo>
                  <a:lnTo>
                    <a:pt x="1306" y="35"/>
                  </a:lnTo>
                  <a:lnTo>
                    <a:pt x="1310" y="20"/>
                  </a:lnTo>
                  <a:lnTo>
                    <a:pt x="1314" y="35"/>
                  </a:lnTo>
                  <a:lnTo>
                    <a:pt x="1318" y="35"/>
                  </a:lnTo>
                  <a:lnTo>
                    <a:pt x="1322" y="35"/>
                  </a:lnTo>
                  <a:lnTo>
                    <a:pt x="1326" y="29"/>
                  </a:lnTo>
                  <a:lnTo>
                    <a:pt x="1330" y="35"/>
                  </a:lnTo>
                  <a:lnTo>
                    <a:pt x="1334" y="30"/>
                  </a:lnTo>
                  <a:lnTo>
                    <a:pt x="1338" y="32"/>
                  </a:lnTo>
                  <a:lnTo>
                    <a:pt x="1341" y="35"/>
                  </a:lnTo>
                  <a:lnTo>
                    <a:pt x="1345" y="24"/>
                  </a:lnTo>
                  <a:lnTo>
                    <a:pt x="1349" y="29"/>
                  </a:lnTo>
                  <a:lnTo>
                    <a:pt x="1353" y="35"/>
                  </a:lnTo>
                  <a:lnTo>
                    <a:pt x="1357" y="23"/>
                  </a:lnTo>
                  <a:lnTo>
                    <a:pt x="1361" y="27"/>
                  </a:lnTo>
                  <a:lnTo>
                    <a:pt x="1365" y="27"/>
                  </a:lnTo>
                  <a:lnTo>
                    <a:pt x="1369" y="35"/>
                  </a:lnTo>
                  <a:lnTo>
                    <a:pt x="1373" y="27"/>
                  </a:lnTo>
                  <a:lnTo>
                    <a:pt x="1377" y="35"/>
                  </a:lnTo>
                  <a:lnTo>
                    <a:pt x="1380" y="35"/>
                  </a:lnTo>
                  <a:lnTo>
                    <a:pt x="1384" y="35"/>
                  </a:lnTo>
                  <a:lnTo>
                    <a:pt x="1388" y="35"/>
                  </a:lnTo>
                  <a:lnTo>
                    <a:pt x="1392" y="26"/>
                  </a:lnTo>
                  <a:lnTo>
                    <a:pt x="1396" y="28"/>
                  </a:lnTo>
                  <a:lnTo>
                    <a:pt x="1400" y="27"/>
                  </a:lnTo>
                  <a:lnTo>
                    <a:pt x="1404" y="35"/>
                  </a:lnTo>
                  <a:lnTo>
                    <a:pt x="1408" y="35"/>
                  </a:lnTo>
                  <a:lnTo>
                    <a:pt x="1412" y="27"/>
                  </a:lnTo>
                  <a:lnTo>
                    <a:pt x="1415" y="35"/>
                  </a:lnTo>
                  <a:lnTo>
                    <a:pt x="1419" y="27"/>
                  </a:lnTo>
                  <a:lnTo>
                    <a:pt x="1423" y="26"/>
                  </a:lnTo>
                  <a:lnTo>
                    <a:pt x="1427" y="24"/>
                  </a:lnTo>
                  <a:lnTo>
                    <a:pt x="1431" y="28"/>
                  </a:lnTo>
                  <a:lnTo>
                    <a:pt x="1435" y="35"/>
                  </a:lnTo>
                  <a:lnTo>
                    <a:pt x="1439" y="30"/>
                  </a:lnTo>
                  <a:lnTo>
                    <a:pt x="1442" y="35"/>
                  </a:lnTo>
                  <a:lnTo>
                    <a:pt x="1447" y="35"/>
                  </a:lnTo>
                  <a:lnTo>
                    <a:pt x="1450" y="29"/>
                  </a:lnTo>
                  <a:lnTo>
                    <a:pt x="1454" y="29"/>
                  </a:lnTo>
                  <a:lnTo>
                    <a:pt x="1458" y="35"/>
                  </a:lnTo>
                  <a:lnTo>
                    <a:pt x="1462" y="26"/>
                  </a:lnTo>
                  <a:lnTo>
                    <a:pt x="1466" y="35"/>
                  </a:lnTo>
                  <a:lnTo>
                    <a:pt x="1470" y="35"/>
                  </a:lnTo>
                  <a:lnTo>
                    <a:pt x="1474" y="35"/>
                  </a:lnTo>
                  <a:lnTo>
                    <a:pt x="1477" y="35"/>
                  </a:lnTo>
                  <a:lnTo>
                    <a:pt x="1481" y="35"/>
                  </a:lnTo>
                  <a:lnTo>
                    <a:pt x="1486" y="35"/>
                  </a:lnTo>
                  <a:lnTo>
                    <a:pt x="1489" y="35"/>
                  </a:lnTo>
                  <a:lnTo>
                    <a:pt x="1493" y="28"/>
                  </a:lnTo>
                  <a:lnTo>
                    <a:pt x="1497" y="22"/>
                  </a:lnTo>
                  <a:lnTo>
                    <a:pt x="1501" y="35"/>
                  </a:lnTo>
                  <a:lnTo>
                    <a:pt x="1505" y="30"/>
                  </a:lnTo>
                  <a:lnTo>
                    <a:pt x="1509" y="35"/>
                  </a:lnTo>
                  <a:lnTo>
                    <a:pt x="1513" y="35"/>
                  </a:lnTo>
                  <a:lnTo>
                    <a:pt x="1517" y="27"/>
                  </a:lnTo>
                  <a:lnTo>
                    <a:pt x="1521" y="23"/>
                  </a:lnTo>
                  <a:lnTo>
                    <a:pt x="1524" y="35"/>
                  </a:lnTo>
                  <a:lnTo>
                    <a:pt x="1528" y="35"/>
                  </a:lnTo>
                  <a:lnTo>
                    <a:pt x="1532" y="35"/>
                  </a:lnTo>
                  <a:lnTo>
                    <a:pt x="1536" y="35"/>
                  </a:lnTo>
                  <a:lnTo>
                    <a:pt x="1540" y="35"/>
                  </a:lnTo>
                  <a:lnTo>
                    <a:pt x="1544" y="24"/>
                  </a:lnTo>
                  <a:lnTo>
                    <a:pt x="1548" y="35"/>
                  </a:lnTo>
                  <a:lnTo>
                    <a:pt x="1551" y="35"/>
                  </a:lnTo>
                  <a:lnTo>
                    <a:pt x="1556" y="35"/>
                  </a:lnTo>
                  <a:lnTo>
                    <a:pt x="1559" y="27"/>
                  </a:lnTo>
                  <a:lnTo>
                    <a:pt x="1563" y="27"/>
                  </a:lnTo>
                  <a:lnTo>
                    <a:pt x="1567" y="29"/>
                  </a:lnTo>
                  <a:lnTo>
                    <a:pt x="1571" y="27"/>
                  </a:lnTo>
                  <a:lnTo>
                    <a:pt x="1575" y="35"/>
                  </a:lnTo>
                  <a:lnTo>
                    <a:pt x="1579" y="35"/>
                  </a:lnTo>
                  <a:lnTo>
                    <a:pt x="1583" y="35"/>
                  </a:lnTo>
                  <a:lnTo>
                    <a:pt x="1587" y="35"/>
                  </a:lnTo>
                  <a:lnTo>
                    <a:pt x="1590" y="29"/>
                  </a:lnTo>
                  <a:lnTo>
                    <a:pt x="1594" y="29"/>
                  </a:lnTo>
                  <a:lnTo>
                    <a:pt x="1598" y="27"/>
                  </a:lnTo>
                  <a:lnTo>
                    <a:pt x="1602" y="27"/>
                  </a:lnTo>
                  <a:lnTo>
                    <a:pt x="1606" y="35"/>
                  </a:lnTo>
                  <a:lnTo>
                    <a:pt x="1610" y="35"/>
                  </a:lnTo>
                  <a:lnTo>
                    <a:pt x="1613" y="27"/>
                  </a:lnTo>
                  <a:lnTo>
                    <a:pt x="1617" y="26"/>
                  </a:lnTo>
                  <a:lnTo>
                    <a:pt x="1621" y="35"/>
                  </a:lnTo>
                  <a:lnTo>
                    <a:pt x="1625" y="26"/>
                  </a:lnTo>
                  <a:lnTo>
                    <a:pt x="1629" y="35"/>
                  </a:lnTo>
                  <a:lnTo>
                    <a:pt x="1633" y="35"/>
                  </a:lnTo>
                  <a:lnTo>
                    <a:pt x="1637" y="35"/>
                  </a:lnTo>
                  <a:lnTo>
                    <a:pt x="1641" y="26"/>
                  </a:lnTo>
                  <a:lnTo>
                    <a:pt x="1644" y="35"/>
                  </a:lnTo>
                  <a:lnTo>
                    <a:pt x="1649" y="28"/>
                  </a:lnTo>
                  <a:lnTo>
                    <a:pt x="1652" y="29"/>
                  </a:lnTo>
                  <a:lnTo>
                    <a:pt x="1656" y="35"/>
                  </a:lnTo>
                  <a:lnTo>
                    <a:pt x="1660" y="25"/>
                  </a:lnTo>
                  <a:lnTo>
                    <a:pt x="1664" y="35"/>
                  </a:lnTo>
                  <a:lnTo>
                    <a:pt x="1668" y="27"/>
                  </a:lnTo>
                  <a:lnTo>
                    <a:pt x="1672" y="35"/>
                  </a:lnTo>
                  <a:lnTo>
                    <a:pt x="1676" y="35"/>
                  </a:lnTo>
                  <a:lnTo>
                    <a:pt x="1679" y="35"/>
                  </a:lnTo>
                  <a:lnTo>
                    <a:pt x="1683" y="35"/>
                  </a:lnTo>
                  <a:lnTo>
                    <a:pt x="1687" y="29"/>
                  </a:lnTo>
                  <a:lnTo>
                    <a:pt x="1691" y="29"/>
                  </a:lnTo>
                  <a:lnTo>
                    <a:pt x="1695" y="35"/>
                  </a:lnTo>
                  <a:lnTo>
                    <a:pt x="1699" y="35"/>
                  </a:lnTo>
                  <a:lnTo>
                    <a:pt x="1702" y="25"/>
                  </a:lnTo>
                  <a:lnTo>
                    <a:pt x="1706" y="35"/>
                  </a:lnTo>
                  <a:lnTo>
                    <a:pt x="1710" y="35"/>
                  </a:lnTo>
                  <a:lnTo>
                    <a:pt x="1714" y="35"/>
                  </a:lnTo>
                  <a:lnTo>
                    <a:pt x="1718" y="26"/>
                  </a:lnTo>
                  <a:lnTo>
                    <a:pt x="1722" y="35"/>
                  </a:lnTo>
                  <a:lnTo>
                    <a:pt x="1726" y="35"/>
                  </a:lnTo>
                  <a:lnTo>
                    <a:pt x="1729" y="35"/>
                  </a:lnTo>
                  <a:lnTo>
                    <a:pt x="1733" y="35"/>
                  </a:lnTo>
                  <a:lnTo>
                    <a:pt x="1737" y="22"/>
                  </a:lnTo>
                  <a:lnTo>
                    <a:pt x="1741" y="28"/>
                  </a:lnTo>
                  <a:lnTo>
                    <a:pt x="1745" y="26"/>
                  </a:lnTo>
                  <a:lnTo>
                    <a:pt x="1749" y="35"/>
                  </a:lnTo>
                  <a:lnTo>
                    <a:pt x="1753" y="26"/>
                  </a:lnTo>
                  <a:lnTo>
                    <a:pt x="1756" y="35"/>
                  </a:lnTo>
                  <a:lnTo>
                    <a:pt x="1760" y="35"/>
                  </a:lnTo>
                  <a:lnTo>
                    <a:pt x="1764" y="24"/>
                  </a:lnTo>
                  <a:lnTo>
                    <a:pt x="1768" y="19"/>
                  </a:lnTo>
                  <a:lnTo>
                    <a:pt x="1772" y="26"/>
                  </a:lnTo>
                  <a:lnTo>
                    <a:pt x="1775" y="24"/>
                  </a:lnTo>
                  <a:lnTo>
                    <a:pt x="1779" y="35"/>
                  </a:lnTo>
                  <a:lnTo>
                    <a:pt x="1783" y="35"/>
                  </a:lnTo>
                  <a:lnTo>
                    <a:pt x="1787" y="18"/>
                  </a:lnTo>
                  <a:lnTo>
                    <a:pt x="1791" y="35"/>
                  </a:lnTo>
                  <a:lnTo>
                    <a:pt x="1795" y="35"/>
                  </a:lnTo>
                  <a:lnTo>
                    <a:pt x="1798" y="35"/>
                  </a:lnTo>
                  <a:lnTo>
                    <a:pt x="1802" y="35"/>
                  </a:lnTo>
                  <a:lnTo>
                    <a:pt x="1806" y="35"/>
                  </a:lnTo>
                  <a:lnTo>
                    <a:pt x="1810" y="35"/>
                  </a:lnTo>
                  <a:lnTo>
                    <a:pt x="1813" y="24"/>
                  </a:lnTo>
                  <a:lnTo>
                    <a:pt x="1817" y="24"/>
                  </a:lnTo>
                  <a:lnTo>
                    <a:pt x="1821" y="35"/>
                  </a:lnTo>
                  <a:lnTo>
                    <a:pt x="1825" y="35"/>
                  </a:lnTo>
                  <a:lnTo>
                    <a:pt x="1829" y="35"/>
                  </a:lnTo>
                  <a:lnTo>
                    <a:pt x="1833" y="27"/>
                  </a:lnTo>
                  <a:lnTo>
                    <a:pt x="1837" y="29"/>
                  </a:lnTo>
                  <a:lnTo>
                    <a:pt x="1840" y="26"/>
                  </a:lnTo>
                  <a:lnTo>
                    <a:pt x="1844" y="35"/>
                  </a:lnTo>
                  <a:lnTo>
                    <a:pt x="1848" y="35"/>
                  </a:lnTo>
                  <a:lnTo>
                    <a:pt x="1852" y="35"/>
                  </a:lnTo>
                  <a:lnTo>
                    <a:pt x="1855" y="25"/>
                  </a:lnTo>
                  <a:lnTo>
                    <a:pt x="1859" y="35"/>
                  </a:lnTo>
                  <a:lnTo>
                    <a:pt x="1863" y="27"/>
                  </a:lnTo>
                  <a:lnTo>
                    <a:pt x="1867" y="35"/>
                  </a:lnTo>
                  <a:lnTo>
                    <a:pt x="1871" y="25"/>
                  </a:lnTo>
                  <a:lnTo>
                    <a:pt x="1875" y="24"/>
                  </a:lnTo>
                  <a:lnTo>
                    <a:pt x="1879" y="29"/>
                  </a:lnTo>
                  <a:lnTo>
                    <a:pt x="1882" y="35"/>
                  </a:lnTo>
                  <a:lnTo>
                    <a:pt x="1886" y="27"/>
                  </a:lnTo>
                  <a:lnTo>
                    <a:pt x="1890" y="35"/>
                  </a:lnTo>
                  <a:lnTo>
                    <a:pt x="1894" y="35"/>
                  </a:lnTo>
                  <a:lnTo>
                    <a:pt x="1898" y="35"/>
                  </a:lnTo>
                  <a:lnTo>
                    <a:pt x="1901" y="35"/>
                  </a:lnTo>
                  <a:lnTo>
                    <a:pt x="1905" y="25"/>
                  </a:lnTo>
                  <a:lnTo>
                    <a:pt x="1909" y="35"/>
                  </a:lnTo>
                  <a:lnTo>
                    <a:pt x="1913" y="35"/>
                  </a:lnTo>
                  <a:lnTo>
                    <a:pt x="1917" y="35"/>
                  </a:lnTo>
                  <a:lnTo>
                    <a:pt x="1921" y="35"/>
                  </a:lnTo>
                  <a:lnTo>
                    <a:pt x="1924" y="24"/>
                  </a:lnTo>
                  <a:lnTo>
                    <a:pt x="1928" y="27"/>
                  </a:lnTo>
                  <a:lnTo>
                    <a:pt x="1932" y="35"/>
                  </a:lnTo>
                  <a:lnTo>
                    <a:pt x="1936" y="35"/>
                  </a:lnTo>
                  <a:lnTo>
                    <a:pt x="1940" y="23"/>
                  </a:lnTo>
                  <a:lnTo>
                    <a:pt x="1944" y="35"/>
                  </a:lnTo>
                  <a:lnTo>
                    <a:pt x="1948" y="27"/>
                  </a:lnTo>
                  <a:lnTo>
                    <a:pt x="1951" y="26"/>
                  </a:lnTo>
                  <a:lnTo>
                    <a:pt x="1955" y="35"/>
                  </a:lnTo>
                  <a:lnTo>
                    <a:pt x="1959" y="24"/>
                  </a:lnTo>
                  <a:lnTo>
                    <a:pt x="1963" y="26"/>
                  </a:lnTo>
                  <a:lnTo>
                    <a:pt x="1967" y="28"/>
                  </a:lnTo>
                  <a:lnTo>
                    <a:pt x="1971" y="35"/>
                  </a:lnTo>
                  <a:lnTo>
                    <a:pt x="1974" y="35"/>
                  </a:lnTo>
                  <a:lnTo>
                    <a:pt x="1978" y="25"/>
                  </a:lnTo>
                  <a:lnTo>
                    <a:pt x="1982" y="35"/>
                  </a:lnTo>
                  <a:lnTo>
                    <a:pt x="1986" y="35"/>
                  </a:lnTo>
                  <a:lnTo>
                    <a:pt x="1990" y="35"/>
                  </a:lnTo>
                  <a:lnTo>
                    <a:pt x="1993" y="35"/>
                  </a:lnTo>
                  <a:lnTo>
                    <a:pt x="1997" y="35"/>
                  </a:lnTo>
                  <a:lnTo>
                    <a:pt x="2001" y="35"/>
                  </a:lnTo>
                  <a:lnTo>
                    <a:pt x="2005" y="35"/>
                  </a:lnTo>
                  <a:lnTo>
                    <a:pt x="2009" y="24"/>
                  </a:lnTo>
                  <a:lnTo>
                    <a:pt x="2013" y="35"/>
                  </a:lnTo>
                  <a:lnTo>
                    <a:pt x="2016" y="22"/>
                  </a:lnTo>
                  <a:lnTo>
                    <a:pt x="2020" y="35"/>
                  </a:lnTo>
                  <a:lnTo>
                    <a:pt x="2024" y="24"/>
                  </a:lnTo>
                  <a:lnTo>
                    <a:pt x="2028" y="25"/>
                  </a:lnTo>
                  <a:lnTo>
                    <a:pt x="2032" y="35"/>
                  </a:lnTo>
                  <a:lnTo>
                    <a:pt x="2036" y="35"/>
                  </a:lnTo>
                  <a:lnTo>
                    <a:pt x="2040" y="35"/>
                  </a:lnTo>
                  <a:lnTo>
                    <a:pt x="2043" y="35"/>
                  </a:lnTo>
                  <a:lnTo>
                    <a:pt x="2047" y="35"/>
                  </a:lnTo>
                  <a:lnTo>
                    <a:pt x="2051" y="35"/>
                  </a:lnTo>
                  <a:lnTo>
                    <a:pt x="2055" y="35"/>
                  </a:lnTo>
                  <a:lnTo>
                    <a:pt x="2059" y="35"/>
                  </a:lnTo>
                  <a:lnTo>
                    <a:pt x="2063" y="22"/>
                  </a:lnTo>
                  <a:lnTo>
                    <a:pt x="2067" y="35"/>
                  </a:lnTo>
                  <a:lnTo>
                    <a:pt x="2070" y="35"/>
                  </a:lnTo>
                  <a:lnTo>
                    <a:pt x="2074" y="22"/>
                  </a:lnTo>
                  <a:lnTo>
                    <a:pt x="2078" y="35"/>
                  </a:lnTo>
                  <a:lnTo>
                    <a:pt x="2082" y="35"/>
                  </a:lnTo>
                  <a:lnTo>
                    <a:pt x="2085" y="35"/>
                  </a:lnTo>
                  <a:lnTo>
                    <a:pt x="2089" y="35"/>
                  </a:lnTo>
                  <a:lnTo>
                    <a:pt x="2093" y="35"/>
                  </a:lnTo>
                  <a:lnTo>
                    <a:pt x="2097" y="23"/>
                  </a:lnTo>
                  <a:lnTo>
                    <a:pt x="2101" y="35"/>
                  </a:lnTo>
                  <a:lnTo>
                    <a:pt x="2105" y="24"/>
                  </a:lnTo>
                  <a:lnTo>
                    <a:pt x="2109" y="23"/>
                  </a:lnTo>
                  <a:lnTo>
                    <a:pt x="2112" y="35"/>
                  </a:lnTo>
                  <a:lnTo>
                    <a:pt x="2116" y="24"/>
                  </a:lnTo>
                  <a:lnTo>
                    <a:pt x="2120" y="35"/>
                  </a:lnTo>
                  <a:lnTo>
                    <a:pt x="2124" y="35"/>
                  </a:lnTo>
                  <a:lnTo>
                    <a:pt x="2128" y="24"/>
                  </a:lnTo>
                  <a:lnTo>
                    <a:pt x="2132" y="35"/>
                  </a:lnTo>
                  <a:lnTo>
                    <a:pt x="2136" y="35"/>
                  </a:lnTo>
                  <a:lnTo>
                    <a:pt x="2139" y="35"/>
                  </a:lnTo>
                  <a:lnTo>
                    <a:pt x="2143" y="35"/>
                  </a:lnTo>
                  <a:lnTo>
                    <a:pt x="2147" y="35"/>
                  </a:lnTo>
                  <a:lnTo>
                    <a:pt x="2151" y="35"/>
                  </a:lnTo>
                  <a:lnTo>
                    <a:pt x="2155" y="35"/>
                  </a:lnTo>
                  <a:lnTo>
                    <a:pt x="2159" y="35"/>
                  </a:lnTo>
                  <a:lnTo>
                    <a:pt x="2163" y="35"/>
                  </a:lnTo>
                  <a:lnTo>
                    <a:pt x="2166" y="35"/>
                  </a:lnTo>
                  <a:lnTo>
                    <a:pt x="2170" y="25"/>
                  </a:lnTo>
                  <a:lnTo>
                    <a:pt x="2174" y="22"/>
                  </a:lnTo>
                  <a:lnTo>
                    <a:pt x="2178" y="35"/>
                  </a:lnTo>
                  <a:lnTo>
                    <a:pt x="2182" y="23"/>
                  </a:lnTo>
                  <a:lnTo>
                    <a:pt x="2186" y="35"/>
                  </a:lnTo>
                  <a:lnTo>
                    <a:pt x="2189" y="35"/>
                  </a:lnTo>
                  <a:lnTo>
                    <a:pt x="2193" y="22"/>
                  </a:lnTo>
                  <a:lnTo>
                    <a:pt x="2197" y="35"/>
                  </a:lnTo>
                  <a:lnTo>
                    <a:pt x="2201" y="26"/>
                  </a:lnTo>
                  <a:lnTo>
                    <a:pt x="2205" y="35"/>
                  </a:lnTo>
                  <a:lnTo>
                    <a:pt x="2208" y="24"/>
                  </a:lnTo>
                  <a:lnTo>
                    <a:pt x="2212" y="25"/>
                  </a:lnTo>
                  <a:lnTo>
                    <a:pt x="2216" y="19"/>
                  </a:lnTo>
                  <a:lnTo>
                    <a:pt x="2220" y="24"/>
                  </a:lnTo>
                  <a:lnTo>
                    <a:pt x="2224" y="35"/>
                  </a:lnTo>
                  <a:lnTo>
                    <a:pt x="2228" y="35"/>
                  </a:lnTo>
                  <a:lnTo>
                    <a:pt x="2231" y="35"/>
                  </a:lnTo>
                  <a:lnTo>
                    <a:pt x="2235" y="35"/>
                  </a:lnTo>
                  <a:lnTo>
                    <a:pt x="2239" y="35"/>
                  </a:lnTo>
                  <a:lnTo>
                    <a:pt x="2243" y="19"/>
                  </a:lnTo>
                  <a:lnTo>
                    <a:pt x="2247" y="27"/>
                  </a:lnTo>
                  <a:lnTo>
                    <a:pt x="2251" y="35"/>
                  </a:lnTo>
                  <a:lnTo>
                    <a:pt x="2254" y="15"/>
                  </a:lnTo>
                  <a:lnTo>
                    <a:pt x="2258" y="21"/>
                  </a:lnTo>
                  <a:lnTo>
                    <a:pt x="2262" y="35"/>
                  </a:lnTo>
                  <a:lnTo>
                    <a:pt x="2266" y="35"/>
                  </a:lnTo>
                  <a:lnTo>
                    <a:pt x="2270" y="19"/>
                  </a:lnTo>
                  <a:lnTo>
                    <a:pt x="2273" y="35"/>
                  </a:lnTo>
                  <a:lnTo>
                    <a:pt x="2277" y="35"/>
                  </a:lnTo>
                  <a:lnTo>
                    <a:pt x="2281" y="35"/>
                  </a:lnTo>
                  <a:lnTo>
                    <a:pt x="2285" y="19"/>
                  </a:lnTo>
                  <a:lnTo>
                    <a:pt x="2289" y="35"/>
                  </a:lnTo>
                  <a:lnTo>
                    <a:pt x="2293" y="24"/>
                  </a:lnTo>
                  <a:lnTo>
                    <a:pt x="2297" y="35"/>
                  </a:lnTo>
                  <a:lnTo>
                    <a:pt x="2300" y="35"/>
                  </a:lnTo>
                  <a:lnTo>
                    <a:pt x="2304" y="35"/>
                  </a:lnTo>
                  <a:lnTo>
                    <a:pt x="2308" y="35"/>
                  </a:lnTo>
                  <a:lnTo>
                    <a:pt x="2312" y="35"/>
                  </a:lnTo>
                  <a:lnTo>
                    <a:pt x="2315" y="35"/>
                  </a:lnTo>
                  <a:lnTo>
                    <a:pt x="2319" y="35"/>
                  </a:lnTo>
                  <a:lnTo>
                    <a:pt x="2323" y="35"/>
                  </a:lnTo>
                  <a:lnTo>
                    <a:pt x="2327" y="7"/>
                  </a:lnTo>
                  <a:lnTo>
                    <a:pt x="2331" y="35"/>
                  </a:lnTo>
                  <a:lnTo>
                    <a:pt x="2335" y="21"/>
                  </a:lnTo>
                  <a:lnTo>
                    <a:pt x="2339" y="35"/>
                  </a:lnTo>
                  <a:lnTo>
                    <a:pt x="2342" y="35"/>
                  </a:lnTo>
                  <a:lnTo>
                    <a:pt x="2346" y="24"/>
                  </a:lnTo>
                  <a:lnTo>
                    <a:pt x="2350" y="35"/>
                  </a:lnTo>
                  <a:lnTo>
                    <a:pt x="2354" y="23"/>
                  </a:lnTo>
                  <a:lnTo>
                    <a:pt x="2358" y="35"/>
                  </a:lnTo>
                  <a:lnTo>
                    <a:pt x="2362" y="35"/>
                  </a:lnTo>
                  <a:lnTo>
                    <a:pt x="2366" y="18"/>
                  </a:lnTo>
                  <a:lnTo>
                    <a:pt x="2369" y="35"/>
                  </a:lnTo>
                  <a:lnTo>
                    <a:pt x="2373" y="35"/>
                  </a:lnTo>
                  <a:lnTo>
                    <a:pt x="2377" y="35"/>
                  </a:lnTo>
                  <a:lnTo>
                    <a:pt x="2381" y="35"/>
                  </a:lnTo>
                  <a:lnTo>
                    <a:pt x="2384" y="19"/>
                  </a:lnTo>
                  <a:lnTo>
                    <a:pt x="2388" y="26"/>
                  </a:lnTo>
                  <a:lnTo>
                    <a:pt x="2392" y="20"/>
                  </a:lnTo>
                  <a:lnTo>
                    <a:pt x="2396" y="35"/>
                  </a:lnTo>
                  <a:lnTo>
                    <a:pt x="2400" y="25"/>
                  </a:lnTo>
                  <a:lnTo>
                    <a:pt x="2404" y="35"/>
                  </a:lnTo>
                  <a:lnTo>
                    <a:pt x="2408" y="15"/>
                  </a:lnTo>
                  <a:lnTo>
                    <a:pt x="2411" y="35"/>
                  </a:lnTo>
                  <a:lnTo>
                    <a:pt x="2415" y="35"/>
                  </a:lnTo>
                  <a:lnTo>
                    <a:pt x="2419" y="21"/>
                  </a:lnTo>
                  <a:lnTo>
                    <a:pt x="2423" y="35"/>
                  </a:lnTo>
                  <a:lnTo>
                    <a:pt x="2426" y="35"/>
                  </a:lnTo>
                  <a:lnTo>
                    <a:pt x="2430" y="35"/>
                  </a:lnTo>
                  <a:lnTo>
                    <a:pt x="2434" y="35"/>
                  </a:lnTo>
                  <a:lnTo>
                    <a:pt x="2438" y="17"/>
                  </a:lnTo>
                  <a:lnTo>
                    <a:pt x="2442" y="21"/>
                  </a:lnTo>
                  <a:lnTo>
                    <a:pt x="2446" y="35"/>
                  </a:lnTo>
                  <a:lnTo>
                    <a:pt x="2450" y="35"/>
                  </a:lnTo>
                  <a:lnTo>
                    <a:pt x="2453" y="35"/>
                  </a:lnTo>
                  <a:lnTo>
                    <a:pt x="2457" y="35"/>
                  </a:lnTo>
                  <a:lnTo>
                    <a:pt x="2461" y="35"/>
                  </a:lnTo>
                  <a:lnTo>
                    <a:pt x="2465" y="35"/>
                  </a:lnTo>
                  <a:lnTo>
                    <a:pt x="2468" y="35"/>
                  </a:lnTo>
                  <a:lnTo>
                    <a:pt x="2472" y="35"/>
                  </a:lnTo>
                  <a:lnTo>
                    <a:pt x="2476" y="35"/>
                  </a:lnTo>
                  <a:lnTo>
                    <a:pt x="2480" y="22"/>
                  </a:lnTo>
                  <a:lnTo>
                    <a:pt x="2484" y="21"/>
                  </a:lnTo>
                  <a:lnTo>
                    <a:pt x="2488" y="35"/>
                  </a:lnTo>
                  <a:lnTo>
                    <a:pt x="2492" y="35"/>
                  </a:lnTo>
                  <a:lnTo>
                    <a:pt x="2495" y="22"/>
                  </a:lnTo>
                  <a:lnTo>
                    <a:pt x="2499" y="35"/>
                  </a:lnTo>
                  <a:lnTo>
                    <a:pt x="2503" y="35"/>
                  </a:lnTo>
                  <a:lnTo>
                    <a:pt x="2507" y="35"/>
                  </a:lnTo>
                  <a:lnTo>
                    <a:pt x="2510" y="35"/>
                  </a:lnTo>
                  <a:lnTo>
                    <a:pt x="2514" y="35"/>
                  </a:lnTo>
                  <a:lnTo>
                    <a:pt x="2518" y="19"/>
                  </a:lnTo>
                  <a:lnTo>
                    <a:pt x="2522" y="35"/>
                  </a:lnTo>
                  <a:lnTo>
                    <a:pt x="2526" y="35"/>
                  </a:lnTo>
                  <a:lnTo>
                    <a:pt x="2530" y="35"/>
                  </a:lnTo>
                  <a:lnTo>
                    <a:pt x="2534" y="35"/>
                  </a:lnTo>
                  <a:lnTo>
                    <a:pt x="2537" y="35"/>
                  </a:lnTo>
                  <a:lnTo>
                    <a:pt x="2541" y="19"/>
                  </a:lnTo>
                  <a:lnTo>
                    <a:pt x="2545" y="35"/>
                  </a:lnTo>
                  <a:lnTo>
                    <a:pt x="2549" y="3"/>
                  </a:lnTo>
                  <a:lnTo>
                    <a:pt x="2552" y="8"/>
                  </a:lnTo>
                  <a:lnTo>
                    <a:pt x="2556" y="35"/>
                  </a:lnTo>
                  <a:lnTo>
                    <a:pt x="2560" y="17"/>
                  </a:lnTo>
                  <a:lnTo>
                    <a:pt x="2564" y="35"/>
                  </a:lnTo>
                  <a:lnTo>
                    <a:pt x="2568" y="35"/>
                  </a:lnTo>
                  <a:lnTo>
                    <a:pt x="2572" y="35"/>
                  </a:lnTo>
                  <a:lnTo>
                    <a:pt x="2576" y="19"/>
                  </a:lnTo>
                  <a:lnTo>
                    <a:pt x="2579" y="35"/>
                  </a:lnTo>
                  <a:lnTo>
                    <a:pt x="2583" y="35"/>
                  </a:lnTo>
                  <a:lnTo>
                    <a:pt x="2587" y="35"/>
                  </a:lnTo>
                  <a:lnTo>
                    <a:pt x="2591" y="35"/>
                  </a:lnTo>
                  <a:lnTo>
                    <a:pt x="2594" y="35"/>
                  </a:lnTo>
                  <a:lnTo>
                    <a:pt x="2598" y="35"/>
                  </a:lnTo>
                  <a:lnTo>
                    <a:pt x="2602" y="35"/>
                  </a:lnTo>
                  <a:lnTo>
                    <a:pt x="2606" y="35"/>
                  </a:lnTo>
                  <a:lnTo>
                    <a:pt x="2610" y="35"/>
                  </a:lnTo>
                  <a:lnTo>
                    <a:pt x="2614" y="35"/>
                  </a:lnTo>
                  <a:lnTo>
                    <a:pt x="2618" y="35"/>
                  </a:lnTo>
                  <a:lnTo>
                    <a:pt x="2621" y="35"/>
                  </a:lnTo>
                  <a:lnTo>
                    <a:pt x="2625" y="18"/>
                  </a:lnTo>
                  <a:lnTo>
                    <a:pt x="2629" y="22"/>
                  </a:lnTo>
                  <a:lnTo>
                    <a:pt x="2633" y="35"/>
                  </a:lnTo>
                  <a:lnTo>
                    <a:pt x="2636" y="35"/>
                  </a:lnTo>
                  <a:lnTo>
                    <a:pt x="2640" y="20"/>
                  </a:lnTo>
                  <a:lnTo>
                    <a:pt x="2644" y="20"/>
                  </a:lnTo>
                  <a:lnTo>
                    <a:pt x="2648" y="17"/>
                  </a:lnTo>
                  <a:lnTo>
                    <a:pt x="2652" y="35"/>
                  </a:lnTo>
                  <a:lnTo>
                    <a:pt x="2656" y="35"/>
                  </a:lnTo>
                  <a:lnTo>
                    <a:pt x="2660" y="17"/>
                  </a:lnTo>
                  <a:lnTo>
                    <a:pt x="2663" y="35"/>
                  </a:lnTo>
                  <a:lnTo>
                    <a:pt x="2667" y="35"/>
                  </a:lnTo>
                  <a:lnTo>
                    <a:pt x="2671" y="20"/>
                  </a:lnTo>
                  <a:lnTo>
                    <a:pt x="2675" y="35"/>
                  </a:lnTo>
                  <a:lnTo>
                    <a:pt x="2678" y="35"/>
                  </a:lnTo>
                  <a:lnTo>
                    <a:pt x="2682" y="35"/>
                  </a:lnTo>
                  <a:lnTo>
                    <a:pt x="2686" y="35"/>
                  </a:lnTo>
                  <a:lnTo>
                    <a:pt x="2690" y="17"/>
                  </a:lnTo>
                  <a:lnTo>
                    <a:pt x="2694" y="35"/>
                  </a:lnTo>
                  <a:lnTo>
                    <a:pt x="2697" y="35"/>
                  </a:lnTo>
                  <a:lnTo>
                    <a:pt x="2701" y="22"/>
                  </a:lnTo>
                  <a:lnTo>
                    <a:pt x="2705" y="35"/>
                  </a:lnTo>
                  <a:lnTo>
                    <a:pt x="2709" y="35"/>
                  </a:lnTo>
                  <a:lnTo>
                    <a:pt x="2713" y="35"/>
                  </a:lnTo>
                  <a:lnTo>
                    <a:pt x="2717" y="35"/>
                  </a:lnTo>
                  <a:lnTo>
                    <a:pt x="2720" y="35"/>
                  </a:lnTo>
                  <a:lnTo>
                    <a:pt x="2724" y="18"/>
                  </a:lnTo>
                  <a:lnTo>
                    <a:pt x="2728" y="35"/>
                  </a:lnTo>
                  <a:lnTo>
                    <a:pt x="2732" y="35"/>
                  </a:lnTo>
                  <a:lnTo>
                    <a:pt x="2735" y="16"/>
                  </a:lnTo>
                  <a:lnTo>
                    <a:pt x="2739" y="35"/>
                  </a:lnTo>
                  <a:lnTo>
                    <a:pt x="2743" y="35"/>
                  </a:lnTo>
                  <a:lnTo>
                    <a:pt x="2747" y="35"/>
                  </a:lnTo>
                  <a:lnTo>
                    <a:pt x="2751" y="35"/>
                  </a:lnTo>
                  <a:lnTo>
                    <a:pt x="2755" y="22"/>
                  </a:lnTo>
                  <a:lnTo>
                    <a:pt x="2759" y="35"/>
                  </a:lnTo>
                  <a:lnTo>
                    <a:pt x="2762" y="35"/>
                  </a:lnTo>
                  <a:lnTo>
                    <a:pt x="2766" y="35"/>
                  </a:lnTo>
                  <a:lnTo>
                    <a:pt x="2770" y="35"/>
                  </a:lnTo>
                  <a:lnTo>
                    <a:pt x="2774" y="35"/>
                  </a:lnTo>
                  <a:lnTo>
                    <a:pt x="2777" y="35"/>
                  </a:lnTo>
                  <a:lnTo>
                    <a:pt x="2781" y="35"/>
                  </a:lnTo>
                  <a:lnTo>
                    <a:pt x="2785" y="20"/>
                  </a:lnTo>
                  <a:lnTo>
                    <a:pt x="2789" y="35"/>
                  </a:lnTo>
                  <a:lnTo>
                    <a:pt x="2793" y="19"/>
                  </a:lnTo>
                  <a:lnTo>
                    <a:pt x="2796" y="35"/>
                  </a:lnTo>
                  <a:lnTo>
                    <a:pt x="2800" y="21"/>
                  </a:lnTo>
                  <a:lnTo>
                    <a:pt x="2804" y="14"/>
                  </a:lnTo>
                  <a:lnTo>
                    <a:pt x="2808" y="15"/>
                  </a:lnTo>
                  <a:lnTo>
                    <a:pt x="2812" y="27"/>
                  </a:lnTo>
                  <a:lnTo>
                    <a:pt x="2816" y="35"/>
                  </a:lnTo>
                  <a:lnTo>
                    <a:pt x="2819" y="35"/>
                  </a:lnTo>
                  <a:lnTo>
                    <a:pt x="2823" y="35"/>
                  </a:lnTo>
                  <a:lnTo>
                    <a:pt x="2827" y="13"/>
                  </a:lnTo>
                  <a:lnTo>
                    <a:pt x="2831" y="35"/>
                  </a:lnTo>
                  <a:lnTo>
                    <a:pt x="2834" y="35"/>
                  </a:lnTo>
                  <a:lnTo>
                    <a:pt x="2838" y="35"/>
                  </a:lnTo>
                  <a:lnTo>
                    <a:pt x="2842" y="35"/>
                  </a:lnTo>
                  <a:lnTo>
                    <a:pt x="2846" y="17"/>
                  </a:lnTo>
                  <a:lnTo>
                    <a:pt x="2850" y="21"/>
                  </a:lnTo>
                  <a:lnTo>
                    <a:pt x="2854" y="14"/>
                  </a:lnTo>
                  <a:lnTo>
                    <a:pt x="2857" y="18"/>
                  </a:lnTo>
                  <a:lnTo>
                    <a:pt x="2861" y="22"/>
                  </a:lnTo>
                  <a:lnTo>
                    <a:pt x="2865" y="14"/>
                  </a:lnTo>
                  <a:lnTo>
                    <a:pt x="2869" y="21"/>
                  </a:lnTo>
                  <a:lnTo>
                    <a:pt x="2873" y="24"/>
                  </a:lnTo>
                  <a:lnTo>
                    <a:pt x="2876" y="35"/>
                  </a:lnTo>
                  <a:lnTo>
                    <a:pt x="2880" y="35"/>
                  </a:lnTo>
                  <a:lnTo>
                    <a:pt x="2884" y="35"/>
                  </a:lnTo>
                  <a:lnTo>
                    <a:pt x="2888" y="35"/>
                  </a:lnTo>
                  <a:lnTo>
                    <a:pt x="2892" y="35"/>
                  </a:lnTo>
                  <a:lnTo>
                    <a:pt x="2895" y="35"/>
                  </a:lnTo>
                  <a:lnTo>
                    <a:pt x="2899" y="21"/>
                  </a:lnTo>
                  <a:lnTo>
                    <a:pt x="2903" y="35"/>
                  </a:lnTo>
                  <a:lnTo>
                    <a:pt x="2907" y="35"/>
                  </a:lnTo>
                  <a:lnTo>
                    <a:pt x="2910" y="35"/>
                  </a:lnTo>
                  <a:lnTo>
                    <a:pt x="2914" y="23"/>
                  </a:lnTo>
                  <a:lnTo>
                    <a:pt x="2918" y="35"/>
                  </a:lnTo>
                  <a:lnTo>
                    <a:pt x="2922" y="20"/>
                  </a:lnTo>
                  <a:lnTo>
                    <a:pt x="2925" y="35"/>
                  </a:lnTo>
                  <a:lnTo>
                    <a:pt x="2929" y="35"/>
                  </a:lnTo>
                  <a:lnTo>
                    <a:pt x="2933" y="22"/>
                  </a:lnTo>
                  <a:lnTo>
                    <a:pt x="2937" y="35"/>
                  </a:lnTo>
                  <a:lnTo>
                    <a:pt x="2940" y="35"/>
                  </a:lnTo>
                  <a:lnTo>
                    <a:pt x="2944" y="35"/>
                  </a:lnTo>
                  <a:lnTo>
                    <a:pt x="2948" y="35"/>
                  </a:lnTo>
                  <a:lnTo>
                    <a:pt x="2952" y="18"/>
                  </a:lnTo>
                  <a:lnTo>
                    <a:pt x="2956" y="17"/>
                  </a:lnTo>
                  <a:lnTo>
                    <a:pt x="2959" y="35"/>
                  </a:lnTo>
                  <a:lnTo>
                    <a:pt x="2963" y="35"/>
                  </a:lnTo>
                  <a:lnTo>
                    <a:pt x="2967" y="16"/>
                  </a:lnTo>
                  <a:lnTo>
                    <a:pt x="2971" y="35"/>
                  </a:lnTo>
                  <a:lnTo>
                    <a:pt x="2975" y="35"/>
                  </a:lnTo>
                  <a:lnTo>
                    <a:pt x="2978" y="23"/>
                  </a:lnTo>
                  <a:lnTo>
                    <a:pt x="2982" y="35"/>
                  </a:lnTo>
                  <a:lnTo>
                    <a:pt x="2986" y="35"/>
                  </a:lnTo>
                  <a:lnTo>
                    <a:pt x="2990" y="24"/>
                  </a:lnTo>
                  <a:lnTo>
                    <a:pt x="2993" y="35"/>
                  </a:lnTo>
                  <a:lnTo>
                    <a:pt x="2997" y="35"/>
                  </a:lnTo>
                  <a:lnTo>
                    <a:pt x="3001" y="35"/>
                  </a:lnTo>
                  <a:lnTo>
                    <a:pt x="3005" y="35"/>
                  </a:lnTo>
                  <a:lnTo>
                    <a:pt x="3009" y="35"/>
                  </a:lnTo>
                  <a:lnTo>
                    <a:pt x="3012" y="35"/>
                  </a:lnTo>
                  <a:lnTo>
                    <a:pt x="3016" y="18"/>
                  </a:lnTo>
                  <a:lnTo>
                    <a:pt x="3020" y="21"/>
                  </a:lnTo>
                  <a:lnTo>
                    <a:pt x="3024" y="35"/>
                  </a:lnTo>
                  <a:lnTo>
                    <a:pt x="3028" y="35"/>
                  </a:lnTo>
                  <a:lnTo>
                    <a:pt x="3031" y="35"/>
                  </a:lnTo>
                  <a:lnTo>
                    <a:pt x="3035" y="35"/>
                  </a:lnTo>
                  <a:lnTo>
                    <a:pt x="3039" y="24"/>
                  </a:lnTo>
                  <a:lnTo>
                    <a:pt x="3043" y="35"/>
                  </a:lnTo>
                  <a:lnTo>
                    <a:pt x="3046" y="35"/>
                  </a:lnTo>
                  <a:lnTo>
                    <a:pt x="3050" y="12"/>
                  </a:lnTo>
                  <a:lnTo>
                    <a:pt x="3054" y="35"/>
                  </a:lnTo>
                  <a:lnTo>
                    <a:pt x="3058" y="17"/>
                  </a:lnTo>
                  <a:lnTo>
                    <a:pt x="3061" y="35"/>
                  </a:lnTo>
                  <a:lnTo>
                    <a:pt x="3065" y="35"/>
                  </a:lnTo>
                  <a:lnTo>
                    <a:pt x="3069" y="35"/>
                  </a:lnTo>
                  <a:lnTo>
                    <a:pt x="3073" y="35"/>
                  </a:lnTo>
                  <a:lnTo>
                    <a:pt x="3076" y="35"/>
                  </a:lnTo>
                  <a:lnTo>
                    <a:pt x="3080" y="35"/>
                  </a:lnTo>
                  <a:lnTo>
                    <a:pt x="3084" y="35"/>
                  </a:lnTo>
                  <a:lnTo>
                    <a:pt x="3088" y="35"/>
                  </a:lnTo>
                  <a:lnTo>
                    <a:pt x="3091" y="35"/>
                  </a:lnTo>
                  <a:lnTo>
                    <a:pt x="3095" y="35"/>
                  </a:lnTo>
                  <a:lnTo>
                    <a:pt x="3099" y="35"/>
                  </a:lnTo>
                  <a:lnTo>
                    <a:pt x="3103" y="35"/>
                  </a:lnTo>
                  <a:lnTo>
                    <a:pt x="3107" y="35"/>
                  </a:lnTo>
                  <a:lnTo>
                    <a:pt x="3110" y="35"/>
                  </a:lnTo>
                  <a:lnTo>
                    <a:pt x="3114" y="35"/>
                  </a:lnTo>
                  <a:lnTo>
                    <a:pt x="3118" y="3"/>
                  </a:lnTo>
                  <a:lnTo>
                    <a:pt x="3122" y="35"/>
                  </a:lnTo>
                  <a:lnTo>
                    <a:pt x="3125" y="15"/>
                  </a:lnTo>
                  <a:lnTo>
                    <a:pt x="3129" y="35"/>
                  </a:lnTo>
                  <a:lnTo>
                    <a:pt x="3133" y="35"/>
                  </a:lnTo>
                  <a:lnTo>
                    <a:pt x="3137" y="18"/>
                  </a:lnTo>
                  <a:lnTo>
                    <a:pt x="3140" y="35"/>
                  </a:lnTo>
                  <a:lnTo>
                    <a:pt x="3144" y="16"/>
                  </a:lnTo>
                  <a:lnTo>
                    <a:pt x="3148" y="16"/>
                  </a:lnTo>
                  <a:lnTo>
                    <a:pt x="3152" y="35"/>
                  </a:lnTo>
                  <a:lnTo>
                    <a:pt x="3155" y="35"/>
                  </a:lnTo>
                  <a:lnTo>
                    <a:pt x="3159" y="0"/>
                  </a:lnTo>
                  <a:lnTo>
                    <a:pt x="3163" y="35"/>
                  </a:lnTo>
                  <a:lnTo>
                    <a:pt x="3167" y="15"/>
                  </a:lnTo>
                  <a:lnTo>
                    <a:pt x="3170" y="35"/>
                  </a:lnTo>
                  <a:lnTo>
                    <a:pt x="3174" y="16"/>
                  </a:lnTo>
                  <a:lnTo>
                    <a:pt x="3178" y="21"/>
                  </a:lnTo>
                  <a:lnTo>
                    <a:pt x="3182" y="35"/>
                  </a:lnTo>
                  <a:lnTo>
                    <a:pt x="3185" y="35"/>
                  </a:lnTo>
                  <a:lnTo>
                    <a:pt x="3189" y="35"/>
                  </a:lnTo>
                  <a:lnTo>
                    <a:pt x="3193" y="15"/>
                  </a:lnTo>
                  <a:lnTo>
                    <a:pt x="3197" y="35"/>
                  </a:lnTo>
                  <a:lnTo>
                    <a:pt x="3201" y="20"/>
                  </a:lnTo>
                  <a:lnTo>
                    <a:pt x="3204" y="35"/>
                  </a:lnTo>
                  <a:lnTo>
                    <a:pt x="3208" y="21"/>
                  </a:lnTo>
                  <a:lnTo>
                    <a:pt x="3212" y="10"/>
                  </a:lnTo>
                  <a:lnTo>
                    <a:pt x="3216" y="35"/>
                  </a:lnTo>
                  <a:lnTo>
                    <a:pt x="3219" y="35"/>
                  </a:lnTo>
                  <a:lnTo>
                    <a:pt x="3223" y="35"/>
                  </a:lnTo>
                  <a:lnTo>
                    <a:pt x="3227" y="35"/>
                  </a:lnTo>
                  <a:lnTo>
                    <a:pt x="3231" y="19"/>
                  </a:lnTo>
                  <a:lnTo>
                    <a:pt x="3234" y="35"/>
                  </a:lnTo>
                  <a:lnTo>
                    <a:pt x="3238" y="35"/>
                  </a:lnTo>
                  <a:lnTo>
                    <a:pt x="3242" y="35"/>
                  </a:lnTo>
                  <a:lnTo>
                    <a:pt x="3246" y="15"/>
                  </a:lnTo>
                  <a:lnTo>
                    <a:pt x="3249" y="35"/>
                  </a:lnTo>
                  <a:lnTo>
                    <a:pt x="3253" y="35"/>
                  </a:lnTo>
                  <a:lnTo>
                    <a:pt x="3257" y="17"/>
                  </a:lnTo>
                  <a:lnTo>
                    <a:pt x="3261" y="14"/>
                  </a:lnTo>
                  <a:lnTo>
                    <a:pt x="3264" y="35"/>
                  </a:lnTo>
                  <a:lnTo>
                    <a:pt x="3268" y="17"/>
                  </a:lnTo>
                  <a:lnTo>
                    <a:pt x="3272" y="18"/>
                  </a:lnTo>
                  <a:lnTo>
                    <a:pt x="3276" y="35"/>
                  </a:lnTo>
                  <a:lnTo>
                    <a:pt x="3280" y="35"/>
                  </a:lnTo>
                  <a:lnTo>
                    <a:pt x="3283" y="35"/>
                  </a:lnTo>
                  <a:lnTo>
                    <a:pt x="3287" y="35"/>
                  </a:lnTo>
                  <a:lnTo>
                    <a:pt x="3291" y="35"/>
                  </a:lnTo>
                  <a:lnTo>
                    <a:pt x="3295" y="16"/>
                  </a:lnTo>
                  <a:lnTo>
                    <a:pt x="3298" y="35"/>
                  </a:lnTo>
                  <a:lnTo>
                    <a:pt x="3302" y="35"/>
                  </a:lnTo>
                  <a:lnTo>
                    <a:pt x="3306" y="35"/>
                  </a:lnTo>
                  <a:lnTo>
                    <a:pt x="3310" y="35"/>
                  </a:lnTo>
                  <a:lnTo>
                    <a:pt x="3313" y="35"/>
                  </a:lnTo>
                  <a:lnTo>
                    <a:pt x="3317" y="21"/>
                  </a:lnTo>
                  <a:lnTo>
                    <a:pt x="3321" y="18"/>
                  </a:lnTo>
                  <a:lnTo>
                    <a:pt x="3325" y="22"/>
                  </a:lnTo>
                  <a:lnTo>
                    <a:pt x="3328" y="35"/>
                  </a:lnTo>
                  <a:lnTo>
                    <a:pt x="3332" y="35"/>
                  </a:lnTo>
                  <a:lnTo>
                    <a:pt x="3336" y="35"/>
                  </a:lnTo>
                  <a:lnTo>
                    <a:pt x="3340" y="35"/>
                  </a:lnTo>
                  <a:lnTo>
                    <a:pt x="3343" y="35"/>
                  </a:lnTo>
                  <a:lnTo>
                    <a:pt x="3347" y="35"/>
                  </a:lnTo>
                  <a:lnTo>
                    <a:pt x="3351" y="35"/>
                  </a:lnTo>
                  <a:lnTo>
                    <a:pt x="3355" y="15"/>
                  </a:lnTo>
                  <a:lnTo>
                    <a:pt x="3358" y="32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Rectangle 56">
              <a:extLst>
                <a:ext uri="{FF2B5EF4-FFF2-40B4-BE49-F238E27FC236}">
                  <a16:creationId xmlns:a16="http://schemas.microsoft.com/office/drawing/2014/main" id="{4687E60F-04D0-3B57-EDB1-5419577255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5" y="2227"/>
              <a:ext cx="113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PO2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Rectangle 58">
              <a:extLst>
                <a:ext uri="{FF2B5EF4-FFF2-40B4-BE49-F238E27FC236}">
                  <a16:creationId xmlns:a16="http://schemas.microsoft.com/office/drawing/2014/main" id="{572F76FA-D491-4B6E-5C25-2BF51390A1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1" y="2908"/>
              <a:ext cx="351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(9R)-HHCP-O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" name="Line 64">
              <a:extLst>
                <a:ext uri="{FF2B5EF4-FFF2-40B4-BE49-F238E27FC236}">
                  <a16:creationId xmlns:a16="http://schemas.microsoft.com/office/drawing/2014/main" id="{24B782DC-C564-E748-088A-DE9BA5FA08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2" y="3200"/>
              <a:ext cx="6409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Line 65">
              <a:extLst>
                <a:ext uri="{FF2B5EF4-FFF2-40B4-BE49-F238E27FC236}">
                  <a16:creationId xmlns:a16="http://schemas.microsoft.com/office/drawing/2014/main" id="{EF6B5422-07A2-6887-232B-86A1D95EE5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1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Line 66">
              <a:extLst>
                <a:ext uri="{FF2B5EF4-FFF2-40B4-BE49-F238E27FC236}">
                  <a16:creationId xmlns:a16="http://schemas.microsoft.com/office/drawing/2014/main" id="{187D3D6C-3DD7-E7C7-B137-FF1399C12C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8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Rectangle 67">
              <a:extLst>
                <a:ext uri="{FF2B5EF4-FFF2-40B4-BE49-F238E27FC236}">
                  <a16:creationId xmlns:a16="http://schemas.microsoft.com/office/drawing/2014/main" id="{BBB0525E-2F0D-39A5-C3BE-71F0F0A15E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" y="3209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Line 68">
              <a:extLst>
                <a:ext uri="{FF2B5EF4-FFF2-40B4-BE49-F238E27FC236}">
                  <a16:creationId xmlns:a16="http://schemas.microsoft.com/office/drawing/2014/main" id="{96320D21-DC19-8DE3-9787-8521C8421C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5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Rectangle 69">
              <a:extLst>
                <a:ext uri="{FF2B5EF4-FFF2-40B4-BE49-F238E27FC236}">
                  <a16:creationId xmlns:a16="http://schemas.microsoft.com/office/drawing/2014/main" id="{CE07EF90-2225-D89D-AB71-34BDC7EF0D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" y="3209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Line 70">
              <a:extLst>
                <a:ext uri="{FF2B5EF4-FFF2-40B4-BE49-F238E27FC236}">
                  <a16:creationId xmlns:a16="http://schemas.microsoft.com/office/drawing/2014/main" id="{F59B712F-E508-51B0-3984-A703153891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86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Rectangle 71">
              <a:extLst>
                <a:ext uri="{FF2B5EF4-FFF2-40B4-BE49-F238E27FC236}">
                  <a16:creationId xmlns:a16="http://schemas.microsoft.com/office/drawing/2014/main" id="{12B52F68-A4A5-99E6-545B-F524EB191C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0" y="3209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4" name="Line 72">
              <a:extLst>
                <a:ext uri="{FF2B5EF4-FFF2-40B4-BE49-F238E27FC236}">
                  <a16:creationId xmlns:a16="http://schemas.microsoft.com/office/drawing/2014/main" id="{F40AD63D-0B08-2FA8-2DBB-3C0B6D15D8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3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Rectangle 73">
              <a:extLst>
                <a:ext uri="{FF2B5EF4-FFF2-40B4-BE49-F238E27FC236}">
                  <a16:creationId xmlns:a16="http://schemas.microsoft.com/office/drawing/2014/main" id="{3FDA3E06-A6AE-9877-5EAA-614AEDAC4B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8" y="3209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6" name="Line 74">
              <a:extLst>
                <a:ext uri="{FF2B5EF4-FFF2-40B4-BE49-F238E27FC236}">
                  <a16:creationId xmlns:a16="http://schemas.microsoft.com/office/drawing/2014/main" id="{9898CF0C-6917-85D2-C8D6-01AEC2E404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0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Rectangle 75">
              <a:extLst>
                <a:ext uri="{FF2B5EF4-FFF2-40B4-BE49-F238E27FC236}">
                  <a16:creationId xmlns:a16="http://schemas.microsoft.com/office/drawing/2014/main" id="{1FEC68E8-7C50-0545-A208-BF0B8F1A25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7" y="3209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Line 76">
              <a:extLst>
                <a:ext uri="{FF2B5EF4-FFF2-40B4-BE49-F238E27FC236}">
                  <a16:creationId xmlns:a16="http://schemas.microsoft.com/office/drawing/2014/main" id="{0E509210-65D3-5E4D-CDEF-04371360E0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8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Rectangle 77">
              <a:extLst>
                <a:ext uri="{FF2B5EF4-FFF2-40B4-BE49-F238E27FC236}">
                  <a16:creationId xmlns:a16="http://schemas.microsoft.com/office/drawing/2014/main" id="{F306B1AA-0CC7-92BD-A86E-74CC56B7B2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2" y="3209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Line 78">
              <a:extLst>
                <a:ext uri="{FF2B5EF4-FFF2-40B4-BE49-F238E27FC236}">
                  <a16:creationId xmlns:a16="http://schemas.microsoft.com/office/drawing/2014/main" id="{44B7D7F7-7BF6-E6B5-D2B0-1C3C1BCA11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75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Rectangle 79">
              <a:extLst>
                <a:ext uri="{FF2B5EF4-FFF2-40B4-BE49-F238E27FC236}">
                  <a16:creationId xmlns:a16="http://schemas.microsoft.com/office/drawing/2014/main" id="{EF7B7156-95F6-B270-6729-691A3EAEB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" y="3209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Line 80">
              <a:extLst>
                <a:ext uri="{FF2B5EF4-FFF2-40B4-BE49-F238E27FC236}">
                  <a16:creationId xmlns:a16="http://schemas.microsoft.com/office/drawing/2014/main" id="{C61C38FB-79D6-66D9-BD54-E789D5389A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2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Rectangle 81">
              <a:extLst>
                <a:ext uri="{FF2B5EF4-FFF2-40B4-BE49-F238E27FC236}">
                  <a16:creationId xmlns:a16="http://schemas.microsoft.com/office/drawing/2014/main" id="{12BDC89F-958A-2765-A230-86EE8D1677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209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Line 82">
              <a:extLst>
                <a:ext uri="{FF2B5EF4-FFF2-40B4-BE49-F238E27FC236}">
                  <a16:creationId xmlns:a16="http://schemas.microsoft.com/office/drawing/2014/main" id="{F510A5F6-DA5B-95A7-78CE-BC0DE9DCE1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69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Rectangle 83">
              <a:extLst>
                <a:ext uri="{FF2B5EF4-FFF2-40B4-BE49-F238E27FC236}">
                  <a16:creationId xmlns:a16="http://schemas.microsoft.com/office/drawing/2014/main" id="{BC8527FD-F0B7-A052-1B39-373B346AD0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6" y="3209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4.5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Line 84">
              <a:extLst>
                <a:ext uri="{FF2B5EF4-FFF2-40B4-BE49-F238E27FC236}">
                  <a16:creationId xmlns:a16="http://schemas.microsoft.com/office/drawing/2014/main" id="{AB330933-8CF4-8098-6DDC-21C341F383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7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Rectangle 85">
              <a:extLst>
                <a:ext uri="{FF2B5EF4-FFF2-40B4-BE49-F238E27FC236}">
                  <a16:creationId xmlns:a16="http://schemas.microsoft.com/office/drawing/2014/main" id="{6EA5B8DF-98DB-F510-8A07-2A4D0B822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1" y="3209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8" name="Line 86">
              <a:extLst>
                <a:ext uri="{FF2B5EF4-FFF2-40B4-BE49-F238E27FC236}">
                  <a16:creationId xmlns:a16="http://schemas.microsoft.com/office/drawing/2014/main" id="{9E4A016C-51ED-8E47-C5E6-490AEC98DC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4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Rectangle 87">
              <a:extLst>
                <a:ext uri="{FF2B5EF4-FFF2-40B4-BE49-F238E27FC236}">
                  <a16:creationId xmlns:a16="http://schemas.microsoft.com/office/drawing/2014/main" id="{84CAF509-2BF5-EE47-8509-AE77619834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1" y="3209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5.5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Line 88">
              <a:extLst>
                <a:ext uri="{FF2B5EF4-FFF2-40B4-BE49-F238E27FC236}">
                  <a16:creationId xmlns:a16="http://schemas.microsoft.com/office/drawing/2014/main" id="{8B9E0EC8-3A19-2455-9550-F547EEEB26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61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Rectangle 89">
              <a:extLst>
                <a:ext uri="{FF2B5EF4-FFF2-40B4-BE49-F238E27FC236}">
                  <a16:creationId xmlns:a16="http://schemas.microsoft.com/office/drawing/2014/main" id="{539C3BEE-6EB4-657E-4185-391E605A24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6" y="3209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Line 90">
              <a:extLst>
                <a:ext uri="{FF2B5EF4-FFF2-40B4-BE49-F238E27FC236}">
                  <a16:creationId xmlns:a16="http://schemas.microsoft.com/office/drawing/2014/main" id="{A659A2DE-4F44-8A90-A2DB-B826DB547E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9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Rectangle 91">
              <a:extLst>
                <a:ext uri="{FF2B5EF4-FFF2-40B4-BE49-F238E27FC236}">
                  <a16:creationId xmlns:a16="http://schemas.microsoft.com/office/drawing/2014/main" id="{94452E62-3F29-1703-8C88-9E66701C6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5" y="3209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6.5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Line 92">
              <a:extLst>
                <a:ext uri="{FF2B5EF4-FFF2-40B4-BE49-F238E27FC236}">
                  <a16:creationId xmlns:a16="http://schemas.microsoft.com/office/drawing/2014/main" id="{B0E25163-D6E1-02C3-BB9E-B9E6389B90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9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Rectangle 93">
              <a:extLst>
                <a:ext uri="{FF2B5EF4-FFF2-40B4-BE49-F238E27FC236}">
                  <a16:creationId xmlns:a16="http://schemas.microsoft.com/office/drawing/2014/main" id="{0D3A1158-C6BC-39F2-95DF-7477150B2C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4" y="3209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" name="Line 94">
              <a:extLst>
                <a:ext uri="{FF2B5EF4-FFF2-40B4-BE49-F238E27FC236}">
                  <a16:creationId xmlns:a16="http://schemas.microsoft.com/office/drawing/2014/main" id="{D8F11A5F-A7BC-A43B-E825-27C21582DF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6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Rectangle 95">
              <a:extLst>
                <a:ext uri="{FF2B5EF4-FFF2-40B4-BE49-F238E27FC236}">
                  <a16:creationId xmlns:a16="http://schemas.microsoft.com/office/drawing/2014/main" id="{1FE74292-CCD6-BCEE-6AD8-9F95E039A2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3" y="3209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7.5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Line 96">
              <a:extLst>
                <a:ext uri="{FF2B5EF4-FFF2-40B4-BE49-F238E27FC236}">
                  <a16:creationId xmlns:a16="http://schemas.microsoft.com/office/drawing/2014/main" id="{F8934D53-0131-B32B-CDA1-8FF4585480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3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Rectangle 97">
              <a:extLst>
                <a:ext uri="{FF2B5EF4-FFF2-40B4-BE49-F238E27FC236}">
                  <a16:creationId xmlns:a16="http://schemas.microsoft.com/office/drawing/2014/main" id="{6623EE04-CAA4-E1FD-1918-5FCA18C17F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8" y="3209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Line 98">
              <a:extLst>
                <a:ext uri="{FF2B5EF4-FFF2-40B4-BE49-F238E27FC236}">
                  <a16:creationId xmlns:a16="http://schemas.microsoft.com/office/drawing/2014/main" id="{DF12ED23-1E93-3842-BB84-70820B4E1C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1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Rectangle 99">
              <a:extLst>
                <a:ext uri="{FF2B5EF4-FFF2-40B4-BE49-F238E27FC236}">
                  <a16:creationId xmlns:a16="http://schemas.microsoft.com/office/drawing/2014/main" id="{32FD07C7-129A-F57B-615B-5F30BCFA7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8" y="3209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8.5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" name="Line 100">
              <a:extLst>
                <a:ext uri="{FF2B5EF4-FFF2-40B4-BE49-F238E27FC236}">
                  <a16:creationId xmlns:a16="http://schemas.microsoft.com/office/drawing/2014/main" id="{B8994B4C-D0F6-0744-6801-E281718CA0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8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Rectangle 101">
              <a:extLst>
                <a:ext uri="{FF2B5EF4-FFF2-40B4-BE49-F238E27FC236}">
                  <a16:creationId xmlns:a16="http://schemas.microsoft.com/office/drawing/2014/main" id="{3214CDFA-7CD6-B207-F0BF-FA28BB6BA2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3" y="3209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" name="Line 102">
              <a:extLst>
                <a:ext uri="{FF2B5EF4-FFF2-40B4-BE49-F238E27FC236}">
                  <a16:creationId xmlns:a16="http://schemas.microsoft.com/office/drawing/2014/main" id="{5857F56A-6C52-2A76-3DD2-5119C3E17F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45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Rectangle 103">
              <a:extLst>
                <a:ext uri="{FF2B5EF4-FFF2-40B4-BE49-F238E27FC236}">
                  <a16:creationId xmlns:a16="http://schemas.microsoft.com/office/drawing/2014/main" id="{C8AFCC45-3FF3-B115-8C82-91A9CD83E8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2" y="3209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" name="Line 104">
              <a:extLst>
                <a:ext uri="{FF2B5EF4-FFF2-40B4-BE49-F238E27FC236}">
                  <a16:creationId xmlns:a16="http://schemas.microsoft.com/office/drawing/2014/main" id="{C1D49808-A5EC-C34F-DAF4-205E58F6DF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3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Rectangle 105">
              <a:extLst>
                <a:ext uri="{FF2B5EF4-FFF2-40B4-BE49-F238E27FC236}">
                  <a16:creationId xmlns:a16="http://schemas.microsoft.com/office/drawing/2014/main" id="{7DC394C4-5BEE-D6B3-C6C2-D4DA5D1336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6" y="3209"/>
              <a:ext cx="99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" name="Line 106">
              <a:extLst>
                <a:ext uri="{FF2B5EF4-FFF2-40B4-BE49-F238E27FC236}">
                  <a16:creationId xmlns:a16="http://schemas.microsoft.com/office/drawing/2014/main" id="{543B273E-7C61-A3EE-26B5-02648DB1F5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0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Rectangle 107">
              <a:extLst>
                <a:ext uri="{FF2B5EF4-FFF2-40B4-BE49-F238E27FC236}">
                  <a16:creationId xmlns:a16="http://schemas.microsoft.com/office/drawing/2014/main" id="{5B3D61F0-5312-3CEC-4CD0-1E37D8A6DC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8" y="3209"/>
              <a:ext cx="154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" name="Line 108">
              <a:extLst>
                <a:ext uri="{FF2B5EF4-FFF2-40B4-BE49-F238E27FC236}">
                  <a16:creationId xmlns:a16="http://schemas.microsoft.com/office/drawing/2014/main" id="{E7214101-EE68-E996-B2A2-9F981D644A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7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Rectangle 109">
              <a:extLst>
                <a:ext uri="{FF2B5EF4-FFF2-40B4-BE49-F238E27FC236}">
                  <a16:creationId xmlns:a16="http://schemas.microsoft.com/office/drawing/2014/main" id="{CB943F9E-CFC8-4F7F-487B-EB948A2B71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0" y="3209"/>
              <a:ext cx="99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2" name="Line 110">
              <a:extLst>
                <a:ext uri="{FF2B5EF4-FFF2-40B4-BE49-F238E27FC236}">
                  <a16:creationId xmlns:a16="http://schemas.microsoft.com/office/drawing/2014/main" id="{A058EAE0-B614-E382-1284-0ACA2DD76F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34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Rectangle 111">
              <a:extLst>
                <a:ext uri="{FF2B5EF4-FFF2-40B4-BE49-F238E27FC236}">
                  <a16:creationId xmlns:a16="http://schemas.microsoft.com/office/drawing/2014/main" id="{209C43B9-9850-3977-E867-63D06B2087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3" y="3209"/>
              <a:ext cx="154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4" name="Line 112">
              <a:extLst>
                <a:ext uri="{FF2B5EF4-FFF2-40B4-BE49-F238E27FC236}">
                  <a16:creationId xmlns:a16="http://schemas.microsoft.com/office/drawing/2014/main" id="{04549245-E70F-7826-AABA-AFA8D6ACBB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32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Rectangle 113">
              <a:extLst>
                <a:ext uri="{FF2B5EF4-FFF2-40B4-BE49-F238E27FC236}">
                  <a16:creationId xmlns:a16="http://schemas.microsoft.com/office/drawing/2014/main" id="{866F3D6B-6249-75A8-3CC6-260F0F2D89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" y="3209"/>
              <a:ext cx="99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6" name="Line 114">
              <a:extLst>
                <a:ext uri="{FF2B5EF4-FFF2-40B4-BE49-F238E27FC236}">
                  <a16:creationId xmlns:a16="http://schemas.microsoft.com/office/drawing/2014/main" id="{54E8733A-8B40-EFE8-4B31-E23C5BBB00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32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Rectangle 115">
              <a:extLst>
                <a:ext uri="{FF2B5EF4-FFF2-40B4-BE49-F238E27FC236}">
                  <a16:creationId xmlns:a16="http://schemas.microsoft.com/office/drawing/2014/main" id="{D996CEC0-B4BC-010B-1B1D-BA5ECCD960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0" y="3209"/>
              <a:ext cx="154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8" name="Line 116">
              <a:extLst>
                <a:ext uri="{FF2B5EF4-FFF2-40B4-BE49-F238E27FC236}">
                  <a16:creationId xmlns:a16="http://schemas.microsoft.com/office/drawing/2014/main" id="{6B37C3D8-6ACD-A0A2-9C6D-8A9DADD2FC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29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Rectangle 117">
              <a:extLst>
                <a:ext uri="{FF2B5EF4-FFF2-40B4-BE49-F238E27FC236}">
                  <a16:creationId xmlns:a16="http://schemas.microsoft.com/office/drawing/2014/main" id="{D7F7ABB6-C00A-1589-D051-9741365FF6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2" y="3209"/>
              <a:ext cx="99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0" name="Line 118">
              <a:extLst>
                <a:ext uri="{FF2B5EF4-FFF2-40B4-BE49-F238E27FC236}">
                  <a16:creationId xmlns:a16="http://schemas.microsoft.com/office/drawing/2014/main" id="{F048B053-17DA-25C0-E8DE-4D40E84376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27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Rectangle 119">
              <a:extLst>
                <a:ext uri="{FF2B5EF4-FFF2-40B4-BE49-F238E27FC236}">
                  <a16:creationId xmlns:a16="http://schemas.microsoft.com/office/drawing/2014/main" id="{E0D9161B-B028-81C3-64D8-36C416AD51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5" y="3209"/>
              <a:ext cx="154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2" name="Line 120">
              <a:extLst>
                <a:ext uri="{FF2B5EF4-FFF2-40B4-BE49-F238E27FC236}">
                  <a16:creationId xmlns:a16="http://schemas.microsoft.com/office/drawing/2014/main" id="{C5A55D71-2B0E-94C8-D34C-3AAB9A6786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24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Rectangle 121">
              <a:extLst>
                <a:ext uri="{FF2B5EF4-FFF2-40B4-BE49-F238E27FC236}">
                  <a16:creationId xmlns:a16="http://schemas.microsoft.com/office/drawing/2014/main" id="{E6CAEB88-7474-A71D-8F33-D2DA9A8A71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7" y="3209"/>
              <a:ext cx="99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4" name="Line 122">
              <a:extLst>
                <a:ext uri="{FF2B5EF4-FFF2-40B4-BE49-F238E27FC236}">
                  <a16:creationId xmlns:a16="http://schemas.microsoft.com/office/drawing/2014/main" id="{48CF3A70-A8CD-A328-4B0A-13D0AFAF60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21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Rectangle 123">
              <a:extLst>
                <a:ext uri="{FF2B5EF4-FFF2-40B4-BE49-F238E27FC236}">
                  <a16:creationId xmlns:a16="http://schemas.microsoft.com/office/drawing/2014/main" id="{9F4D7D30-AD76-02A9-0AD0-AA3FD7723A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9" y="3209"/>
              <a:ext cx="154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" name="Line 124">
              <a:extLst>
                <a:ext uri="{FF2B5EF4-FFF2-40B4-BE49-F238E27FC236}">
                  <a16:creationId xmlns:a16="http://schemas.microsoft.com/office/drawing/2014/main" id="{B565D1A8-C16B-82D8-4E7F-BC515D45D5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18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Rectangle 125">
              <a:extLst>
                <a:ext uri="{FF2B5EF4-FFF2-40B4-BE49-F238E27FC236}">
                  <a16:creationId xmlns:a16="http://schemas.microsoft.com/office/drawing/2014/main" id="{3529DCC9-97B3-B285-2688-6FF78A144F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1" y="3209"/>
              <a:ext cx="99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8" name="Line 126">
              <a:extLst>
                <a:ext uri="{FF2B5EF4-FFF2-40B4-BE49-F238E27FC236}">
                  <a16:creationId xmlns:a16="http://schemas.microsoft.com/office/drawing/2014/main" id="{AAEFB432-8E53-6045-E8E5-1014F7B6CC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16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Rectangle 127">
              <a:extLst>
                <a:ext uri="{FF2B5EF4-FFF2-40B4-BE49-F238E27FC236}">
                  <a16:creationId xmlns:a16="http://schemas.microsoft.com/office/drawing/2014/main" id="{9F92A356-FAAF-478D-1422-0681B41501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54" y="3209"/>
              <a:ext cx="154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15.5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0" name="Line 128">
              <a:extLst>
                <a:ext uri="{FF2B5EF4-FFF2-40B4-BE49-F238E27FC236}">
                  <a16:creationId xmlns:a16="http://schemas.microsoft.com/office/drawing/2014/main" id="{9161867B-78B1-2B6D-4B4E-256B95E3FB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13" y="320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Rectangle 129">
              <a:extLst>
                <a:ext uri="{FF2B5EF4-FFF2-40B4-BE49-F238E27FC236}">
                  <a16:creationId xmlns:a16="http://schemas.microsoft.com/office/drawing/2014/main" id="{8796486F-A7B5-C175-262D-0E977601A3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6" y="3209"/>
              <a:ext cx="99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32" name="Rectangle 123">
            <a:extLst>
              <a:ext uri="{FF2B5EF4-FFF2-40B4-BE49-F238E27FC236}">
                <a16:creationId xmlns:a16="http://schemas.microsoft.com/office/drawing/2014/main" id="{AF3EA14A-0F4D-9563-109B-7AA06FE73A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4007" y="5116001"/>
            <a:ext cx="431800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icrosoft Sans Serif" panose="020B0604020202020204" pitchFamily="34" charset="0"/>
              </a:rPr>
              <a:t>Time (min)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3" name="Rectangle 123">
            <a:extLst>
              <a:ext uri="{FF2B5EF4-FFF2-40B4-BE49-F238E27FC236}">
                <a16:creationId xmlns:a16="http://schemas.microsoft.com/office/drawing/2014/main" id="{F20354D9-0190-7F76-CE1B-7ED2CAFA3F0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280669" y="3357166"/>
            <a:ext cx="63639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icrosoft Sans Serif" panose="020B0604020202020204" pitchFamily="34" charset="0"/>
              </a:rPr>
              <a:t>Abundance (au)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56">
            <a:extLst>
              <a:ext uri="{FF2B5EF4-FFF2-40B4-BE49-F238E27FC236}">
                <a16:creationId xmlns:a16="http://schemas.microsoft.com/office/drawing/2014/main" id="{030F9067-23E8-9797-4B22-F81402B823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9131" y="2369627"/>
            <a:ext cx="179388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PO1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56">
            <a:extLst>
              <a:ext uri="{FF2B5EF4-FFF2-40B4-BE49-F238E27FC236}">
                <a16:creationId xmlns:a16="http://schemas.microsoft.com/office/drawing/2014/main" id="{61A5D509-32FA-80B0-4149-6939C5F475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3309" y="4058727"/>
            <a:ext cx="45685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PO3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700" dirty="0">
                <a:solidFill>
                  <a:srgbClr val="0000CD"/>
                </a:solidFill>
                <a:latin typeface="Microsoft Sans Serif" panose="020B0604020202020204" pitchFamily="34" charset="0"/>
              </a:rPr>
              <a:t>(9R-HHCP)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205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993D7-830D-4204-6259-5C4AD4D56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(9R)-HHCP-O RT 15.48</a:t>
            </a:r>
            <a:endParaRPr lang="LID4096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0C44C35D-D235-63CF-6614-B0D63D32C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86787"/>
            <a:ext cx="9000000" cy="26712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045B7B-ECC6-9AB8-436F-15815F83F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18772"/>
            <a:ext cx="9000000" cy="24680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9E953C-BEDD-44BB-96E3-DEAA0949A417}"/>
              </a:ext>
            </a:extLst>
          </p:cNvPr>
          <p:cNvSpPr txBox="1"/>
          <p:nvPr/>
        </p:nvSpPr>
        <p:spPr>
          <a:xfrm>
            <a:off x="9143009" y="1650921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7BFC62-76CB-2EDE-8B3C-5FB684941BFF}"/>
              </a:ext>
            </a:extLst>
          </p:cNvPr>
          <p:cNvSpPr txBox="1"/>
          <p:nvPr/>
        </p:nvSpPr>
        <p:spPr>
          <a:xfrm>
            <a:off x="10937032" y="163904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0F0297-094F-06CB-9E82-868B35AD2DD5}"/>
              </a:ext>
            </a:extLst>
          </p:cNvPr>
          <p:cNvSpPr txBox="1"/>
          <p:nvPr/>
        </p:nvSpPr>
        <p:spPr>
          <a:xfrm>
            <a:off x="9384264" y="1854073"/>
            <a:ext cx="7954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567.2823 </a:t>
            </a:r>
            <a:endParaRPr lang="en-SE" sz="1200" b="0" i="0" dirty="0">
              <a:effectLst/>
            </a:endParaRPr>
          </a:p>
          <a:p>
            <a:pPr algn="ctr" fontAlgn="base"/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en-SE" sz="1200" b="0" i="0" dirty="0">
              <a:effectLst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4258D4-0F48-D888-839C-BF18A4772B90}"/>
              </a:ext>
            </a:extLst>
          </p:cNvPr>
          <p:cNvSpPr txBox="1"/>
          <p:nvPr/>
        </p:nvSpPr>
        <p:spPr>
          <a:xfrm>
            <a:off x="10802518" y="1853586"/>
            <a:ext cx="11126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29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sv-SE" sz="1200" b="0" i="0" dirty="0">
              <a:effectLst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41F473A-9429-79D4-D84C-615116B91D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1956806"/>
              </p:ext>
            </p:extLst>
          </p:nvPr>
        </p:nvGraphicFramePr>
        <p:xfrm>
          <a:off x="9517805" y="2397708"/>
          <a:ext cx="1795463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795680" imgH="1018800" progId="ACD.ChemSketch.20">
                  <p:embed/>
                </p:oleObj>
              </mc:Choice>
              <mc:Fallback>
                <p:oleObj name="ChemSketch" r:id="rId4" imgW="1795680" imgH="1018800" progId="ACD.ChemSketch.20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041F473A-9429-79D4-D84C-615116B91D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517805" y="2397708"/>
                        <a:ext cx="1795463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A1B25B3A-408D-E527-FC0B-2AF489F4BC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277864"/>
              </p:ext>
            </p:extLst>
          </p:nvPr>
        </p:nvGraphicFramePr>
        <p:xfrm>
          <a:off x="9606161" y="3598126"/>
          <a:ext cx="1625600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625400" imgH="844200" progId="ACD.ChemSketch.20">
                  <p:embed/>
                </p:oleObj>
              </mc:Choice>
              <mc:Fallback>
                <p:oleObj name="ChemSketch" r:id="rId6" imgW="1625400" imgH="84420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A1B25B3A-408D-E527-FC0B-2AF489F4BC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606161" y="3598126"/>
                        <a:ext cx="1625600" cy="844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0DFAD0A1-F08D-3A24-287A-2F0C470526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32570" y="287655"/>
            <a:ext cx="2697480" cy="128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974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3A9B9-D03E-1FE1-0301-06F7C3D83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62" y="122530"/>
            <a:ext cx="8744339" cy="1325563"/>
          </a:xfrm>
        </p:spPr>
        <p:txBody>
          <a:bodyPr/>
          <a:lstStyle/>
          <a:p>
            <a:r>
              <a:rPr lang="sv-SE" dirty="0" err="1"/>
              <a:t>Acetate</a:t>
            </a:r>
            <a:r>
              <a:rPr lang="sv-SE" dirty="0"/>
              <a:t> Loss + </a:t>
            </a:r>
            <a:r>
              <a:rPr lang="sv-SE" dirty="0" err="1"/>
              <a:t>MonoOH</a:t>
            </a:r>
            <a:r>
              <a:rPr lang="sv-SE" dirty="0"/>
              <a:t> + GLUC PO1 RT 6.44min</a:t>
            </a:r>
            <a:endParaRPr lang="LID4096" dirty="0"/>
          </a:p>
        </p:txBody>
      </p:sp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B3D92891-E31A-4F05-A190-25650DD6C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6570"/>
            <a:ext cx="9000000" cy="24680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ABD576-DC20-B58D-6759-2674052D3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06867"/>
            <a:ext cx="9000000" cy="26712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ABA9AE-DC35-2262-7743-FFB7BE5C31B5}"/>
              </a:ext>
            </a:extLst>
          </p:cNvPr>
          <p:cNvSpPr txBox="1"/>
          <p:nvPr/>
        </p:nvSpPr>
        <p:spPr>
          <a:xfrm>
            <a:off x="9133679" y="1594938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BB0D71-12BF-077C-C284-5C219A171309}"/>
              </a:ext>
            </a:extLst>
          </p:cNvPr>
          <p:cNvSpPr txBox="1"/>
          <p:nvPr/>
        </p:nvSpPr>
        <p:spPr>
          <a:xfrm>
            <a:off x="10909040" y="1555069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112C3B-6960-1587-9639-A48F5164224C}"/>
              </a:ext>
            </a:extLst>
          </p:cNvPr>
          <p:cNvSpPr txBox="1"/>
          <p:nvPr/>
        </p:nvSpPr>
        <p:spPr>
          <a:xfrm>
            <a:off x="9374934" y="1798090"/>
            <a:ext cx="795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537.3070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CF6339-12B1-E6A1-70D5-D29D23257452}"/>
              </a:ext>
            </a:extLst>
          </p:cNvPr>
          <p:cNvSpPr txBox="1"/>
          <p:nvPr/>
        </p:nvSpPr>
        <p:spPr>
          <a:xfrm>
            <a:off x="10886493" y="1750949"/>
            <a:ext cx="11126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29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44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9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sv-SE" sz="1200" b="0" i="0" dirty="0">
              <a:effectLst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0C3B81-1C0C-8DEA-61AF-2471737D4A95}"/>
              </a:ext>
            </a:extLst>
          </p:cNvPr>
          <p:cNvSpPr txBox="1"/>
          <p:nvPr/>
        </p:nvSpPr>
        <p:spPr>
          <a:xfrm>
            <a:off x="10768668" y="770603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0DAE681C-603A-2456-C43D-1498D293C0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4973871"/>
              </p:ext>
            </p:extLst>
          </p:nvPr>
        </p:nvGraphicFramePr>
        <p:xfrm>
          <a:off x="9631865" y="3676228"/>
          <a:ext cx="1465263" cy="1106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465200" imgH="1106640" progId="ACD.ChemSketch.20">
                  <p:embed/>
                </p:oleObj>
              </mc:Choice>
              <mc:Fallback>
                <p:oleObj name="ChemSketch" r:id="rId4" imgW="1465200" imgH="1106640" progId="ACD.ChemSketch.20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0DAE681C-603A-2456-C43D-1498D293C0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631865" y="3676228"/>
                        <a:ext cx="1465263" cy="1106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E47E441A-D016-D836-AB83-F4FB5C46E3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5893943"/>
              </p:ext>
            </p:extLst>
          </p:nvPr>
        </p:nvGraphicFramePr>
        <p:xfrm>
          <a:off x="9681661" y="4890031"/>
          <a:ext cx="1625600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625400" imgH="844200" progId="ACD.ChemSketch.20">
                  <p:embed/>
                </p:oleObj>
              </mc:Choice>
              <mc:Fallback>
                <p:oleObj name="ChemSketch" r:id="rId6" imgW="1625400" imgH="844200" progId="ACD.ChemSketch.20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E47E441A-D016-D836-AB83-F4FB5C46E3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681661" y="4890031"/>
                        <a:ext cx="1625600" cy="844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A615CB1-AD1D-9D0D-5761-7FCEE4B059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4653796"/>
              </p:ext>
            </p:extLst>
          </p:nvPr>
        </p:nvGraphicFramePr>
        <p:xfrm>
          <a:off x="9524321" y="2472419"/>
          <a:ext cx="1836737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836720" imgH="1101240" progId="ACD.ChemSketch.20">
                  <p:embed/>
                </p:oleObj>
              </mc:Choice>
              <mc:Fallback>
                <p:oleObj name="ChemSketch" r:id="rId8" imgW="1836720" imgH="1101240" progId="ACD.ChemSketch.20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5A615CB1-AD1D-9D0D-5761-7FCEE4B059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524321" y="2472419"/>
                        <a:ext cx="1836737" cy="1101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B596BA98-C6EC-DC5B-1401-3E36BAE6C8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77325" y="200025"/>
            <a:ext cx="2720340" cy="134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4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2D49DD9-B611-6337-02B7-B13435115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65" y="4158702"/>
            <a:ext cx="9000000" cy="2671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BE30EA-173B-1ED7-2F02-177D8D6F8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20608" cy="1325563"/>
          </a:xfrm>
        </p:spPr>
        <p:txBody>
          <a:bodyPr/>
          <a:lstStyle/>
          <a:p>
            <a:r>
              <a:rPr lang="sv-SE" dirty="0" err="1"/>
              <a:t>Acetate</a:t>
            </a:r>
            <a:r>
              <a:rPr lang="sv-SE" dirty="0"/>
              <a:t> Loss + </a:t>
            </a:r>
            <a:r>
              <a:rPr lang="sv-SE" dirty="0" err="1"/>
              <a:t>DiOH</a:t>
            </a:r>
            <a:r>
              <a:rPr lang="sv-SE" dirty="0"/>
              <a:t> +GLUC PO2 RT 3.76min</a:t>
            </a:r>
            <a:endParaRPr lang="LID4096" dirty="0"/>
          </a:p>
        </p:txBody>
      </p:sp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3E0E377A-20FF-2ED6-86C2-520AEDB8C6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7556" y="1690688"/>
            <a:ext cx="9000000" cy="2468014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BE2E76-1D9B-70E6-4A07-F3DE8673F325}"/>
              </a:ext>
            </a:extLst>
          </p:cNvPr>
          <p:cNvSpPr txBox="1"/>
          <p:nvPr/>
        </p:nvSpPr>
        <p:spPr>
          <a:xfrm>
            <a:off x="9133679" y="1594938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AC7D3C-B424-8C09-4210-6D163195EC8E}"/>
              </a:ext>
            </a:extLst>
          </p:cNvPr>
          <p:cNvSpPr txBox="1"/>
          <p:nvPr/>
        </p:nvSpPr>
        <p:spPr>
          <a:xfrm>
            <a:off x="10909040" y="1555069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4EC089-1E08-3B85-CF5A-340EBCB54B34}"/>
              </a:ext>
            </a:extLst>
          </p:cNvPr>
          <p:cNvSpPr txBox="1"/>
          <p:nvPr/>
        </p:nvSpPr>
        <p:spPr>
          <a:xfrm>
            <a:off x="9374934" y="1798090"/>
            <a:ext cx="795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553.3013 </a:t>
            </a:r>
            <a:endParaRPr lang="en-SE" sz="1200" b="0" i="0" dirty="0">
              <a:effectLst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C9E369-4EF7-8498-13C3-423CEA9130E9}"/>
              </a:ext>
            </a:extLst>
          </p:cNvPr>
          <p:cNvSpPr txBox="1"/>
          <p:nvPr/>
        </p:nvSpPr>
        <p:spPr>
          <a:xfrm>
            <a:off x="10774526" y="1769610"/>
            <a:ext cx="11126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29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44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</a:t>
            </a:r>
            <a:endParaRPr lang="sv-SE" sz="1200" b="0" i="0" dirty="0"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64FC18-E6AB-768F-60A5-15438C187E9B}"/>
              </a:ext>
            </a:extLst>
          </p:cNvPr>
          <p:cNvSpPr txBox="1"/>
          <p:nvPr/>
        </p:nvSpPr>
        <p:spPr>
          <a:xfrm>
            <a:off x="10460758" y="565329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E519D-2A45-B0CA-1F10-69584B44EACE}"/>
              </a:ext>
            </a:extLst>
          </p:cNvPr>
          <p:cNvSpPr txBox="1"/>
          <p:nvPr/>
        </p:nvSpPr>
        <p:spPr>
          <a:xfrm>
            <a:off x="10446915" y="3352668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0DB51E8-F006-9EC0-3837-D3BCAEA5B996}"/>
              </a:ext>
            </a:extLst>
          </p:cNvPr>
          <p:cNvCxnSpPr>
            <a:cxnSpLocks/>
          </p:cNvCxnSpPr>
          <p:nvPr/>
        </p:nvCxnSpPr>
        <p:spPr>
          <a:xfrm>
            <a:off x="10457702" y="3381993"/>
            <a:ext cx="0" cy="2756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586A8FA-3A1B-1F43-EED7-D864F111567E}"/>
              </a:ext>
            </a:extLst>
          </p:cNvPr>
          <p:cNvSpPr txBox="1"/>
          <p:nvPr/>
        </p:nvSpPr>
        <p:spPr>
          <a:xfrm>
            <a:off x="10126032" y="365566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219.1380</a:t>
            </a:r>
            <a:endParaRPr lang="LID4096" sz="1200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3EC5501C-943D-AD62-BDAE-E35AF57E6E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7865818"/>
              </p:ext>
            </p:extLst>
          </p:nvPr>
        </p:nvGraphicFramePr>
        <p:xfrm>
          <a:off x="9563470" y="2482099"/>
          <a:ext cx="1662113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661400" imgH="823320" progId="ACD.ChemSketch.20">
                  <p:embed/>
                </p:oleObj>
              </mc:Choice>
              <mc:Fallback>
                <p:oleObj name="ChemSketch" r:id="rId4" imgW="1661400" imgH="823320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3EC5501C-943D-AD62-BDAE-E35AF57E6E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563470" y="2482099"/>
                        <a:ext cx="1662113" cy="823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A3C981B8-14F6-6CB1-CD1D-33187BA00E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8830879"/>
              </p:ext>
            </p:extLst>
          </p:nvPr>
        </p:nvGraphicFramePr>
        <p:xfrm>
          <a:off x="9681521" y="4505823"/>
          <a:ext cx="1465263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465200" imgH="797760" progId="ACD.ChemSketch.20">
                  <p:embed/>
                </p:oleObj>
              </mc:Choice>
              <mc:Fallback>
                <p:oleObj name="ChemSketch" r:id="rId6" imgW="1465200" imgH="797760" progId="ACD.ChemSketch.20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A3C981B8-14F6-6CB1-CD1D-33187BA00E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681521" y="4505823"/>
                        <a:ext cx="1465263" cy="798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6D8959B2-D770-A0A8-E16D-CF3C4A1007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11615" y="186690"/>
            <a:ext cx="2788920" cy="134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41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2ADED-6F54-93C5-3FEE-56D0CEF6F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03746" cy="1325563"/>
          </a:xfrm>
        </p:spPr>
        <p:txBody>
          <a:bodyPr/>
          <a:lstStyle/>
          <a:p>
            <a:r>
              <a:rPr lang="sv-SE" dirty="0" err="1"/>
              <a:t>Acetate</a:t>
            </a:r>
            <a:r>
              <a:rPr lang="sv-SE" dirty="0"/>
              <a:t> Loss (9R-HHCP) PO3 RT 13.56</a:t>
            </a:r>
            <a:endParaRPr lang="LID4096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D90209EE-A283-A644-73DF-8A5F90362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4911"/>
            <a:ext cx="9000000" cy="24680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5288FA-07F2-BCCF-CD89-F878A857F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07578"/>
            <a:ext cx="9000000" cy="26712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827415-CD75-C4C8-8149-F90BECCCE41C}"/>
              </a:ext>
            </a:extLst>
          </p:cNvPr>
          <p:cNvSpPr txBox="1"/>
          <p:nvPr/>
        </p:nvSpPr>
        <p:spPr>
          <a:xfrm>
            <a:off x="9133679" y="1594938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6DB12E-EC36-F89D-9D02-2B3A9852BAAE}"/>
              </a:ext>
            </a:extLst>
          </p:cNvPr>
          <p:cNvSpPr txBox="1"/>
          <p:nvPr/>
        </p:nvSpPr>
        <p:spPr>
          <a:xfrm>
            <a:off x="10909040" y="1555069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DCE7C9-B2EE-07C2-CB79-9D8B5322C154}"/>
              </a:ext>
            </a:extLst>
          </p:cNvPr>
          <p:cNvSpPr txBox="1"/>
          <p:nvPr/>
        </p:nvSpPr>
        <p:spPr>
          <a:xfrm>
            <a:off x="9374934" y="1798090"/>
            <a:ext cx="795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345.2795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3600A2-5295-95C1-55A1-747E0D24A553}"/>
              </a:ext>
            </a:extLst>
          </p:cNvPr>
          <p:cNvSpPr txBox="1"/>
          <p:nvPr/>
        </p:nvSpPr>
        <p:spPr>
          <a:xfrm>
            <a:off x="10886493" y="1750949"/>
            <a:ext cx="11126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23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36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44D1860E-3BBD-2E62-EB61-DE5FDEAB2B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1278969"/>
              </p:ext>
            </p:extLst>
          </p:nvPr>
        </p:nvGraphicFramePr>
        <p:xfrm>
          <a:off x="9517805" y="2397708"/>
          <a:ext cx="1795463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795680" imgH="1018800" progId="ACD.ChemSketch.20">
                  <p:embed/>
                </p:oleObj>
              </mc:Choice>
              <mc:Fallback>
                <p:oleObj name="ChemSketch" r:id="rId4" imgW="1795680" imgH="1018800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44D1860E-3BBD-2E62-EB61-DE5FDEAB2B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517805" y="2397708"/>
                        <a:ext cx="1795463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2A69A272-59D6-8EC3-3B6B-97FF765980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159218"/>
              </p:ext>
            </p:extLst>
          </p:nvPr>
        </p:nvGraphicFramePr>
        <p:xfrm>
          <a:off x="9570097" y="3675912"/>
          <a:ext cx="1625600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625400" imgH="844200" progId="ACD.ChemSketch.20">
                  <p:embed/>
                </p:oleObj>
              </mc:Choice>
              <mc:Fallback>
                <p:oleObj name="ChemSketch" r:id="rId6" imgW="1625400" imgH="844200" progId="ACD.ChemSketch.20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2A69A272-59D6-8EC3-3B6B-97FF765980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570097" y="3675912"/>
                        <a:ext cx="1625600" cy="844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43ACC679-73A6-6135-63A7-859D9032E0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966445"/>
              </p:ext>
            </p:extLst>
          </p:nvPr>
        </p:nvGraphicFramePr>
        <p:xfrm>
          <a:off x="9527268" y="4858431"/>
          <a:ext cx="141446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413720" imgH="787320" progId="ACD.ChemSketch.20">
                  <p:embed/>
                </p:oleObj>
              </mc:Choice>
              <mc:Fallback>
                <p:oleObj name="ChemSketch" r:id="rId8" imgW="1413720" imgH="787320" progId="ACD.ChemSketch.20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43ACC679-73A6-6135-63A7-859D9032E0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527268" y="4858431"/>
                        <a:ext cx="1414463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0211D67F-50FB-D4F6-644E-CB2775F86A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63990" y="325755"/>
            <a:ext cx="2689860" cy="122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93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5F6C6-BA54-C96E-3F3C-32103787B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705725" cy="1325563"/>
          </a:xfrm>
        </p:spPr>
        <p:txBody>
          <a:bodyPr/>
          <a:lstStyle/>
          <a:p>
            <a:r>
              <a:rPr lang="sv-SE" dirty="0"/>
              <a:t>R-HHCP-O </a:t>
            </a:r>
            <a:r>
              <a:rPr lang="sv-SE" dirty="0" err="1"/>
              <a:t>Reference</a:t>
            </a:r>
            <a:r>
              <a:rPr lang="sv-SE" dirty="0"/>
              <a:t> Standard RT 15.54min</a:t>
            </a:r>
            <a:endParaRPr lang="LID4096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785B2F2-1F9A-6D67-EE5D-80796F7EE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83527"/>
            <a:ext cx="9000000" cy="24744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07B686-B88E-DC01-5C9C-C60D2BC103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4" y="1592446"/>
            <a:ext cx="9000000" cy="26430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2407C4-6DEB-6587-2446-682A1200600B}"/>
              </a:ext>
            </a:extLst>
          </p:cNvPr>
          <p:cNvSpPr txBox="1"/>
          <p:nvPr/>
        </p:nvSpPr>
        <p:spPr>
          <a:xfrm>
            <a:off x="9143009" y="1650921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D422DE-9E83-981F-969D-6CC0038BC37F}"/>
              </a:ext>
            </a:extLst>
          </p:cNvPr>
          <p:cNvSpPr txBox="1"/>
          <p:nvPr/>
        </p:nvSpPr>
        <p:spPr>
          <a:xfrm>
            <a:off x="10937032" y="163904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874F2A-72CE-CB23-200E-EBBDA8430631}"/>
              </a:ext>
            </a:extLst>
          </p:cNvPr>
          <p:cNvSpPr txBox="1"/>
          <p:nvPr/>
        </p:nvSpPr>
        <p:spPr>
          <a:xfrm>
            <a:off x="9384264" y="1854073"/>
            <a:ext cx="7954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567.28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94</a:t>
            </a:r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SE" sz="1200" b="0" i="0" dirty="0">
              <a:effectLst/>
            </a:endParaRPr>
          </a:p>
          <a:p>
            <a:pPr algn="ctr" fontAlgn="base"/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en-SE" sz="1200" b="0" i="0" dirty="0">
              <a:effectLst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E740FF-17C2-A0A6-228A-0DB439D23F9D}"/>
              </a:ext>
            </a:extLst>
          </p:cNvPr>
          <p:cNvSpPr txBox="1"/>
          <p:nvPr/>
        </p:nvSpPr>
        <p:spPr>
          <a:xfrm>
            <a:off x="10802518" y="1853586"/>
            <a:ext cx="11126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29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sv-SE" sz="1200" b="0" i="0" dirty="0">
              <a:effectLst/>
            </a:endParaRP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AFBBAB8D-CECC-5A1E-371C-2DB4D09BF0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457475"/>
              </p:ext>
            </p:extLst>
          </p:nvPr>
        </p:nvGraphicFramePr>
        <p:xfrm>
          <a:off x="9517805" y="2397708"/>
          <a:ext cx="1795463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795680" imgH="1018800" progId="ACD.ChemSketch.20">
                  <p:embed/>
                </p:oleObj>
              </mc:Choice>
              <mc:Fallback>
                <p:oleObj name="ChemSketch" r:id="rId4" imgW="1795680" imgH="101880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AFBBAB8D-CECC-5A1E-371C-2DB4D09BF0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517805" y="2397708"/>
                        <a:ext cx="1795463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C46736D7-8757-A88D-6D19-B4009C9515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4530699"/>
              </p:ext>
            </p:extLst>
          </p:nvPr>
        </p:nvGraphicFramePr>
        <p:xfrm>
          <a:off x="9728081" y="4405846"/>
          <a:ext cx="1625600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625400" imgH="844200" progId="ACD.ChemSketch.20">
                  <p:embed/>
                </p:oleObj>
              </mc:Choice>
              <mc:Fallback>
                <p:oleObj name="ChemSketch" r:id="rId6" imgW="1625400" imgH="844200" progId="ACD.ChemSketch.20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C46736D7-8757-A88D-6D19-B4009C9515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728081" y="4405846"/>
                        <a:ext cx="1625600" cy="844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A4697871-B5BB-472E-9A13-772871F7C3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32570" y="287655"/>
            <a:ext cx="2697480" cy="1287780"/>
          </a:xfrm>
          <a:prstGeom prst="rect">
            <a:avLst/>
          </a:prstGeom>
        </p:spPr>
      </p:pic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41D219AA-0C08-DB35-FB6D-3C9E918727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0417121"/>
              </p:ext>
            </p:extLst>
          </p:nvPr>
        </p:nvGraphicFramePr>
        <p:xfrm>
          <a:off x="9571728" y="3594386"/>
          <a:ext cx="1692275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692720" imgH="782280" progId="ACD.ChemSketch.20">
                  <p:embed/>
                </p:oleObj>
              </mc:Choice>
              <mc:Fallback>
                <p:oleObj name="ChemSketch" r:id="rId9" imgW="1692720" imgH="782280" progId="ACD.ChemSketch.20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41D219AA-0C08-DB35-FB6D-3C9E918727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571728" y="3594386"/>
                        <a:ext cx="1692275" cy="782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6950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04759-210E-F010-C64D-EB0D618B7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48304" cy="1356797"/>
          </a:xfrm>
        </p:spPr>
        <p:txBody>
          <a:bodyPr/>
          <a:lstStyle/>
          <a:p>
            <a:r>
              <a:rPr lang="sv-SE" dirty="0"/>
              <a:t>(9R)-HHCP </a:t>
            </a:r>
            <a:r>
              <a:rPr lang="sv-SE" dirty="0" err="1"/>
              <a:t>Reference</a:t>
            </a:r>
            <a:r>
              <a:rPr lang="sv-SE" dirty="0"/>
              <a:t> Standard RT 13.61min</a:t>
            </a:r>
            <a:endParaRPr lang="LID4096" dirty="0"/>
          </a:p>
        </p:txBody>
      </p:sp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71C09F07-E8D1-76CB-1580-5EB3DBAE1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58" y="1751229"/>
            <a:ext cx="9000000" cy="26430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04748C-1500-FF99-E9D8-E48E522C9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58" y="4383527"/>
            <a:ext cx="9000000" cy="24744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91B4E2-637D-2C3C-084C-827C8F642040}"/>
              </a:ext>
            </a:extLst>
          </p:cNvPr>
          <p:cNvSpPr txBox="1"/>
          <p:nvPr/>
        </p:nvSpPr>
        <p:spPr>
          <a:xfrm>
            <a:off x="9133679" y="1808694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148D4D-D25C-689C-F961-D5008204C549}"/>
              </a:ext>
            </a:extLst>
          </p:cNvPr>
          <p:cNvSpPr txBox="1"/>
          <p:nvPr/>
        </p:nvSpPr>
        <p:spPr>
          <a:xfrm>
            <a:off x="10909040" y="17688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0A9915-7260-FD62-671F-D028C71EC631}"/>
              </a:ext>
            </a:extLst>
          </p:cNvPr>
          <p:cNvSpPr txBox="1"/>
          <p:nvPr/>
        </p:nvSpPr>
        <p:spPr>
          <a:xfrm>
            <a:off x="9374934" y="2011846"/>
            <a:ext cx="7954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345.2788 </a:t>
            </a:r>
            <a:endParaRPr lang="LID4096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828C28-AA27-05EB-76C4-BD7542D80A94}"/>
              </a:ext>
            </a:extLst>
          </p:cNvPr>
          <p:cNvSpPr txBox="1"/>
          <p:nvPr/>
        </p:nvSpPr>
        <p:spPr>
          <a:xfrm>
            <a:off x="10886493" y="1964705"/>
            <a:ext cx="11126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23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36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2E2082D8-77F1-4211-4AF9-B01B4AF683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46988" y="3906806"/>
          <a:ext cx="1692275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692720" imgH="782280" progId="ACD.ChemSketch.20">
                  <p:embed/>
                </p:oleObj>
              </mc:Choice>
              <mc:Fallback>
                <p:oleObj name="ChemSketch" r:id="rId4" imgW="1692720" imgH="78228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2E2082D8-77F1-4211-4AF9-B01B4AF683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46988" y="3906806"/>
                        <a:ext cx="1692275" cy="782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94B8E259-83CE-64DE-2DF4-6E0FEBC61D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65565" y="4859199"/>
          <a:ext cx="1625600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625400" imgH="844200" progId="ACD.ChemSketch.20">
                  <p:embed/>
                </p:oleObj>
              </mc:Choice>
              <mc:Fallback>
                <p:oleObj name="ChemSketch" r:id="rId6" imgW="1625400" imgH="844200" progId="ACD.ChemSketch.20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94B8E259-83CE-64DE-2DF4-6E0FEBC61D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865565" y="4859199"/>
                        <a:ext cx="1625600" cy="844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A96C7D83-1E1F-05BE-2F1B-8D24713497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1729" y="488026"/>
            <a:ext cx="2689860" cy="1226820"/>
          </a:xfrm>
          <a:prstGeom prst="rect">
            <a:avLst/>
          </a:prstGeom>
        </p:spPr>
      </p:pic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199FB437-82C1-7DB5-E07D-E4D7C46167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60713" y="2814885"/>
          <a:ext cx="1836737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836720" imgH="1034640" progId="ACD.ChemSketch.20">
                  <p:embed/>
                </p:oleObj>
              </mc:Choice>
              <mc:Fallback>
                <p:oleObj name="ChemSketch" r:id="rId9" imgW="1836720" imgH="1034640" progId="ACD.ChemSketch.20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199FB437-82C1-7DB5-E07D-E4D7C46167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760713" y="2814885"/>
                        <a:ext cx="1836737" cy="1035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22778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395</Words>
  <Application>Microsoft Office PowerPoint</Application>
  <PresentationFormat>Widescreen</PresentationFormat>
  <Paragraphs>107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 </vt:lpstr>
      <vt:lpstr>Overlaid chromatogram of metabolites from 9R-HHCP-O in human hepatocytes</vt:lpstr>
      <vt:lpstr>(9R)-HHCP-O RT 15.48</vt:lpstr>
      <vt:lpstr>Acetate Loss + MonoOH + GLUC PO1 RT 6.44min</vt:lpstr>
      <vt:lpstr>Acetate Loss + DiOH +GLUC PO2 RT 3.76min</vt:lpstr>
      <vt:lpstr>Acetate Loss (9R-HHCP) PO3 RT 13.56</vt:lpstr>
      <vt:lpstr>R-HHCP-O Reference Standard RT 15.54min</vt:lpstr>
      <vt:lpstr>(9R)-HHCP Reference Standard RT 13.61min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HHC-P-Acetate</dc:title>
  <dc:creator>Karin Lindbom</dc:creator>
  <cp:lastModifiedBy>Caitlyn Norman</cp:lastModifiedBy>
  <cp:revision>16</cp:revision>
  <dcterms:created xsi:type="dcterms:W3CDTF">2024-01-22T10:02:20Z</dcterms:created>
  <dcterms:modified xsi:type="dcterms:W3CDTF">2024-02-27T11:52:46Z</dcterms:modified>
</cp:coreProperties>
</file>