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38" d="100"/>
          <a:sy n="38" d="100"/>
        </p:scale>
        <p:origin x="191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B79C-BFD4-4CD3-84CF-39A537516FB4}" type="datetimeFigureOut">
              <a:rPr lang="en-GB" smtClean="0"/>
              <a:t>29/04/2016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00C9D-FE8F-47B9-A1B7-87127425A0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262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B79C-BFD4-4CD3-84CF-39A537516FB4}" type="datetimeFigureOut">
              <a:rPr lang="en-GB" smtClean="0"/>
              <a:t>29/04/2016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00C9D-FE8F-47B9-A1B7-87127425A0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4511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B79C-BFD4-4CD3-84CF-39A537516FB4}" type="datetimeFigureOut">
              <a:rPr lang="en-GB" smtClean="0"/>
              <a:t>29/04/2016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00C9D-FE8F-47B9-A1B7-87127425A0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690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B79C-BFD4-4CD3-84CF-39A537516FB4}" type="datetimeFigureOut">
              <a:rPr lang="en-GB" smtClean="0"/>
              <a:t>29/04/2016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00C9D-FE8F-47B9-A1B7-87127425A0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761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B79C-BFD4-4CD3-84CF-39A537516FB4}" type="datetimeFigureOut">
              <a:rPr lang="en-GB" smtClean="0"/>
              <a:t>29/04/2016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00C9D-FE8F-47B9-A1B7-87127425A0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658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B79C-BFD4-4CD3-84CF-39A537516FB4}" type="datetimeFigureOut">
              <a:rPr lang="en-GB" smtClean="0"/>
              <a:t>29/04/2016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00C9D-FE8F-47B9-A1B7-87127425A0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8343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B79C-BFD4-4CD3-84CF-39A537516FB4}" type="datetimeFigureOut">
              <a:rPr lang="en-GB" smtClean="0"/>
              <a:t>29/04/2016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00C9D-FE8F-47B9-A1B7-87127425A0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542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B79C-BFD4-4CD3-84CF-39A537516FB4}" type="datetimeFigureOut">
              <a:rPr lang="en-GB" smtClean="0"/>
              <a:t>29/04/2016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00C9D-FE8F-47B9-A1B7-87127425A0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518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B79C-BFD4-4CD3-84CF-39A537516FB4}" type="datetimeFigureOut">
              <a:rPr lang="en-GB" smtClean="0"/>
              <a:t>29/04/2016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00C9D-FE8F-47B9-A1B7-87127425A0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350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B79C-BFD4-4CD3-84CF-39A537516FB4}" type="datetimeFigureOut">
              <a:rPr lang="en-GB" smtClean="0"/>
              <a:t>29/04/2016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00C9D-FE8F-47B9-A1B7-87127425A0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113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B79C-BFD4-4CD3-84CF-39A537516FB4}" type="datetimeFigureOut">
              <a:rPr lang="en-GB" smtClean="0"/>
              <a:t>29/04/2016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00C9D-FE8F-47B9-A1B7-87127425A0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253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2B79C-BFD4-4CD3-84CF-39A537516FB4}" type="datetimeFigureOut">
              <a:rPr lang="en-GB" smtClean="0"/>
              <a:t>29/04/2016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00C9D-FE8F-47B9-A1B7-87127425A0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79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tiff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45" y="7300233"/>
            <a:ext cx="2416175" cy="179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" descr="FAAH_A_R12127_6_10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32" y="1666557"/>
            <a:ext cx="241300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FAAH_A_R72534_4_12_0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920" y="1666557"/>
            <a:ext cx="241300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FAAH_A_R15296_3_12_0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32" y="3881475"/>
            <a:ext cx="241300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FAAH_A_R15296_3_12_0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920" y="3881475"/>
            <a:ext cx="241300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-ve FAAH 0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920" y="7300233"/>
            <a:ext cx="241300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1795692" y="9108837"/>
            <a:ext cx="687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FAAH</a:t>
            </a:r>
            <a:endParaRPr lang="en-GB" dirty="0"/>
          </a:p>
        </p:txBody>
      </p:sp>
      <p:sp>
        <p:nvSpPr>
          <p:cNvPr id="41" name="TextBox 40"/>
          <p:cNvSpPr txBox="1"/>
          <p:nvPr/>
        </p:nvSpPr>
        <p:spPr>
          <a:xfrm>
            <a:off x="4038313" y="9108837"/>
            <a:ext cx="1438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Rabbit serum</a:t>
            </a:r>
            <a:endParaRPr lang="en-GB" dirty="0"/>
          </a:p>
        </p:txBody>
      </p:sp>
      <p:sp>
        <p:nvSpPr>
          <p:cNvPr id="42" name="TextBox 41"/>
          <p:cNvSpPr txBox="1"/>
          <p:nvPr/>
        </p:nvSpPr>
        <p:spPr>
          <a:xfrm>
            <a:off x="1723493" y="3451978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1:1000</a:t>
            </a:r>
            <a:endParaRPr lang="en-GB" dirty="0"/>
          </a:p>
        </p:txBody>
      </p:sp>
      <p:sp>
        <p:nvSpPr>
          <p:cNvPr id="43" name="TextBox 42"/>
          <p:cNvSpPr txBox="1"/>
          <p:nvPr/>
        </p:nvSpPr>
        <p:spPr>
          <a:xfrm>
            <a:off x="4341281" y="3451978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1:2000</a:t>
            </a:r>
            <a:endParaRPr lang="en-GB" dirty="0"/>
          </a:p>
        </p:txBody>
      </p:sp>
      <p:sp>
        <p:nvSpPr>
          <p:cNvPr id="44" name="TextBox 43"/>
          <p:cNvSpPr txBox="1"/>
          <p:nvPr/>
        </p:nvSpPr>
        <p:spPr>
          <a:xfrm>
            <a:off x="1723493" y="5705316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1:3000</a:t>
            </a:r>
            <a:endParaRPr lang="en-GB" dirty="0"/>
          </a:p>
        </p:txBody>
      </p:sp>
      <p:sp>
        <p:nvSpPr>
          <p:cNvPr id="45" name="TextBox 44"/>
          <p:cNvSpPr txBox="1"/>
          <p:nvPr/>
        </p:nvSpPr>
        <p:spPr>
          <a:xfrm>
            <a:off x="4341281" y="5705316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1:4000</a:t>
            </a:r>
            <a:endParaRPr lang="en-GB" dirty="0"/>
          </a:p>
        </p:txBody>
      </p:sp>
      <p:sp>
        <p:nvSpPr>
          <p:cNvPr id="46" name="TextBox 45"/>
          <p:cNvSpPr txBox="1"/>
          <p:nvPr/>
        </p:nvSpPr>
        <p:spPr>
          <a:xfrm>
            <a:off x="370732" y="1213783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47" name="TextBox 46"/>
          <p:cNvSpPr txBox="1"/>
          <p:nvPr/>
        </p:nvSpPr>
        <p:spPr>
          <a:xfrm>
            <a:off x="2567220" y="1213783"/>
            <a:ext cx="1764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Optimal dilution</a:t>
            </a:r>
            <a:endParaRPr lang="en-GB" dirty="0"/>
          </a:p>
        </p:txBody>
      </p:sp>
      <p:sp>
        <p:nvSpPr>
          <p:cNvPr id="48" name="TextBox 47"/>
          <p:cNvSpPr txBox="1"/>
          <p:nvPr/>
        </p:nvSpPr>
        <p:spPr>
          <a:xfrm>
            <a:off x="370732" y="682658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p:sp>
        <p:nvSpPr>
          <p:cNvPr id="49" name="TextBox 48"/>
          <p:cNvSpPr txBox="1"/>
          <p:nvPr/>
        </p:nvSpPr>
        <p:spPr>
          <a:xfrm>
            <a:off x="2437921" y="6826588"/>
            <a:ext cx="2022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Antibody specificity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2926080" y="2418080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2088946" y="2714685"/>
            <a:ext cx="293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g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3119861" y="-28724"/>
            <a:ext cx="3855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Ayakannu et al. Supplemental figure 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3026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82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065" y="1552893"/>
            <a:ext cx="2416175" cy="179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82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65" y="3802776"/>
            <a:ext cx="2416175" cy="179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2" descr="R121276_6_10_A_NAPE_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065" y="3802776"/>
            <a:ext cx="2416175" cy="179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2" descr="BAX_R12127_6_10_A_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52" y="1552893"/>
            <a:ext cx="241300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Z:\My Documents\Image Analysis ICC Thanges Thesis\NAPE-PLD ICC Analysis\TEST RUN\NAPE_UTERUS_+VE_1_50_X20.ti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770" y="7106047"/>
            <a:ext cx="2412365" cy="179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Z:\My Documents\Image Analysis ICC Thanges Thesis\NAPE-PLD ICC Analysis\TEST RUN\NAPE_-VE_1_50_UTERUSX20.tif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970" y="7106047"/>
            <a:ext cx="2412365" cy="179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596336" y="8905637"/>
            <a:ext cx="1127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NAPE-PLD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4196506" y="8905637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Rabbit IgG</a:t>
            </a:r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1860832" y="3333949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1:25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4477032" y="3333949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1:50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1802322" y="5601414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1:100</a:t>
            </a:r>
            <a:endParaRPr lang="en-GB" dirty="0"/>
          </a:p>
        </p:txBody>
      </p:sp>
      <p:sp>
        <p:nvSpPr>
          <p:cNvPr id="29" name="TextBox 28"/>
          <p:cNvSpPr txBox="1"/>
          <p:nvPr/>
        </p:nvSpPr>
        <p:spPr>
          <a:xfrm>
            <a:off x="4418522" y="5601414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1:200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411480" y="1010583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31" name="TextBox 30"/>
          <p:cNvSpPr txBox="1"/>
          <p:nvPr/>
        </p:nvSpPr>
        <p:spPr>
          <a:xfrm>
            <a:off x="2587540" y="1010583"/>
            <a:ext cx="1764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Optimal dilution</a:t>
            </a:r>
            <a:endParaRPr lang="en-GB" dirty="0"/>
          </a:p>
        </p:txBody>
      </p:sp>
      <p:sp>
        <p:nvSpPr>
          <p:cNvPr id="32" name="TextBox 31"/>
          <p:cNvSpPr txBox="1"/>
          <p:nvPr/>
        </p:nvSpPr>
        <p:spPr>
          <a:xfrm>
            <a:off x="452012" y="662338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p:sp>
        <p:nvSpPr>
          <p:cNvPr id="33" name="TextBox 32"/>
          <p:cNvSpPr txBox="1"/>
          <p:nvPr/>
        </p:nvSpPr>
        <p:spPr>
          <a:xfrm>
            <a:off x="2458241" y="6623388"/>
            <a:ext cx="2022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Antibody specificity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3119861" y="-28724"/>
            <a:ext cx="3738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Ayakannu et al. Supplemental figure 2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4787528" y="2291635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3867698" y="2699882"/>
            <a:ext cx="293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969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44</Words>
  <Application>Microsoft Office PowerPoint</Application>
  <PresentationFormat>A4 Paper (210x297 mm)</PresentationFormat>
  <Paragraphs>26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Anthony Taylor</dc:creator>
  <cp:lastModifiedBy>Anthony Taylor</cp:lastModifiedBy>
  <cp:revision>7</cp:revision>
  <dcterms:created xsi:type="dcterms:W3CDTF">2016-04-27T04:59:45Z</dcterms:created>
  <dcterms:modified xsi:type="dcterms:W3CDTF">2016-04-29T11:53:17Z</dcterms:modified>
</cp:coreProperties>
</file>