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4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D57787-0AD3-475E-B162-131193637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B394F8-9C4D-4E62-9F4A-AFF751382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58561E-27BC-4C8F-8715-6E3874400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5140F9-ED3E-474A-9822-2FCB30F9E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5A0FB7-D4DF-4281-9932-B0020FDB5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6417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728F8-E144-4F17-80B4-A4A919046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D48D9C-E7AA-448F-A518-74FBB8F98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796DD4-1F2E-4F36-B37E-6B26F0F45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40368C-8931-4D26-BA9A-90F824CC9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5DBAAE-73C7-45FA-B913-9A6723EBF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97171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1FD4A-0B7A-4501-83ED-92C83CBD1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0F9263-36EF-44D2-9D80-8E044AEDB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3F500C-93CD-44ED-880C-91FFB6135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8C0DAD-2873-43B4-B049-A08DC55F7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69561E-C507-404E-B5CA-0CE0BEC82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160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F0FA6D-A64E-4610-ACBA-117389A0C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8C8611-F6C2-49D7-BBFC-16A5F4F50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F417C18-7CDC-4C8C-834C-EC265C88B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4A6842-C9A9-48EF-8546-332037F89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D72B7C-37ED-4770-9A5F-37AED97F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DFAD04-D8AA-4160-968D-405141D27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1521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EA3D3-DECD-4347-980A-09D8F13DC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B636DE-CF4B-4DA6-9B96-33BAAAC61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0E6B0C-2E69-4AED-B861-80F8D0B9E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972B63B-320A-42F1-8691-3DB114F0F5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9A1E179-1E39-4EBC-ADD8-C9B49E8A6F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98F0A00-0AA7-41E0-A039-89B92A00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4D200E5-240C-4A51-94A2-B193AC6D6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003EC4B-6DDC-4F7D-AC47-282C366DD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447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CA7663-4388-43A1-B9BC-C0CCD8E85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B22CFB-487F-4BF8-B9D8-C5242D321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E98A8B1-8E67-4425-82D8-9F0A57492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08AD5F-5D3A-4680-8136-AA5A9006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9348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32B6EC2-94D6-4C29-9F22-65CD19B7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E95495-9FAD-450D-B7E0-EA52CD39E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7B8C57-59A4-48E7-8892-9642ECE57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0134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CAFA34-9F40-4B94-8101-6990EE05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434D6F-B365-4CD8-BCCE-6C2C95D39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2F9634-6A3E-482C-8C79-E37F541D2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1B3FEA-3957-4795-9EED-D18D27E42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E32D392-727D-4BE7-A0FA-EFC86A83C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523A96-1175-4A0B-B030-C57EE2B36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194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688A4-F7A9-47A1-B68B-74124C92A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6865784-C622-458A-B075-F65D16126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E88883-76A4-4E46-A215-068FCA711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66F06C-F484-4B5C-A184-82858FA82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04709D-A4A0-40AE-A932-CCFD980D1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38AE4C-042E-44EB-B599-C39FD34B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88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CFFAB8-1D89-4E8B-B5AB-87708D81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B63B27-3420-4D3B-B01D-D538413ED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2302CC-CF31-4317-8AF4-3FEB333A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EEBDED-53E2-4E4F-A278-224DB0446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1E904B-B574-4B70-910D-4BBA60847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955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33F9EF-EF21-4517-8550-4953C611D5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056599-760B-4B4B-B8A6-D6B1D5E64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72E811-0C03-42FA-8A4E-F8C9914F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EDCBAE-657E-4668-9F81-51B8A054D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411537-B44D-466A-8FAD-0EE9ED81E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9571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7920B5A-64E0-4CC9-80DF-72B9ED30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DAF896-2F07-4C85-9166-76CBE6377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552266-34F2-460D-AE2B-A11DA854A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A9A3F-5752-492B-A82B-7AF9E1D16B34}" type="datetimeFigureOut">
              <a:rPr lang="es-MX" smtClean="0"/>
              <a:t>14/10/2025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1B009-F394-4B22-90DC-D4C6EA868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963E71-8A9C-47AB-86BC-423CFBEDC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EE84A-06C1-4AA6-A092-8D94B00200F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79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.png"/><Relationship Id="rId3" Type="http://schemas.microsoft.com/office/2007/relationships/media" Target="../media/media2.mp4"/><Relationship Id="rId21" Type="http://schemas.openxmlformats.org/officeDocument/2006/relationships/image" Target="../media/image8.jpg"/><Relationship Id="rId7" Type="http://schemas.microsoft.com/office/2007/relationships/media" Target="../media/media4.mp4"/><Relationship Id="rId12" Type="http://schemas.openxmlformats.org/officeDocument/2006/relationships/video" Target="../media/media6.avi"/><Relationship Id="rId17" Type="http://schemas.openxmlformats.org/officeDocument/2006/relationships/image" Target="../media/image4.png"/><Relationship Id="rId25" Type="http://schemas.openxmlformats.org/officeDocument/2006/relationships/image" Target="../media/image12.png"/><Relationship Id="rId2" Type="http://schemas.openxmlformats.org/officeDocument/2006/relationships/video" Target="../media/media1.mp4"/><Relationship Id="rId16" Type="http://schemas.openxmlformats.org/officeDocument/2006/relationships/image" Target="../media/image3.png"/><Relationship Id="rId20" Type="http://schemas.openxmlformats.org/officeDocument/2006/relationships/image" Target="../media/image7.jp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microsoft.com/office/2007/relationships/media" Target="../media/media6.avi"/><Relationship Id="rId24" Type="http://schemas.openxmlformats.org/officeDocument/2006/relationships/image" Target="../media/image11.jpg"/><Relationship Id="rId5" Type="http://schemas.microsoft.com/office/2007/relationships/media" Target="../media/media3.mp4"/><Relationship Id="rId15" Type="http://schemas.openxmlformats.org/officeDocument/2006/relationships/image" Target="../media/image2.png"/><Relationship Id="rId23" Type="http://schemas.openxmlformats.org/officeDocument/2006/relationships/image" Target="../media/image10.jpg"/><Relationship Id="rId10" Type="http://schemas.openxmlformats.org/officeDocument/2006/relationships/video" Target="../media/media5.mp4"/><Relationship Id="rId19" Type="http://schemas.openxmlformats.org/officeDocument/2006/relationships/image" Target="../media/image6.jpg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image" Target="../media/image1.png"/><Relationship Id="rId2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5F62C0FE-EE42-4542-BE74-F2DEF0E93ECC}"/>
              </a:ext>
            </a:extLst>
          </p:cNvPr>
          <p:cNvSpPr/>
          <p:nvPr/>
        </p:nvSpPr>
        <p:spPr>
          <a:xfrm>
            <a:off x="1256279" y="213543"/>
            <a:ext cx="937180" cy="321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489" dirty="0"/>
              <a:t>Figure S1 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47D7D4A1-82F7-66ED-F46C-FD3CD02AAE5E}"/>
              </a:ext>
            </a:extLst>
          </p:cNvPr>
          <p:cNvGrpSpPr/>
          <p:nvPr/>
        </p:nvGrpSpPr>
        <p:grpSpPr>
          <a:xfrm>
            <a:off x="1121019" y="1478961"/>
            <a:ext cx="10124566" cy="3320582"/>
            <a:chOff x="1121019" y="1478961"/>
            <a:chExt cx="10124566" cy="3320582"/>
          </a:xfrm>
        </p:grpSpPr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E4880F6A-A881-44FB-9A7B-F52F7DE887E3}"/>
                </a:ext>
              </a:extLst>
            </p:cNvPr>
            <p:cNvSpPr txBox="1"/>
            <p:nvPr/>
          </p:nvSpPr>
          <p:spPr>
            <a:xfrm rot="16200000">
              <a:off x="793621" y="4000183"/>
              <a:ext cx="925319" cy="270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1158" b="1" dirty="0"/>
                <a:t>Video</a:t>
              </a:r>
            </a:p>
          </p:txBody>
        </p:sp>
        <p:pic>
          <p:nvPicPr>
            <p:cNvPr id="31" name="C5_001 videotox">
              <a:hlinkClick r:id="" action="ppaction://media"/>
              <a:extLst>
                <a:ext uri="{FF2B5EF4-FFF2-40B4-BE49-F238E27FC236}">
                  <a16:creationId xmlns:a16="http://schemas.microsoft.com/office/drawing/2014/main" id="{B7342BEA-5829-4526-9DA0-592B693E7770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4"/>
            <a:stretch>
              <a:fillRect/>
            </a:stretch>
          </p:blipFill>
          <p:spPr>
            <a:xfrm>
              <a:off x="4531136" y="3288645"/>
              <a:ext cx="1510897" cy="1510897"/>
            </a:xfrm>
            <a:prstGeom prst="rect">
              <a:avLst/>
            </a:prstGeom>
          </p:spPr>
        </p:pic>
        <p:pic>
          <p:nvPicPr>
            <p:cNvPr id="32" name="25092 170925 B2_004 vi">
              <a:hlinkClick r:id="" action="ppaction://media"/>
              <a:extLst>
                <a:ext uri="{FF2B5EF4-FFF2-40B4-BE49-F238E27FC236}">
                  <a16:creationId xmlns:a16="http://schemas.microsoft.com/office/drawing/2014/main" id="{5E692B00-D522-4058-8647-E7DFA61E4B0A}"/>
                </a:ext>
              </a:extLst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5"/>
            <a:stretch>
              <a:fillRect/>
            </a:stretch>
          </p:blipFill>
          <p:spPr>
            <a:xfrm>
              <a:off x="2967164" y="3288646"/>
              <a:ext cx="1510897" cy="1510897"/>
            </a:xfrm>
            <a:prstGeom prst="rect">
              <a:avLst/>
            </a:prstGeom>
          </p:spPr>
        </p:pic>
        <p:pic>
          <p:nvPicPr>
            <p:cNvPr id="33" name="25092 170925 E2_002">
              <a:hlinkClick r:id="" action="ppaction://media"/>
              <a:extLst>
                <a:ext uri="{FF2B5EF4-FFF2-40B4-BE49-F238E27FC236}">
                  <a16:creationId xmlns:a16="http://schemas.microsoft.com/office/drawing/2014/main" id="{13EAF07E-3523-4B25-8DB1-EB340DBF8C6D}"/>
                </a:ext>
              </a:extLst>
            </p:cNvPr>
            <p:cNvPicPr>
              <a:picLocks noChangeAspect="1"/>
            </p:cNvPicPr>
            <p:nvPr>
              <a:vide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6"/>
            <a:stretch>
              <a:fillRect/>
            </a:stretch>
          </p:blipFill>
          <p:spPr>
            <a:xfrm>
              <a:off x="7623166" y="3288645"/>
              <a:ext cx="1510896" cy="1510896"/>
            </a:xfrm>
            <a:prstGeom prst="rect">
              <a:avLst/>
            </a:prstGeom>
          </p:spPr>
        </p:pic>
        <p:pic>
          <p:nvPicPr>
            <p:cNvPr id="34" name="25092 170925 F3_002">
              <a:hlinkClick r:id="" action="ppaction://media"/>
              <a:extLst>
                <a:ext uri="{FF2B5EF4-FFF2-40B4-BE49-F238E27FC236}">
                  <a16:creationId xmlns:a16="http://schemas.microsoft.com/office/drawing/2014/main" id="{B47AF792-F487-4381-8FA4-581AF78BDA9E}"/>
                </a:ext>
              </a:extLst>
            </p:cNvPr>
            <p:cNvPicPr>
              <a:picLocks noChangeAspect="1"/>
            </p:cNvPicPr>
            <p:nvPr>
              <a:vide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7"/>
            <a:stretch>
              <a:fillRect/>
            </a:stretch>
          </p:blipFill>
          <p:spPr>
            <a:xfrm>
              <a:off x="9187138" y="3288645"/>
              <a:ext cx="1510896" cy="1510896"/>
            </a:xfrm>
            <a:prstGeom prst="rect">
              <a:avLst/>
            </a:prstGeom>
          </p:spPr>
        </p:pic>
        <p:pic>
          <p:nvPicPr>
            <p:cNvPr id="35" name="25092 170925 F2_002 2">
              <a:hlinkClick r:id="" action="ppaction://media"/>
              <a:extLst>
                <a:ext uri="{FF2B5EF4-FFF2-40B4-BE49-F238E27FC236}">
                  <a16:creationId xmlns:a16="http://schemas.microsoft.com/office/drawing/2014/main" id="{44744B97-DC2C-4069-932C-250C7CC9E982}"/>
                </a:ext>
              </a:extLst>
            </p:cNvPr>
            <p:cNvPicPr>
              <a:picLocks noChangeAspect="1"/>
            </p:cNvPicPr>
            <p:nvPr>
              <a:vide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18"/>
            <a:stretch>
              <a:fillRect/>
            </a:stretch>
          </p:blipFill>
          <p:spPr>
            <a:xfrm>
              <a:off x="6078407" y="3288645"/>
              <a:ext cx="1510896" cy="1510896"/>
            </a:xfrm>
            <a:prstGeom prst="rect">
              <a:avLst/>
            </a:prstGeom>
          </p:spPr>
        </p:pic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id="{C518FA5F-500A-4E7E-BF4C-4011B3012013}"/>
                </a:ext>
              </a:extLst>
            </p:cNvPr>
            <p:cNvGrpSpPr/>
            <p:nvPr/>
          </p:nvGrpSpPr>
          <p:grpSpPr>
            <a:xfrm>
              <a:off x="1144196" y="1478961"/>
              <a:ext cx="10101389" cy="3249121"/>
              <a:chOff x="104546" y="1789474"/>
              <a:chExt cx="12222213" cy="3931285"/>
            </a:xfrm>
          </p:grpSpPr>
          <p:grpSp>
            <p:nvGrpSpPr>
              <p:cNvPr id="39" name="Grupo 38">
                <a:extLst>
                  <a:ext uri="{FF2B5EF4-FFF2-40B4-BE49-F238E27FC236}">
                    <a16:creationId xmlns:a16="http://schemas.microsoft.com/office/drawing/2014/main" id="{93E82F9F-BCA5-486E-A661-762D8EEA8BCF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310255" y="2086321"/>
                <a:ext cx="9336379" cy="1859577"/>
                <a:chOff x="3272623" y="1861985"/>
                <a:chExt cx="7353644" cy="1447988"/>
              </a:xfrm>
            </p:grpSpPr>
            <p:pic>
              <p:nvPicPr>
                <p:cNvPr id="65" name="Imagen 64">
                  <a:extLst>
                    <a:ext uri="{FF2B5EF4-FFF2-40B4-BE49-F238E27FC236}">
                      <a16:creationId xmlns:a16="http://schemas.microsoft.com/office/drawing/2014/main" id="{54B0EFDB-5642-4221-B0BA-AEFFF786F1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52929" y="1868817"/>
                  <a:ext cx="1440000" cy="1440000"/>
                </a:xfrm>
                <a:prstGeom prst="rect">
                  <a:avLst/>
                </a:prstGeom>
              </p:spPr>
            </p:pic>
            <p:pic>
              <p:nvPicPr>
                <p:cNvPr id="66" name="Imagen 65">
                  <a:extLst>
                    <a:ext uri="{FF2B5EF4-FFF2-40B4-BE49-F238E27FC236}">
                      <a16:creationId xmlns:a16="http://schemas.microsoft.com/office/drawing/2014/main" id="{18E8EFB1-DCCF-4509-ACC3-7593F3B68D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72623" y="1869973"/>
                  <a:ext cx="1440000" cy="1440000"/>
                </a:xfrm>
                <a:prstGeom prst="rect">
                  <a:avLst/>
                </a:prstGeom>
              </p:spPr>
            </p:pic>
            <p:pic>
              <p:nvPicPr>
                <p:cNvPr id="67" name="Imagen 66" descr="Imagen que contiene manzana, verde, frente, firmar&#10;&#10;El contenido generado por IA puede ser incorrecto.">
                  <a:extLst>
                    <a:ext uri="{FF2B5EF4-FFF2-40B4-BE49-F238E27FC236}">
                      <a16:creationId xmlns:a16="http://schemas.microsoft.com/office/drawing/2014/main" id="{804467D5-6F06-489B-8A28-960E66A020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09706" y="1861985"/>
                  <a:ext cx="1440000" cy="1440000"/>
                </a:xfrm>
                <a:prstGeom prst="rect">
                  <a:avLst/>
                </a:prstGeom>
              </p:spPr>
            </p:pic>
            <p:pic>
              <p:nvPicPr>
                <p:cNvPr id="68" name="Imagen 67">
                  <a:extLst>
                    <a:ext uri="{FF2B5EF4-FFF2-40B4-BE49-F238E27FC236}">
                      <a16:creationId xmlns:a16="http://schemas.microsoft.com/office/drawing/2014/main" id="{4C835231-9CC7-40FD-92C0-989642B964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186267" y="1865327"/>
                  <a:ext cx="1440000" cy="1440000"/>
                </a:xfrm>
                <a:prstGeom prst="rect">
                  <a:avLst/>
                </a:prstGeom>
              </p:spPr>
            </p:pic>
            <p:pic>
              <p:nvPicPr>
                <p:cNvPr id="69" name="Imagen 68">
                  <a:extLst>
                    <a:ext uri="{FF2B5EF4-FFF2-40B4-BE49-F238E27FC236}">
                      <a16:creationId xmlns:a16="http://schemas.microsoft.com/office/drawing/2014/main" id="{1F2081D4-557F-4677-8AAE-4D0E0033B3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26687" y="1868817"/>
                  <a:ext cx="1440000" cy="1440000"/>
                </a:xfrm>
                <a:prstGeom prst="rect">
                  <a:avLst/>
                </a:prstGeom>
              </p:spPr>
            </p:pic>
          </p:grpSp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8280C7B5-EDD5-428E-8D6C-BAC3DB93657E}"/>
                  </a:ext>
                </a:extLst>
              </p:cNvPr>
              <p:cNvSpPr txBox="1"/>
              <p:nvPr/>
            </p:nvSpPr>
            <p:spPr>
              <a:xfrm>
                <a:off x="2668466" y="1789474"/>
                <a:ext cx="1823332" cy="357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57" b="1" dirty="0" err="1"/>
                  <a:t>Calcimycin</a:t>
                </a:r>
                <a:r>
                  <a:rPr lang="es-ES" sz="1322" dirty="0"/>
                  <a:t> </a:t>
                </a:r>
                <a:endParaRPr lang="es-ES" sz="1158" dirty="0"/>
              </a:p>
            </p:txBody>
          </p:sp>
          <p:sp>
            <p:nvSpPr>
              <p:cNvPr id="57" name="CuadroTexto 56">
                <a:extLst>
                  <a:ext uri="{FF2B5EF4-FFF2-40B4-BE49-F238E27FC236}">
                    <a16:creationId xmlns:a16="http://schemas.microsoft.com/office/drawing/2014/main" id="{A1A43467-8959-4364-B742-10F39D7181FA}"/>
                  </a:ext>
                </a:extLst>
              </p:cNvPr>
              <p:cNvSpPr txBox="1"/>
              <p:nvPr/>
            </p:nvSpPr>
            <p:spPr>
              <a:xfrm>
                <a:off x="4611082" y="1816818"/>
                <a:ext cx="1422331" cy="32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57" b="1" dirty="0"/>
                  <a:t>3NP+QUIN</a:t>
                </a:r>
              </a:p>
            </p:txBody>
          </p:sp>
          <p:sp>
            <p:nvSpPr>
              <p:cNvPr id="58" name="CuadroTexto 57">
                <a:extLst>
                  <a:ext uri="{FF2B5EF4-FFF2-40B4-BE49-F238E27FC236}">
                    <a16:creationId xmlns:a16="http://schemas.microsoft.com/office/drawing/2014/main" id="{04EC53D6-6090-412A-84FF-9D916A3F57F4}"/>
                  </a:ext>
                </a:extLst>
              </p:cNvPr>
              <p:cNvSpPr txBox="1"/>
              <p:nvPr/>
            </p:nvSpPr>
            <p:spPr>
              <a:xfrm>
                <a:off x="7852196" y="1808615"/>
                <a:ext cx="2456675" cy="327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58" b="1" dirty="0"/>
                  <a:t>AEA 15 min + 3NP+QUIN</a:t>
                </a:r>
              </a:p>
            </p:txBody>
          </p:sp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FEFFD47E-44E6-48E8-9470-F5750EE3273F}"/>
                  </a:ext>
                </a:extLst>
              </p:cNvPr>
              <p:cNvSpPr txBox="1"/>
              <p:nvPr/>
            </p:nvSpPr>
            <p:spPr>
              <a:xfrm>
                <a:off x="924086" y="1807390"/>
                <a:ext cx="1093492" cy="32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57" b="1" dirty="0"/>
                  <a:t>Control</a:t>
                </a:r>
              </a:p>
            </p:txBody>
          </p:sp>
          <p:sp>
            <p:nvSpPr>
              <p:cNvPr id="60" name="CuadroTexto 59">
                <a:extLst>
                  <a:ext uri="{FF2B5EF4-FFF2-40B4-BE49-F238E27FC236}">
                    <a16:creationId xmlns:a16="http://schemas.microsoft.com/office/drawing/2014/main" id="{4F680A06-6F61-4017-99BC-D11F7C87E271}"/>
                  </a:ext>
                </a:extLst>
              </p:cNvPr>
              <p:cNvSpPr txBox="1"/>
              <p:nvPr/>
            </p:nvSpPr>
            <p:spPr>
              <a:xfrm>
                <a:off x="9870084" y="1798324"/>
                <a:ext cx="2456675" cy="327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58" b="1" dirty="0"/>
                  <a:t>AEA 3h + 3NP+QUIN</a:t>
                </a:r>
              </a:p>
            </p:txBody>
          </p: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6001D66D-7158-474B-8A2B-A23BF9E0E185}"/>
                  </a:ext>
                </a:extLst>
              </p:cNvPr>
              <p:cNvSpPr txBox="1"/>
              <p:nvPr/>
            </p:nvSpPr>
            <p:spPr>
              <a:xfrm>
                <a:off x="6386696" y="1816818"/>
                <a:ext cx="1351329" cy="327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58" b="1" dirty="0"/>
                  <a:t>AEA 100 </a:t>
                </a:r>
                <a:r>
                  <a:rPr lang="es-ES" sz="1158" b="1" dirty="0" err="1"/>
                  <a:t>nM</a:t>
                </a:r>
                <a:endParaRPr lang="es-ES" sz="1158" b="1" dirty="0"/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4F1107DF-A48C-4523-9308-A9699099582E}"/>
                  </a:ext>
                </a:extLst>
              </p:cNvPr>
              <p:cNvSpPr txBox="1"/>
              <p:nvPr/>
            </p:nvSpPr>
            <p:spPr>
              <a:xfrm rot="16200000">
                <a:off x="-488359" y="2793492"/>
                <a:ext cx="1512976" cy="32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57" b="1" dirty="0"/>
                  <a:t>Fluo4-AM. 15 </a:t>
                </a:r>
                <a:r>
                  <a:rPr lang="es-ES" sz="1157" b="1" dirty="0" err="1"/>
                  <a:t>sec</a:t>
                </a:r>
                <a:endParaRPr lang="es-ES" sz="1157" b="1" dirty="0"/>
              </a:p>
            </p:txBody>
          </p:sp>
          <p:cxnSp>
            <p:nvCxnSpPr>
              <p:cNvPr id="63" name="Conector recto 62">
                <a:extLst>
                  <a:ext uri="{FF2B5EF4-FFF2-40B4-BE49-F238E27FC236}">
                    <a16:creationId xmlns:a16="http://schemas.microsoft.com/office/drawing/2014/main" id="{EB0266D8-6724-4F69-A228-FE5BA572DC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4585" y="5720759"/>
                <a:ext cx="192548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CuadroTexto 63">
                <a:extLst>
                  <a:ext uri="{FF2B5EF4-FFF2-40B4-BE49-F238E27FC236}">
                    <a16:creationId xmlns:a16="http://schemas.microsoft.com/office/drawing/2014/main" id="{C4554307-81C9-4258-8341-1F63839E67D1}"/>
                  </a:ext>
                </a:extLst>
              </p:cNvPr>
              <p:cNvSpPr txBox="1"/>
              <p:nvPr/>
            </p:nvSpPr>
            <p:spPr>
              <a:xfrm>
                <a:off x="468042" y="5470479"/>
                <a:ext cx="720146" cy="250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755770">
                  <a:defRPr/>
                </a:pPr>
                <a:r>
                  <a:rPr lang="es-ES" sz="744" dirty="0">
                    <a:solidFill>
                      <a:prstClr val="white"/>
                    </a:solidFill>
                    <a:latin typeface="Calibri" panose="020F0502020204030204"/>
                  </a:rPr>
                  <a:t>50 </a:t>
                </a:r>
                <a:r>
                  <a:rPr lang="el-GR" sz="744" dirty="0">
                    <a:solidFill>
                      <a:prstClr val="white"/>
                    </a:solidFill>
                    <a:latin typeface="Calibri" panose="020F0502020204030204" pitchFamily="34" charset="0"/>
                  </a:rPr>
                  <a:t>μ</a:t>
                </a:r>
                <a:r>
                  <a:rPr lang="es-ES" sz="744" dirty="0">
                    <a:solidFill>
                      <a:prstClr val="white"/>
                    </a:solidFill>
                    <a:latin typeface="Calibri" panose="020F0502020204030204" pitchFamily="34" charset="0"/>
                  </a:rPr>
                  <a:t>m</a:t>
                </a:r>
                <a:endParaRPr lang="es-ES" sz="744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93C9C0E0-45E9-4EDC-9275-F89D26050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3852" y="1731551"/>
              <a:ext cx="1511020" cy="1511020"/>
            </a:xfrm>
            <a:prstGeom prst="rect">
              <a:avLst/>
            </a:prstGeom>
          </p:spPr>
        </p:pic>
        <p:pic>
          <p:nvPicPr>
            <p:cNvPr id="28" name="25092 170925 C8_002 vi">
              <a:hlinkClick r:id="" action="ppaction://media"/>
              <a:extLst>
                <a:ext uri="{FF2B5EF4-FFF2-40B4-BE49-F238E27FC236}">
                  <a16:creationId xmlns:a16="http://schemas.microsoft.com/office/drawing/2014/main" id="{85E1AB4E-4644-4BEB-BAFA-BBB5D9AD35B8}"/>
                </a:ext>
              </a:extLst>
            </p:cNvPr>
            <p:cNvPicPr>
              <a:picLocks noChangeAspect="1"/>
            </p:cNvPicPr>
            <p:nvPr>
              <a:videoFile r:link="rId12"/>
              <p:extLst>
                <p:ext uri="{DAA4B4D4-6D71-4841-9C94-3DE7FCFB9230}">
                  <p14:media xmlns:p14="http://schemas.microsoft.com/office/powerpoint/2010/main" r:embed="rId11"/>
                </p:ext>
              </p:extLst>
            </p:nvPr>
          </p:nvPicPr>
          <p:blipFill>
            <a:blip r:embed="rId25"/>
            <a:stretch>
              <a:fillRect/>
            </a:stretch>
          </p:blipFill>
          <p:spPr>
            <a:xfrm>
              <a:off x="1397956" y="3277711"/>
              <a:ext cx="1511019" cy="1511019"/>
            </a:xfrm>
            <a:prstGeom prst="rect">
              <a:avLst/>
            </a:prstGeom>
          </p:spPr>
        </p:pic>
        <p:cxnSp>
          <p:nvCxnSpPr>
            <p:cNvPr id="43" name="Conector recto 42">
              <a:extLst>
                <a:ext uri="{FF2B5EF4-FFF2-40B4-BE49-F238E27FC236}">
                  <a16:creationId xmlns:a16="http://schemas.microsoft.com/office/drawing/2014/main" id="{6F5598BE-71A9-4476-B360-12309565AB35}"/>
                </a:ext>
              </a:extLst>
            </p:cNvPr>
            <p:cNvCxnSpPr>
              <a:cxnSpLocks/>
            </p:cNvCxnSpPr>
            <p:nvPr/>
          </p:nvCxnSpPr>
          <p:spPr>
            <a:xfrm>
              <a:off x="1525857" y="3172230"/>
              <a:ext cx="159137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FBA225DF-3546-4427-8196-816EB7230F17}"/>
                </a:ext>
              </a:extLst>
            </p:cNvPr>
            <p:cNvSpPr txBox="1"/>
            <p:nvPr/>
          </p:nvSpPr>
          <p:spPr>
            <a:xfrm>
              <a:off x="1413852" y="2983324"/>
              <a:ext cx="595185" cy="206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55770">
                <a:defRPr/>
              </a:pPr>
              <a:r>
                <a:rPr lang="es-ES" sz="744" dirty="0">
                  <a:solidFill>
                    <a:prstClr val="white"/>
                  </a:solidFill>
                  <a:latin typeface="Calibri" panose="020F0502020204030204"/>
                </a:rPr>
                <a:t>50 </a:t>
              </a:r>
              <a:r>
                <a:rPr lang="el-GR" sz="744" dirty="0">
                  <a:solidFill>
                    <a:prstClr val="white"/>
                  </a:solidFill>
                  <a:latin typeface="Calibri" panose="020F0502020204030204" pitchFamily="34" charset="0"/>
                </a:rPr>
                <a:t>μ</a:t>
              </a:r>
              <a:r>
                <a:rPr lang="es-ES" sz="744" dirty="0">
                  <a:solidFill>
                    <a:prstClr val="white"/>
                  </a:solidFill>
                  <a:latin typeface="Calibri" panose="020F0502020204030204" pitchFamily="34" charset="0"/>
                </a:rPr>
                <a:t>m</a:t>
              </a:r>
              <a:endParaRPr lang="es-ES" sz="744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87342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  <p:video>
              <p:cMediaNode vol="80000">
                <p:cTn id="6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34</Words>
  <Application>Microsoft Office PowerPoint</Application>
  <PresentationFormat>Panorámica</PresentationFormat>
  <Paragraphs>11</Paragraphs>
  <Slides>1</Slides>
  <Notes>0</Notes>
  <HiddenSlides>0</HiddenSlides>
  <MMClips>6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Laura</dc:creator>
  <cp:lastModifiedBy>Abel Santamaría</cp:lastModifiedBy>
  <cp:revision>3</cp:revision>
  <dcterms:created xsi:type="dcterms:W3CDTF">2025-10-14T15:54:00Z</dcterms:created>
  <dcterms:modified xsi:type="dcterms:W3CDTF">2025-10-14T22:47:57Z</dcterms:modified>
</cp:coreProperties>
</file>