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77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727" userDrawn="1">
          <p15:clr>
            <a:srgbClr val="A4A3A4"/>
          </p15:clr>
        </p15:guide>
        <p15:guide id="2" orient="horz" pos="4390" userDrawn="1">
          <p15:clr>
            <a:srgbClr val="A4A3A4"/>
          </p15:clr>
        </p15:guide>
        <p15:guide id="3" orient="horz" pos="1396" userDrawn="1">
          <p15:clr>
            <a:srgbClr val="A4A3A4"/>
          </p15:clr>
        </p15:guide>
        <p15:guide id="4" orient="horz" pos="603" userDrawn="1">
          <p15:clr>
            <a:srgbClr val="A4A3A4"/>
          </p15:clr>
        </p15:guide>
        <p15:guide id="5" pos="17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412"/>
    <p:restoredTop sz="95377"/>
  </p:normalViewPr>
  <p:slideViewPr>
    <p:cSldViewPr snapToGrid="0" snapToObjects="1">
      <p:cViewPr varScale="1">
        <p:scale>
          <a:sx n="66" d="100"/>
          <a:sy n="66" d="100"/>
        </p:scale>
        <p:origin x="1104" y="208"/>
      </p:cViewPr>
      <p:guideLst>
        <p:guide pos="2727"/>
        <p:guide orient="horz" pos="4390"/>
        <p:guide orient="horz" pos="1396"/>
        <p:guide orient="horz" pos="603"/>
        <p:guide pos="17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A514E3-2660-6047-9CDF-BD0E2273A7E6}" type="datetimeFigureOut">
              <a:rPr lang="en-DE" smtClean="0"/>
              <a:t>28.03.20</a:t>
            </a:fld>
            <a:endParaRPr lang="en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ABBAEB-B5A1-3E42-B397-9670C3DA275D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69720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1DBF4-832A-4A42-A6DD-75CF20497F53}" type="datetimeFigureOut">
              <a:rPr lang="de-DE" smtClean="0"/>
              <a:t>28.03.20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3D0D5-9889-7D4F-9E20-06B3E751F73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3878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1DBF4-832A-4A42-A6DD-75CF20497F53}" type="datetimeFigureOut">
              <a:rPr lang="de-DE" smtClean="0"/>
              <a:t>28.03.20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3D0D5-9889-7D4F-9E20-06B3E751F73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98433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1DBF4-832A-4A42-A6DD-75CF20497F53}" type="datetimeFigureOut">
              <a:rPr lang="de-DE" smtClean="0"/>
              <a:t>28.03.20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3D0D5-9889-7D4F-9E20-06B3E751F73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3153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1DBF4-832A-4A42-A6DD-75CF20497F53}" type="datetimeFigureOut">
              <a:rPr lang="de-DE" smtClean="0"/>
              <a:t>28.03.20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3D0D5-9889-7D4F-9E20-06B3E751F73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2055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1DBF4-832A-4A42-A6DD-75CF20497F53}" type="datetimeFigureOut">
              <a:rPr lang="de-DE" smtClean="0"/>
              <a:t>28.03.20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3D0D5-9889-7D4F-9E20-06B3E751F73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4802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1DBF4-832A-4A42-A6DD-75CF20497F53}" type="datetimeFigureOut">
              <a:rPr lang="de-DE" smtClean="0"/>
              <a:t>28.03.20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3D0D5-9889-7D4F-9E20-06B3E751F73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3459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1DBF4-832A-4A42-A6DD-75CF20497F53}" type="datetimeFigureOut">
              <a:rPr lang="de-DE" smtClean="0"/>
              <a:t>28.03.20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3D0D5-9889-7D4F-9E20-06B3E751F73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6738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1DBF4-832A-4A42-A6DD-75CF20497F53}" type="datetimeFigureOut">
              <a:rPr lang="de-DE" smtClean="0"/>
              <a:t>28.03.20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3D0D5-9889-7D4F-9E20-06B3E751F73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3826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1DBF4-832A-4A42-A6DD-75CF20497F53}" type="datetimeFigureOut">
              <a:rPr lang="de-DE" smtClean="0"/>
              <a:t>28.03.20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3D0D5-9889-7D4F-9E20-06B3E751F73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5538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1DBF4-832A-4A42-A6DD-75CF20497F53}" type="datetimeFigureOut">
              <a:rPr lang="de-DE" smtClean="0"/>
              <a:t>28.03.20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3D0D5-9889-7D4F-9E20-06B3E751F73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238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1DBF4-832A-4A42-A6DD-75CF20497F53}" type="datetimeFigureOut">
              <a:rPr lang="de-DE" smtClean="0"/>
              <a:t>28.03.20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3D0D5-9889-7D4F-9E20-06B3E751F73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0002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1DBF4-832A-4A42-A6DD-75CF20497F53}" type="datetimeFigureOut">
              <a:rPr lang="de-DE" smtClean="0"/>
              <a:t>28.03.20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3D0D5-9889-7D4F-9E20-06B3E751F73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8346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"/><Relationship Id="rId13" Type="http://schemas.openxmlformats.org/officeDocument/2006/relationships/image" Target="../media/image12.tiff"/><Relationship Id="rId3" Type="http://schemas.openxmlformats.org/officeDocument/2006/relationships/image" Target="../media/image2.tiff"/><Relationship Id="rId7" Type="http://schemas.openxmlformats.org/officeDocument/2006/relationships/image" Target="../media/image6.tif"/><Relationship Id="rId12" Type="http://schemas.openxmlformats.org/officeDocument/2006/relationships/image" Target="../media/image11.t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tif"/><Relationship Id="rId11" Type="http://schemas.openxmlformats.org/officeDocument/2006/relationships/image" Target="../media/image10.tif"/><Relationship Id="rId5" Type="http://schemas.openxmlformats.org/officeDocument/2006/relationships/image" Target="../media/image4.tiff"/><Relationship Id="rId10" Type="http://schemas.openxmlformats.org/officeDocument/2006/relationships/image" Target="../media/image9.tif"/><Relationship Id="rId4" Type="http://schemas.openxmlformats.org/officeDocument/2006/relationships/image" Target="../media/image3.tiff"/><Relationship Id="rId9" Type="http://schemas.openxmlformats.org/officeDocument/2006/relationships/image" Target="../media/image8.tif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1AA8864D-6F97-3A41-AD89-8443F792D78F}"/>
              </a:ext>
            </a:extLst>
          </p:cNvPr>
          <p:cNvSpPr txBox="1"/>
          <p:nvPr/>
        </p:nvSpPr>
        <p:spPr>
          <a:xfrm>
            <a:off x="82354" y="630327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b="1" dirty="0"/>
              <a:t>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BAF624D-3865-F148-B66A-45982F111D09}"/>
              </a:ext>
            </a:extLst>
          </p:cNvPr>
          <p:cNvSpPr txBox="1"/>
          <p:nvPr/>
        </p:nvSpPr>
        <p:spPr>
          <a:xfrm rot="16200000">
            <a:off x="-31437" y="1355387"/>
            <a:ext cx="759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800" b="1" dirty="0">
                <a:latin typeface="Arial" panose="020B0604020202020204" pitchFamily="34" charset="0"/>
                <a:cs typeface="Arial" panose="020B0604020202020204" pitchFamily="34" charset="0"/>
              </a:rPr>
              <a:t>Gating Strategy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B0E0D83-5604-D349-9A48-5B9B3C501188}"/>
              </a:ext>
            </a:extLst>
          </p:cNvPr>
          <p:cNvSpPr txBox="1"/>
          <p:nvPr/>
        </p:nvSpPr>
        <p:spPr>
          <a:xfrm>
            <a:off x="67499" y="2387613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b="1" dirty="0"/>
              <a:t>B</a:t>
            </a:r>
            <a:endParaRPr lang="en-DE" sz="2000" b="1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890855F-D57F-6548-B6BE-3ECAB1B7B2BA}"/>
              </a:ext>
            </a:extLst>
          </p:cNvPr>
          <p:cNvGrpSpPr/>
          <p:nvPr/>
        </p:nvGrpSpPr>
        <p:grpSpPr>
          <a:xfrm>
            <a:off x="493684" y="629748"/>
            <a:ext cx="6074260" cy="1738089"/>
            <a:chOff x="721242" y="520996"/>
            <a:chExt cx="5997031" cy="1527308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61EC8222-9DD0-EA42-875F-5244ACDFE4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1242" y="784968"/>
              <a:ext cx="1240706" cy="1186375"/>
            </a:xfrm>
            <a:prstGeom prst="rect">
              <a:avLst/>
            </a:prstGeom>
          </p:spPr>
        </p:pic>
        <p:sp>
          <p:nvSpPr>
            <p:cNvPr id="28" name="Right Arrow 27">
              <a:extLst>
                <a:ext uri="{FF2B5EF4-FFF2-40B4-BE49-F238E27FC236}">
                  <a16:creationId xmlns:a16="http://schemas.microsoft.com/office/drawing/2014/main" id="{2B57E015-333F-8748-89EA-700C666ADECF}"/>
                </a:ext>
              </a:extLst>
            </p:cNvPr>
            <p:cNvSpPr/>
            <p:nvPr/>
          </p:nvSpPr>
          <p:spPr>
            <a:xfrm flipV="1">
              <a:off x="1973233" y="1281513"/>
              <a:ext cx="321344" cy="47237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504FDA4-B2FD-9346-ACF4-527A7D108515}"/>
                </a:ext>
              </a:extLst>
            </p:cNvPr>
            <p:cNvSpPr txBox="1"/>
            <p:nvPr/>
          </p:nvSpPr>
          <p:spPr>
            <a:xfrm>
              <a:off x="2852474" y="530040"/>
              <a:ext cx="1002657" cy="2225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DE" sz="800" b="1" dirty="0"/>
                <a:t>Untreated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0486127-15A8-F74C-AFE1-1BF72EBEB113}"/>
                </a:ext>
              </a:extLst>
            </p:cNvPr>
            <p:cNvSpPr txBox="1"/>
            <p:nvPr/>
          </p:nvSpPr>
          <p:spPr>
            <a:xfrm>
              <a:off x="4266929" y="520996"/>
              <a:ext cx="1002657" cy="1893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DE" sz="800" b="1" dirty="0"/>
                <a:t>CBD (15µM)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A6849B7-9C92-3E4B-8748-DBA7693796AF}"/>
                </a:ext>
              </a:extLst>
            </p:cNvPr>
            <p:cNvSpPr txBox="1"/>
            <p:nvPr/>
          </p:nvSpPr>
          <p:spPr>
            <a:xfrm>
              <a:off x="5715616" y="535946"/>
              <a:ext cx="1002657" cy="2225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DE" sz="800" b="1" dirty="0"/>
                <a:t>CBD Vehicle</a:t>
              </a: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40AB4C96-0A7A-304A-9052-5F7ED99B01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97583" y="718996"/>
              <a:ext cx="1234633" cy="1182808"/>
            </a:xfrm>
            <a:prstGeom prst="rect">
              <a:avLst/>
            </a:prstGeom>
          </p:spPr>
        </p:pic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C80DB04E-6EA0-7443-BA28-4DB27531B1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3965551" y="723034"/>
              <a:ext cx="1234633" cy="1182807"/>
            </a:xfrm>
            <a:prstGeom prst="rect">
              <a:avLst/>
            </a:prstGeom>
          </p:spPr>
        </p:pic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C61B11B7-E76E-5448-879C-92726FC316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2554254" y="718805"/>
              <a:ext cx="1234633" cy="1182807"/>
            </a:xfrm>
            <a:prstGeom prst="rect">
              <a:avLst/>
            </a:prstGeom>
          </p:spPr>
        </p:pic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A79A7F6D-A2E4-C740-BC57-39F116DDBE3B}"/>
                </a:ext>
              </a:extLst>
            </p:cNvPr>
            <p:cNvCxnSpPr/>
            <p:nvPr/>
          </p:nvCxnSpPr>
          <p:spPr>
            <a:xfrm flipV="1">
              <a:off x="2451621" y="743591"/>
              <a:ext cx="0" cy="115802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1CCCCA24-B9F8-8946-8F13-E02AD8EE9C2D}"/>
                </a:ext>
              </a:extLst>
            </p:cNvPr>
            <p:cNvCxnSpPr>
              <a:cxnSpLocks/>
            </p:cNvCxnSpPr>
            <p:nvPr/>
          </p:nvCxnSpPr>
          <p:spPr>
            <a:xfrm>
              <a:off x="2451621" y="1895885"/>
              <a:ext cx="426665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DE029CF-DABC-EA4F-AE97-F9C4040DD015}"/>
                </a:ext>
              </a:extLst>
            </p:cNvPr>
            <p:cNvSpPr txBox="1"/>
            <p:nvPr/>
          </p:nvSpPr>
          <p:spPr>
            <a:xfrm>
              <a:off x="3932857" y="1858987"/>
              <a:ext cx="1326555" cy="1893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sz="800" dirty="0">
                  <a:latin typeface="Arial" panose="020B0604020202020204" pitchFamily="34" charset="0"/>
                  <a:cs typeface="Arial" panose="020B0604020202020204" pitchFamily="34" charset="0"/>
                </a:rPr>
                <a:t>IL-17A Brilliant Violet 421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371A7E6-2B03-D641-ABB2-2CFAFA73FE75}"/>
                </a:ext>
              </a:extLst>
            </p:cNvPr>
            <p:cNvSpPr txBox="1"/>
            <p:nvPr/>
          </p:nvSpPr>
          <p:spPr>
            <a:xfrm rot="16200000">
              <a:off x="1992258" y="1211792"/>
              <a:ext cx="806004" cy="2127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DE" sz="800" dirty="0">
                  <a:latin typeface="Arial" panose="020B0604020202020204" pitchFamily="34" charset="0"/>
                  <a:cs typeface="Arial" panose="020B0604020202020204" pitchFamily="34" charset="0"/>
                </a:rPr>
                <a:t>Forward Scatter</a:t>
              </a:r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57F5FFC9-1E53-A14D-954B-329767A33DC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91984" y="5444945"/>
            <a:ext cx="1750880" cy="236555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849E43C-B2DC-6D45-9160-30D3C03E768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834541" y="5481419"/>
            <a:ext cx="1756075" cy="233520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0E54E6C-E7F9-B546-A92A-7AF9B17DD00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006431" y="5447087"/>
            <a:ext cx="1756075" cy="2372569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8C6CB0B5-F900-CA43-B095-AEA8AB92027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3423027" y="5444055"/>
            <a:ext cx="1756075" cy="237257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5290EFAC-DA98-EB47-A8EE-D8D26310FECE}"/>
              </a:ext>
            </a:extLst>
          </p:cNvPr>
          <p:cNvSpPr txBox="1"/>
          <p:nvPr/>
        </p:nvSpPr>
        <p:spPr>
          <a:xfrm>
            <a:off x="1820333" y="2479915"/>
            <a:ext cx="19125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03B93DB-7E76-F04E-9ADC-76CB33E61546}"/>
              </a:ext>
            </a:extLst>
          </p:cNvPr>
          <p:cNvSpPr txBox="1"/>
          <p:nvPr/>
        </p:nvSpPr>
        <p:spPr>
          <a:xfrm>
            <a:off x="467737" y="2477622"/>
            <a:ext cx="15438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HC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975AAEE-1EB6-254C-9A0F-0C5CAF233063}"/>
              </a:ext>
            </a:extLst>
          </p:cNvPr>
          <p:cNvSpPr txBox="1"/>
          <p:nvPr/>
        </p:nvSpPr>
        <p:spPr>
          <a:xfrm>
            <a:off x="5073943" y="2488333"/>
            <a:ext cx="16794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PsA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30F445E-7696-3543-BD52-C1E6BE7878AC}"/>
              </a:ext>
            </a:extLst>
          </p:cNvPr>
          <p:cNvSpPr txBox="1"/>
          <p:nvPr/>
        </p:nvSpPr>
        <p:spPr>
          <a:xfrm>
            <a:off x="4116902" y="2479621"/>
            <a:ext cx="4844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SLE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13D45FE-4C72-1949-B5E1-D1D84C9A6E49}"/>
              </a:ext>
            </a:extLst>
          </p:cNvPr>
          <p:cNvSpPr txBox="1"/>
          <p:nvPr/>
        </p:nvSpPr>
        <p:spPr>
          <a:xfrm rot="16200000">
            <a:off x="-202279" y="6278602"/>
            <a:ext cx="7922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TNF-</a:t>
            </a:r>
            <a:r>
              <a:rPr lang="el-GR" sz="1000" b="1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de-DE" sz="1000" b="1" dirty="0">
                <a:latin typeface="Arial" panose="020B0604020202020204" pitchFamily="34" charset="0"/>
                <a:cs typeface="Arial" panose="020B0604020202020204" pitchFamily="34" charset="0"/>
              </a:rPr>
              <a:t> (%)</a:t>
            </a:r>
            <a:endParaRPr lang="en-DE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D35DFEB-CBDC-A347-AB98-3DF94C6B58AC}"/>
              </a:ext>
            </a:extLst>
          </p:cNvPr>
          <p:cNvSpPr txBox="1"/>
          <p:nvPr/>
        </p:nvSpPr>
        <p:spPr>
          <a:xfrm rot="16200000">
            <a:off x="-77906" y="3482723"/>
            <a:ext cx="7697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 IFN-</a:t>
            </a:r>
            <a:r>
              <a:rPr lang="el-GR" sz="1000" b="1" dirty="0"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r>
              <a:rPr lang="de-DE" sz="1000" b="1" dirty="0">
                <a:latin typeface="Arial" panose="020B0604020202020204" pitchFamily="34" charset="0"/>
                <a:cs typeface="Arial" panose="020B0604020202020204" pitchFamily="34" charset="0"/>
              </a:rPr>
              <a:t> (%)</a:t>
            </a:r>
            <a:endParaRPr lang="en-GB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DE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8FECCE54-A1EB-4F4A-AFF3-C9EF2369A06A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280998" y="2815234"/>
            <a:ext cx="1756074" cy="2297841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E0BD817A-51FF-9C4D-A478-BD98BF58EAA4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840803" y="2811860"/>
            <a:ext cx="1741423" cy="2291700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44CDEEE0-A4A6-2740-9B9E-3BEBDB36538A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5016516" y="2800130"/>
            <a:ext cx="1751072" cy="2300940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E35E95FD-D4AB-F94E-B289-383EA8FB0A4E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3474610" y="2838278"/>
            <a:ext cx="1625991" cy="220426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59CB3382-F242-CD47-8988-F53A8F568FEB}"/>
              </a:ext>
            </a:extLst>
          </p:cNvPr>
          <p:cNvSpPr txBox="1"/>
          <p:nvPr/>
        </p:nvSpPr>
        <p:spPr>
          <a:xfrm>
            <a:off x="76544" y="5431708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2000" b="1" dirty="0"/>
              <a:t>C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FB058241-AC95-4340-ABE1-6DEE7EDF70B0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4662"/>
          <a:stretch/>
        </p:blipFill>
        <p:spPr>
          <a:xfrm>
            <a:off x="353672" y="7243220"/>
            <a:ext cx="1515738" cy="67386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83763CC-AC6C-4044-AAB2-C1464CE96E9F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4662"/>
          <a:stretch/>
        </p:blipFill>
        <p:spPr>
          <a:xfrm>
            <a:off x="1907289" y="7243220"/>
            <a:ext cx="1515738" cy="67386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B94D4E00-9637-DD4B-BE2C-E65AEB917A2C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4662"/>
          <a:stretch/>
        </p:blipFill>
        <p:spPr>
          <a:xfrm>
            <a:off x="3485611" y="7243219"/>
            <a:ext cx="1515738" cy="673865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1A60F72-75A8-0046-93F8-9381F4069892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4662"/>
          <a:stretch/>
        </p:blipFill>
        <p:spPr>
          <a:xfrm>
            <a:off x="5064189" y="7243219"/>
            <a:ext cx="1515738" cy="67386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D458F3BF-E521-A44B-8D80-7310D9BB23E8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4663" b="17596"/>
          <a:stretch/>
        </p:blipFill>
        <p:spPr>
          <a:xfrm>
            <a:off x="348303" y="4542828"/>
            <a:ext cx="1515738" cy="549492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9DE16674-00BF-E948-8646-7D74357D10FE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4663" b="17596"/>
          <a:stretch/>
        </p:blipFill>
        <p:spPr>
          <a:xfrm>
            <a:off x="1894493" y="4542828"/>
            <a:ext cx="1515738" cy="549492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1799A60C-D8C9-BD41-B803-F96A291585C1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4663" b="17596"/>
          <a:stretch/>
        </p:blipFill>
        <p:spPr>
          <a:xfrm>
            <a:off x="3490693" y="4536622"/>
            <a:ext cx="1515738" cy="549492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208D5401-0371-9D40-A16D-D30EC8C56973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4663" b="17596"/>
          <a:stretch/>
        </p:blipFill>
        <p:spPr>
          <a:xfrm>
            <a:off x="5064189" y="4536622"/>
            <a:ext cx="1515738" cy="549492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11E3E40F-D162-1942-BB64-2C2D5BB5B398}"/>
              </a:ext>
            </a:extLst>
          </p:cNvPr>
          <p:cNvSpPr txBox="1"/>
          <p:nvPr/>
        </p:nvSpPr>
        <p:spPr>
          <a:xfrm>
            <a:off x="82673" y="96496"/>
            <a:ext cx="2524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/>
              <a:t>Supplementary Figure S1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AEF7366-D484-6A4D-A46C-946192E8A97D}"/>
              </a:ext>
            </a:extLst>
          </p:cNvPr>
          <p:cNvSpPr txBox="1"/>
          <p:nvPr/>
        </p:nvSpPr>
        <p:spPr>
          <a:xfrm>
            <a:off x="464552" y="5158506"/>
            <a:ext cx="15438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HC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494DA99-CB3D-0F44-B5B3-B4B5F8BB8499}"/>
              </a:ext>
            </a:extLst>
          </p:cNvPr>
          <p:cNvSpPr txBox="1"/>
          <p:nvPr/>
        </p:nvSpPr>
        <p:spPr>
          <a:xfrm>
            <a:off x="1837091" y="5163384"/>
            <a:ext cx="19125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B23EF12-A33C-E940-9527-5BF031D608A4}"/>
              </a:ext>
            </a:extLst>
          </p:cNvPr>
          <p:cNvSpPr txBox="1"/>
          <p:nvPr/>
        </p:nvSpPr>
        <p:spPr>
          <a:xfrm>
            <a:off x="4123308" y="5162207"/>
            <a:ext cx="4844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SLE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BBB3DF8-AA42-444D-BD92-650295BBE1BE}"/>
              </a:ext>
            </a:extLst>
          </p:cNvPr>
          <p:cNvSpPr txBox="1"/>
          <p:nvPr/>
        </p:nvSpPr>
        <p:spPr>
          <a:xfrm>
            <a:off x="5065042" y="5167056"/>
            <a:ext cx="16794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b="1" dirty="0">
                <a:latin typeface="Arial" panose="020B0604020202020204" pitchFamily="34" charset="0"/>
                <a:cs typeface="Arial" panose="020B0604020202020204" pitchFamily="34" charset="0"/>
              </a:rPr>
              <a:t>PsA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44FCBF9-32FE-FC4E-A4CA-2E2F4A8B857C}"/>
              </a:ext>
            </a:extLst>
          </p:cNvPr>
          <p:cNvSpPr/>
          <p:nvPr/>
        </p:nvSpPr>
        <p:spPr>
          <a:xfrm>
            <a:off x="482511" y="7951676"/>
            <a:ext cx="60536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(A) Representative example of flow cytometry analysis of Th17 cells. (B) </a:t>
            </a:r>
            <a:r>
              <a:rPr lang="en-GB" sz="1200" dirty="0" err="1"/>
              <a:t>IFNg</a:t>
            </a:r>
            <a:r>
              <a:rPr lang="en-GB" sz="1200" dirty="0"/>
              <a:t> and (C) </a:t>
            </a:r>
            <a:r>
              <a:rPr lang="en-GB" sz="1200" dirty="0" err="1"/>
              <a:t>TNFa</a:t>
            </a:r>
            <a:r>
              <a:rPr lang="en-GB" sz="1200" dirty="0"/>
              <a:t> expression in CD4+ T cells from the peripheral blood of healthy controls or from patients with RA, SLE or </a:t>
            </a:r>
            <a:r>
              <a:rPr lang="en-GB" sz="1200" dirty="0" err="1"/>
              <a:t>PsA.</a:t>
            </a:r>
            <a:r>
              <a:rPr lang="en-GB" sz="1200" dirty="0"/>
              <a:t> *p&lt;0.05, **p&lt;0.01, ***p&lt;0.001,****p&lt;0.0001; data is presented as mean</a:t>
            </a:r>
            <a:r>
              <a:rPr lang="en-DE" sz="1200" dirty="0"/>
              <a:t>±SEM; significant differences were determined using the unpaired Mann Whitney test.</a:t>
            </a:r>
          </a:p>
        </p:txBody>
      </p:sp>
    </p:spTree>
    <p:extLst>
      <p:ext uri="{BB962C8B-B14F-4D97-AF65-F5344CB8AC3E}">
        <p14:creationId xmlns:p14="http://schemas.microsoft.com/office/powerpoint/2010/main" val="7866723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13916</TotalTime>
  <Words>119</Words>
  <Application>Microsoft Macintosh PowerPoint</Application>
  <PresentationFormat>A4 Paper (210x297 mm)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David Kofler</dc:creator>
  <cp:lastModifiedBy>Microsoft Office User</cp:lastModifiedBy>
  <cp:revision>212</cp:revision>
  <cp:lastPrinted>2020-03-13T15:12:05Z</cp:lastPrinted>
  <dcterms:created xsi:type="dcterms:W3CDTF">2020-02-14T12:32:06Z</dcterms:created>
  <dcterms:modified xsi:type="dcterms:W3CDTF">2020-03-28T21:24:01Z</dcterms:modified>
</cp:coreProperties>
</file>