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93500" autoAdjust="0"/>
  </p:normalViewPr>
  <p:slideViewPr>
    <p:cSldViewPr>
      <p:cViewPr varScale="1">
        <p:scale>
          <a:sx n="79" d="100"/>
          <a:sy n="79" d="100"/>
        </p:scale>
        <p:origin x="230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Manuscript%20WWL70%20invitro%20study\140922_CalibCurv-CellCultureSamples-20uL-InjctnVol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057582042816348"/>
          <c:y val="5.1400554097404488E-2"/>
          <c:w val="0.58715440073451086"/>
          <c:h val="0.6556866141732283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Sheet8!$S$41</c:f>
              <c:strCache>
                <c:ptCount val="1"/>
                <c:pt idx="0">
                  <c:v>d8-AA</c:v>
                </c:pt>
              </c:strCache>
            </c:strRef>
          </c:tx>
          <c:spPr>
            <a:ln w="31750">
              <a:solidFill>
                <a:sysClr val="windowText" lastClr="000000"/>
              </a:solidFill>
            </a:ln>
          </c:spPr>
          <c:marker>
            <c:symbol val="circle"/>
            <c:size val="8"/>
            <c:spPr>
              <a:solidFill>
                <a:schemeClr val="bg1"/>
              </a:solidFill>
              <a:ln w="15875">
                <a:solidFill>
                  <a:sysClr val="windowText" lastClr="0000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Sheet8!$T$42:$V$42</c:f>
                <c:numCache>
                  <c:formatCode>General</c:formatCode>
                  <c:ptCount val="3"/>
                  <c:pt idx="0">
                    <c:v>2305.9369751433655</c:v>
                  </c:pt>
                  <c:pt idx="1">
                    <c:v>861.78593629740794</c:v>
                  </c:pt>
                  <c:pt idx="2">
                    <c:v>2992.8679111069191</c:v>
                  </c:pt>
                </c:numCache>
              </c:numRef>
            </c:plus>
            <c:minus>
              <c:numRef>
                <c:f>Sheet8!$T$42:$V$42</c:f>
                <c:numCache>
                  <c:formatCode>General</c:formatCode>
                  <c:ptCount val="3"/>
                  <c:pt idx="0">
                    <c:v>2305.9369751433655</c:v>
                  </c:pt>
                  <c:pt idx="1">
                    <c:v>861.78593629740794</c:v>
                  </c:pt>
                  <c:pt idx="2">
                    <c:v>2992.8679111069191</c:v>
                  </c:pt>
                </c:numCache>
              </c:numRef>
            </c:minus>
            <c:spPr>
              <a:ln w="28575"/>
            </c:spPr>
          </c:errBars>
          <c:xVal>
            <c:numRef>
              <c:f>Sheet8!$T$34:$V$34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5</c:v>
                </c:pt>
              </c:numCache>
            </c:numRef>
          </c:xVal>
          <c:yVal>
            <c:numRef>
              <c:f>Sheet8!$T$41:$V$41</c:f>
              <c:numCache>
                <c:formatCode>0.00E+00</c:formatCode>
                <c:ptCount val="3"/>
                <c:pt idx="0">
                  <c:v>1331.3333333333333</c:v>
                </c:pt>
                <c:pt idx="1">
                  <c:v>16185</c:v>
                </c:pt>
                <c:pt idx="2">
                  <c:v>42768.333333333336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484528"/>
        <c:axId val="224484920"/>
      </c:scatterChart>
      <c:valAx>
        <c:axId val="224484528"/>
        <c:scaling>
          <c:orientation val="minMax"/>
          <c:max val="5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Incubation (min)</a:t>
                </a:r>
              </a:p>
            </c:rich>
          </c:tx>
          <c:layout>
            <c:manualLayout>
              <c:xMode val="edge"/>
              <c:yMode val="edge"/>
              <c:x val="0.31482867764636713"/>
              <c:y val="0.8660666666666666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224484920"/>
        <c:crosses val="autoZero"/>
        <c:crossBetween val="midCat"/>
        <c:majorUnit val="1"/>
      </c:valAx>
      <c:valAx>
        <c:axId val="22448492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Peak area (AU)</a:t>
                </a:r>
              </a:p>
            </c:rich>
          </c:tx>
          <c:layout>
            <c:manualLayout>
              <c:xMode val="edge"/>
              <c:yMode val="edge"/>
              <c:x val="3.8458516954843681E-2"/>
              <c:y val="9.4632020997375346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100" b="1"/>
            </a:pPr>
            <a:endParaRPr lang="en-US"/>
          </a:p>
        </c:txPr>
        <c:crossAx val="224484528"/>
        <c:crosses val="autoZero"/>
        <c:crossBetween val="midCat"/>
        <c:majorUnit val="10000"/>
        <c:dispUnits>
          <c:builtInUnit val="thousands"/>
        </c:dispUnits>
      </c:valAx>
      <c:spPr>
        <a:noFill/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97EFC3A-6AFF-4A8B-8F63-819B2437C3C5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527385-F2CD-4F2A-BE45-26A360BB6C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7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2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8106F-942F-42C2-B709-62771D1B567A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16B9-B094-42A9-AF71-1DC12EEC2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24876" y="6377939"/>
            <a:ext cx="5941868" cy="0"/>
          </a:xfrm>
          <a:custGeom>
            <a:avLst/>
            <a:gdLst/>
            <a:ahLst/>
            <a:cxnLst/>
            <a:rect l="l" t="t" r="r" b="b"/>
            <a:pathLst>
              <a:path w="8714740">
                <a:moveTo>
                  <a:pt x="0" y="0"/>
                </a:moveTo>
                <a:lnTo>
                  <a:pt x="871423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" name="object 5"/>
          <p:cNvSpPr/>
          <p:nvPr/>
        </p:nvSpPr>
        <p:spPr>
          <a:xfrm>
            <a:off x="676103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6" name="object 6"/>
          <p:cNvSpPr/>
          <p:nvPr/>
        </p:nvSpPr>
        <p:spPr>
          <a:xfrm>
            <a:off x="801522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7" name="object 7"/>
          <p:cNvSpPr/>
          <p:nvPr/>
        </p:nvSpPr>
        <p:spPr>
          <a:xfrm>
            <a:off x="919978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8" name="object 8"/>
          <p:cNvSpPr/>
          <p:nvPr/>
        </p:nvSpPr>
        <p:spPr>
          <a:xfrm>
            <a:off x="103635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9" name="object 9"/>
          <p:cNvSpPr/>
          <p:nvPr/>
        </p:nvSpPr>
        <p:spPr>
          <a:xfrm>
            <a:off x="1152734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0" name="object 10"/>
          <p:cNvSpPr/>
          <p:nvPr/>
        </p:nvSpPr>
        <p:spPr>
          <a:xfrm>
            <a:off x="1271191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1" name="object 11"/>
          <p:cNvSpPr/>
          <p:nvPr/>
        </p:nvSpPr>
        <p:spPr>
          <a:xfrm>
            <a:off x="1387569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2" name="object 12"/>
          <p:cNvSpPr/>
          <p:nvPr/>
        </p:nvSpPr>
        <p:spPr>
          <a:xfrm>
            <a:off x="1503947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3" name="object 13"/>
          <p:cNvSpPr/>
          <p:nvPr/>
        </p:nvSpPr>
        <p:spPr>
          <a:xfrm>
            <a:off x="1622404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4" name="object 14"/>
          <p:cNvSpPr/>
          <p:nvPr/>
        </p:nvSpPr>
        <p:spPr>
          <a:xfrm>
            <a:off x="1738782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5" name="object 15"/>
          <p:cNvSpPr/>
          <p:nvPr/>
        </p:nvSpPr>
        <p:spPr>
          <a:xfrm>
            <a:off x="1855159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6" name="object 16"/>
          <p:cNvSpPr/>
          <p:nvPr/>
        </p:nvSpPr>
        <p:spPr>
          <a:xfrm>
            <a:off x="197361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7" name="object 17"/>
          <p:cNvSpPr/>
          <p:nvPr/>
        </p:nvSpPr>
        <p:spPr>
          <a:xfrm>
            <a:off x="2089995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8" name="object 18"/>
          <p:cNvSpPr/>
          <p:nvPr/>
        </p:nvSpPr>
        <p:spPr>
          <a:xfrm>
            <a:off x="2206372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19" name="object 19"/>
          <p:cNvSpPr/>
          <p:nvPr/>
        </p:nvSpPr>
        <p:spPr>
          <a:xfrm>
            <a:off x="2324829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0" name="object 20"/>
          <p:cNvSpPr/>
          <p:nvPr/>
        </p:nvSpPr>
        <p:spPr>
          <a:xfrm>
            <a:off x="2441207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1" name="object 21"/>
          <p:cNvSpPr/>
          <p:nvPr/>
        </p:nvSpPr>
        <p:spPr>
          <a:xfrm>
            <a:off x="2557585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2" name="object 22"/>
          <p:cNvSpPr/>
          <p:nvPr/>
        </p:nvSpPr>
        <p:spPr>
          <a:xfrm>
            <a:off x="2676042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3" name="object 23"/>
          <p:cNvSpPr/>
          <p:nvPr/>
        </p:nvSpPr>
        <p:spPr>
          <a:xfrm>
            <a:off x="2792420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4" name="object 24"/>
          <p:cNvSpPr/>
          <p:nvPr/>
        </p:nvSpPr>
        <p:spPr>
          <a:xfrm>
            <a:off x="2908798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5" name="object 25"/>
          <p:cNvSpPr/>
          <p:nvPr/>
        </p:nvSpPr>
        <p:spPr>
          <a:xfrm>
            <a:off x="3027255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6" name="object 26"/>
          <p:cNvSpPr/>
          <p:nvPr/>
        </p:nvSpPr>
        <p:spPr>
          <a:xfrm>
            <a:off x="3143633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7" name="object 27"/>
          <p:cNvSpPr/>
          <p:nvPr/>
        </p:nvSpPr>
        <p:spPr>
          <a:xfrm>
            <a:off x="3260011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8" name="object 28"/>
          <p:cNvSpPr/>
          <p:nvPr/>
        </p:nvSpPr>
        <p:spPr>
          <a:xfrm>
            <a:off x="3376389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29" name="object 29"/>
          <p:cNvSpPr/>
          <p:nvPr/>
        </p:nvSpPr>
        <p:spPr>
          <a:xfrm>
            <a:off x="349484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0" name="object 30"/>
          <p:cNvSpPr/>
          <p:nvPr/>
        </p:nvSpPr>
        <p:spPr>
          <a:xfrm>
            <a:off x="3611224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1" name="object 31"/>
          <p:cNvSpPr/>
          <p:nvPr/>
        </p:nvSpPr>
        <p:spPr>
          <a:xfrm>
            <a:off x="3729680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2" name="object 32"/>
          <p:cNvSpPr/>
          <p:nvPr/>
        </p:nvSpPr>
        <p:spPr>
          <a:xfrm>
            <a:off x="3846058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3" name="object 33"/>
          <p:cNvSpPr/>
          <p:nvPr/>
        </p:nvSpPr>
        <p:spPr>
          <a:xfrm>
            <a:off x="396243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4" name="object 34"/>
          <p:cNvSpPr/>
          <p:nvPr/>
        </p:nvSpPr>
        <p:spPr>
          <a:xfrm>
            <a:off x="4080893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5" name="object 35"/>
          <p:cNvSpPr/>
          <p:nvPr/>
        </p:nvSpPr>
        <p:spPr>
          <a:xfrm>
            <a:off x="4197271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6" name="object 36"/>
          <p:cNvSpPr/>
          <p:nvPr/>
        </p:nvSpPr>
        <p:spPr>
          <a:xfrm>
            <a:off x="4313649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7" name="object 37"/>
          <p:cNvSpPr/>
          <p:nvPr/>
        </p:nvSpPr>
        <p:spPr>
          <a:xfrm>
            <a:off x="4430027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8" name="object 38"/>
          <p:cNvSpPr/>
          <p:nvPr/>
        </p:nvSpPr>
        <p:spPr>
          <a:xfrm>
            <a:off x="4548483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39" name="object 39"/>
          <p:cNvSpPr/>
          <p:nvPr/>
        </p:nvSpPr>
        <p:spPr>
          <a:xfrm>
            <a:off x="4664861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0" name="object 40"/>
          <p:cNvSpPr/>
          <p:nvPr/>
        </p:nvSpPr>
        <p:spPr>
          <a:xfrm>
            <a:off x="4781239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1" name="object 41"/>
          <p:cNvSpPr/>
          <p:nvPr/>
        </p:nvSpPr>
        <p:spPr>
          <a:xfrm>
            <a:off x="489969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2" name="object 42"/>
          <p:cNvSpPr/>
          <p:nvPr/>
        </p:nvSpPr>
        <p:spPr>
          <a:xfrm>
            <a:off x="5016074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3" name="object 43"/>
          <p:cNvSpPr/>
          <p:nvPr/>
        </p:nvSpPr>
        <p:spPr>
          <a:xfrm>
            <a:off x="5134531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4" name="object 44"/>
          <p:cNvSpPr/>
          <p:nvPr/>
        </p:nvSpPr>
        <p:spPr>
          <a:xfrm>
            <a:off x="5250909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5" name="object 45"/>
          <p:cNvSpPr/>
          <p:nvPr/>
        </p:nvSpPr>
        <p:spPr>
          <a:xfrm>
            <a:off x="5367287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6" name="object 46"/>
          <p:cNvSpPr/>
          <p:nvPr/>
        </p:nvSpPr>
        <p:spPr>
          <a:xfrm>
            <a:off x="5483665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7" name="object 47"/>
          <p:cNvSpPr/>
          <p:nvPr/>
        </p:nvSpPr>
        <p:spPr>
          <a:xfrm>
            <a:off x="5602122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8" name="object 48"/>
          <p:cNvSpPr/>
          <p:nvPr/>
        </p:nvSpPr>
        <p:spPr>
          <a:xfrm>
            <a:off x="5718500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49" name="object 49"/>
          <p:cNvSpPr/>
          <p:nvPr/>
        </p:nvSpPr>
        <p:spPr>
          <a:xfrm>
            <a:off x="5834878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0" name="object 50"/>
          <p:cNvSpPr/>
          <p:nvPr/>
        </p:nvSpPr>
        <p:spPr>
          <a:xfrm>
            <a:off x="5953335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1" name="object 51"/>
          <p:cNvSpPr/>
          <p:nvPr/>
        </p:nvSpPr>
        <p:spPr>
          <a:xfrm>
            <a:off x="6069713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2" name="object 52"/>
          <p:cNvSpPr/>
          <p:nvPr/>
        </p:nvSpPr>
        <p:spPr>
          <a:xfrm>
            <a:off x="6186091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3" name="object 53"/>
          <p:cNvSpPr/>
          <p:nvPr/>
        </p:nvSpPr>
        <p:spPr>
          <a:xfrm>
            <a:off x="6304547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4" name="object 54"/>
          <p:cNvSpPr/>
          <p:nvPr/>
        </p:nvSpPr>
        <p:spPr>
          <a:xfrm>
            <a:off x="6420926" y="6377940"/>
            <a:ext cx="0" cy="12556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0"/>
                </a:moveTo>
                <a:lnTo>
                  <a:pt x="0" y="1828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5" name="object 55"/>
          <p:cNvSpPr/>
          <p:nvPr/>
        </p:nvSpPr>
        <p:spPr>
          <a:xfrm>
            <a:off x="6537304" y="6377940"/>
            <a:ext cx="0" cy="25111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575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56" name="object 56"/>
          <p:cNvSpPr txBox="1"/>
          <p:nvPr/>
        </p:nvSpPr>
        <p:spPr>
          <a:xfrm>
            <a:off x="589200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11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75247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11</a:t>
            </a:r>
            <a:r>
              <a:rPr sz="1000" b="1" spc="-3" dirty="0">
                <a:latin typeface="Arial"/>
                <a:cs typeface="Arial"/>
              </a:rPr>
              <a:t>.5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761294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12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345263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12</a:t>
            </a:r>
            <a:r>
              <a:rPr sz="1000" b="1" spc="-3" dirty="0">
                <a:latin typeface="Arial"/>
                <a:cs typeface="Arial"/>
              </a:rPr>
              <a:t>.5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931310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13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17358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13</a:t>
            </a:r>
            <a:r>
              <a:rPr sz="1000" b="1" spc="-3" dirty="0">
                <a:latin typeface="Arial"/>
                <a:cs typeface="Arial"/>
              </a:rPr>
              <a:t>.5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01326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14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87374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14</a:t>
            </a:r>
            <a:r>
              <a:rPr sz="1000" b="1" spc="-3" dirty="0">
                <a:latin typeface="Arial"/>
                <a:cs typeface="Arial"/>
              </a:rPr>
              <a:t>.5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273422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15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857391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15</a:t>
            </a:r>
            <a:r>
              <a:rPr sz="1000" b="1" spc="-3" dirty="0">
                <a:latin typeface="Arial"/>
                <a:cs typeface="Arial"/>
              </a:rPr>
              <a:t>.5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443437" y="6477000"/>
            <a:ext cx="26216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00" b="1" spc="-14" dirty="0">
                <a:latin typeface="Arial"/>
                <a:cs typeface="Arial"/>
              </a:rPr>
              <a:t>16</a:t>
            </a:r>
            <a:r>
              <a:rPr sz="1000" b="1" spc="-3" dirty="0">
                <a:latin typeface="Arial"/>
                <a:cs typeface="Arial"/>
              </a:rPr>
              <a:t>.0</a:t>
            </a:r>
            <a:endParaRPr sz="1000" b="1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40775" y="3961014"/>
            <a:ext cx="0" cy="2417185"/>
          </a:xfrm>
          <a:custGeom>
            <a:avLst/>
            <a:gdLst/>
            <a:ahLst/>
            <a:cxnLst/>
            <a:rect l="l" t="t" r="r" b="b"/>
            <a:pathLst>
              <a:path h="3545204">
                <a:moveTo>
                  <a:pt x="0" y="3544824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68" name="object 68"/>
          <p:cNvSpPr/>
          <p:nvPr/>
        </p:nvSpPr>
        <p:spPr>
          <a:xfrm>
            <a:off x="628306" y="6315594"/>
            <a:ext cx="0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800"/>
          </a:p>
        </p:txBody>
      </p:sp>
      <p:sp>
        <p:nvSpPr>
          <p:cNvPr id="69" name="object 69"/>
          <p:cNvSpPr/>
          <p:nvPr/>
        </p:nvSpPr>
        <p:spPr>
          <a:xfrm>
            <a:off x="628306" y="6253249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0" name="object 70"/>
          <p:cNvSpPr/>
          <p:nvPr/>
        </p:nvSpPr>
        <p:spPr>
          <a:xfrm>
            <a:off x="628306" y="6190903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1" name="object 71"/>
          <p:cNvSpPr/>
          <p:nvPr/>
        </p:nvSpPr>
        <p:spPr>
          <a:xfrm>
            <a:off x="628306" y="6128558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2" name="object 72"/>
          <p:cNvSpPr/>
          <p:nvPr/>
        </p:nvSpPr>
        <p:spPr>
          <a:xfrm>
            <a:off x="615836" y="6066212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3" name="object 73"/>
          <p:cNvSpPr/>
          <p:nvPr/>
        </p:nvSpPr>
        <p:spPr>
          <a:xfrm>
            <a:off x="628306" y="6003867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4" name="object 74"/>
          <p:cNvSpPr/>
          <p:nvPr/>
        </p:nvSpPr>
        <p:spPr>
          <a:xfrm>
            <a:off x="628306" y="5941522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5" name="object 75"/>
          <p:cNvSpPr/>
          <p:nvPr/>
        </p:nvSpPr>
        <p:spPr>
          <a:xfrm>
            <a:off x="628306" y="5879176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6" name="object 76"/>
          <p:cNvSpPr/>
          <p:nvPr/>
        </p:nvSpPr>
        <p:spPr>
          <a:xfrm>
            <a:off x="628306" y="5816831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7" name="object 77"/>
          <p:cNvSpPr/>
          <p:nvPr/>
        </p:nvSpPr>
        <p:spPr>
          <a:xfrm>
            <a:off x="615836" y="5754485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8" name="object 78"/>
          <p:cNvSpPr/>
          <p:nvPr/>
        </p:nvSpPr>
        <p:spPr>
          <a:xfrm>
            <a:off x="628306" y="5692139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79" name="object 79"/>
          <p:cNvSpPr/>
          <p:nvPr/>
        </p:nvSpPr>
        <p:spPr>
          <a:xfrm>
            <a:off x="628306" y="5629795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0" name="object 80"/>
          <p:cNvSpPr/>
          <p:nvPr/>
        </p:nvSpPr>
        <p:spPr>
          <a:xfrm>
            <a:off x="628306" y="5567448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1" name="object 81"/>
          <p:cNvSpPr/>
          <p:nvPr/>
        </p:nvSpPr>
        <p:spPr>
          <a:xfrm>
            <a:off x="628306" y="5505104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2" name="object 82"/>
          <p:cNvSpPr/>
          <p:nvPr/>
        </p:nvSpPr>
        <p:spPr>
          <a:xfrm>
            <a:off x="615836" y="5442758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3" name="object 83"/>
          <p:cNvSpPr/>
          <p:nvPr/>
        </p:nvSpPr>
        <p:spPr>
          <a:xfrm>
            <a:off x="628306" y="5380412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4" name="object 84"/>
          <p:cNvSpPr/>
          <p:nvPr/>
        </p:nvSpPr>
        <p:spPr>
          <a:xfrm>
            <a:off x="628306" y="5318067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5" name="object 85"/>
          <p:cNvSpPr/>
          <p:nvPr/>
        </p:nvSpPr>
        <p:spPr>
          <a:xfrm>
            <a:off x="628306" y="5255721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6" name="object 86"/>
          <p:cNvSpPr/>
          <p:nvPr/>
        </p:nvSpPr>
        <p:spPr>
          <a:xfrm>
            <a:off x="628306" y="5193376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7" name="object 87"/>
          <p:cNvSpPr/>
          <p:nvPr/>
        </p:nvSpPr>
        <p:spPr>
          <a:xfrm>
            <a:off x="615836" y="5131030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8" name="object 88"/>
          <p:cNvSpPr/>
          <p:nvPr/>
        </p:nvSpPr>
        <p:spPr>
          <a:xfrm>
            <a:off x="628306" y="5068685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89" name="object 89"/>
          <p:cNvSpPr/>
          <p:nvPr/>
        </p:nvSpPr>
        <p:spPr>
          <a:xfrm>
            <a:off x="628306" y="5006340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0" name="object 90"/>
          <p:cNvSpPr/>
          <p:nvPr/>
        </p:nvSpPr>
        <p:spPr>
          <a:xfrm>
            <a:off x="628306" y="4943994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1" name="object 91"/>
          <p:cNvSpPr/>
          <p:nvPr/>
        </p:nvSpPr>
        <p:spPr>
          <a:xfrm>
            <a:off x="628306" y="4881649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2" name="object 92"/>
          <p:cNvSpPr/>
          <p:nvPr/>
        </p:nvSpPr>
        <p:spPr>
          <a:xfrm>
            <a:off x="615836" y="4819303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3" name="object 93"/>
          <p:cNvSpPr/>
          <p:nvPr/>
        </p:nvSpPr>
        <p:spPr>
          <a:xfrm>
            <a:off x="628306" y="4756958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4" name="object 94"/>
          <p:cNvSpPr/>
          <p:nvPr/>
        </p:nvSpPr>
        <p:spPr>
          <a:xfrm>
            <a:off x="628306" y="4694613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5" name="object 95"/>
          <p:cNvSpPr/>
          <p:nvPr/>
        </p:nvSpPr>
        <p:spPr>
          <a:xfrm>
            <a:off x="628306" y="4632267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6" name="object 96"/>
          <p:cNvSpPr/>
          <p:nvPr/>
        </p:nvSpPr>
        <p:spPr>
          <a:xfrm>
            <a:off x="628306" y="4569921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7" name="object 97"/>
          <p:cNvSpPr/>
          <p:nvPr/>
        </p:nvSpPr>
        <p:spPr>
          <a:xfrm>
            <a:off x="615836" y="4507576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8" name="object 98"/>
          <p:cNvSpPr/>
          <p:nvPr/>
        </p:nvSpPr>
        <p:spPr>
          <a:xfrm>
            <a:off x="628306" y="4445231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99" name="object 99"/>
          <p:cNvSpPr/>
          <p:nvPr/>
        </p:nvSpPr>
        <p:spPr>
          <a:xfrm>
            <a:off x="628306" y="4382885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0" name="object 100"/>
          <p:cNvSpPr/>
          <p:nvPr/>
        </p:nvSpPr>
        <p:spPr>
          <a:xfrm>
            <a:off x="628306" y="4320540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1" name="object 101"/>
          <p:cNvSpPr/>
          <p:nvPr/>
        </p:nvSpPr>
        <p:spPr>
          <a:xfrm>
            <a:off x="628306" y="4258194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2" name="object 102"/>
          <p:cNvSpPr/>
          <p:nvPr/>
        </p:nvSpPr>
        <p:spPr>
          <a:xfrm>
            <a:off x="615836" y="4195848"/>
            <a:ext cx="25111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57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3" name="object 103"/>
          <p:cNvSpPr/>
          <p:nvPr/>
        </p:nvSpPr>
        <p:spPr>
          <a:xfrm>
            <a:off x="628306" y="4133504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4" name="object 104"/>
          <p:cNvSpPr/>
          <p:nvPr/>
        </p:nvSpPr>
        <p:spPr>
          <a:xfrm>
            <a:off x="628306" y="4071158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5" name="object 105"/>
          <p:cNvSpPr/>
          <p:nvPr/>
        </p:nvSpPr>
        <p:spPr>
          <a:xfrm>
            <a:off x="628306" y="4008813"/>
            <a:ext cx="12556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18287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06" name="object 106"/>
          <p:cNvSpPr txBox="1"/>
          <p:nvPr/>
        </p:nvSpPr>
        <p:spPr>
          <a:xfrm>
            <a:off x="457201" y="6326358"/>
            <a:ext cx="7100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900" b="1" spc="17" dirty="0">
                <a:latin typeface="Arial"/>
                <a:cs typeface="Arial"/>
              </a:rPr>
              <a:t>0</a:t>
            </a:r>
            <a:endParaRPr sz="900" b="1" dirty="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22565" y="5689310"/>
            <a:ext cx="291118" cy="109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900" b="1" spc="-14" dirty="0">
                <a:latin typeface="Arial"/>
                <a:cs typeface="Arial"/>
              </a:rPr>
              <a:t>1000</a:t>
            </a:r>
            <a:endParaRPr sz="900" b="1" dirty="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6201" y="4416482"/>
            <a:ext cx="215444" cy="130440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8659"/>
            <a:r>
              <a:rPr sz="1400" b="1" spc="-17" dirty="0" smtClean="0">
                <a:latin typeface="+mj-lt"/>
                <a:cs typeface="Arial"/>
              </a:rPr>
              <a:t>I</a:t>
            </a:r>
            <a:r>
              <a:rPr sz="1400" b="1" spc="-14" dirty="0" smtClean="0">
                <a:latin typeface="+mj-lt"/>
                <a:cs typeface="Arial"/>
              </a:rPr>
              <a:t>n</a:t>
            </a:r>
            <a:r>
              <a:rPr sz="1400" b="1" spc="-17" dirty="0" smtClean="0">
                <a:latin typeface="+mj-lt"/>
                <a:cs typeface="Arial"/>
              </a:rPr>
              <a:t>t</a:t>
            </a:r>
            <a:r>
              <a:rPr sz="1400" b="1" spc="-14" dirty="0" smtClean="0">
                <a:latin typeface="+mj-lt"/>
                <a:cs typeface="Arial"/>
              </a:rPr>
              <a:t>en</a:t>
            </a:r>
            <a:r>
              <a:rPr sz="1400" b="1" spc="-20" dirty="0" smtClean="0">
                <a:latin typeface="+mj-lt"/>
                <a:cs typeface="Arial"/>
              </a:rPr>
              <a:t>s</a:t>
            </a:r>
            <a:r>
              <a:rPr sz="1400" b="1" spc="-7" dirty="0" smtClean="0">
                <a:latin typeface="+mj-lt"/>
                <a:cs typeface="Arial"/>
              </a:rPr>
              <a:t>i</a:t>
            </a:r>
            <a:r>
              <a:rPr sz="1400" b="1" spc="-31" dirty="0" smtClean="0">
                <a:latin typeface="+mj-lt"/>
                <a:cs typeface="Arial"/>
              </a:rPr>
              <a:t>t</a:t>
            </a:r>
            <a:r>
              <a:rPr sz="1400" b="1" spc="-20" dirty="0" smtClean="0">
                <a:latin typeface="+mj-lt"/>
                <a:cs typeface="Arial"/>
              </a:rPr>
              <a:t>y</a:t>
            </a:r>
            <a:r>
              <a:rPr sz="1400" b="1" spc="-17" dirty="0" smtClean="0">
                <a:latin typeface="+mj-lt"/>
                <a:cs typeface="Arial"/>
              </a:rPr>
              <a:t> </a:t>
            </a:r>
            <a:r>
              <a:rPr lang="en-US" sz="1400" b="1" spc="-17" dirty="0" smtClean="0">
                <a:latin typeface="+mj-lt"/>
                <a:cs typeface="Arial"/>
              </a:rPr>
              <a:t>(</a:t>
            </a:r>
            <a:r>
              <a:rPr sz="1400" b="1" spc="-20" dirty="0" smtClean="0">
                <a:latin typeface="+mj-lt"/>
                <a:cs typeface="Arial"/>
              </a:rPr>
              <a:t>c</a:t>
            </a:r>
            <a:r>
              <a:rPr sz="1400" b="1" spc="-14" dirty="0" smtClean="0">
                <a:latin typeface="+mj-lt"/>
                <a:cs typeface="Arial"/>
              </a:rPr>
              <a:t>ps</a:t>
            </a:r>
            <a:r>
              <a:rPr lang="en-US" sz="1400" b="1" spc="-14" dirty="0" smtClean="0">
                <a:latin typeface="+mj-lt"/>
                <a:cs typeface="Arial"/>
              </a:rPr>
              <a:t>)</a:t>
            </a:r>
            <a:endParaRPr sz="1400" b="1" dirty="0">
              <a:latin typeface="+mj-lt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09600" y="6298969"/>
            <a:ext cx="0" cy="62345"/>
          </a:xfrm>
          <a:custGeom>
            <a:avLst/>
            <a:gdLst/>
            <a:ahLst/>
            <a:cxnLst/>
            <a:rect l="l" t="t" r="r" b="b"/>
            <a:pathLst>
              <a:path w="45719" h="91439">
                <a:moveTo>
                  <a:pt x="0" y="0"/>
                </a:moveTo>
                <a:lnTo>
                  <a:pt x="0" y="91439"/>
                </a:lnTo>
                <a:lnTo>
                  <a:pt x="45720" y="4571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2" name="object 112"/>
          <p:cNvSpPr/>
          <p:nvPr/>
        </p:nvSpPr>
        <p:spPr>
          <a:xfrm>
            <a:off x="609600" y="6298969"/>
            <a:ext cx="0" cy="62345"/>
          </a:xfrm>
          <a:custGeom>
            <a:avLst/>
            <a:gdLst/>
            <a:ahLst/>
            <a:cxnLst/>
            <a:rect l="l" t="t" r="r" b="b"/>
            <a:pathLst>
              <a:path w="45719" h="91439">
                <a:moveTo>
                  <a:pt x="45720" y="45719"/>
                </a:moveTo>
                <a:lnTo>
                  <a:pt x="0" y="0"/>
                </a:lnTo>
                <a:lnTo>
                  <a:pt x="0" y="91439"/>
                </a:lnTo>
                <a:lnTo>
                  <a:pt x="45720" y="4571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3" name="object 113"/>
          <p:cNvSpPr/>
          <p:nvPr/>
        </p:nvSpPr>
        <p:spPr>
          <a:xfrm>
            <a:off x="640775" y="5848003"/>
            <a:ext cx="2165" cy="4330"/>
          </a:xfrm>
          <a:custGeom>
            <a:avLst/>
            <a:gdLst/>
            <a:ahLst/>
            <a:cxnLst/>
            <a:rect l="l" t="t" r="r" b="b"/>
            <a:pathLst>
              <a:path w="3175" h="6350">
                <a:moveTo>
                  <a:pt x="0" y="5963"/>
                </a:moveTo>
                <a:lnTo>
                  <a:pt x="3048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4" name="object 114"/>
          <p:cNvSpPr/>
          <p:nvPr/>
        </p:nvSpPr>
        <p:spPr>
          <a:xfrm>
            <a:off x="642853" y="5848004"/>
            <a:ext cx="48058" cy="110403"/>
          </a:xfrm>
          <a:custGeom>
            <a:avLst/>
            <a:gdLst/>
            <a:ahLst/>
            <a:cxnLst/>
            <a:rect l="l" t="t" r="r" b="b"/>
            <a:pathLst>
              <a:path w="70484" h="161925">
                <a:moveTo>
                  <a:pt x="0" y="0"/>
                </a:moveTo>
                <a:lnTo>
                  <a:pt x="70103" y="161544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5" name="object 115"/>
          <p:cNvSpPr/>
          <p:nvPr/>
        </p:nvSpPr>
        <p:spPr>
          <a:xfrm>
            <a:off x="699691" y="5958147"/>
            <a:ext cx="48058" cy="187036"/>
          </a:xfrm>
          <a:custGeom>
            <a:avLst/>
            <a:gdLst/>
            <a:ahLst/>
            <a:cxnLst/>
            <a:rect l="l" t="t" r="r" b="b"/>
            <a:pathLst>
              <a:path w="70484" h="274320">
                <a:moveTo>
                  <a:pt x="0" y="0"/>
                </a:moveTo>
                <a:lnTo>
                  <a:pt x="70104" y="2743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6" name="object 116"/>
          <p:cNvSpPr/>
          <p:nvPr/>
        </p:nvSpPr>
        <p:spPr>
          <a:xfrm>
            <a:off x="747489" y="6145183"/>
            <a:ext cx="50223" cy="77066"/>
          </a:xfrm>
          <a:custGeom>
            <a:avLst/>
            <a:gdLst/>
            <a:ahLst/>
            <a:cxnLst/>
            <a:rect l="l" t="t" r="r" b="b"/>
            <a:pathLst>
              <a:path w="73659" h="113029">
                <a:moveTo>
                  <a:pt x="0" y="0"/>
                </a:moveTo>
                <a:lnTo>
                  <a:pt x="73151" y="112775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7" name="object 117"/>
          <p:cNvSpPr/>
          <p:nvPr/>
        </p:nvSpPr>
        <p:spPr>
          <a:xfrm>
            <a:off x="797365" y="6097385"/>
            <a:ext cx="51955" cy="124691"/>
          </a:xfrm>
          <a:custGeom>
            <a:avLst/>
            <a:gdLst/>
            <a:ahLst/>
            <a:cxnLst/>
            <a:rect l="l" t="t" r="r" b="b"/>
            <a:pathLst>
              <a:path w="76200" h="182879">
                <a:moveTo>
                  <a:pt x="0" y="182880"/>
                </a:moveTo>
                <a:lnTo>
                  <a:pt x="76200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8" name="object 118"/>
          <p:cNvSpPr/>
          <p:nvPr/>
        </p:nvSpPr>
        <p:spPr>
          <a:xfrm>
            <a:off x="849319" y="6035040"/>
            <a:ext cx="56284" cy="62345"/>
          </a:xfrm>
          <a:custGeom>
            <a:avLst/>
            <a:gdLst/>
            <a:ahLst/>
            <a:cxnLst/>
            <a:rect l="l" t="t" r="r" b="b"/>
            <a:pathLst>
              <a:path w="82550" h="91439">
                <a:moveTo>
                  <a:pt x="0" y="91439"/>
                </a:moveTo>
                <a:lnTo>
                  <a:pt x="8229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9" name="object 119"/>
          <p:cNvSpPr/>
          <p:nvPr/>
        </p:nvSpPr>
        <p:spPr>
          <a:xfrm>
            <a:off x="905431" y="6035040"/>
            <a:ext cx="64510" cy="110403"/>
          </a:xfrm>
          <a:custGeom>
            <a:avLst/>
            <a:gdLst/>
            <a:ahLst/>
            <a:cxnLst/>
            <a:rect l="l" t="t" r="r" b="b"/>
            <a:pathLst>
              <a:path w="94615" h="161925">
                <a:moveTo>
                  <a:pt x="0" y="0"/>
                </a:moveTo>
                <a:lnTo>
                  <a:pt x="94487" y="16154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0" name="object 120"/>
          <p:cNvSpPr/>
          <p:nvPr/>
        </p:nvSpPr>
        <p:spPr>
          <a:xfrm>
            <a:off x="969855" y="6128559"/>
            <a:ext cx="64510" cy="16885"/>
          </a:xfrm>
          <a:custGeom>
            <a:avLst/>
            <a:gdLst/>
            <a:ahLst/>
            <a:cxnLst/>
            <a:rect l="l" t="t" r="r" b="b"/>
            <a:pathLst>
              <a:path w="94615" h="24764">
                <a:moveTo>
                  <a:pt x="0" y="24384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1" name="object 121"/>
          <p:cNvSpPr/>
          <p:nvPr/>
        </p:nvSpPr>
        <p:spPr>
          <a:xfrm>
            <a:off x="1034278" y="6114010"/>
            <a:ext cx="66675" cy="14720"/>
          </a:xfrm>
          <a:custGeom>
            <a:avLst/>
            <a:gdLst/>
            <a:ahLst/>
            <a:cxnLst/>
            <a:rect l="l" t="t" r="r" b="b"/>
            <a:pathLst>
              <a:path w="97789" h="21589">
                <a:moveTo>
                  <a:pt x="0" y="2133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2" name="object 122"/>
          <p:cNvSpPr/>
          <p:nvPr/>
        </p:nvSpPr>
        <p:spPr>
          <a:xfrm>
            <a:off x="1100779" y="6114010"/>
            <a:ext cx="66675" cy="108239"/>
          </a:xfrm>
          <a:custGeom>
            <a:avLst/>
            <a:gdLst/>
            <a:ahLst/>
            <a:cxnLst/>
            <a:rect l="l" t="t" r="r" b="b"/>
            <a:pathLst>
              <a:path w="97789" h="158750">
                <a:moveTo>
                  <a:pt x="0" y="0"/>
                </a:moveTo>
                <a:lnTo>
                  <a:pt x="97536" y="158495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3" name="object 123"/>
          <p:cNvSpPr/>
          <p:nvPr/>
        </p:nvSpPr>
        <p:spPr>
          <a:xfrm>
            <a:off x="1167282" y="6097385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18288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4" name="object 124"/>
          <p:cNvSpPr/>
          <p:nvPr/>
        </p:nvSpPr>
        <p:spPr>
          <a:xfrm>
            <a:off x="1233783" y="6066212"/>
            <a:ext cx="62345" cy="31173"/>
          </a:xfrm>
          <a:custGeom>
            <a:avLst/>
            <a:gdLst/>
            <a:ahLst/>
            <a:cxnLst/>
            <a:rect l="l" t="t" r="r" b="b"/>
            <a:pathLst>
              <a:path w="91439" h="45720">
                <a:moveTo>
                  <a:pt x="0" y="45719"/>
                </a:moveTo>
                <a:lnTo>
                  <a:pt x="91440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5" name="object 125"/>
          <p:cNvSpPr/>
          <p:nvPr/>
        </p:nvSpPr>
        <p:spPr>
          <a:xfrm>
            <a:off x="1296129" y="6066212"/>
            <a:ext cx="62345" cy="62345"/>
          </a:xfrm>
          <a:custGeom>
            <a:avLst/>
            <a:gdLst/>
            <a:ahLst/>
            <a:cxnLst/>
            <a:rect l="l" t="t" r="r" b="b"/>
            <a:pathLst>
              <a:path w="91439" h="91439">
                <a:moveTo>
                  <a:pt x="0" y="0"/>
                </a:moveTo>
                <a:lnTo>
                  <a:pt x="91439" y="9143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6" name="object 126"/>
          <p:cNvSpPr/>
          <p:nvPr/>
        </p:nvSpPr>
        <p:spPr>
          <a:xfrm>
            <a:off x="1358475" y="6128559"/>
            <a:ext cx="64510" cy="16885"/>
          </a:xfrm>
          <a:custGeom>
            <a:avLst/>
            <a:gdLst/>
            <a:ahLst/>
            <a:cxnLst/>
            <a:rect l="l" t="t" r="r" b="b"/>
            <a:pathLst>
              <a:path w="94614" h="24764">
                <a:moveTo>
                  <a:pt x="0" y="0"/>
                </a:moveTo>
                <a:lnTo>
                  <a:pt x="94487" y="24384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7" name="object 127"/>
          <p:cNvSpPr/>
          <p:nvPr/>
        </p:nvSpPr>
        <p:spPr>
          <a:xfrm>
            <a:off x="1422898" y="6066212"/>
            <a:ext cx="64510" cy="79231"/>
          </a:xfrm>
          <a:custGeom>
            <a:avLst/>
            <a:gdLst/>
            <a:ahLst/>
            <a:cxnLst/>
            <a:rect l="l" t="t" r="r" b="b"/>
            <a:pathLst>
              <a:path w="94614" h="116204">
                <a:moveTo>
                  <a:pt x="0" y="115824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8" name="object 128"/>
          <p:cNvSpPr/>
          <p:nvPr/>
        </p:nvSpPr>
        <p:spPr>
          <a:xfrm>
            <a:off x="1487321" y="6066212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9" name="object 129"/>
          <p:cNvSpPr/>
          <p:nvPr/>
        </p:nvSpPr>
        <p:spPr>
          <a:xfrm>
            <a:off x="1553824" y="6097386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89" h="91439">
                <a:moveTo>
                  <a:pt x="0" y="0"/>
                </a:moveTo>
                <a:lnTo>
                  <a:pt x="97536" y="9144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0" name="object 130"/>
          <p:cNvSpPr/>
          <p:nvPr/>
        </p:nvSpPr>
        <p:spPr>
          <a:xfrm>
            <a:off x="1620325" y="6159731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4" h="24764">
                <a:moveTo>
                  <a:pt x="0" y="0"/>
                </a:moveTo>
                <a:lnTo>
                  <a:pt x="100583" y="2438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1" name="object 131"/>
          <p:cNvSpPr/>
          <p:nvPr/>
        </p:nvSpPr>
        <p:spPr>
          <a:xfrm>
            <a:off x="1688905" y="6176356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4" h="67310">
                <a:moveTo>
                  <a:pt x="0" y="0"/>
                </a:moveTo>
                <a:lnTo>
                  <a:pt x="100584" y="6705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2" name="object 132"/>
          <p:cNvSpPr/>
          <p:nvPr/>
        </p:nvSpPr>
        <p:spPr>
          <a:xfrm>
            <a:off x="1757485" y="6159730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91439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3" name="object 133"/>
          <p:cNvSpPr/>
          <p:nvPr/>
        </p:nvSpPr>
        <p:spPr>
          <a:xfrm>
            <a:off x="1826066" y="6020492"/>
            <a:ext cx="68840" cy="139411"/>
          </a:xfrm>
          <a:custGeom>
            <a:avLst/>
            <a:gdLst/>
            <a:ahLst/>
            <a:cxnLst/>
            <a:rect l="l" t="t" r="r" b="b"/>
            <a:pathLst>
              <a:path w="100964" h="204470">
                <a:moveTo>
                  <a:pt x="0" y="204216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4" name="object 134"/>
          <p:cNvSpPr/>
          <p:nvPr/>
        </p:nvSpPr>
        <p:spPr>
          <a:xfrm>
            <a:off x="1894646" y="6020492"/>
            <a:ext cx="68840" cy="139411"/>
          </a:xfrm>
          <a:custGeom>
            <a:avLst/>
            <a:gdLst/>
            <a:ahLst/>
            <a:cxnLst/>
            <a:rect l="l" t="t" r="r" b="b"/>
            <a:pathLst>
              <a:path w="100964" h="204470">
                <a:moveTo>
                  <a:pt x="0" y="0"/>
                </a:moveTo>
                <a:lnTo>
                  <a:pt x="100583" y="20421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5" name="object 135"/>
          <p:cNvSpPr/>
          <p:nvPr/>
        </p:nvSpPr>
        <p:spPr>
          <a:xfrm>
            <a:off x="1963226" y="6097386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9144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6" name="object 136"/>
          <p:cNvSpPr/>
          <p:nvPr/>
        </p:nvSpPr>
        <p:spPr>
          <a:xfrm>
            <a:off x="2031806" y="6097386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89" h="91439">
                <a:moveTo>
                  <a:pt x="0" y="0"/>
                </a:moveTo>
                <a:lnTo>
                  <a:pt x="97535" y="9144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7" name="object 137"/>
          <p:cNvSpPr/>
          <p:nvPr/>
        </p:nvSpPr>
        <p:spPr>
          <a:xfrm>
            <a:off x="2098307" y="6159730"/>
            <a:ext cx="68840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8" name="object 138"/>
          <p:cNvSpPr/>
          <p:nvPr/>
        </p:nvSpPr>
        <p:spPr>
          <a:xfrm>
            <a:off x="2166887" y="6159730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9" name="object 139"/>
          <p:cNvSpPr/>
          <p:nvPr/>
        </p:nvSpPr>
        <p:spPr>
          <a:xfrm>
            <a:off x="2233389" y="6190903"/>
            <a:ext cx="68840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0" name="object 140"/>
          <p:cNvSpPr/>
          <p:nvPr/>
        </p:nvSpPr>
        <p:spPr>
          <a:xfrm>
            <a:off x="2301969" y="6097386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4" h="137160">
                <a:moveTo>
                  <a:pt x="0" y="13716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1" name="object 141"/>
          <p:cNvSpPr/>
          <p:nvPr/>
        </p:nvSpPr>
        <p:spPr>
          <a:xfrm>
            <a:off x="2370549" y="6003867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13715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2" name="object 142"/>
          <p:cNvSpPr/>
          <p:nvPr/>
        </p:nvSpPr>
        <p:spPr>
          <a:xfrm>
            <a:off x="2437051" y="5989320"/>
            <a:ext cx="66675" cy="14720"/>
          </a:xfrm>
          <a:custGeom>
            <a:avLst/>
            <a:gdLst/>
            <a:ahLst/>
            <a:cxnLst/>
            <a:rect l="l" t="t" r="r" b="b"/>
            <a:pathLst>
              <a:path w="97789" h="21589">
                <a:moveTo>
                  <a:pt x="0" y="21336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3" name="object 143"/>
          <p:cNvSpPr/>
          <p:nvPr/>
        </p:nvSpPr>
        <p:spPr>
          <a:xfrm>
            <a:off x="2503552" y="5989319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4" h="228600">
                <a:moveTo>
                  <a:pt x="0" y="0"/>
                </a:moveTo>
                <a:lnTo>
                  <a:pt x="100584" y="22860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4" name="object 144"/>
          <p:cNvSpPr/>
          <p:nvPr/>
        </p:nvSpPr>
        <p:spPr>
          <a:xfrm>
            <a:off x="2572133" y="6097386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70104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5" name="object 145"/>
          <p:cNvSpPr/>
          <p:nvPr/>
        </p:nvSpPr>
        <p:spPr>
          <a:xfrm>
            <a:off x="2640712" y="6020492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89" h="113029">
                <a:moveTo>
                  <a:pt x="0" y="112776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6" name="object 146"/>
          <p:cNvSpPr/>
          <p:nvPr/>
        </p:nvSpPr>
        <p:spPr>
          <a:xfrm>
            <a:off x="2707214" y="6020492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2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7" name="object 147"/>
          <p:cNvSpPr/>
          <p:nvPr/>
        </p:nvSpPr>
        <p:spPr>
          <a:xfrm>
            <a:off x="2773717" y="6051665"/>
            <a:ext cx="64510" cy="31173"/>
          </a:xfrm>
          <a:custGeom>
            <a:avLst/>
            <a:gdLst/>
            <a:ahLst/>
            <a:cxnLst/>
            <a:rect l="l" t="t" r="r" b="b"/>
            <a:pathLst>
              <a:path w="94614" h="45720">
                <a:moveTo>
                  <a:pt x="0" y="0"/>
                </a:moveTo>
                <a:lnTo>
                  <a:pt x="94487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8" name="object 148"/>
          <p:cNvSpPr/>
          <p:nvPr/>
        </p:nvSpPr>
        <p:spPr>
          <a:xfrm>
            <a:off x="2838140" y="5989319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13715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9" name="object 149"/>
          <p:cNvSpPr/>
          <p:nvPr/>
        </p:nvSpPr>
        <p:spPr>
          <a:xfrm>
            <a:off x="2904642" y="5989319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4" h="113029">
                <a:moveTo>
                  <a:pt x="0" y="0"/>
                </a:moveTo>
                <a:lnTo>
                  <a:pt x="100584" y="112775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0" name="object 150"/>
          <p:cNvSpPr/>
          <p:nvPr/>
        </p:nvSpPr>
        <p:spPr>
          <a:xfrm>
            <a:off x="2973221" y="5833455"/>
            <a:ext cx="66675" cy="232930"/>
          </a:xfrm>
          <a:custGeom>
            <a:avLst/>
            <a:gdLst/>
            <a:ahLst/>
            <a:cxnLst/>
            <a:rect l="l" t="t" r="r" b="b"/>
            <a:pathLst>
              <a:path w="97789" h="341629">
                <a:moveTo>
                  <a:pt x="0" y="34137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1" name="object 151"/>
          <p:cNvSpPr/>
          <p:nvPr/>
        </p:nvSpPr>
        <p:spPr>
          <a:xfrm>
            <a:off x="3039724" y="5833456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2" name="object 152"/>
          <p:cNvSpPr/>
          <p:nvPr/>
        </p:nvSpPr>
        <p:spPr>
          <a:xfrm>
            <a:off x="3106226" y="5536276"/>
            <a:ext cx="66675" cy="328613"/>
          </a:xfrm>
          <a:custGeom>
            <a:avLst/>
            <a:gdLst/>
            <a:ahLst/>
            <a:cxnLst/>
            <a:rect l="l" t="t" r="r" b="b"/>
            <a:pathLst>
              <a:path w="97789" h="481964">
                <a:moveTo>
                  <a:pt x="0" y="481583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3" name="object 153"/>
          <p:cNvSpPr/>
          <p:nvPr/>
        </p:nvSpPr>
        <p:spPr>
          <a:xfrm>
            <a:off x="3172727" y="5536276"/>
            <a:ext cx="66675" cy="311727"/>
          </a:xfrm>
          <a:custGeom>
            <a:avLst/>
            <a:gdLst/>
            <a:ahLst/>
            <a:cxnLst/>
            <a:rect l="l" t="t" r="r" b="b"/>
            <a:pathLst>
              <a:path w="97789" h="457200">
                <a:moveTo>
                  <a:pt x="0" y="0"/>
                </a:moveTo>
                <a:lnTo>
                  <a:pt x="97536" y="45720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4" name="object 154"/>
          <p:cNvSpPr/>
          <p:nvPr/>
        </p:nvSpPr>
        <p:spPr>
          <a:xfrm>
            <a:off x="3239229" y="5848003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0"/>
                </a:moveTo>
                <a:lnTo>
                  <a:pt x="97536" y="13715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5" name="object 155"/>
          <p:cNvSpPr/>
          <p:nvPr/>
        </p:nvSpPr>
        <p:spPr>
          <a:xfrm>
            <a:off x="3305731" y="5941522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2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6" name="object 156"/>
          <p:cNvSpPr/>
          <p:nvPr/>
        </p:nvSpPr>
        <p:spPr>
          <a:xfrm>
            <a:off x="3372233" y="5972695"/>
            <a:ext cx="66675" cy="141576"/>
          </a:xfrm>
          <a:custGeom>
            <a:avLst/>
            <a:gdLst/>
            <a:ahLst/>
            <a:cxnLst/>
            <a:rect l="l" t="t" r="r" b="b"/>
            <a:pathLst>
              <a:path w="97789" h="207645">
                <a:moveTo>
                  <a:pt x="0" y="0"/>
                </a:moveTo>
                <a:lnTo>
                  <a:pt x="97536" y="207264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7" name="object 157"/>
          <p:cNvSpPr/>
          <p:nvPr/>
        </p:nvSpPr>
        <p:spPr>
          <a:xfrm>
            <a:off x="3438734" y="6097386"/>
            <a:ext cx="64510" cy="16885"/>
          </a:xfrm>
          <a:custGeom>
            <a:avLst/>
            <a:gdLst/>
            <a:ahLst/>
            <a:cxnLst/>
            <a:rect l="l" t="t" r="r" b="b"/>
            <a:pathLst>
              <a:path w="94614" h="24764">
                <a:moveTo>
                  <a:pt x="0" y="24384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8" name="object 158"/>
          <p:cNvSpPr/>
          <p:nvPr/>
        </p:nvSpPr>
        <p:spPr>
          <a:xfrm>
            <a:off x="3503159" y="6066212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4" h="45720">
                <a:moveTo>
                  <a:pt x="0" y="45719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9" name="object 159"/>
          <p:cNvSpPr/>
          <p:nvPr/>
        </p:nvSpPr>
        <p:spPr>
          <a:xfrm>
            <a:off x="3571738" y="6066212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89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0" name="object 160"/>
          <p:cNvSpPr/>
          <p:nvPr/>
        </p:nvSpPr>
        <p:spPr>
          <a:xfrm>
            <a:off x="3638240" y="5972695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18288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1" name="object 161"/>
          <p:cNvSpPr/>
          <p:nvPr/>
        </p:nvSpPr>
        <p:spPr>
          <a:xfrm>
            <a:off x="3704741" y="5848003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18287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2" name="object 162"/>
          <p:cNvSpPr/>
          <p:nvPr/>
        </p:nvSpPr>
        <p:spPr>
          <a:xfrm>
            <a:off x="3771243" y="5848003"/>
            <a:ext cx="68840" cy="187036"/>
          </a:xfrm>
          <a:custGeom>
            <a:avLst/>
            <a:gdLst/>
            <a:ahLst/>
            <a:cxnLst/>
            <a:rect l="l" t="t" r="r" b="b"/>
            <a:pathLst>
              <a:path w="100964" h="274320">
                <a:moveTo>
                  <a:pt x="0" y="0"/>
                </a:moveTo>
                <a:lnTo>
                  <a:pt x="100584" y="2743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3" name="object 163"/>
          <p:cNvSpPr/>
          <p:nvPr/>
        </p:nvSpPr>
        <p:spPr>
          <a:xfrm>
            <a:off x="3839824" y="6035040"/>
            <a:ext cx="64510" cy="16885"/>
          </a:xfrm>
          <a:custGeom>
            <a:avLst/>
            <a:gdLst/>
            <a:ahLst/>
            <a:cxnLst/>
            <a:rect l="l" t="t" r="r" b="b"/>
            <a:pathLst>
              <a:path w="94614" h="24764">
                <a:moveTo>
                  <a:pt x="0" y="0"/>
                </a:moveTo>
                <a:lnTo>
                  <a:pt x="94487" y="2438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4" name="object 164"/>
          <p:cNvSpPr/>
          <p:nvPr/>
        </p:nvSpPr>
        <p:spPr>
          <a:xfrm>
            <a:off x="3904248" y="6020492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4" h="45720">
                <a:moveTo>
                  <a:pt x="0" y="4572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5" name="object 165"/>
          <p:cNvSpPr/>
          <p:nvPr/>
        </p:nvSpPr>
        <p:spPr>
          <a:xfrm>
            <a:off x="3972827" y="6020492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89" h="113029">
                <a:moveTo>
                  <a:pt x="0" y="0"/>
                </a:moveTo>
                <a:lnTo>
                  <a:pt x="97536" y="11277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6" name="object 166"/>
          <p:cNvSpPr/>
          <p:nvPr/>
        </p:nvSpPr>
        <p:spPr>
          <a:xfrm>
            <a:off x="4039329" y="6097385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0"/>
                </a:moveTo>
                <a:lnTo>
                  <a:pt x="97536" y="18288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7" name="object 167"/>
          <p:cNvSpPr/>
          <p:nvPr/>
        </p:nvSpPr>
        <p:spPr>
          <a:xfrm>
            <a:off x="4105831" y="6082838"/>
            <a:ext cx="68840" cy="139411"/>
          </a:xfrm>
          <a:custGeom>
            <a:avLst/>
            <a:gdLst/>
            <a:ahLst/>
            <a:cxnLst/>
            <a:rect l="l" t="t" r="r" b="b"/>
            <a:pathLst>
              <a:path w="100964" h="204470">
                <a:moveTo>
                  <a:pt x="0" y="204215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8" name="object 168"/>
          <p:cNvSpPr/>
          <p:nvPr/>
        </p:nvSpPr>
        <p:spPr>
          <a:xfrm>
            <a:off x="4174410" y="6082838"/>
            <a:ext cx="66675" cy="155864"/>
          </a:xfrm>
          <a:custGeom>
            <a:avLst/>
            <a:gdLst/>
            <a:ahLst/>
            <a:cxnLst/>
            <a:rect l="l" t="t" r="r" b="b"/>
            <a:pathLst>
              <a:path w="97789" h="228600">
                <a:moveTo>
                  <a:pt x="0" y="0"/>
                </a:moveTo>
                <a:lnTo>
                  <a:pt x="97536" y="22859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9" name="object 169"/>
          <p:cNvSpPr/>
          <p:nvPr/>
        </p:nvSpPr>
        <p:spPr>
          <a:xfrm>
            <a:off x="4240913" y="6238702"/>
            <a:ext cx="64510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0" name="object 170"/>
          <p:cNvSpPr/>
          <p:nvPr/>
        </p:nvSpPr>
        <p:spPr>
          <a:xfrm>
            <a:off x="4305336" y="6128559"/>
            <a:ext cx="66675" cy="110403"/>
          </a:xfrm>
          <a:custGeom>
            <a:avLst/>
            <a:gdLst/>
            <a:ahLst/>
            <a:cxnLst/>
            <a:rect l="l" t="t" r="r" b="b"/>
            <a:pathLst>
              <a:path w="97789" h="161925">
                <a:moveTo>
                  <a:pt x="0" y="161544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1" name="object 171"/>
          <p:cNvSpPr/>
          <p:nvPr/>
        </p:nvSpPr>
        <p:spPr>
          <a:xfrm>
            <a:off x="4371839" y="6128559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5" h="70485">
                <a:moveTo>
                  <a:pt x="0" y="0"/>
                </a:moveTo>
                <a:lnTo>
                  <a:pt x="100584" y="70104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2" name="object 172"/>
          <p:cNvSpPr/>
          <p:nvPr/>
        </p:nvSpPr>
        <p:spPr>
          <a:xfrm>
            <a:off x="4440418" y="6176356"/>
            <a:ext cx="66675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3" name="object 173"/>
          <p:cNvSpPr/>
          <p:nvPr/>
        </p:nvSpPr>
        <p:spPr>
          <a:xfrm>
            <a:off x="4506919" y="6020492"/>
            <a:ext cx="66675" cy="155864"/>
          </a:xfrm>
          <a:custGeom>
            <a:avLst/>
            <a:gdLst/>
            <a:ahLst/>
            <a:cxnLst/>
            <a:rect l="l" t="t" r="r" b="b"/>
            <a:pathLst>
              <a:path w="97790" h="228600">
                <a:moveTo>
                  <a:pt x="0" y="22860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4" name="object 174"/>
          <p:cNvSpPr/>
          <p:nvPr/>
        </p:nvSpPr>
        <p:spPr>
          <a:xfrm>
            <a:off x="4573421" y="6020492"/>
            <a:ext cx="66675" cy="139411"/>
          </a:xfrm>
          <a:custGeom>
            <a:avLst/>
            <a:gdLst/>
            <a:ahLst/>
            <a:cxnLst/>
            <a:rect l="l" t="t" r="r" b="b"/>
            <a:pathLst>
              <a:path w="97790" h="204470">
                <a:moveTo>
                  <a:pt x="0" y="0"/>
                </a:moveTo>
                <a:lnTo>
                  <a:pt x="97535" y="20421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5" name="object 175"/>
          <p:cNvSpPr/>
          <p:nvPr/>
        </p:nvSpPr>
        <p:spPr>
          <a:xfrm>
            <a:off x="4639924" y="6066212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90" h="137160">
                <a:moveTo>
                  <a:pt x="0" y="13716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6" name="object 176"/>
          <p:cNvSpPr/>
          <p:nvPr/>
        </p:nvSpPr>
        <p:spPr>
          <a:xfrm>
            <a:off x="4706426" y="6066212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90" h="91439">
                <a:moveTo>
                  <a:pt x="0" y="0"/>
                </a:moveTo>
                <a:lnTo>
                  <a:pt x="97535" y="9143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7" name="object 177"/>
          <p:cNvSpPr/>
          <p:nvPr/>
        </p:nvSpPr>
        <p:spPr>
          <a:xfrm>
            <a:off x="4772927" y="6128558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0"/>
                </a:moveTo>
                <a:lnTo>
                  <a:pt x="97536" y="4572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8" name="object 178"/>
          <p:cNvSpPr/>
          <p:nvPr/>
        </p:nvSpPr>
        <p:spPr>
          <a:xfrm>
            <a:off x="4839429" y="6159731"/>
            <a:ext cx="66675" cy="16885"/>
          </a:xfrm>
          <a:custGeom>
            <a:avLst/>
            <a:gdLst/>
            <a:ahLst/>
            <a:cxnLst/>
            <a:rect l="l" t="t" r="r" b="b"/>
            <a:pathLst>
              <a:path w="97790" h="24764">
                <a:moveTo>
                  <a:pt x="0" y="0"/>
                </a:moveTo>
                <a:lnTo>
                  <a:pt x="97535" y="2438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9" name="object 179"/>
          <p:cNvSpPr/>
          <p:nvPr/>
        </p:nvSpPr>
        <p:spPr>
          <a:xfrm>
            <a:off x="4905931" y="6128559"/>
            <a:ext cx="66675" cy="48058"/>
          </a:xfrm>
          <a:custGeom>
            <a:avLst/>
            <a:gdLst/>
            <a:ahLst/>
            <a:cxnLst/>
            <a:rect l="l" t="t" r="r" b="b"/>
            <a:pathLst>
              <a:path w="97790" h="70485">
                <a:moveTo>
                  <a:pt x="0" y="70104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0" name="object 180"/>
          <p:cNvSpPr/>
          <p:nvPr/>
        </p:nvSpPr>
        <p:spPr>
          <a:xfrm>
            <a:off x="4972432" y="6128558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90" h="91439">
                <a:moveTo>
                  <a:pt x="0" y="0"/>
                </a:moveTo>
                <a:lnTo>
                  <a:pt x="97536" y="9144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1" name="object 181"/>
          <p:cNvSpPr/>
          <p:nvPr/>
        </p:nvSpPr>
        <p:spPr>
          <a:xfrm>
            <a:off x="5038934" y="6190903"/>
            <a:ext cx="66675" cy="16885"/>
          </a:xfrm>
          <a:custGeom>
            <a:avLst/>
            <a:gdLst/>
            <a:ahLst/>
            <a:cxnLst/>
            <a:rect l="l" t="t" r="r" b="b"/>
            <a:pathLst>
              <a:path w="97790" h="24764">
                <a:moveTo>
                  <a:pt x="0" y="0"/>
                </a:moveTo>
                <a:lnTo>
                  <a:pt x="97535" y="2438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2" name="object 182"/>
          <p:cNvSpPr/>
          <p:nvPr/>
        </p:nvSpPr>
        <p:spPr>
          <a:xfrm>
            <a:off x="5105436" y="6082838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90" h="182879">
                <a:moveTo>
                  <a:pt x="0" y="18287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3" name="object 183"/>
          <p:cNvSpPr/>
          <p:nvPr/>
        </p:nvSpPr>
        <p:spPr>
          <a:xfrm>
            <a:off x="5171938" y="6082838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5" h="45720">
                <a:moveTo>
                  <a:pt x="0" y="0"/>
                </a:moveTo>
                <a:lnTo>
                  <a:pt x="100583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4" name="object 184"/>
          <p:cNvSpPr/>
          <p:nvPr/>
        </p:nvSpPr>
        <p:spPr>
          <a:xfrm>
            <a:off x="5240519" y="6114010"/>
            <a:ext cx="64510" cy="124691"/>
          </a:xfrm>
          <a:custGeom>
            <a:avLst/>
            <a:gdLst/>
            <a:ahLst/>
            <a:cxnLst/>
            <a:rect l="l" t="t" r="r" b="b"/>
            <a:pathLst>
              <a:path w="94615" h="182879">
                <a:moveTo>
                  <a:pt x="0" y="0"/>
                </a:moveTo>
                <a:lnTo>
                  <a:pt x="94488" y="18287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5" name="object 185"/>
          <p:cNvSpPr/>
          <p:nvPr/>
        </p:nvSpPr>
        <p:spPr>
          <a:xfrm>
            <a:off x="5304942" y="6190903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5" h="70485">
                <a:moveTo>
                  <a:pt x="0" y="70103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6" name="object 186"/>
          <p:cNvSpPr/>
          <p:nvPr/>
        </p:nvSpPr>
        <p:spPr>
          <a:xfrm>
            <a:off x="5373522" y="6176356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5" h="21589">
                <a:moveTo>
                  <a:pt x="0" y="2133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7" name="object 187"/>
          <p:cNvSpPr/>
          <p:nvPr/>
        </p:nvSpPr>
        <p:spPr>
          <a:xfrm>
            <a:off x="5442101" y="6176356"/>
            <a:ext cx="66675" cy="45893"/>
          </a:xfrm>
          <a:custGeom>
            <a:avLst/>
            <a:gdLst/>
            <a:ahLst/>
            <a:cxnLst/>
            <a:rect l="l" t="t" r="r" b="b"/>
            <a:pathLst>
              <a:path w="97790" h="67310">
                <a:moveTo>
                  <a:pt x="0" y="0"/>
                </a:moveTo>
                <a:lnTo>
                  <a:pt x="97536" y="6705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8" name="object 188"/>
          <p:cNvSpPr/>
          <p:nvPr/>
        </p:nvSpPr>
        <p:spPr>
          <a:xfrm>
            <a:off x="5508603" y="6176356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5" h="67310">
                <a:moveTo>
                  <a:pt x="0" y="6705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9" name="object 189"/>
          <p:cNvSpPr/>
          <p:nvPr/>
        </p:nvSpPr>
        <p:spPr>
          <a:xfrm>
            <a:off x="5577184" y="6159731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24383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0" name="object 190"/>
          <p:cNvSpPr/>
          <p:nvPr/>
        </p:nvSpPr>
        <p:spPr>
          <a:xfrm>
            <a:off x="5645764" y="6159730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5" h="45720">
                <a:moveTo>
                  <a:pt x="0" y="0"/>
                </a:moveTo>
                <a:lnTo>
                  <a:pt x="100583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1" name="object 191"/>
          <p:cNvSpPr/>
          <p:nvPr/>
        </p:nvSpPr>
        <p:spPr>
          <a:xfrm>
            <a:off x="5714343" y="6097386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5" h="137160">
                <a:moveTo>
                  <a:pt x="0" y="13716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2" name="object 192"/>
          <p:cNvSpPr/>
          <p:nvPr/>
        </p:nvSpPr>
        <p:spPr>
          <a:xfrm>
            <a:off x="5782924" y="6097386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90" h="137160">
                <a:moveTo>
                  <a:pt x="0" y="0"/>
                </a:moveTo>
                <a:lnTo>
                  <a:pt x="97536" y="13716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3" name="object 193"/>
          <p:cNvSpPr/>
          <p:nvPr/>
        </p:nvSpPr>
        <p:spPr>
          <a:xfrm>
            <a:off x="5849426" y="6128558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90" h="91439">
                <a:moveTo>
                  <a:pt x="0" y="9144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4" name="object 194"/>
          <p:cNvSpPr/>
          <p:nvPr/>
        </p:nvSpPr>
        <p:spPr>
          <a:xfrm>
            <a:off x="5915927" y="5989320"/>
            <a:ext cx="66675" cy="139411"/>
          </a:xfrm>
          <a:custGeom>
            <a:avLst/>
            <a:gdLst/>
            <a:ahLst/>
            <a:cxnLst/>
            <a:rect l="l" t="t" r="r" b="b"/>
            <a:pathLst>
              <a:path w="97790" h="204470">
                <a:moveTo>
                  <a:pt x="0" y="20421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5" name="object 195"/>
          <p:cNvSpPr/>
          <p:nvPr/>
        </p:nvSpPr>
        <p:spPr>
          <a:xfrm>
            <a:off x="5982429" y="5989319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0"/>
                </a:moveTo>
                <a:lnTo>
                  <a:pt x="97535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6" name="object 196"/>
          <p:cNvSpPr/>
          <p:nvPr/>
        </p:nvSpPr>
        <p:spPr>
          <a:xfrm>
            <a:off x="6048931" y="6020492"/>
            <a:ext cx="66675" cy="108239"/>
          </a:xfrm>
          <a:custGeom>
            <a:avLst/>
            <a:gdLst/>
            <a:ahLst/>
            <a:cxnLst/>
            <a:rect l="l" t="t" r="r" b="b"/>
            <a:pathLst>
              <a:path w="97790" h="158750">
                <a:moveTo>
                  <a:pt x="0" y="0"/>
                </a:moveTo>
                <a:lnTo>
                  <a:pt x="97535" y="15849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7" name="object 197"/>
          <p:cNvSpPr/>
          <p:nvPr/>
        </p:nvSpPr>
        <p:spPr>
          <a:xfrm>
            <a:off x="6115432" y="6066212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90" h="91439">
                <a:moveTo>
                  <a:pt x="0" y="9143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8" name="object 198"/>
          <p:cNvSpPr/>
          <p:nvPr/>
        </p:nvSpPr>
        <p:spPr>
          <a:xfrm>
            <a:off x="6181934" y="6066212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90" h="137160">
                <a:moveTo>
                  <a:pt x="0" y="0"/>
                </a:moveTo>
                <a:lnTo>
                  <a:pt x="97535" y="13716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9" name="object 199"/>
          <p:cNvSpPr/>
          <p:nvPr/>
        </p:nvSpPr>
        <p:spPr>
          <a:xfrm>
            <a:off x="6248436" y="6159731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0"/>
                </a:moveTo>
                <a:lnTo>
                  <a:pt x="100584" y="24383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0" name="object 200"/>
          <p:cNvSpPr/>
          <p:nvPr/>
        </p:nvSpPr>
        <p:spPr>
          <a:xfrm>
            <a:off x="6317016" y="6159731"/>
            <a:ext cx="66675" cy="16885"/>
          </a:xfrm>
          <a:custGeom>
            <a:avLst/>
            <a:gdLst/>
            <a:ahLst/>
            <a:cxnLst/>
            <a:rect l="l" t="t" r="r" b="b"/>
            <a:pathLst>
              <a:path w="97790" h="24764">
                <a:moveTo>
                  <a:pt x="0" y="24383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1" name="object 201"/>
          <p:cNvSpPr/>
          <p:nvPr/>
        </p:nvSpPr>
        <p:spPr>
          <a:xfrm>
            <a:off x="6383518" y="6159730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2" name="object 202"/>
          <p:cNvSpPr/>
          <p:nvPr/>
        </p:nvSpPr>
        <p:spPr>
          <a:xfrm>
            <a:off x="6450021" y="6051666"/>
            <a:ext cx="64510" cy="139411"/>
          </a:xfrm>
          <a:custGeom>
            <a:avLst/>
            <a:gdLst/>
            <a:ahLst/>
            <a:cxnLst/>
            <a:rect l="l" t="t" r="r" b="b"/>
            <a:pathLst>
              <a:path w="94615" h="204470">
                <a:moveTo>
                  <a:pt x="0" y="204216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3" name="object 203"/>
          <p:cNvSpPr/>
          <p:nvPr/>
        </p:nvSpPr>
        <p:spPr>
          <a:xfrm>
            <a:off x="6514444" y="6051665"/>
            <a:ext cx="51955" cy="73169"/>
          </a:xfrm>
          <a:custGeom>
            <a:avLst/>
            <a:gdLst/>
            <a:ahLst/>
            <a:cxnLst/>
            <a:rect l="l" t="t" r="r" b="b"/>
            <a:pathLst>
              <a:path w="76200" h="107314">
                <a:moveTo>
                  <a:pt x="0" y="0"/>
                </a:moveTo>
                <a:lnTo>
                  <a:pt x="76200" y="107156"/>
                </a:lnTo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4" name="object 204"/>
          <p:cNvSpPr/>
          <p:nvPr/>
        </p:nvSpPr>
        <p:spPr>
          <a:xfrm>
            <a:off x="640775" y="6086662"/>
            <a:ext cx="27276" cy="90055"/>
          </a:xfrm>
          <a:custGeom>
            <a:avLst/>
            <a:gdLst/>
            <a:ahLst/>
            <a:cxnLst/>
            <a:rect l="l" t="t" r="r" b="b"/>
            <a:pathLst>
              <a:path w="40005" h="132079">
                <a:moveTo>
                  <a:pt x="0" y="0"/>
                </a:moveTo>
                <a:lnTo>
                  <a:pt x="39623" y="131551"/>
                </a:lnTo>
              </a:path>
            </a:pathLst>
          </a:custGeom>
          <a:ln w="1270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5" name="object 205"/>
          <p:cNvSpPr/>
          <p:nvPr/>
        </p:nvSpPr>
        <p:spPr>
          <a:xfrm>
            <a:off x="676831" y="6145183"/>
            <a:ext cx="58449" cy="31173"/>
          </a:xfrm>
          <a:custGeom>
            <a:avLst/>
            <a:gdLst/>
            <a:ahLst/>
            <a:cxnLst/>
            <a:rect l="l" t="t" r="r" b="b"/>
            <a:pathLst>
              <a:path w="85725" h="45720">
                <a:moveTo>
                  <a:pt x="0" y="45719"/>
                </a:moveTo>
                <a:lnTo>
                  <a:pt x="8534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6" name="object 206"/>
          <p:cNvSpPr/>
          <p:nvPr/>
        </p:nvSpPr>
        <p:spPr>
          <a:xfrm>
            <a:off x="735019" y="6145183"/>
            <a:ext cx="60614" cy="45893"/>
          </a:xfrm>
          <a:custGeom>
            <a:avLst/>
            <a:gdLst/>
            <a:ahLst/>
            <a:cxnLst/>
            <a:rect l="l" t="t" r="r" b="b"/>
            <a:pathLst>
              <a:path w="88900" h="67310">
                <a:moveTo>
                  <a:pt x="0" y="0"/>
                </a:moveTo>
                <a:lnTo>
                  <a:pt x="88392" y="6705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7" name="object 207"/>
          <p:cNvSpPr/>
          <p:nvPr/>
        </p:nvSpPr>
        <p:spPr>
          <a:xfrm>
            <a:off x="795287" y="6176356"/>
            <a:ext cx="60614" cy="1472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336"/>
                </a:moveTo>
                <a:lnTo>
                  <a:pt x="88391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8" name="object 208"/>
          <p:cNvSpPr/>
          <p:nvPr/>
        </p:nvSpPr>
        <p:spPr>
          <a:xfrm>
            <a:off x="855554" y="6176356"/>
            <a:ext cx="64510" cy="62345"/>
          </a:xfrm>
          <a:custGeom>
            <a:avLst/>
            <a:gdLst/>
            <a:ahLst/>
            <a:cxnLst/>
            <a:rect l="l" t="t" r="r" b="b"/>
            <a:pathLst>
              <a:path w="94615" h="91439">
                <a:moveTo>
                  <a:pt x="0" y="0"/>
                </a:moveTo>
                <a:lnTo>
                  <a:pt x="94488" y="9144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9" name="object 209"/>
          <p:cNvSpPr/>
          <p:nvPr/>
        </p:nvSpPr>
        <p:spPr>
          <a:xfrm>
            <a:off x="919979" y="6097386"/>
            <a:ext cx="68840" cy="141576"/>
          </a:xfrm>
          <a:custGeom>
            <a:avLst/>
            <a:gdLst/>
            <a:ahLst/>
            <a:cxnLst/>
            <a:rect l="l" t="t" r="r" b="b"/>
            <a:pathLst>
              <a:path w="100965" h="207645">
                <a:moveTo>
                  <a:pt x="0" y="207264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0" name="object 210"/>
          <p:cNvSpPr/>
          <p:nvPr/>
        </p:nvSpPr>
        <p:spPr>
          <a:xfrm>
            <a:off x="988558" y="6097385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0"/>
                </a:moveTo>
                <a:lnTo>
                  <a:pt x="97536" y="4572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1" name="object 211"/>
          <p:cNvSpPr/>
          <p:nvPr/>
        </p:nvSpPr>
        <p:spPr>
          <a:xfrm>
            <a:off x="1055060" y="6128558"/>
            <a:ext cx="68840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2" name="object 212"/>
          <p:cNvSpPr/>
          <p:nvPr/>
        </p:nvSpPr>
        <p:spPr>
          <a:xfrm>
            <a:off x="1123640" y="6128558"/>
            <a:ext cx="64510" cy="31173"/>
          </a:xfrm>
          <a:custGeom>
            <a:avLst/>
            <a:gdLst/>
            <a:ahLst/>
            <a:cxnLst/>
            <a:rect l="l" t="t" r="r" b="b"/>
            <a:pathLst>
              <a:path w="94614" h="45720">
                <a:moveTo>
                  <a:pt x="0" y="0"/>
                </a:moveTo>
                <a:lnTo>
                  <a:pt x="94487" y="4572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3" name="object 213"/>
          <p:cNvSpPr/>
          <p:nvPr/>
        </p:nvSpPr>
        <p:spPr>
          <a:xfrm>
            <a:off x="1188064" y="6159730"/>
            <a:ext cx="64510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488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4" name="object 214"/>
          <p:cNvSpPr/>
          <p:nvPr/>
        </p:nvSpPr>
        <p:spPr>
          <a:xfrm>
            <a:off x="1252488" y="6003866"/>
            <a:ext cx="64510" cy="155864"/>
          </a:xfrm>
          <a:custGeom>
            <a:avLst/>
            <a:gdLst/>
            <a:ahLst/>
            <a:cxnLst/>
            <a:rect l="l" t="t" r="r" b="b"/>
            <a:pathLst>
              <a:path w="94614" h="228600">
                <a:moveTo>
                  <a:pt x="0" y="228600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5" name="object 215"/>
          <p:cNvSpPr/>
          <p:nvPr/>
        </p:nvSpPr>
        <p:spPr>
          <a:xfrm>
            <a:off x="1316911" y="6003867"/>
            <a:ext cx="64510" cy="79231"/>
          </a:xfrm>
          <a:custGeom>
            <a:avLst/>
            <a:gdLst/>
            <a:ahLst/>
            <a:cxnLst/>
            <a:rect l="l" t="t" r="r" b="b"/>
            <a:pathLst>
              <a:path w="94614" h="116204">
                <a:moveTo>
                  <a:pt x="0" y="0"/>
                </a:moveTo>
                <a:lnTo>
                  <a:pt x="94487" y="11582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6" name="object 216"/>
          <p:cNvSpPr/>
          <p:nvPr/>
        </p:nvSpPr>
        <p:spPr>
          <a:xfrm>
            <a:off x="1381335" y="6082838"/>
            <a:ext cx="66675" cy="108239"/>
          </a:xfrm>
          <a:custGeom>
            <a:avLst/>
            <a:gdLst/>
            <a:ahLst/>
            <a:cxnLst/>
            <a:rect l="l" t="t" r="r" b="b"/>
            <a:pathLst>
              <a:path w="97789" h="158750">
                <a:moveTo>
                  <a:pt x="0" y="0"/>
                </a:moveTo>
                <a:lnTo>
                  <a:pt x="97535" y="158495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7" name="object 217"/>
          <p:cNvSpPr/>
          <p:nvPr/>
        </p:nvSpPr>
        <p:spPr>
          <a:xfrm>
            <a:off x="1447836" y="6190903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0"/>
                </a:moveTo>
                <a:lnTo>
                  <a:pt x="100584" y="7010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8" name="object 218"/>
          <p:cNvSpPr/>
          <p:nvPr/>
        </p:nvSpPr>
        <p:spPr>
          <a:xfrm>
            <a:off x="1516416" y="6114010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4" h="182879">
                <a:moveTo>
                  <a:pt x="0" y="182879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9" name="object 219"/>
          <p:cNvSpPr/>
          <p:nvPr/>
        </p:nvSpPr>
        <p:spPr>
          <a:xfrm>
            <a:off x="1584996" y="6097386"/>
            <a:ext cx="71004" cy="16885"/>
          </a:xfrm>
          <a:custGeom>
            <a:avLst/>
            <a:gdLst/>
            <a:ahLst/>
            <a:cxnLst/>
            <a:rect l="l" t="t" r="r" b="b"/>
            <a:pathLst>
              <a:path w="104139" h="24764">
                <a:moveTo>
                  <a:pt x="0" y="24384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0" name="object 220"/>
          <p:cNvSpPr/>
          <p:nvPr/>
        </p:nvSpPr>
        <p:spPr>
          <a:xfrm>
            <a:off x="1655654" y="6097385"/>
            <a:ext cx="71004" cy="31173"/>
          </a:xfrm>
          <a:custGeom>
            <a:avLst/>
            <a:gdLst/>
            <a:ahLst/>
            <a:cxnLst/>
            <a:rect l="l" t="t" r="r" b="b"/>
            <a:pathLst>
              <a:path w="104139" h="45720">
                <a:moveTo>
                  <a:pt x="0" y="0"/>
                </a:moveTo>
                <a:lnTo>
                  <a:pt x="103632" y="4572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1" name="object 221"/>
          <p:cNvSpPr/>
          <p:nvPr/>
        </p:nvSpPr>
        <p:spPr>
          <a:xfrm>
            <a:off x="1726313" y="6020492"/>
            <a:ext cx="68840" cy="108239"/>
          </a:xfrm>
          <a:custGeom>
            <a:avLst/>
            <a:gdLst/>
            <a:ahLst/>
            <a:cxnLst/>
            <a:rect l="l" t="t" r="r" b="b"/>
            <a:pathLst>
              <a:path w="100964" h="158750">
                <a:moveTo>
                  <a:pt x="0" y="15849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2" name="object 222"/>
          <p:cNvSpPr/>
          <p:nvPr/>
        </p:nvSpPr>
        <p:spPr>
          <a:xfrm>
            <a:off x="1794893" y="6020492"/>
            <a:ext cx="71004" cy="124691"/>
          </a:xfrm>
          <a:custGeom>
            <a:avLst/>
            <a:gdLst/>
            <a:ahLst/>
            <a:cxnLst/>
            <a:rect l="l" t="t" r="r" b="b"/>
            <a:pathLst>
              <a:path w="104139" h="182879">
                <a:moveTo>
                  <a:pt x="0" y="0"/>
                </a:moveTo>
                <a:lnTo>
                  <a:pt x="103631" y="18288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3" name="object 223"/>
          <p:cNvSpPr/>
          <p:nvPr/>
        </p:nvSpPr>
        <p:spPr>
          <a:xfrm>
            <a:off x="1865551" y="6145183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4" h="67310">
                <a:moveTo>
                  <a:pt x="0" y="0"/>
                </a:moveTo>
                <a:lnTo>
                  <a:pt x="100584" y="6705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4" name="object 224"/>
          <p:cNvSpPr/>
          <p:nvPr/>
        </p:nvSpPr>
        <p:spPr>
          <a:xfrm>
            <a:off x="1934131" y="6097386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4" h="137160">
                <a:moveTo>
                  <a:pt x="0" y="13716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5" name="object 225"/>
          <p:cNvSpPr/>
          <p:nvPr/>
        </p:nvSpPr>
        <p:spPr>
          <a:xfrm>
            <a:off x="2002711" y="5989319"/>
            <a:ext cx="66675" cy="108239"/>
          </a:xfrm>
          <a:custGeom>
            <a:avLst/>
            <a:gdLst/>
            <a:ahLst/>
            <a:cxnLst/>
            <a:rect l="l" t="t" r="r" b="b"/>
            <a:pathLst>
              <a:path w="97789" h="158750">
                <a:moveTo>
                  <a:pt x="0" y="15849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6" name="object 226"/>
          <p:cNvSpPr/>
          <p:nvPr/>
        </p:nvSpPr>
        <p:spPr>
          <a:xfrm>
            <a:off x="2069212" y="5989320"/>
            <a:ext cx="71004" cy="139411"/>
          </a:xfrm>
          <a:custGeom>
            <a:avLst/>
            <a:gdLst/>
            <a:ahLst/>
            <a:cxnLst/>
            <a:rect l="l" t="t" r="r" b="b"/>
            <a:pathLst>
              <a:path w="104139" h="204470">
                <a:moveTo>
                  <a:pt x="0" y="0"/>
                </a:moveTo>
                <a:lnTo>
                  <a:pt x="103631" y="204215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7" name="object 227"/>
          <p:cNvSpPr/>
          <p:nvPr/>
        </p:nvSpPr>
        <p:spPr>
          <a:xfrm>
            <a:off x="2139871" y="6097385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4" h="45720">
                <a:moveTo>
                  <a:pt x="0" y="4572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8" name="object 228"/>
          <p:cNvSpPr/>
          <p:nvPr/>
        </p:nvSpPr>
        <p:spPr>
          <a:xfrm>
            <a:off x="2208451" y="6097386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0"/>
                </a:moveTo>
                <a:lnTo>
                  <a:pt x="100583" y="9144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9" name="object 229"/>
          <p:cNvSpPr/>
          <p:nvPr/>
        </p:nvSpPr>
        <p:spPr>
          <a:xfrm>
            <a:off x="2277031" y="6003866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4" h="228600">
                <a:moveTo>
                  <a:pt x="0" y="22860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0" name="object 230"/>
          <p:cNvSpPr/>
          <p:nvPr/>
        </p:nvSpPr>
        <p:spPr>
          <a:xfrm>
            <a:off x="2345611" y="6003866"/>
            <a:ext cx="66675" cy="155864"/>
          </a:xfrm>
          <a:custGeom>
            <a:avLst/>
            <a:gdLst/>
            <a:ahLst/>
            <a:cxnLst/>
            <a:rect l="l" t="t" r="r" b="b"/>
            <a:pathLst>
              <a:path w="97789" h="228600">
                <a:moveTo>
                  <a:pt x="0" y="0"/>
                </a:moveTo>
                <a:lnTo>
                  <a:pt x="97536" y="22860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1" name="object 231"/>
          <p:cNvSpPr/>
          <p:nvPr/>
        </p:nvSpPr>
        <p:spPr>
          <a:xfrm>
            <a:off x="2412113" y="6159730"/>
            <a:ext cx="71004" cy="0"/>
          </a:xfrm>
          <a:custGeom>
            <a:avLst/>
            <a:gdLst/>
            <a:ahLst/>
            <a:cxnLst/>
            <a:rect l="l" t="t" r="r" b="b"/>
            <a:pathLst>
              <a:path w="104139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2" name="object 232"/>
          <p:cNvSpPr/>
          <p:nvPr/>
        </p:nvSpPr>
        <p:spPr>
          <a:xfrm>
            <a:off x="2482771" y="6145183"/>
            <a:ext cx="66675" cy="14720"/>
          </a:xfrm>
          <a:custGeom>
            <a:avLst/>
            <a:gdLst/>
            <a:ahLst/>
            <a:cxnLst/>
            <a:rect l="l" t="t" r="r" b="b"/>
            <a:pathLst>
              <a:path w="97789" h="21589">
                <a:moveTo>
                  <a:pt x="0" y="21336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3" name="object 233"/>
          <p:cNvSpPr/>
          <p:nvPr/>
        </p:nvSpPr>
        <p:spPr>
          <a:xfrm>
            <a:off x="2549272" y="6003867"/>
            <a:ext cx="71004" cy="141576"/>
          </a:xfrm>
          <a:custGeom>
            <a:avLst/>
            <a:gdLst/>
            <a:ahLst/>
            <a:cxnLst/>
            <a:rect l="l" t="t" r="r" b="b"/>
            <a:pathLst>
              <a:path w="104139" h="207645">
                <a:moveTo>
                  <a:pt x="0" y="207263"/>
                </a:moveTo>
                <a:lnTo>
                  <a:pt x="103632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4" name="object 234"/>
          <p:cNvSpPr/>
          <p:nvPr/>
        </p:nvSpPr>
        <p:spPr>
          <a:xfrm>
            <a:off x="2619931" y="6003867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4" h="182879">
                <a:moveTo>
                  <a:pt x="0" y="0"/>
                </a:moveTo>
                <a:lnTo>
                  <a:pt x="100584" y="18287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5" name="object 235"/>
          <p:cNvSpPr/>
          <p:nvPr/>
        </p:nvSpPr>
        <p:spPr>
          <a:xfrm>
            <a:off x="2688511" y="6128559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0"/>
                </a:moveTo>
                <a:lnTo>
                  <a:pt x="100583" y="70104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6" name="object 236"/>
          <p:cNvSpPr/>
          <p:nvPr/>
        </p:nvSpPr>
        <p:spPr>
          <a:xfrm>
            <a:off x="2757090" y="5958147"/>
            <a:ext cx="66675" cy="218209"/>
          </a:xfrm>
          <a:custGeom>
            <a:avLst/>
            <a:gdLst/>
            <a:ahLst/>
            <a:cxnLst/>
            <a:rect l="l" t="t" r="r" b="b"/>
            <a:pathLst>
              <a:path w="97789" h="320039">
                <a:moveTo>
                  <a:pt x="0" y="32003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7" name="object 237"/>
          <p:cNvSpPr/>
          <p:nvPr/>
        </p:nvSpPr>
        <p:spPr>
          <a:xfrm>
            <a:off x="2823592" y="5910349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70104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8" name="object 238"/>
          <p:cNvSpPr/>
          <p:nvPr/>
        </p:nvSpPr>
        <p:spPr>
          <a:xfrm>
            <a:off x="2892173" y="5833456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89" h="113029">
                <a:moveTo>
                  <a:pt x="0" y="11277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9" name="object 239"/>
          <p:cNvSpPr/>
          <p:nvPr/>
        </p:nvSpPr>
        <p:spPr>
          <a:xfrm>
            <a:off x="2958674" y="5739938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13716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0" name="object 240"/>
          <p:cNvSpPr/>
          <p:nvPr/>
        </p:nvSpPr>
        <p:spPr>
          <a:xfrm>
            <a:off x="3025176" y="5286894"/>
            <a:ext cx="71004" cy="453303"/>
          </a:xfrm>
          <a:custGeom>
            <a:avLst/>
            <a:gdLst/>
            <a:ahLst/>
            <a:cxnLst/>
            <a:rect l="l" t="t" r="r" b="b"/>
            <a:pathLst>
              <a:path w="104139" h="664845">
                <a:moveTo>
                  <a:pt x="0" y="664463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1" name="object 241"/>
          <p:cNvSpPr/>
          <p:nvPr/>
        </p:nvSpPr>
        <p:spPr>
          <a:xfrm>
            <a:off x="3095834" y="3965171"/>
            <a:ext cx="68407" cy="1321810"/>
          </a:xfrm>
          <a:custGeom>
            <a:avLst/>
            <a:gdLst/>
            <a:ahLst/>
            <a:cxnLst/>
            <a:rect l="l" t="t" r="r" b="b"/>
            <a:pathLst>
              <a:path w="100329" h="1938654">
                <a:moveTo>
                  <a:pt x="0" y="1938528"/>
                </a:moveTo>
                <a:lnTo>
                  <a:pt x="100268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2" name="object 242"/>
          <p:cNvSpPr/>
          <p:nvPr/>
        </p:nvSpPr>
        <p:spPr>
          <a:xfrm>
            <a:off x="3164657" y="3965171"/>
            <a:ext cx="66675" cy="1134774"/>
          </a:xfrm>
          <a:custGeom>
            <a:avLst/>
            <a:gdLst/>
            <a:ahLst/>
            <a:cxnLst/>
            <a:rect l="l" t="t" r="r" b="b"/>
            <a:pathLst>
              <a:path w="97789" h="1664335">
                <a:moveTo>
                  <a:pt x="0" y="0"/>
                </a:moveTo>
                <a:lnTo>
                  <a:pt x="97180" y="1664208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3" name="object 243"/>
          <p:cNvSpPr/>
          <p:nvPr/>
        </p:nvSpPr>
        <p:spPr>
          <a:xfrm>
            <a:off x="3230916" y="5099857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4" h="228600">
                <a:moveTo>
                  <a:pt x="0" y="0"/>
                </a:moveTo>
                <a:lnTo>
                  <a:pt x="100584" y="22860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4" name="object 244"/>
          <p:cNvSpPr/>
          <p:nvPr/>
        </p:nvSpPr>
        <p:spPr>
          <a:xfrm>
            <a:off x="3299497" y="5255721"/>
            <a:ext cx="68840" cy="467591"/>
          </a:xfrm>
          <a:custGeom>
            <a:avLst/>
            <a:gdLst/>
            <a:ahLst/>
            <a:cxnLst/>
            <a:rect l="l" t="t" r="r" b="b"/>
            <a:pathLst>
              <a:path w="100964" h="685800">
                <a:moveTo>
                  <a:pt x="0" y="0"/>
                </a:moveTo>
                <a:lnTo>
                  <a:pt x="100583" y="68580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5" name="object 245"/>
          <p:cNvSpPr/>
          <p:nvPr/>
        </p:nvSpPr>
        <p:spPr>
          <a:xfrm>
            <a:off x="3368076" y="5723312"/>
            <a:ext cx="66675" cy="79231"/>
          </a:xfrm>
          <a:custGeom>
            <a:avLst/>
            <a:gdLst/>
            <a:ahLst/>
            <a:cxnLst/>
            <a:rect l="l" t="t" r="r" b="b"/>
            <a:pathLst>
              <a:path w="97789" h="116204">
                <a:moveTo>
                  <a:pt x="0" y="0"/>
                </a:moveTo>
                <a:lnTo>
                  <a:pt x="97536" y="11582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6" name="object 246"/>
          <p:cNvSpPr/>
          <p:nvPr/>
        </p:nvSpPr>
        <p:spPr>
          <a:xfrm>
            <a:off x="3434578" y="5802283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4" h="45720">
                <a:moveTo>
                  <a:pt x="0" y="0"/>
                </a:moveTo>
                <a:lnTo>
                  <a:pt x="100584" y="4571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7" name="object 247"/>
          <p:cNvSpPr/>
          <p:nvPr/>
        </p:nvSpPr>
        <p:spPr>
          <a:xfrm>
            <a:off x="3503158" y="5833456"/>
            <a:ext cx="66675" cy="108239"/>
          </a:xfrm>
          <a:custGeom>
            <a:avLst/>
            <a:gdLst/>
            <a:ahLst/>
            <a:cxnLst/>
            <a:rect l="l" t="t" r="r" b="b"/>
            <a:pathLst>
              <a:path w="97789" h="158750">
                <a:moveTo>
                  <a:pt x="0" y="0"/>
                </a:moveTo>
                <a:lnTo>
                  <a:pt x="97536" y="158495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8" name="object 248"/>
          <p:cNvSpPr/>
          <p:nvPr/>
        </p:nvSpPr>
        <p:spPr>
          <a:xfrm>
            <a:off x="3569660" y="5941522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4" h="24764">
                <a:moveTo>
                  <a:pt x="0" y="0"/>
                </a:moveTo>
                <a:lnTo>
                  <a:pt x="100584" y="24384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9" name="object 249"/>
          <p:cNvSpPr/>
          <p:nvPr/>
        </p:nvSpPr>
        <p:spPr>
          <a:xfrm>
            <a:off x="3638240" y="5879176"/>
            <a:ext cx="66675" cy="79231"/>
          </a:xfrm>
          <a:custGeom>
            <a:avLst/>
            <a:gdLst/>
            <a:ahLst/>
            <a:cxnLst/>
            <a:rect l="l" t="t" r="r" b="b"/>
            <a:pathLst>
              <a:path w="97789" h="116204">
                <a:moveTo>
                  <a:pt x="0" y="115823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0" name="object 250"/>
          <p:cNvSpPr/>
          <p:nvPr/>
        </p:nvSpPr>
        <p:spPr>
          <a:xfrm>
            <a:off x="3704741" y="5833456"/>
            <a:ext cx="66675" cy="45893"/>
          </a:xfrm>
          <a:custGeom>
            <a:avLst/>
            <a:gdLst/>
            <a:ahLst/>
            <a:cxnLst/>
            <a:rect l="l" t="t" r="r" b="b"/>
            <a:pathLst>
              <a:path w="97789" h="67310">
                <a:moveTo>
                  <a:pt x="0" y="67056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1" name="object 251"/>
          <p:cNvSpPr/>
          <p:nvPr/>
        </p:nvSpPr>
        <p:spPr>
          <a:xfrm>
            <a:off x="3771243" y="5833456"/>
            <a:ext cx="68840" cy="170584"/>
          </a:xfrm>
          <a:custGeom>
            <a:avLst/>
            <a:gdLst/>
            <a:ahLst/>
            <a:cxnLst/>
            <a:rect l="l" t="t" r="r" b="b"/>
            <a:pathLst>
              <a:path w="100964" h="250189">
                <a:moveTo>
                  <a:pt x="0" y="0"/>
                </a:moveTo>
                <a:lnTo>
                  <a:pt x="100584" y="24993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2" name="object 252"/>
          <p:cNvSpPr/>
          <p:nvPr/>
        </p:nvSpPr>
        <p:spPr>
          <a:xfrm>
            <a:off x="3839824" y="6003867"/>
            <a:ext cx="68840" cy="79231"/>
          </a:xfrm>
          <a:custGeom>
            <a:avLst/>
            <a:gdLst/>
            <a:ahLst/>
            <a:cxnLst/>
            <a:rect l="l" t="t" r="r" b="b"/>
            <a:pathLst>
              <a:path w="100964" h="116204">
                <a:moveTo>
                  <a:pt x="0" y="0"/>
                </a:moveTo>
                <a:lnTo>
                  <a:pt x="100584" y="11582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3" name="object 253"/>
          <p:cNvSpPr/>
          <p:nvPr/>
        </p:nvSpPr>
        <p:spPr>
          <a:xfrm>
            <a:off x="3908403" y="6082838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89" h="113029">
                <a:moveTo>
                  <a:pt x="0" y="0"/>
                </a:moveTo>
                <a:lnTo>
                  <a:pt x="97536" y="112775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4" name="object 254"/>
          <p:cNvSpPr/>
          <p:nvPr/>
        </p:nvSpPr>
        <p:spPr>
          <a:xfrm>
            <a:off x="3974906" y="6114010"/>
            <a:ext cx="66675" cy="45893"/>
          </a:xfrm>
          <a:custGeom>
            <a:avLst/>
            <a:gdLst/>
            <a:ahLst/>
            <a:cxnLst/>
            <a:rect l="l" t="t" r="r" b="b"/>
            <a:pathLst>
              <a:path w="97789" h="67310">
                <a:moveTo>
                  <a:pt x="0" y="6705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5" name="object 255"/>
          <p:cNvSpPr/>
          <p:nvPr/>
        </p:nvSpPr>
        <p:spPr>
          <a:xfrm>
            <a:off x="4041407" y="6051666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89" h="91439">
                <a:moveTo>
                  <a:pt x="0" y="9144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6" name="object 256"/>
          <p:cNvSpPr/>
          <p:nvPr/>
        </p:nvSpPr>
        <p:spPr>
          <a:xfrm>
            <a:off x="4107909" y="6051666"/>
            <a:ext cx="68840" cy="170584"/>
          </a:xfrm>
          <a:custGeom>
            <a:avLst/>
            <a:gdLst/>
            <a:ahLst/>
            <a:cxnLst/>
            <a:rect l="l" t="t" r="r" b="b"/>
            <a:pathLst>
              <a:path w="100964" h="250189">
                <a:moveTo>
                  <a:pt x="0" y="0"/>
                </a:moveTo>
                <a:lnTo>
                  <a:pt x="100584" y="24993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7" name="object 257"/>
          <p:cNvSpPr/>
          <p:nvPr/>
        </p:nvSpPr>
        <p:spPr>
          <a:xfrm>
            <a:off x="4176489" y="6128558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13716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8" name="object 258"/>
          <p:cNvSpPr/>
          <p:nvPr/>
        </p:nvSpPr>
        <p:spPr>
          <a:xfrm>
            <a:off x="4242991" y="6003867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18287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9" name="object 259"/>
          <p:cNvSpPr/>
          <p:nvPr/>
        </p:nvSpPr>
        <p:spPr>
          <a:xfrm>
            <a:off x="4309492" y="6003867"/>
            <a:ext cx="71004" cy="141576"/>
          </a:xfrm>
          <a:custGeom>
            <a:avLst/>
            <a:gdLst/>
            <a:ahLst/>
            <a:cxnLst/>
            <a:rect l="l" t="t" r="r" b="b"/>
            <a:pathLst>
              <a:path w="104139" h="207645">
                <a:moveTo>
                  <a:pt x="0" y="0"/>
                </a:moveTo>
                <a:lnTo>
                  <a:pt x="103631" y="20726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0" name="object 260"/>
          <p:cNvSpPr/>
          <p:nvPr/>
        </p:nvSpPr>
        <p:spPr>
          <a:xfrm>
            <a:off x="4380150" y="6114010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4571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1" name="object 261"/>
          <p:cNvSpPr/>
          <p:nvPr/>
        </p:nvSpPr>
        <p:spPr>
          <a:xfrm>
            <a:off x="4446653" y="6114010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5" h="137160">
                <a:moveTo>
                  <a:pt x="0" y="0"/>
                </a:moveTo>
                <a:lnTo>
                  <a:pt x="100583" y="13715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2" name="object 262"/>
          <p:cNvSpPr/>
          <p:nvPr/>
        </p:nvSpPr>
        <p:spPr>
          <a:xfrm>
            <a:off x="4515233" y="6207529"/>
            <a:ext cx="71004" cy="14720"/>
          </a:xfrm>
          <a:custGeom>
            <a:avLst/>
            <a:gdLst/>
            <a:ahLst/>
            <a:cxnLst/>
            <a:rect l="l" t="t" r="r" b="b"/>
            <a:pathLst>
              <a:path w="104140" h="21589">
                <a:moveTo>
                  <a:pt x="0" y="0"/>
                </a:moveTo>
                <a:lnTo>
                  <a:pt x="103631" y="2133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3" name="object 263"/>
          <p:cNvSpPr/>
          <p:nvPr/>
        </p:nvSpPr>
        <p:spPr>
          <a:xfrm>
            <a:off x="4585890" y="6145183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90" h="113029">
                <a:moveTo>
                  <a:pt x="0" y="11277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4" name="object 264"/>
          <p:cNvSpPr/>
          <p:nvPr/>
        </p:nvSpPr>
        <p:spPr>
          <a:xfrm>
            <a:off x="4652392" y="6020492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90" h="182879">
                <a:moveTo>
                  <a:pt x="0" y="18288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5" name="object 265"/>
          <p:cNvSpPr/>
          <p:nvPr/>
        </p:nvSpPr>
        <p:spPr>
          <a:xfrm>
            <a:off x="4718895" y="6020492"/>
            <a:ext cx="68840" cy="139411"/>
          </a:xfrm>
          <a:custGeom>
            <a:avLst/>
            <a:gdLst/>
            <a:ahLst/>
            <a:cxnLst/>
            <a:rect l="l" t="t" r="r" b="b"/>
            <a:pathLst>
              <a:path w="100965" h="204470">
                <a:moveTo>
                  <a:pt x="0" y="0"/>
                </a:moveTo>
                <a:lnTo>
                  <a:pt x="100584" y="20421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6" name="object 266"/>
          <p:cNvSpPr/>
          <p:nvPr/>
        </p:nvSpPr>
        <p:spPr>
          <a:xfrm>
            <a:off x="4787475" y="6035039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5" h="182879">
                <a:moveTo>
                  <a:pt x="0" y="182879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7" name="object 267"/>
          <p:cNvSpPr/>
          <p:nvPr/>
        </p:nvSpPr>
        <p:spPr>
          <a:xfrm>
            <a:off x="4856054" y="6035040"/>
            <a:ext cx="66675" cy="141576"/>
          </a:xfrm>
          <a:custGeom>
            <a:avLst/>
            <a:gdLst/>
            <a:ahLst/>
            <a:cxnLst/>
            <a:rect l="l" t="t" r="r" b="b"/>
            <a:pathLst>
              <a:path w="97790" h="207645">
                <a:moveTo>
                  <a:pt x="0" y="0"/>
                </a:moveTo>
                <a:lnTo>
                  <a:pt x="97535" y="207263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8" name="object 268"/>
          <p:cNvSpPr/>
          <p:nvPr/>
        </p:nvSpPr>
        <p:spPr>
          <a:xfrm>
            <a:off x="4922556" y="6145183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4571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69" name="object 269"/>
          <p:cNvSpPr/>
          <p:nvPr/>
        </p:nvSpPr>
        <p:spPr>
          <a:xfrm>
            <a:off x="4989058" y="6145183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5" h="21589">
                <a:moveTo>
                  <a:pt x="0" y="0"/>
                </a:moveTo>
                <a:lnTo>
                  <a:pt x="100583" y="21336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0" name="object 270"/>
          <p:cNvSpPr/>
          <p:nvPr/>
        </p:nvSpPr>
        <p:spPr>
          <a:xfrm>
            <a:off x="5057638" y="6159730"/>
            <a:ext cx="66675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1" name="object 271"/>
          <p:cNvSpPr/>
          <p:nvPr/>
        </p:nvSpPr>
        <p:spPr>
          <a:xfrm>
            <a:off x="5124140" y="6145183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5" h="21589">
                <a:moveTo>
                  <a:pt x="0" y="2133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2" name="object 272"/>
          <p:cNvSpPr/>
          <p:nvPr/>
        </p:nvSpPr>
        <p:spPr>
          <a:xfrm>
            <a:off x="5192719" y="6145183"/>
            <a:ext cx="66675" cy="77066"/>
          </a:xfrm>
          <a:custGeom>
            <a:avLst/>
            <a:gdLst/>
            <a:ahLst/>
            <a:cxnLst/>
            <a:rect l="l" t="t" r="r" b="b"/>
            <a:pathLst>
              <a:path w="97790" h="113029">
                <a:moveTo>
                  <a:pt x="0" y="0"/>
                </a:moveTo>
                <a:lnTo>
                  <a:pt x="97535" y="112775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3" name="object 273"/>
          <p:cNvSpPr/>
          <p:nvPr/>
        </p:nvSpPr>
        <p:spPr>
          <a:xfrm>
            <a:off x="5259221" y="6159730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5" h="91439">
                <a:moveTo>
                  <a:pt x="0" y="91439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4" name="object 274"/>
          <p:cNvSpPr/>
          <p:nvPr/>
        </p:nvSpPr>
        <p:spPr>
          <a:xfrm>
            <a:off x="5327801" y="5972695"/>
            <a:ext cx="66675" cy="187036"/>
          </a:xfrm>
          <a:custGeom>
            <a:avLst/>
            <a:gdLst/>
            <a:ahLst/>
            <a:cxnLst/>
            <a:rect l="l" t="t" r="r" b="b"/>
            <a:pathLst>
              <a:path w="97790" h="274320">
                <a:moveTo>
                  <a:pt x="0" y="27432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5" name="object 275"/>
          <p:cNvSpPr/>
          <p:nvPr/>
        </p:nvSpPr>
        <p:spPr>
          <a:xfrm>
            <a:off x="5394304" y="5972694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5" h="228600">
                <a:moveTo>
                  <a:pt x="0" y="0"/>
                </a:moveTo>
                <a:lnTo>
                  <a:pt x="100584" y="22860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6" name="object 276"/>
          <p:cNvSpPr/>
          <p:nvPr/>
        </p:nvSpPr>
        <p:spPr>
          <a:xfrm>
            <a:off x="5462884" y="6128559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5" h="70485">
                <a:moveTo>
                  <a:pt x="0" y="0"/>
                </a:moveTo>
                <a:lnTo>
                  <a:pt x="100583" y="70104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7" name="object 277"/>
          <p:cNvSpPr/>
          <p:nvPr/>
        </p:nvSpPr>
        <p:spPr>
          <a:xfrm>
            <a:off x="5531463" y="5972695"/>
            <a:ext cx="68840" cy="203922"/>
          </a:xfrm>
          <a:custGeom>
            <a:avLst/>
            <a:gdLst/>
            <a:ahLst/>
            <a:cxnLst/>
            <a:rect l="l" t="t" r="r" b="b"/>
            <a:pathLst>
              <a:path w="100965" h="299085">
                <a:moveTo>
                  <a:pt x="0" y="298704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8" name="object 278"/>
          <p:cNvSpPr/>
          <p:nvPr/>
        </p:nvSpPr>
        <p:spPr>
          <a:xfrm>
            <a:off x="5600044" y="5972695"/>
            <a:ext cx="64510" cy="172749"/>
          </a:xfrm>
          <a:custGeom>
            <a:avLst/>
            <a:gdLst/>
            <a:ahLst/>
            <a:cxnLst/>
            <a:rect l="l" t="t" r="r" b="b"/>
            <a:pathLst>
              <a:path w="94615" h="253364">
                <a:moveTo>
                  <a:pt x="0" y="0"/>
                </a:moveTo>
                <a:lnTo>
                  <a:pt x="94488" y="252984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9" name="object 279"/>
          <p:cNvSpPr/>
          <p:nvPr/>
        </p:nvSpPr>
        <p:spPr>
          <a:xfrm>
            <a:off x="5664467" y="6020492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5" h="182879">
                <a:moveTo>
                  <a:pt x="0" y="18288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0" name="object 280"/>
          <p:cNvSpPr/>
          <p:nvPr/>
        </p:nvSpPr>
        <p:spPr>
          <a:xfrm>
            <a:off x="5733048" y="6020492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5" h="228600">
                <a:moveTo>
                  <a:pt x="0" y="0"/>
                </a:moveTo>
                <a:lnTo>
                  <a:pt x="100584" y="22860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1" name="object 281"/>
          <p:cNvSpPr/>
          <p:nvPr/>
        </p:nvSpPr>
        <p:spPr>
          <a:xfrm>
            <a:off x="5801627" y="6114010"/>
            <a:ext cx="66675" cy="62345"/>
          </a:xfrm>
          <a:custGeom>
            <a:avLst/>
            <a:gdLst/>
            <a:ahLst/>
            <a:cxnLst/>
            <a:rect l="l" t="t" r="r" b="b"/>
            <a:pathLst>
              <a:path w="97790" h="91439">
                <a:moveTo>
                  <a:pt x="0" y="91439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2" name="object 282"/>
          <p:cNvSpPr/>
          <p:nvPr/>
        </p:nvSpPr>
        <p:spPr>
          <a:xfrm>
            <a:off x="5868129" y="6114010"/>
            <a:ext cx="71004" cy="124691"/>
          </a:xfrm>
          <a:custGeom>
            <a:avLst/>
            <a:gdLst/>
            <a:ahLst/>
            <a:cxnLst/>
            <a:rect l="l" t="t" r="r" b="b"/>
            <a:pathLst>
              <a:path w="104140" h="182879">
                <a:moveTo>
                  <a:pt x="0" y="0"/>
                </a:moveTo>
                <a:lnTo>
                  <a:pt x="103631" y="18287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3" name="object 283"/>
          <p:cNvSpPr/>
          <p:nvPr/>
        </p:nvSpPr>
        <p:spPr>
          <a:xfrm>
            <a:off x="5938787" y="6145183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90" h="137160">
                <a:moveTo>
                  <a:pt x="0" y="13715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4" name="object 284"/>
          <p:cNvSpPr/>
          <p:nvPr/>
        </p:nvSpPr>
        <p:spPr>
          <a:xfrm>
            <a:off x="6005289" y="6145183"/>
            <a:ext cx="68840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5" name="object 285"/>
          <p:cNvSpPr/>
          <p:nvPr/>
        </p:nvSpPr>
        <p:spPr>
          <a:xfrm>
            <a:off x="6073869" y="6128559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24384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6" name="object 286"/>
          <p:cNvSpPr/>
          <p:nvPr/>
        </p:nvSpPr>
        <p:spPr>
          <a:xfrm>
            <a:off x="6142449" y="6082838"/>
            <a:ext cx="66675" cy="45893"/>
          </a:xfrm>
          <a:custGeom>
            <a:avLst/>
            <a:gdLst/>
            <a:ahLst/>
            <a:cxnLst/>
            <a:rect l="l" t="t" r="r" b="b"/>
            <a:pathLst>
              <a:path w="97790" h="67310">
                <a:moveTo>
                  <a:pt x="0" y="6705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7" name="object 287"/>
          <p:cNvSpPr/>
          <p:nvPr/>
        </p:nvSpPr>
        <p:spPr>
          <a:xfrm>
            <a:off x="6208951" y="6020492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5" h="91439">
                <a:moveTo>
                  <a:pt x="0" y="91440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8" name="object 288"/>
          <p:cNvSpPr/>
          <p:nvPr/>
        </p:nvSpPr>
        <p:spPr>
          <a:xfrm>
            <a:off x="6277531" y="6020492"/>
            <a:ext cx="71004" cy="31173"/>
          </a:xfrm>
          <a:custGeom>
            <a:avLst/>
            <a:gdLst/>
            <a:ahLst/>
            <a:cxnLst/>
            <a:rect l="l" t="t" r="r" b="b"/>
            <a:pathLst>
              <a:path w="104140" h="45720">
                <a:moveTo>
                  <a:pt x="0" y="0"/>
                </a:moveTo>
                <a:lnTo>
                  <a:pt x="103631" y="4572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89" name="object 289"/>
          <p:cNvSpPr/>
          <p:nvPr/>
        </p:nvSpPr>
        <p:spPr>
          <a:xfrm>
            <a:off x="6348189" y="6051665"/>
            <a:ext cx="66675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0" name="object 290"/>
          <p:cNvSpPr/>
          <p:nvPr/>
        </p:nvSpPr>
        <p:spPr>
          <a:xfrm>
            <a:off x="6414691" y="6051665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5" h="45720">
                <a:moveTo>
                  <a:pt x="0" y="0"/>
                </a:moveTo>
                <a:lnTo>
                  <a:pt x="100583" y="4571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1" name="object 291"/>
          <p:cNvSpPr/>
          <p:nvPr/>
        </p:nvSpPr>
        <p:spPr>
          <a:xfrm>
            <a:off x="6483271" y="6082838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5" h="137160">
                <a:moveTo>
                  <a:pt x="0" y="0"/>
                </a:moveTo>
                <a:lnTo>
                  <a:pt x="100584" y="137159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2" name="object 292"/>
          <p:cNvSpPr/>
          <p:nvPr/>
        </p:nvSpPr>
        <p:spPr>
          <a:xfrm>
            <a:off x="6551851" y="6176356"/>
            <a:ext cx="1472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335" y="0"/>
                </a:lnTo>
              </a:path>
            </a:pathLst>
          </a:custGeom>
          <a:ln w="19050">
            <a:solidFill>
              <a:srgbClr val="007F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3" name="object 293"/>
          <p:cNvSpPr/>
          <p:nvPr/>
        </p:nvSpPr>
        <p:spPr>
          <a:xfrm>
            <a:off x="640775" y="6020492"/>
            <a:ext cx="10391" cy="11257"/>
          </a:xfrm>
          <a:custGeom>
            <a:avLst/>
            <a:gdLst/>
            <a:ahLst/>
            <a:cxnLst/>
            <a:rect l="l" t="t" r="r" b="b"/>
            <a:pathLst>
              <a:path w="15240" h="16510">
                <a:moveTo>
                  <a:pt x="0" y="16328"/>
                </a:moveTo>
                <a:lnTo>
                  <a:pt x="15240" y="0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4" name="object 294"/>
          <p:cNvSpPr/>
          <p:nvPr/>
        </p:nvSpPr>
        <p:spPr>
          <a:xfrm>
            <a:off x="660206" y="6020492"/>
            <a:ext cx="58449" cy="124691"/>
          </a:xfrm>
          <a:custGeom>
            <a:avLst/>
            <a:gdLst/>
            <a:ahLst/>
            <a:cxnLst/>
            <a:rect l="l" t="t" r="r" b="b"/>
            <a:pathLst>
              <a:path w="85725" h="182879">
                <a:moveTo>
                  <a:pt x="0" y="0"/>
                </a:moveTo>
                <a:lnTo>
                  <a:pt x="85343" y="18288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5" name="object 295"/>
          <p:cNvSpPr/>
          <p:nvPr/>
        </p:nvSpPr>
        <p:spPr>
          <a:xfrm>
            <a:off x="718394" y="6128559"/>
            <a:ext cx="60614" cy="16885"/>
          </a:xfrm>
          <a:custGeom>
            <a:avLst/>
            <a:gdLst/>
            <a:ahLst/>
            <a:cxnLst/>
            <a:rect l="l" t="t" r="r" b="b"/>
            <a:pathLst>
              <a:path w="88900" h="24764">
                <a:moveTo>
                  <a:pt x="0" y="24384"/>
                </a:moveTo>
                <a:lnTo>
                  <a:pt x="8839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6" name="object 296"/>
          <p:cNvSpPr/>
          <p:nvPr/>
        </p:nvSpPr>
        <p:spPr>
          <a:xfrm>
            <a:off x="778662" y="6114010"/>
            <a:ext cx="60614" cy="14720"/>
          </a:xfrm>
          <a:custGeom>
            <a:avLst/>
            <a:gdLst/>
            <a:ahLst/>
            <a:cxnLst/>
            <a:rect l="l" t="t" r="r" b="b"/>
            <a:pathLst>
              <a:path w="88900" h="21589">
                <a:moveTo>
                  <a:pt x="0" y="21335"/>
                </a:moveTo>
                <a:lnTo>
                  <a:pt x="8839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7" name="object 297"/>
          <p:cNvSpPr/>
          <p:nvPr/>
        </p:nvSpPr>
        <p:spPr>
          <a:xfrm>
            <a:off x="838929" y="6114010"/>
            <a:ext cx="64510" cy="45893"/>
          </a:xfrm>
          <a:custGeom>
            <a:avLst/>
            <a:gdLst/>
            <a:ahLst/>
            <a:cxnLst/>
            <a:rect l="l" t="t" r="r" b="b"/>
            <a:pathLst>
              <a:path w="94615" h="67310">
                <a:moveTo>
                  <a:pt x="0" y="0"/>
                </a:moveTo>
                <a:lnTo>
                  <a:pt x="94488" y="6705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8" name="object 298"/>
          <p:cNvSpPr/>
          <p:nvPr/>
        </p:nvSpPr>
        <p:spPr>
          <a:xfrm>
            <a:off x="903353" y="5895802"/>
            <a:ext cx="64510" cy="264102"/>
          </a:xfrm>
          <a:custGeom>
            <a:avLst/>
            <a:gdLst/>
            <a:ahLst/>
            <a:cxnLst/>
            <a:rect l="l" t="t" r="r" b="b"/>
            <a:pathLst>
              <a:path w="94615" h="387350">
                <a:moveTo>
                  <a:pt x="0" y="387096"/>
                </a:moveTo>
                <a:lnTo>
                  <a:pt x="94487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99" name="object 299"/>
          <p:cNvSpPr/>
          <p:nvPr/>
        </p:nvSpPr>
        <p:spPr>
          <a:xfrm>
            <a:off x="967776" y="5895802"/>
            <a:ext cx="68840" cy="249382"/>
          </a:xfrm>
          <a:custGeom>
            <a:avLst/>
            <a:gdLst/>
            <a:ahLst/>
            <a:cxnLst/>
            <a:rect l="l" t="t" r="r" b="b"/>
            <a:pathLst>
              <a:path w="100965" h="365760">
                <a:moveTo>
                  <a:pt x="0" y="0"/>
                </a:moveTo>
                <a:lnTo>
                  <a:pt x="100584" y="36576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0" name="object 300"/>
          <p:cNvSpPr/>
          <p:nvPr/>
        </p:nvSpPr>
        <p:spPr>
          <a:xfrm>
            <a:off x="1036356" y="6145183"/>
            <a:ext cx="66675" cy="0"/>
          </a:xfrm>
          <a:custGeom>
            <a:avLst/>
            <a:gdLst/>
            <a:ahLst/>
            <a:cxnLst/>
            <a:rect l="l" t="t" r="r" b="b"/>
            <a:pathLst>
              <a:path w="97789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1" name="object 301"/>
          <p:cNvSpPr/>
          <p:nvPr/>
        </p:nvSpPr>
        <p:spPr>
          <a:xfrm>
            <a:off x="1102858" y="6128559"/>
            <a:ext cx="66675" cy="16885"/>
          </a:xfrm>
          <a:custGeom>
            <a:avLst/>
            <a:gdLst/>
            <a:ahLst/>
            <a:cxnLst/>
            <a:rect l="l" t="t" r="r" b="b"/>
            <a:pathLst>
              <a:path w="97789" h="24764">
                <a:moveTo>
                  <a:pt x="0" y="24384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2" name="object 302"/>
          <p:cNvSpPr/>
          <p:nvPr/>
        </p:nvSpPr>
        <p:spPr>
          <a:xfrm>
            <a:off x="1169360" y="6128559"/>
            <a:ext cx="64510" cy="16885"/>
          </a:xfrm>
          <a:custGeom>
            <a:avLst/>
            <a:gdLst/>
            <a:ahLst/>
            <a:cxnLst/>
            <a:rect l="l" t="t" r="r" b="b"/>
            <a:pathLst>
              <a:path w="94614" h="24764">
                <a:moveTo>
                  <a:pt x="0" y="0"/>
                </a:moveTo>
                <a:lnTo>
                  <a:pt x="94487" y="2438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3" name="object 303"/>
          <p:cNvSpPr/>
          <p:nvPr/>
        </p:nvSpPr>
        <p:spPr>
          <a:xfrm>
            <a:off x="1233784" y="6145183"/>
            <a:ext cx="64510" cy="77066"/>
          </a:xfrm>
          <a:custGeom>
            <a:avLst/>
            <a:gdLst/>
            <a:ahLst/>
            <a:cxnLst/>
            <a:rect l="l" t="t" r="r" b="b"/>
            <a:pathLst>
              <a:path w="94614" h="113029">
                <a:moveTo>
                  <a:pt x="0" y="0"/>
                </a:moveTo>
                <a:lnTo>
                  <a:pt x="94488" y="11277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4" name="object 304"/>
          <p:cNvSpPr/>
          <p:nvPr/>
        </p:nvSpPr>
        <p:spPr>
          <a:xfrm>
            <a:off x="1298207" y="6097385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18288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5" name="object 305"/>
          <p:cNvSpPr/>
          <p:nvPr/>
        </p:nvSpPr>
        <p:spPr>
          <a:xfrm>
            <a:off x="1364709" y="6003867"/>
            <a:ext cx="66675" cy="93518"/>
          </a:xfrm>
          <a:custGeom>
            <a:avLst/>
            <a:gdLst/>
            <a:ahLst/>
            <a:cxnLst/>
            <a:rect l="l" t="t" r="r" b="b"/>
            <a:pathLst>
              <a:path w="97789" h="137160">
                <a:moveTo>
                  <a:pt x="0" y="137159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6" name="object 306"/>
          <p:cNvSpPr/>
          <p:nvPr/>
        </p:nvSpPr>
        <p:spPr>
          <a:xfrm>
            <a:off x="1431211" y="6003867"/>
            <a:ext cx="68840" cy="110403"/>
          </a:xfrm>
          <a:custGeom>
            <a:avLst/>
            <a:gdLst/>
            <a:ahLst/>
            <a:cxnLst/>
            <a:rect l="l" t="t" r="r" b="b"/>
            <a:pathLst>
              <a:path w="100964" h="161925">
                <a:moveTo>
                  <a:pt x="0" y="0"/>
                </a:moveTo>
                <a:lnTo>
                  <a:pt x="100583" y="16154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7" name="object 307"/>
          <p:cNvSpPr/>
          <p:nvPr/>
        </p:nvSpPr>
        <p:spPr>
          <a:xfrm>
            <a:off x="1499791" y="6114010"/>
            <a:ext cx="71004" cy="124691"/>
          </a:xfrm>
          <a:custGeom>
            <a:avLst/>
            <a:gdLst/>
            <a:ahLst/>
            <a:cxnLst/>
            <a:rect l="l" t="t" r="r" b="b"/>
            <a:pathLst>
              <a:path w="104139" h="182879">
                <a:moveTo>
                  <a:pt x="0" y="0"/>
                </a:moveTo>
                <a:lnTo>
                  <a:pt x="103632" y="18287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8" name="object 308"/>
          <p:cNvSpPr/>
          <p:nvPr/>
        </p:nvSpPr>
        <p:spPr>
          <a:xfrm>
            <a:off x="1570449" y="6190903"/>
            <a:ext cx="71004" cy="48058"/>
          </a:xfrm>
          <a:custGeom>
            <a:avLst/>
            <a:gdLst/>
            <a:ahLst/>
            <a:cxnLst/>
            <a:rect l="l" t="t" r="r" b="b"/>
            <a:pathLst>
              <a:path w="104139" h="70485">
                <a:moveTo>
                  <a:pt x="0" y="70103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09" name="object 309"/>
          <p:cNvSpPr/>
          <p:nvPr/>
        </p:nvSpPr>
        <p:spPr>
          <a:xfrm>
            <a:off x="1641108" y="6145183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4" h="67310">
                <a:moveTo>
                  <a:pt x="0" y="6705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0" name="object 310"/>
          <p:cNvSpPr/>
          <p:nvPr/>
        </p:nvSpPr>
        <p:spPr>
          <a:xfrm>
            <a:off x="1709688" y="6145183"/>
            <a:ext cx="71004" cy="62345"/>
          </a:xfrm>
          <a:custGeom>
            <a:avLst/>
            <a:gdLst/>
            <a:ahLst/>
            <a:cxnLst/>
            <a:rect l="l" t="t" r="r" b="b"/>
            <a:pathLst>
              <a:path w="104139" h="91439">
                <a:moveTo>
                  <a:pt x="0" y="0"/>
                </a:moveTo>
                <a:lnTo>
                  <a:pt x="103631" y="9143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1" name="object 311"/>
          <p:cNvSpPr/>
          <p:nvPr/>
        </p:nvSpPr>
        <p:spPr>
          <a:xfrm>
            <a:off x="1780345" y="6159731"/>
            <a:ext cx="71004" cy="48058"/>
          </a:xfrm>
          <a:custGeom>
            <a:avLst/>
            <a:gdLst/>
            <a:ahLst/>
            <a:cxnLst/>
            <a:rect l="l" t="t" r="r" b="b"/>
            <a:pathLst>
              <a:path w="104139" h="70485">
                <a:moveTo>
                  <a:pt x="0" y="70103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2" name="object 312"/>
          <p:cNvSpPr/>
          <p:nvPr/>
        </p:nvSpPr>
        <p:spPr>
          <a:xfrm>
            <a:off x="1851003" y="6159731"/>
            <a:ext cx="71004" cy="16885"/>
          </a:xfrm>
          <a:custGeom>
            <a:avLst/>
            <a:gdLst/>
            <a:ahLst/>
            <a:cxnLst/>
            <a:rect l="l" t="t" r="r" b="b"/>
            <a:pathLst>
              <a:path w="104139" h="24764">
                <a:moveTo>
                  <a:pt x="0" y="0"/>
                </a:moveTo>
                <a:lnTo>
                  <a:pt x="103632" y="2438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3" name="object 313"/>
          <p:cNvSpPr/>
          <p:nvPr/>
        </p:nvSpPr>
        <p:spPr>
          <a:xfrm>
            <a:off x="1921662" y="6035040"/>
            <a:ext cx="71004" cy="141576"/>
          </a:xfrm>
          <a:custGeom>
            <a:avLst/>
            <a:gdLst/>
            <a:ahLst/>
            <a:cxnLst/>
            <a:rect l="l" t="t" r="r" b="b"/>
            <a:pathLst>
              <a:path w="104139" h="207645">
                <a:moveTo>
                  <a:pt x="0" y="207263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4" name="object 314"/>
          <p:cNvSpPr/>
          <p:nvPr/>
        </p:nvSpPr>
        <p:spPr>
          <a:xfrm>
            <a:off x="1992320" y="6035040"/>
            <a:ext cx="68840" cy="110403"/>
          </a:xfrm>
          <a:custGeom>
            <a:avLst/>
            <a:gdLst/>
            <a:ahLst/>
            <a:cxnLst/>
            <a:rect l="l" t="t" r="r" b="b"/>
            <a:pathLst>
              <a:path w="100964" h="161925">
                <a:moveTo>
                  <a:pt x="0" y="0"/>
                </a:moveTo>
                <a:lnTo>
                  <a:pt x="100583" y="16154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5" name="object 315"/>
          <p:cNvSpPr/>
          <p:nvPr/>
        </p:nvSpPr>
        <p:spPr>
          <a:xfrm>
            <a:off x="2060900" y="6020492"/>
            <a:ext cx="71004" cy="124691"/>
          </a:xfrm>
          <a:custGeom>
            <a:avLst/>
            <a:gdLst/>
            <a:ahLst/>
            <a:cxnLst/>
            <a:rect l="l" t="t" r="r" b="b"/>
            <a:pathLst>
              <a:path w="104139" h="182879">
                <a:moveTo>
                  <a:pt x="0" y="182880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6" name="object 316"/>
          <p:cNvSpPr/>
          <p:nvPr/>
        </p:nvSpPr>
        <p:spPr>
          <a:xfrm>
            <a:off x="2131559" y="6020492"/>
            <a:ext cx="68840" cy="108239"/>
          </a:xfrm>
          <a:custGeom>
            <a:avLst/>
            <a:gdLst/>
            <a:ahLst/>
            <a:cxnLst/>
            <a:rect l="l" t="t" r="r" b="b"/>
            <a:pathLst>
              <a:path w="100964" h="158750">
                <a:moveTo>
                  <a:pt x="0" y="0"/>
                </a:moveTo>
                <a:lnTo>
                  <a:pt x="100583" y="158496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7" name="object 317"/>
          <p:cNvSpPr/>
          <p:nvPr/>
        </p:nvSpPr>
        <p:spPr>
          <a:xfrm>
            <a:off x="2200138" y="5972694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4" h="228600">
                <a:moveTo>
                  <a:pt x="0" y="22860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8" name="object 318"/>
          <p:cNvSpPr/>
          <p:nvPr/>
        </p:nvSpPr>
        <p:spPr>
          <a:xfrm>
            <a:off x="2268719" y="5972695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4" h="182879">
                <a:moveTo>
                  <a:pt x="0" y="0"/>
                </a:moveTo>
                <a:lnTo>
                  <a:pt x="100584" y="18288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9" name="object 319"/>
          <p:cNvSpPr/>
          <p:nvPr/>
        </p:nvSpPr>
        <p:spPr>
          <a:xfrm>
            <a:off x="2337298" y="6097386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0"/>
                </a:moveTo>
                <a:lnTo>
                  <a:pt x="100583" y="7010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0" name="object 320"/>
          <p:cNvSpPr/>
          <p:nvPr/>
        </p:nvSpPr>
        <p:spPr>
          <a:xfrm>
            <a:off x="2405878" y="5941522"/>
            <a:ext cx="71004" cy="203922"/>
          </a:xfrm>
          <a:custGeom>
            <a:avLst/>
            <a:gdLst/>
            <a:ahLst/>
            <a:cxnLst/>
            <a:rect l="l" t="t" r="r" b="b"/>
            <a:pathLst>
              <a:path w="104139" h="299085">
                <a:moveTo>
                  <a:pt x="0" y="298704"/>
                </a:moveTo>
                <a:lnTo>
                  <a:pt x="103632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1" name="object 321"/>
          <p:cNvSpPr/>
          <p:nvPr/>
        </p:nvSpPr>
        <p:spPr>
          <a:xfrm>
            <a:off x="2476537" y="5926975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4" h="21589">
                <a:moveTo>
                  <a:pt x="0" y="21335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2" name="object 322"/>
          <p:cNvSpPr/>
          <p:nvPr/>
        </p:nvSpPr>
        <p:spPr>
          <a:xfrm>
            <a:off x="2545116" y="5926975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4" h="137160">
                <a:moveTo>
                  <a:pt x="0" y="0"/>
                </a:moveTo>
                <a:lnTo>
                  <a:pt x="100583" y="13715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3" name="object 323"/>
          <p:cNvSpPr/>
          <p:nvPr/>
        </p:nvSpPr>
        <p:spPr>
          <a:xfrm>
            <a:off x="2613696" y="6003867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4" h="24764">
                <a:moveTo>
                  <a:pt x="0" y="24383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4" name="object 324"/>
          <p:cNvSpPr/>
          <p:nvPr/>
        </p:nvSpPr>
        <p:spPr>
          <a:xfrm>
            <a:off x="2682276" y="6003867"/>
            <a:ext cx="66675" cy="124691"/>
          </a:xfrm>
          <a:custGeom>
            <a:avLst/>
            <a:gdLst/>
            <a:ahLst/>
            <a:cxnLst/>
            <a:rect l="l" t="t" r="r" b="b"/>
            <a:pathLst>
              <a:path w="97789" h="182879">
                <a:moveTo>
                  <a:pt x="0" y="0"/>
                </a:moveTo>
                <a:lnTo>
                  <a:pt x="97536" y="18287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5" name="object 325"/>
          <p:cNvSpPr/>
          <p:nvPr/>
        </p:nvSpPr>
        <p:spPr>
          <a:xfrm>
            <a:off x="2748779" y="6066212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91439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6" name="object 326"/>
          <p:cNvSpPr/>
          <p:nvPr/>
        </p:nvSpPr>
        <p:spPr>
          <a:xfrm>
            <a:off x="2817358" y="6051666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4" h="21589">
                <a:moveTo>
                  <a:pt x="0" y="21336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7" name="object 327"/>
          <p:cNvSpPr/>
          <p:nvPr/>
        </p:nvSpPr>
        <p:spPr>
          <a:xfrm>
            <a:off x="2885939" y="5958147"/>
            <a:ext cx="71004" cy="93518"/>
          </a:xfrm>
          <a:custGeom>
            <a:avLst/>
            <a:gdLst/>
            <a:ahLst/>
            <a:cxnLst/>
            <a:rect l="l" t="t" r="r" b="b"/>
            <a:pathLst>
              <a:path w="104139" h="137160">
                <a:moveTo>
                  <a:pt x="0" y="137159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8" name="object 328"/>
          <p:cNvSpPr/>
          <p:nvPr/>
        </p:nvSpPr>
        <p:spPr>
          <a:xfrm>
            <a:off x="2956597" y="5958146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4" h="45720">
                <a:moveTo>
                  <a:pt x="0" y="0"/>
                </a:moveTo>
                <a:lnTo>
                  <a:pt x="100584" y="4571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29" name="object 329"/>
          <p:cNvSpPr/>
          <p:nvPr/>
        </p:nvSpPr>
        <p:spPr>
          <a:xfrm>
            <a:off x="3025176" y="5989319"/>
            <a:ext cx="66675" cy="170584"/>
          </a:xfrm>
          <a:custGeom>
            <a:avLst/>
            <a:gdLst/>
            <a:ahLst/>
            <a:cxnLst/>
            <a:rect l="l" t="t" r="r" b="b"/>
            <a:pathLst>
              <a:path w="97789" h="250189">
                <a:moveTo>
                  <a:pt x="0" y="0"/>
                </a:moveTo>
                <a:lnTo>
                  <a:pt x="97536" y="249936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0" name="object 330"/>
          <p:cNvSpPr/>
          <p:nvPr/>
        </p:nvSpPr>
        <p:spPr>
          <a:xfrm>
            <a:off x="3091679" y="6145183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4" h="21589">
                <a:moveTo>
                  <a:pt x="0" y="2133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1" name="object 331"/>
          <p:cNvSpPr/>
          <p:nvPr/>
        </p:nvSpPr>
        <p:spPr>
          <a:xfrm>
            <a:off x="3160258" y="6035040"/>
            <a:ext cx="68840" cy="110403"/>
          </a:xfrm>
          <a:custGeom>
            <a:avLst/>
            <a:gdLst/>
            <a:ahLst/>
            <a:cxnLst/>
            <a:rect l="l" t="t" r="r" b="b"/>
            <a:pathLst>
              <a:path w="100964" h="161925">
                <a:moveTo>
                  <a:pt x="0" y="161543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2" name="object 332"/>
          <p:cNvSpPr/>
          <p:nvPr/>
        </p:nvSpPr>
        <p:spPr>
          <a:xfrm>
            <a:off x="3228839" y="6035040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0"/>
                </a:moveTo>
                <a:lnTo>
                  <a:pt x="100584" y="7010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3" name="object 333"/>
          <p:cNvSpPr/>
          <p:nvPr/>
        </p:nvSpPr>
        <p:spPr>
          <a:xfrm>
            <a:off x="3297418" y="6035040"/>
            <a:ext cx="68840" cy="48058"/>
          </a:xfrm>
          <a:custGeom>
            <a:avLst/>
            <a:gdLst/>
            <a:ahLst/>
            <a:cxnLst/>
            <a:rect l="l" t="t" r="r" b="b"/>
            <a:pathLst>
              <a:path w="100964" h="70485">
                <a:moveTo>
                  <a:pt x="0" y="70103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4" name="object 334"/>
          <p:cNvSpPr/>
          <p:nvPr/>
        </p:nvSpPr>
        <p:spPr>
          <a:xfrm>
            <a:off x="3365998" y="6035040"/>
            <a:ext cx="66675" cy="79231"/>
          </a:xfrm>
          <a:custGeom>
            <a:avLst/>
            <a:gdLst/>
            <a:ahLst/>
            <a:cxnLst/>
            <a:rect l="l" t="t" r="r" b="b"/>
            <a:pathLst>
              <a:path w="97789" h="116204">
                <a:moveTo>
                  <a:pt x="0" y="0"/>
                </a:moveTo>
                <a:lnTo>
                  <a:pt x="97535" y="11582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5" name="object 335"/>
          <p:cNvSpPr/>
          <p:nvPr/>
        </p:nvSpPr>
        <p:spPr>
          <a:xfrm>
            <a:off x="3432500" y="6114010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4" h="21589">
                <a:moveTo>
                  <a:pt x="0" y="0"/>
                </a:moveTo>
                <a:lnTo>
                  <a:pt x="100584" y="2133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6" name="object 336"/>
          <p:cNvSpPr/>
          <p:nvPr/>
        </p:nvSpPr>
        <p:spPr>
          <a:xfrm>
            <a:off x="3501080" y="5972694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4" h="228600">
                <a:moveTo>
                  <a:pt x="0" y="22860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7" name="object 337"/>
          <p:cNvSpPr/>
          <p:nvPr/>
        </p:nvSpPr>
        <p:spPr>
          <a:xfrm>
            <a:off x="3569660" y="5972695"/>
            <a:ext cx="68840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8" name="object 338"/>
          <p:cNvSpPr/>
          <p:nvPr/>
        </p:nvSpPr>
        <p:spPr>
          <a:xfrm>
            <a:off x="3638240" y="5864628"/>
            <a:ext cx="68840" cy="108239"/>
          </a:xfrm>
          <a:custGeom>
            <a:avLst/>
            <a:gdLst/>
            <a:ahLst/>
            <a:cxnLst/>
            <a:rect l="l" t="t" r="r" b="b"/>
            <a:pathLst>
              <a:path w="100964" h="158750">
                <a:moveTo>
                  <a:pt x="0" y="15849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39" name="object 339"/>
          <p:cNvSpPr/>
          <p:nvPr/>
        </p:nvSpPr>
        <p:spPr>
          <a:xfrm>
            <a:off x="3706820" y="5864629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4" h="137160">
                <a:moveTo>
                  <a:pt x="0" y="0"/>
                </a:moveTo>
                <a:lnTo>
                  <a:pt x="100584" y="13716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0" name="object 340"/>
          <p:cNvSpPr/>
          <p:nvPr/>
        </p:nvSpPr>
        <p:spPr>
          <a:xfrm>
            <a:off x="3775400" y="5958147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4" h="113029">
                <a:moveTo>
                  <a:pt x="0" y="0"/>
                </a:moveTo>
                <a:lnTo>
                  <a:pt x="100584" y="11277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1" name="object 341"/>
          <p:cNvSpPr/>
          <p:nvPr/>
        </p:nvSpPr>
        <p:spPr>
          <a:xfrm>
            <a:off x="3843980" y="6035040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0"/>
                </a:moveTo>
                <a:lnTo>
                  <a:pt x="100583" y="9143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2" name="object 342"/>
          <p:cNvSpPr/>
          <p:nvPr/>
        </p:nvSpPr>
        <p:spPr>
          <a:xfrm>
            <a:off x="3912560" y="5958147"/>
            <a:ext cx="68840" cy="139411"/>
          </a:xfrm>
          <a:custGeom>
            <a:avLst/>
            <a:gdLst/>
            <a:ahLst/>
            <a:cxnLst/>
            <a:rect l="l" t="t" r="r" b="b"/>
            <a:pathLst>
              <a:path w="100964" h="204470">
                <a:moveTo>
                  <a:pt x="0" y="204215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3" name="object 343"/>
          <p:cNvSpPr/>
          <p:nvPr/>
        </p:nvSpPr>
        <p:spPr>
          <a:xfrm>
            <a:off x="3981140" y="5958147"/>
            <a:ext cx="68840" cy="124691"/>
          </a:xfrm>
          <a:custGeom>
            <a:avLst/>
            <a:gdLst/>
            <a:ahLst/>
            <a:cxnLst/>
            <a:rect l="l" t="t" r="r" b="b"/>
            <a:pathLst>
              <a:path w="100964" h="182879">
                <a:moveTo>
                  <a:pt x="0" y="0"/>
                </a:moveTo>
                <a:lnTo>
                  <a:pt x="100584" y="18287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4" name="object 344"/>
          <p:cNvSpPr/>
          <p:nvPr/>
        </p:nvSpPr>
        <p:spPr>
          <a:xfrm>
            <a:off x="4049720" y="6066213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4" h="24764">
                <a:moveTo>
                  <a:pt x="0" y="24383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5" name="object 345"/>
          <p:cNvSpPr/>
          <p:nvPr/>
        </p:nvSpPr>
        <p:spPr>
          <a:xfrm>
            <a:off x="4118300" y="6066212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4" h="91439">
                <a:moveTo>
                  <a:pt x="0" y="0"/>
                </a:moveTo>
                <a:lnTo>
                  <a:pt x="100583" y="9143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6" name="object 346"/>
          <p:cNvSpPr/>
          <p:nvPr/>
        </p:nvSpPr>
        <p:spPr>
          <a:xfrm>
            <a:off x="4186879" y="6128559"/>
            <a:ext cx="66675" cy="16885"/>
          </a:xfrm>
          <a:custGeom>
            <a:avLst/>
            <a:gdLst/>
            <a:ahLst/>
            <a:cxnLst/>
            <a:rect l="l" t="t" r="r" b="b"/>
            <a:pathLst>
              <a:path w="97789" h="24764">
                <a:moveTo>
                  <a:pt x="0" y="0"/>
                </a:moveTo>
                <a:lnTo>
                  <a:pt x="97536" y="2438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7" name="object 347"/>
          <p:cNvSpPr/>
          <p:nvPr/>
        </p:nvSpPr>
        <p:spPr>
          <a:xfrm>
            <a:off x="4253382" y="6145183"/>
            <a:ext cx="71004" cy="45893"/>
          </a:xfrm>
          <a:custGeom>
            <a:avLst/>
            <a:gdLst/>
            <a:ahLst/>
            <a:cxnLst/>
            <a:rect l="l" t="t" r="r" b="b"/>
            <a:pathLst>
              <a:path w="104139" h="67310">
                <a:moveTo>
                  <a:pt x="0" y="0"/>
                </a:moveTo>
                <a:lnTo>
                  <a:pt x="103632" y="67056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8" name="object 348"/>
          <p:cNvSpPr/>
          <p:nvPr/>
        </p:nvSpPr>
        <p:spPr>
          <a:xfrm>
            <a:off x="4324040" y="6097386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4" h="137160">
                <a:moveTo>
                  <a:pt x="0" y="13716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49" name="object 349"/>
          <p:cNvSpPr/>
          <p:nvPr/>
        </p:nvSpPr>
        <p:spPr>
          <a:xfrm>
            <a:off x="4392620" y="6082838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5" h="21589">
                <a:moveTo>
                  <a:pt x="0" y="21335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0" name="object 350"/>
          <p:cNvSpPr/>
          <p:nvPr/>
        </p:nvSpPr>
        <p:spPr>
          <a:xfrm>
            <a:off x="4461200" y="6082838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5" h="67310">
                <a:moveTo>
                  <a:pt x="0" y="0"/>
                </a:moveTo>
                <a:lnTo>
                  <a:pt x="100583" y="6705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1" name="object 351"/>
          <p:cNvSpPr/>
          <p:nvPr/>
        </p:nvSpPr>
        <p:spPr>
          <a:xfrm>
            <a:off x="4529780" y="6003867"/>
            <a:ext cx="72736" cy="124691"/>
          </a:xfrm>
          <a:custGeom>
            <a:avLst/>
            <a:gdLst/>
            <a:ahLst/>
            <a:cxnLst/>
            <a:rect l="l" t="t" r="r" b="b"/>
            <a:pathLst>
              <a:path w="106679" h="182879">
                <a:moveTo>
                  <a:pt x="0" y="182879"/>
                </a:moveTo>
                <a:lnTo>
                  <a:pt x="106680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2" name="object 352"/>
          <p:cNvSpPr/>
          <p:nvPr/>
        </p:nvSpPr>
        <p:spPr>
          <a:xfrm>
            <a:off x="4602516" y="6003867"/>
            <a:ext cx="66675" cy="79231"/>
          </a:xfrm>
          <a:custGeom>
            <a:avLst/>
            <a:gdLst/>
            <a:ahLst/>
            <a:cxnLst/>
            <a:rect l="l" t="t" r="r" b="b"/>
            <a:pathLst>
              <a:path w="97790" h="116204">
                <a:moveTo>
                  <a:pt x="0" y="0"/>
                </a:moveTo>
                <a:lnTo>
                  <a:pt x="97535" y="11582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3" name="object 353"/>
          <p:cNvSpPr/>
          <p:nvPr/>
        </p:nvSpPr>
        <p:spPr>
          <a:xfrm>
            <a:off x="4669019" y="6082838"/>
            <a:ext cx="68840" cy="108239"/>
          </a:xfrm>
          <a:custGeom>
            <a:avLst/>
            <a:gdLst/>
            <a:ahLst/>
            <a:cxnLst/>
            <a:rect l="l" t="t" r="r" b="b"/>
            <a:pathLst>
              <a:path w="100965" h="158750">
                <a:moveTo>
                  <a:pt x="0" y="0"/>
                </a:moveTo>
                <a:lnTo>
                  <a:pt x="100583" y="15849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4" name="object 354"/>
          <p:cNvSpPr/>
          <p:nvPr/>
        </p:nvSpPr>
        <p:spPr>
          <a:xfrm>
            <a:off x="4737598" y="6190903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0"/>
                </a:moveTo>
                <a:lnTo>
                  <a:pt x="100584" y="2438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5" name="object 355"/>
          <p:cNvSpPr/>
          <p:nvPr/>
        </p:nvSpPr>
        <p:spPr>
          <a:xfrm>
            <a:off x="4806178" y="6066212"/>
            <a:ext cx="68840" cy="141576"/>
          </a:xfrm>
          <a:custGeom>
            <a:avLst/>
            <a:gdLst/>
            <a:ahLst/>
            <a:cxnLst/>
            <a:rect l="l" t="t" r="r" b="b"/>
            <a:pathLst>
              <a:path w="100965" h="207645">
                <a:moveTo>
                  <a:pt x="0" y="207263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6" name="object 356"/>
          <p:cNvSpPr/>
          <p:nvPr/>
        </p:nvSpPr>
        <p:spPr>
          <a:xfrm>
            <a:off x="4874759" y="6066212"/>
            <a:ext cx="68840" cy="93518"/>
          </a:xfrm>
          <a:custGeom>
            <a:avLst/>
            <a:gdLst/>
            <a:ahLst/>
            <a:cxnLst/>
            <a:rect l="l" t="t" r="r" b="b"/>
            <a:pathLst>
              <a:path w="100965" h="137160">
                <a:moveTo>
                  <a:pt x="0" y="0"/>
                </a:moveTo>
                <a:lnTo>
                  <a:pt x="100584" y="13716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7" name="object 357"/>
          <p:cNvSpPr/>
          <p:nvPr/>
        </p:nvSpPr>
        <p:spPr>
          <a:xfrm>
            <a:off x="4943339" y="6082838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5" h="113029">
                <a:moveTo>
                  <a:pt x="0" y="112775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8" name="object 358"/>
          <p:cNvSpPr/>
          <p:nvPr/>
        </p:nvSpPr>
        <p:spPr>
          <a:xfrm>
            <a:off x="5011918" y="6082838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5" h="113029">
                <a:moveTo>
                  <a:pt x="0" y="0"/>
                </a:moveTo>
                <a:lnTo>
                  <a:pt x="100583" y="11277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59" name="object 359"/>
          <p:cNvSpPr/>
          <p:nvPr/>
        </p:nvSpPr>
        <p:spPr>
          <a:xfrm>
            <a:off x="5080498" y="6082838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5" h="113029">
                <a:moveTo>
                  <a:pt x="0" y="112775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0" name="object 360"/>
          <p:cNvSpPr/>
          <p:nvPr/>
        </p:nvSpPr>
        <p:spPr>
          <a:xfrm>
            <a:off x="5149079" y="6082838"/>
            <a:ext cx="68840" cy="45893"/>
          </a:xfrm>
          <a:custGeom>
            <a:avLst/>
            <a:gdLst/>
            <a:ahLst/>
            <a:cxnLst/>
            <a:rect l="l" t="t" r="r" b="b"/>
            <a:pathLst>
              <a:path w="100965" h="67310">
                <a:moveTo>
                  <a:pt x="0" y="0"/>
                </a:moveTo>
                <a:lnTo>
                  <a:pt x="100583" y="6705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1" name="object 361"/>
          <p:cNvSpPr/>
          <p:nvPr/>
        </p:nvSpPr>
        <p:spPr>
          <a:xfrm>
            <a:off x="5217658" y="6128558"/>
            <a:ext cx="66675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2" name="object 362"/>
          <p:cNvSpPr/>
          <p:nvPr/>
        </p:nvSpPr>
        <p:spPr>
          <a:xfrm>
            <a:off x="5284160" y="6128559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0"/>
                </a:moveTo>
                <a:lnTo>
                  <a:pt x="100584" y="2438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3" name="object 363"/>
          <p:cNvSpPr/>
          <p:nvPr/>
        </p:nvSpPr>
        <p:spPr>
          <a:xfrm>
            <a:off x="5352739" y="6097386"/>
            <a:ext cx="66675" cy="48058"/>
          </a:xfrm>
          <a:custGeom>
            <a:avLst/>
            <a:gdLst/>
            <a:ahLst/>
            <a:cxnLst/>
            <a:rect l="l" t="t" r="r" b="b"/>
            <a:pathLst>
              <a:path w="97790" h="70485">
                <a:moveTo>
                  <a:pt x="0" y="70104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4" name="object 364"/>
          <p:cNvSpPr/>
          <p:nvPr/>
        </p:nvSpPr>
        <p:spPr>
          <a:xfrm>
            <a:off x="5419242" y="6097385"/>
            <a:ext cx="68840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5" name="object 365"/>
          <p:cNvSpPr/>
          <p:nvPr/>
        </p:nvSpPr>
        <p:spPr>
          <a:xfrm>
            <a:off x="5487822" y="6020492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5" h="113029">
                <a:moveTo>
                  <a:pt x="0" y="112776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6" name="object 366"/>
          <p:cNvSpPr/>
          <p:nvPr/>
        </p:nvSpPr>
        <p:spPr>
          <a:xfrm>
            <a:off x="5556402" y="6020492"/>
            <a:ext cx="71004" cy="93518"/>
          </a:xfrm>
          <a:custGeom>
            <a:avLst/>
            <a:gdLst/>
            <a:ahLst/>
            <a:cxnLst/>
            <a:rect l="l" t="t" r="r" b="b"/>
            <a:pathLst>
              <a:path w="104140" h="137160">
                <a:moveTo>
                  <a:pt x="0" y="0"/>
                </a:moveTo>
                <a:lnTo>
                  <a:pt x="103631" y="13716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7" name="object 367"/>
          <p:cNvSpPr/>
          <p:nvPr/>
        </p:nvSpPr>
        <p:spPr>
          <a:xfrm>
            <a:off x="5627060" y="6114010"/>
            <a:ext cx="66675" cy="31173"/>
          </a:xfrm>
          <a:custGeom>
            <a:avLst/>
            <a:gdLst/>
            <a:ahLst/>
            <a:cxnLst/>
            <a:rect l="l" t="t" r="r" b="b"/>
            <a:pathLst>
              <a:path w="97790" h="45720">
                <a:moveTo>
                  <a:pt x="0" y="0"/>
                </a:moveTo>
                <a:lnTo>
                  <a:pt x="97536" y="4571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8" name="object 368"/>
          <p:cNvSpPr/>
          <p:nvPr/>
        </p:nvSpPr>
        <p:spPr>
          <a:xfrm>
            <a:off x="5693562" y="6145183"/>
            <a:ext cx="68840" cy="31173"/>
          </a:xfrm>
          <a:custGeom>
            <a:avLst/>
            <a:gdLst/>
            <a:ahLst/>
            <a:cxnLst/>
            <a:rect l="l" t="t" r="r" b="b"/>
            <a:pathLst>
              <a:path w="100965" h="45720">
                <a:moveTo>
                  <a:pt x="0" y="0"/>
                </a:moveTo>
                <a:lnTo>
                  <a:pt x="100583" y="4571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69" name="object 369"/>
          <p:cNvSpPr/>
          <p:nvPr/>
        </p:nvSpPr>
        <p:spPr>
          <a:xfrm>
            <a:off x="5762142" y="6176356"/>
            <a:ext cx="68840" cy="62345"/>
          </a:xfrm>
          <a:custGeom>
            <a:avLst/>
            <a:gdLst/>
            <a:ahLst/>
            <a:cxnLst/>
            <a:rect l="l" t="t" r="r" b="b"/>
            <a:pathLst>
              <a:path w="100965" h="91439">
                <a:moveTo>
                  <a:pt x="0" y="0"/>
                </a:moveTo>
                <a:lnTo>
                  <a:pt x="100583" y="9144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0" name="object 370"/>
          <p:cNvSpPr/>
          <p:nvPr/>
        </p:nvSpPr>
        <p:spPr>
          <a:xfrm>
            <a:off x="5830721" y="6190903"/>
            <a:ext cx="66675" cy="48058"/>
          </a:xfrm>
          <a:custGeom>
            <a:avLst/>
            <a:gdLst/>
            <a:ahLst/>
            <a:cxnLst/>
            <a:rect l="l" t="t" r="r" b="b"/>
            <a:pathLst>
              <a:path w="97790" h="70485">
                <a:moveTo>
                  <a:pt x="0" y="70103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1" name="object 371"/>
          <p:cNvSpPr/>
          <p:nvPr/>
        </p:nvSpPr>
        <p:spPr>
          <a:xfrm>
            <a:off x="5897223" y="6159730"/>
            <a:ext cx="71004" cy="31173"/>
          </a:xfrm>
          <a:custGeom>
            <a:avLst/>
            <a:gdLst/>
            <a:ahLst/>
            <a:cxnLst/>
            <a:rect l="l" t="t" r="r" b="b"/>
            <a:pathLst>
              <a:path w="104140" h="45720">
                <a:moveTo>
                  <a:pt x="0" y="45719"/>
                </a:moveTo>
                <a:lnTo>
                  <a:pt x="103631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2" name="object 372"/>
          <p:cNvSpPr/>
          <p:nvPr/>
        </p:nvSpPr>
        <p:spPr>
          <a:xfrm>
            <a:off x="5967882" y="6114010"/>
            <a:ext cx="66675" cy="45893"/>
          </a:xfrm>
          <a:custGeom>
            <a:avLst/>
            <a:gdLst/>
            <a:ahLst/>
            <a:cxnLst/>
            <a:rect l="l" t="t" r="r" b="b"/>
            <a:pathLst>
              <a:path w="97790" h="67310">
                <a:moveTo>
                  <a:pt x="0" y="67055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3" name="object 373"/>
          <p:cNvSpPr/>
          <p:nvPr/>
        </p:nvSpPr>
        <p:spPr>
          <a:xfrm>
            <a:off x="6034384" y="6114010"/>
            <a:ext cx="68840" cy="155864"/>
          </a:xfrm>
          <a:custGeom>
            <a:avLst/>
            <a:gdLst/>
            <a:ahLst/>
            <a:cxnLst/>
            <a:rect l="l" t="t" r="r" b="b"/>
            <a:pathLst>
              <a:path w="100965" h="228600">
                <a:moveTo>
                  <a:pt x="0" y="0"/>
                </a:moveTo>
                <a:lnTo>
                  <a:pt x="100583" y="228599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4" name="object 374"/>
          <p:cNvSpPr/>
          <p:nvPr/>
        </p:nvSpPr>
        <p:spPr>
          <a:xfrm>
            <a:off x="6102963" y="6097386"/>
            <a:ext cx="68840" cy="172749"/>
          </a:xfrm>
          <a:custGeom>
            <a:avLst/>
            <a:gdLst/>
            <a:ahLst/>
            <a:cxnLst/>
            <a:rect l="l" t="t" r="r" b="b"/>
            <a:pathLst>
              <a:path w="100965" h="253364">
                <a:moveTo>
                  <a:pt x="0" y="252984"/>
                </a:moveTo>
                <a:lnTo>
                  <a:pt x="100583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5" name="object 375"/>
          <p:cNvSpPr/>
          <p:nvPr/>
        </p:nvSpPr>
        <p:spPr>
          <a:xfrm>
            <a:off x="6171543" y="6097385"/>
            <a:ext cx="66675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6" name="object 376"/>
          <p:cNvSpPr/>
          <p:nvPr/>
        </p:nvSpPr>
        <p:spPr>
          <a:xfrm>
            <a:off x="6238046" y="6097386"/>
            <a:ext cx="68840" cy="16885"/>
          </a:xfrm>
          <a:custGeom>
            <a:avLst/>
            <a:gdLst/>
            <a:ahLst/>
            <a:cxnLst/>
            <a:rect l="l" t="t" r="r" b="b"/>
            <a:pathLst>
              <a:path w="100965" h="24764">
                <a:moveTo>
                  <a:pt x="0" y="0"/>
                </a:moveTo>
                <a:lnTo>
                  <a:pt x="100583" y="24384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7" name="object 377"/>
          <p:cNvSpPr/>
          <p:nvPr/>
        </p:nvSpPr>
        <p:spPr>
          <a:xfrm>
            <a:off x="6306626" y="6114010"/>
            <a:ext cx="68840" cy="77066"/>
          </a:xfrm>
          <a:custGeom>
            <a:avLst/>
            <a:gdLst/>
            <a:ahLst/>
            <a:cxnLst/>
            <a:rect l="l" t="t" r="r" b="b"/>
            <a:pathLst>
              <a:path w="100965" h="113029">
                <a:moveTo>
                  <a:pt x="0" y="0"/>
                </a:moveTo>
                <a:lnTo>
                  <a:pt x="100583" y="112775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8" name="object 378"/>
          <p:cNvSpPr/>
          <p:nvPr/>
        </p:nvSpPr>
        <p:spPr>
          <a:xfrm>
            <a:off x="6375205" y="6176356"/>
            <a:ext cx="68840" cy="14720"/>
          </a:xfrm>
          <a:custGeom>
            <a:avLst/>
            <a:gdLst/>
            <a:ahLst/>
            <a:cxnLst/>
            <a:rect l="l" t="t" r="r" b="b"/>
            <a:pathLst>
              <a:path w="100965" h="21589">
                <a:moveTo>
                  <a:pt x="0" y="21336"/>
                </a:moveTo>
                <a:lnTo>
                  <a:pt x="100584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79" name="object 379"/>
          <p:cNvSpPr/>
          <p:nvPr/>
        </p:nvSpPr>
        <p:spPr>
          <a:xfrm>
            <a:off x="6443785" y="5989320"/>
            <a:ext cx="66675" cy="187036"/>
          </a:xfrm>
          <a:custGeom>
            <a:avLst/>
            <a:gdLst/>
            <a:ahLst/>
            <a:cxnLst/>
            <a:rect l="l" t="t" r="r" b="b"/>
            <a:pathLst>
              <a:path w="97790" h="274320">
                <a:moveTo>
                  <a:pt x="0" y="274319"/>
                </a:moveTo>
                <a:lnTo>
                  <a:pt x="97535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80" name="object 380"/>
          <p:cNvSpPr/>
          <p:nvPr/>
        </p:nvSpPr>
        <p:spPr>
          <a:xfrm>
            <a:off x="6510287" y="5989320"/>
            <a:ext cx="56284" cy="37666"/>
          </a:xfrm>
          <a:custGeom>
            <a:avLst/>
            <a:gdLst/>
            <a:ahLst/>
            <a:cxnLst/>
            <a:rect l="l" t="t" r="r" b="b"/>
            <a:pathLst>
              <a:path w="82550" h="55245">
                <a:moveTo>
                  <a:pt x="0" y="0"/>
                </a:moveTo>
                <a:lnTo>
                  <a:pt x="82296" y="54863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87" name="object 387"/>
          <p:cNvSpPr/>
          <p:nvPr/>
        </p:nvSpPr>
        <p:spPr>
          <a:xfrm>
            <a:off x="6485349" y="5956069"/>
            <a:ext cx="45893" cy="22947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0" y="0"/>
                </a:moveTo>
                <a:lnTo>
                  <a:pt x="67055" y="3352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88" name="object 388"/>
          <p:cNvSpPr/>
          <p:nvPr/>
        </p:nvSpPr>
        <p:spPr>
          <a:xfrm>
            <a:off x="2085839" y="5987242"/>
            <a:ext cx="48058" cy="20782"/>
          </a:xfrm>
          <a:custGeom>
            <a:avLst/>
            <a:gdLst/>
            <a:ahLst/>
            <a:cxnLst/>
            <a:rect l="l" t="t" r="r" b="b"/>
            <a:pathLst>
              <a:path w="70485" h="30479">
                <a:moveTo>
                  <a:pt x="0" y="0"/>
                </a:moveTo>
                <a:lnTo>
                  <a:pt x="70104" y="3048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89" name="object 389"/>
          <p:cNvSpPr/>
          <p:nvPr/>
        </p:nvSpPr>
        <p:spPr>
          <a:xfrm>
            <a:off x="4398855" y="6049587"/>
            <a:ext cx="45893" cy="22947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0" y="0"/>
                </a:moveTo>
                <a:lnTo>
                  <a:pt x="67056" y="33528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00" name="object 400"/>
          <p:cNvSpPr/>
          <p:nvPr/>
        </p:nvSpPr>
        <p:spPr>
          <a:xfrm>
            <a:off x="5969960" y="6080759"/>
            <a:ext cx="45893" cy="22947"/>
          </a:xfrm>
          <a:custGeom>
            <a:avLst/>
            <a:gdLst/>
            <a:ahLst/>
            <a:cxnLst/>
            <a:rect l="l" t="t" r="r" b="b"/>
            <a:pathLst>
              <a:path w="67309" h="33654">
                <a:moveTo>
                  <a:pt x="0" y="0"/>
                </a:moveTo>
                <a:lnTo>
                  <a:pt x="67055" y="33527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12" name="object 412"/>
          <p:cNvSpPr txBox="1">
            <a:spLocks noGrp="1"/>
          </p:cNvSpPr>
          <p:nvPr>
            <p:ph type="ftr" sz="quarter" idx="4294967295"/>
          </p:nvPr>
        </p:nvSpPr>
        <p:spPr>
          <a:xfrm>
            <a:off x="2438400" y="6732844"/>
            <a:ext cx="2014873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lang="en-US" sz="1400" b="1" spc="-20" dirty="0" smtClean="0">
                <a:solidFill>
                  <a:schemeClr val="tx1"/>
                </a:solidFill>
              </a:rPr>
              <a:t>Retention t</a:t>
            </a:r>
            <a:r>
              <a:rPr sz="1400" b="1" dirty="0" smtClean="0">
                <a:solidFill>
                  <a:schemeClr val="tx1"/>
                </a:solidFill>
              </a:rPr>
              <a:t>i</a:t>
            </a:r>
            <a:r>
              <a:rPr sz="1400" b="1" spc="17" dirty="0" smtClean="0">
                <a:solidFill>
                  <a:schemeClr val="tx1"/>
                </a:solidFill>
              </a:rPr>
              <a:t>m</a:t>
            </a:r>
            <a:r>
              <a:rPr sz="1400" b="1" spc="-14" dirty="0" smtClean="0">
                <a:solidFill>
                  <a:schemeClr val="tx1"/>
                </a:solidFill>
              </a:rPr>
              <a:t>e</a:t>
            </a:r>
            <a:r>
              <a:rPr lang="en-US" sz="1400" b="1" spc="7" dirty="0" smtClean="0">
                <a:solidFill>
                  <a:schemeClr val="tx1"/>
                </a:solidFill>
              </a:rPr>
              <a:t> (</a:t>
            </a:r>
            <a:r>
              <a:rPr sz="1400" b="1" spc="17" dirty="0" smtClean="0">
                <a:solidFill>
                  <a:schemeClr val="tx1"/>
                </a:solidFill>
              </a:rPr>
              <a:t>m</a:t>
            </a:r>
            <a:r>
              <a:rPr sz="1400" b="1" spc="7" dirty="0" smtClean="0">
                <a:solidFill>
                  <a:schemeClr val="tx1"/>
                </a:solidFill>
              </a:rPr>
              <a:t>in</a:t>
            </a:r>
            <a:r>
              <a:rPr lang="en-US" sz="1400" b="1" spc="7" dirty="0" smtClean="0">
                <a:solidFill>
                  <a:schemeClr val="tx1"/>
                </a:solidFill>
              </a:rPr>
              <a:t>)</a:t>
            </a:r>
            <a:endParaRPr sz="1400" b="1" spc="7" dirty="0">
              <a:solidFill>
                <a:schemeClr val="tx1"/>
              </a:solidFill>
            </a:endParaRPr>
          </a:p>
        </p:txBody>
      </p:sp>
      <p:sp>
        <p:nvSpPr>
          <p:cNvPr id="414" name="TextBox 413"/>
          <p:cNvSpPr txBox="1"/>
          <p:nvPr/>
        </p:nvSpPr>
        <p:spPr>
          <a:xfrm>
            <a:off x="2743201" y="3516868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AA-d</a:t>
            </a:r>
            <a:r>
              <a:rPr lang="en-US" sz="1600" b="1" dirty="0"/>
              <a:t>8</a:t>
            </a:r>
            <a:r>
              <a:rPr lang="en-US" b="1" dirty="0"/>
              <a:t> </a:t>
            </a:r>
          </a:p>
        </p:txBody>
      </p:sp>
      <p:cxnSp>
        <p:nvCxnSpPr>
          <p:cNvPr id="416" name="Straight Connector 415"/>
          <p:cNvCxnSpPr/>
          <p:nvPr/>
        </p:nvCxnSpPr>
        <p:spPr>
          <a:xfrm>
            <a:off x="1219201" y="4800600"/>
            <a:ext cx="461444" cy="0"/>
          </a:xfrm>
          <a:prstGeom prst="line">
            <a:avLst/>
          </a:prstGeom>
          <a:ln w="19050">
            <a:solidFill>
              <a:srgbClr val="7EC2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/>
          <p:cNvCxnSpPr/>
          <p:nvPr/>
        </p:nvCxnSpPr>
        <p:spPr>
          <a:xfrm>
            <a:off x="1219201" y="5008418"/>
            <a:ext cx="46144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>
            <a:off x="1219201" y="5216236"/>
            <a:ext cx="461444" cy="0"/>
          </a:xfrm>
          <a:prstGeom prst="line">
            <a:avLst/>
          </a:prstGeom>
          <a:ln w="19050">
            <a:solidFill>
              <a:srgbClr val="283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TextBox 418"/>
          <p:cNvSpPr txBox="1"/>
          <p:nvPr/>
        </p:nvSpPr>
        <p:spPr>
          <a:xfrm>
            <a:off x="1694916" y="4648798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5 min</a:t>
            </a:r>
          </a:p>
        </p:txBody>
      </p:sp>
      <p:sp>
        <p:nvSpPr>
          <p:cNvPr id="420" name="TextBox 419"/>
          <p:cNvSpPr txBox="1"/>
          <p:nvPr/>
        </p:nvSpPr>
        <p:spPr>
          <a:xfrm>
            <a:off x="1694916" y="4856617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1 min</a:t>
            </a:r>
          </a:p>
        </p:txBody>
      </p:sp>
      <p:sp>
        <p:nvSpPr>
          <p:cNvPr id="421" name="TextBox 420"/>
          <p:cNvSpPr txBox="1"/>
          <p:nvPr/>
        </p:nvSpPr>
        <p:spPr>
          <a:xfrm>
            <a:off x="1694916" y="5072390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0 min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600" y="381000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Suppl. Fig.S1</a:t>
            </a:r>
            <a:endParaRPr lang="en-US" dirty="0"/>
          </a:p>
        </p:txBody>
      </p:sp>
      <p:graphicFrame>
        <p:nvGraphicFramePr>
          <p:cNvPr id="410" name="Chart 4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391112"/>
              </p:ext>
            </p:extLst>
          </p:nvPr>
        </p:nvGraphicFramePr>
        <p:xfrm>
          <a:off x="4249294" y="3696298"/>
          <a:ext cx="1973035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3" name="object 108"/>
          <p:cNvSpPr txBox="1"/>
          <p:nvPr/>
        </p:nvSpPr>
        <p:spPr>
          <a:xfrm>
            <a:off x="318483" y="5071872"/>
            <a:ext cx="291118" cy="109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lang="en-US" sz="900" b="1" spc="-14" dirty="0">
                <a:latin typeface="Arial"/>
                <a:cs typeface="Arial"/>
              </a:rPr>
              <a:t>2</a:t>
            </a:r>
            <a:r>
              <a:rPr sz="900" b="1" spc="-14" dirty="0" smtClean="0">
                <a:latin typeface="Arial"/>
                <a:cs typeface="Arial"/>
              </a:rPr>
              <a:t>000</a:t>
            </a:r>
            <a:endParaRPr sz="900" b="1" dirty="0">
              <a:latin typeface="Arial"/>
              <a:cs typeface="Arial"/>
            </a:endParaRPr>
          </a:p>
        </p:txBody>
      </p:sp>
      <p:sp>
        <p:nvSpPr>
          <p:cNvPr id="415" name="object 108"/>
          <p:cNvSpPr txBox="1"/>
          <p:nvPr/>
        </p:nvSpPr>
        <p:spPr>
          <a:xfrm>
            <a:off x="318483" y="4448889"/>
            <a:ext cx="29111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lang="en-US" sz="900" b="1" spc="-14" dirty="0">
                <a:latin typeface="Arial"/>
                <a:cs typeface="Arial"/>
              </a:rPr>
              <a:t>3</a:t>
            </a:r>
            <a:r>
              <a:rPr sz="900" b="1" spc="-14" dirty="0" smtClean="0">
                <a:latin typeface="Arial"/>
                <a:cs typeface="Arial"/>
              </a:rPr>
              <a:t>000</a:t>
            </a:r>
            <a:endParaRPr sz="9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4986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8717</TotalTime>
  <Words>46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mtanaka</dc:creator>
  <cp:lastModifiedBy>YUMIN ZHANG</cp:lastModifiedBy>
  <cp:revision>276</cp:revision>
  <cp:lastPrinted>2016-11-21T17:08:02Z</cp:lastPrinted>
  <dcterms:created xsi:type="dcterms:W3CDTF">2012-05-14T16:07:04Z</dcterms:created>
  <dcterms:modified xsi:type="dcterms:W3CDTF">2016-11-29T20:11:07Z</dcterms:modified>
</cp:coreProperties>
</file>