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2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rah Elliott" initials="SE" lastIdx="2" clrIdx="0">
    <p:extLst>
      <p:ext uri="{19B8F6BF-5375-455C-9EA6-DF929625EA0E}">
        <p15:presenceInfo xmlns:p15="http://schemas.microsoft.com/office/powerpoint/2012/main" userId="Sarah Elliot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67" autoAdjust="0"/>
    <p:restoredTop sz="94660"/>
  </p:normalViewPr>
  <p:slideViewPr>
    <p:cSldViewPr snapToGrid="0">
      <p:cViewPr varScale="1">
        <p:scale>
          <a:sx n="84" d="100"/>
          <a:sy n="84" d="100"/>
        </p:scale>
        <p:origin x="28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4A19D-B5C9-4579-897C-3224E1A7B069}" type="datetimeFigureOut">
              <a:rPr lang="en-US" smtClean="0"/>
              <a:t>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2AEA-4608-4C58-B963-810D28A2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37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4A19D-B5C9-4579-897C-3224E1A7B069}" type="datetimeFigureOut">
              <a:rPr lang="en-US" smtClean="0"/>
              <a:t>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2AEA-4608-4C58-B963-810D28A2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212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4A19D-B5C9-4579-897C-3224E1A7B069}" type="datetimeFigureOut">
              <a:rPr lang="en-US" smtClean="0"/>
              <a:t>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2AEA-4608-4C58-B963-810D28A2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763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4A19D-B5C9-4579-897C-3224E1A7B069}" type="datetimeFigureOut">
              <a:rPr lang="en-US" smtClean="0"/>
              <a:t>1/23/2022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2AEA-4608-4C58-B963-810D28A2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516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4A19D-B5C9-4579-897C-3224E1A7B069}" type="datetimeFigureOut">
              <a:rPr lang="en-US" smtClean="0"/>
              <a:t>1/23/2022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2AEA-4608-4C58-B963-810D28A2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118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4A19D-B5C9-4579-897C-3224E1A7B069}" type="datetimeFigureOut">
              <a:rPr lang="en-US" smtClean="0"/>
              <a:t>1/23/2022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2AEA-4608-4C58-B963-810D28A2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130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4A19D-B5C9-4579-897C-3224E1A7B069}" type="datetimeFigureOut">
              <a:rPr lang="en-US" smtClean="0"/>
              <a:t>1/23/2022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2AEA-4608-4C58-B963-810D28A2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221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4A19D-B5C9-4579-897C-3224E1A7B069}" type="datetimeFigureOut">
              <a:rPr lang="en-US" smtClean="0"/>
              <a:t>1/23/2022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2AEA-4608-4C58-B963-810D28A2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706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4A19D-B5C9-4579-897C-3224E1A7B069}" type="datetimeFigureOut">
              <a:rPr lang="en-US" smtClean="0"/>
              <a:t>1/23/2022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2AEA-4608-4C58-B963-810D28A2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30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4A19D-B5C9-4579-897C-3224E1A7B069}" type="datetimeFigureOut">
              <a:rPr lang="en-US" smtClean="0"/>
              <a:t>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2AEA-4608-4C58-B963-810D28A2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8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4A19D-B5C9-4579-897C-3224E1A7B069}" type="datetimeFigureOut">
              <a:rPr lang="en-US" smtClean="0"/>
              <a:t>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62AEA-4608-4C58-B963-810D28A2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575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4A19D-B5C9-4579-897C-3224E1A7B069}" type="datetimeFigureOut">
              <a:rPr lang="en-US" smtClean="0"/>
              <a:t>1/23/2022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62AEA-4608-4C58-B963-810D28A2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418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112955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mtClean="0"/>
              <a:t>One </a:t>
            </a:r>
            <a:r>
              <a:rPr lang="en-US" sz="1200" dirty="0"/>
              <a:t>hundred most common words present in (A) the stated objectives of academic information sources (n=94); and (B) information sources created for public audiences (n=27). Note: 37 included information sources did not meet the definitions for either “academic” or “for public audience”.</a:t>
            </a:r>
            <a:endParaRPr lang="en-GB" sz="1200" dirty="0"/>
          </a:p>
        </p:txBody>
      </p:sp>
      <p:grpSp>
        <p:nvGrpSpPr>
          <p:cNvPr id="2" name="Group 1"/>
          <p:cNvGrpSpPr/>
          <p:nvPr/>
        </p:nvGrpSpPr>
        <p:grpSpPr>
          <a:xfrm>
            <a:off x="0" y="2059578"/>
            <a:ext cx="6858000" cy="3422406"/>
            <a:chOff x="0" y="593825"/>
            <a:chExt cx="6858000" cy="3422406"/>
          </a:xfrm>
        </p:grpSpPr>
        <p:grpSp>
          <p:nvGrpSpPr>
            <p:cNvPr id="7" name="Group 6"/>
            <p:cNvGrpSpPr/>
            <p:nvPr/>
          </p:nvGrpSpPr>
          <p:grpSpPr>
            <a:xfrm>
              <a:off x="0" y="593825"/>
              <a:ext cx="6858000" cy="3422406"/>
              <a:chOff x="0" y="1823917"/>
              <a:chExt cx="6858000" cy="3422406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1823917"/>
                <a:ext cx="6858000" cy="3422406"/>
              </a:xfrm>
              <a:prstGeom prst="rect">
                <a:avLst/>
              </a:prstGeom>
            </p:spPr>
          </p:pic>
          <p:sp>
            <p:nvSpPr>
              <p:cNvPr id="6" name="TextBox 5"/>
              <p:cNvSpPr txBox="1"/>
              <p:nvPr/>
            </p:nvSpPr>
            <p:spPr>
              <a:xfrm>
                <a:off x="261256" y="2242457"/>
                <a:ext cx="5349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chemeClr val="bg1"/>
                    </a:solidFill>
                  </a:rPr>
                  <a:t>A</a:t>
                </a:r>
                <a:endParaRPr lang="en-GB" sz="24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5456539" y="672762"/>
              <a:ext cx="1401461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Top 10 words:</a:t>
              </a:r>
            </a:p>
            <a:p>
              <a:pPr marL="342900" indent="-342900">
                <a:buAutoNum type="arabicPeriod"/>
              </a:pPr>
              <a:r>
                <a:rPr lang="en-US" sz="1200" dirty="0" smtClean="0">
                  <a:solidFill>
                    <a:schemeClr val="bg1"/>
                  </a:solidFill>
                </a:rPr>
                <a:t>Cannabis</a:t>
              </a:r>
            </a:p>
            <a:p>
              <a:pPr marL="342900" indent="-342900">
                <a:buAutoNum type="arabicPeriod"/>
              </a:pPr>
              <a:r>
                <a:rPr lang="en-US" sz="1200" dirty="0" smtClean="0">
                  <a:solidFill>
                    <a:schemeClr val="bg1"/>
                  </a:solidFill>
                </a:rPr>
                <a:t>Marijuana</a:t>
              </a:r>
            </a:p>
            <a:p>
              <a:pPr marL="342900" indent="-342900">
                <a:buAutoNum type="arabicPeriod"/>
              </a:pPr>
              <a:r>
                <a:rPr lang="en-US" sz="1200" dirty="0" smtClean="0">
                  <a:solidFill>
                    <a:schemeClr val="bg1"/>
                  </a:solidFill>
                </a:rPr>
                <a:t>Children</a:t>
              </a:r>
            </a:p>
            <a:p>
              <a:pPr marL="342900" indent="-342900">
                <a:buAutoNum type="arabicPeriod"/>
              </a:pPr>
              <a:r>
                <a:rPr lang="en-US" sz="1200" dirty="0" smtClean="0">
                  <a:solidFill>
                    <a:schemeClr val="bg1"/>
                  </a:solidFill>
                </a:rPr>
                <a:t>Case</a:t>
              </a:r>
            </a:p>
            <a:p>
              <a:pPr marL="342900" indent="-342900">
                <a:buAutoNum type="arabicPeriod"/>
              </a:pPr>
              <a:r>
                <a:rPr lang="en-US" sz="1200" dirty="0" err="1" smtClean="0">
                  <a:solidFill>
                    <a:schemeClr val="bg1"/>
                  </a:solidFill>
                </a:rPr>
                <a:t>Intoxicat</a:t>
              </a:r>
              <a:r>
                <a:rPr lang="en-US" sz="1200" dirty="0" smtClean="0">
                  <a:solidFill>
                    <a:schemeClr val="bg1"/>
                  </a:solidFill>
                </a:rPr>
                <a:t>(ion)</a:t>
              </a:r>
            </a:p>
            <a:p>
              <a:pPr marL="342900" indent="-342900">
                <a:buAutoNum type="arabicPeriod"/>
              </a:pPr>
              <a:r>
                <a:rPr lang="en-US" sz="1200" dirty="0" smtClean="0">
                  <a:solidFill>
                    <a:schemeClr val="bg1"/>
                  </a:solidFill>
                </a:rPr>
                <a:t>Describe</a:t>
              </a:r>
            </a:p>
            <a:p>
              <a:pPr marL="342900" indent="-342900">
                <a:buAutoNum type="arabicPeriod"/>
              </a:pPr>
              <a:r>
                <a:rPr lang="en-US" sz="1200" dirty="0" smtClean="0">
                  <a:solidFill>
                    <a:schemeClr val="bg1"/>
                  </a:solidFill>
                </a:rPr>
                <a:t>Presented</a:t>
              </a:r>
            </a:p>
            <a:p>
              <a:pPr marL="342900" indent="-342900">
                <a:buAutoNum type="arabicPeriod"/>
              </a:pPr>
              <a:r>
                <a:rPr lang="en-US" sz="1200" dirty="0" smtClean="0">
                  <a:solidFill>
                    <a:schemeClr val="bg1"/>
                  </a:solidFill>
                </a:rPr>
                <a:t>Exposures</a:t>
              </a:r>
            </a:p>
            <a:p>
              <a:pPr marL="342900" indent="-342900">
                <a:buAutoNum type="arabicPeriod"/>
              </a:pPr>
              <a:r>
                <a:rPr lang="en-US" sz="1200" dirty="0" smtClean="0">
                  <a:solidFill>
                    <a:schemeClr val="bg1"/>
                  </a:solidFill>
                </a:rPr>
                <a:t>Report</a:t>
              </a:r>
            </a:p>
            <a:p>
              <a:pPr marL="342900" indent="-342900">
                <a:buAutoNum type="arabicPeriod"/>
              </a:pPr>
              <a:r>
                <a:rPr lang="en-US" sz="1200" dirty="0" smtClean="0">
                  <a:solidFill>
                    <a:schemeClr val="bg1"/>
                  </a:solidFill>
                </a:rPr>
                <a:t>Poison</a:t>
              </a:r>
              <a:endParaRPr lang="en-GB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0" y="5495605"/>
            <a:ext cx="6858000" cy="2769577"/>
            <a:chOff x="0" y="4095168"/>
            <a:chExt cx="6858000" cy="2769577"/>
          </a:xfrm>
        </p:grpSpPr>
        <p:grpSp>
          <p:nvGrpSpPr>
            <p:cNvPr id="9" name="Group 8"/>
            <p:cNvGrpSpPr/>
            <p:nvPr/>
          </p:nvGrpSpPr>
          <p:grpSpPr>
            <a:xfrm>
              <a:off x="0" y="4095168"/>
              <a:ext cx="6858000" cy="2769577"/>
              <a:chOff x="0" y="5325260"/>
              <a:chExt cx="6858000" cy="2769577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5325260"/>
                <a:ext cx="6858000" cy="276957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261255" y="5664863"/>
                <a:ext cx="5349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B</a:t>
                </a:r>
                <a:endParaRPr lang="en-GB" sz="2400" b="1" dirty="0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5456538" y="4156342"/>
              <a:ext cx="1401461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Top 10 words:</a:t>
              </a:r>
            </a:p>
            <a:p>
              <a:pPr marL="342900" indent="-342900">
                <a:buAutoNum type="arabicPeriod"/>
              </a:pPr>
              <a:r>
                <a:rPr lang="en-US" sz="1200" dirty="0" smtClean="0"/>
                <a:t>Cannabis</a:t>
              </a:r>
            </a:p>
            <a:p>
              <a:pPr marL="342900" indent="-342900">
                <a:buAutoNum type="arabicPeriod"/>
              </a:pPr>
              <a:r>
                <a:rPr lang="en-US" sz="1200" dirty="0" smtClean="0"/>
                <a:t>Using</a:t>
              </a:r>
            </a:p>
            <a:p>
              <a:pPr marL="342900" indent="-342900">
                <a:buAutoNum type="arabicPeriod"/>
              </a:pPr>
              <a:r>
                <a:rPr lang="en-US" sz="1200" dirty="0" smtClean="0"/>
                <a:t>Marijuana</a:t>
              </a:r>
            </a:p>
            <a:p>
              <a:pPr marL="342900" indent="-342900">
                <a:buAutoNum type="arabicPeriod"/>
              </a:pPr>
              <a:r>
                <a:rPr lang="en-US" sz="1200" dirty="0" smtClean="0"/>
                <a:t>Health</a:t>
              </a:r>
            </a:p>
            <a:p>
              <a:pPr marL="342900" indent="-342900">
                <a:buAutoNum type="arabicPeriod"/>
              </a:pPr>
              <a:r>
                <a:rPr lang="en-US" sz="1200" dirty="0" smtClean="0"/>
                <a:t>Children</a:t>
              </a:r>
            </a:p>
            <a:p>
              <a:pPr marL="342900" indent="-342900">
                <a:buAutoNum type="arabicPeriod"/>
              </a:pPr>
              <a:r>
                <a:rPr lang="en-US" sz="1200" dirty="0" smtClean="0"/>
                <a:t>Effects</a:t>
              </a:r>
            </a:p>
            <a:p>
              <a:pPr marL="342900" indent="-342900">
                <a:buAutoNum type="arabicPeriod"/>
              </a:pPr>
              <a:r>
                <a:rPr lang="en-US" sz="1200" dirty="0" smtClean="0"/>
                <a:t>Risk</a:t>
              </a:r>
            </a:p>
            <a:p>
              <a:pPr marL="342900" indent="-342900">
                <a:buAutoNum type="arabicPeriod"/>
              </a:pPr>
              <a:r>
                <a:rPr lang="en-US" sz="1200" dirty="0" smtClean="0"/>
                <a:t>Parents</a:t>
              </a:r>
            </a:p>
            <a:p>
              <a:pPr marL="342900" indent="-342900">
                <a:buAutoNum type="arabicPeriod"/>
              </a:pPr>
              <a:r>
                <a:rPr lang="en-US" sz="1200" dirty="0" smtClean="0"/>
                <a:t>Child</a:t>
              </a:r>
            </a:p>
            <a:p>
              <a:pPr marL="342900" indent="-342900">
                <a:buAutoNum type="arabicPeriod"/>
              </a:pPr>
              <a:r>
                <a:rPr lang="en-US" sz="1200" dirty="0" smtClean="0"/>
                <a:t>Drugs</a:t>
              </a:r>
              <a:endParaRPr lang="en-GB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5081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4659</TotalTime>
  <Words>86</Words>
  <Application>Microsoft Office PowerPoint</Application>
  <PresentationFormat>Letter Paper (8.5x11 in)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FOMD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Lindsay Gaudet</dc:creator>
  <cp:lastModifiedBy>Sarah Elliott</cp:lastModifiedBy>
  <cp:revision>75</cp:revision>
  <dcterms:created xsi:type="dcterms:W3CDTF">2019-11-04T16:06:29Z</dcterms:created>
  <dcterms:modified xsi:type="dcterms:W3CDTF">2022-01-24T00:39:28Z</dcterms:modified>
</cp:coreProperties>
</file>