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4" r:id="rId3"/>
    <p:sldId id="257" r:id="rId4"/>
    <p:sldId id="258" r:id="rId5"/>
    <p:sldId id="260" r:id="rId6"/>
    <p:sldId id="262" r:id="rId7"/>
    <p:sldId id="259" r:id="rId8"/>
    <p:sldId id="263" r:id="rId9"/>
    <p:sldId id="261" r:id="rId10"/>
    <p:sldId id="299" r:id="rId11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3ADED-7817-A6B8-A1A4-B8E41D80C0CD}" v="24" dt="2024-02-27T11:52:14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5bf7424e-b4a8-4aaf-b500-fc902320a08b" providerId="ADAL" clId="{0A65763C-811B-4EDA-A7F8-3C9A44220FBB}"/>
    <pc:docChg chg="modSld">
      <pc:chgData name="Caitlyn Norman" userId="5bf7424e-b4a8-4aaf-b500-fc902320a08b" providerId="ADAL" clId="{0A65763C-811B-4EDA-A7F8-3C9A44220FBB}" dt="2024-02-20T13:30:59.733" v="47" actId="20577"/>
      <pc:docMkLst>
        <pc:docMk/>
      </pc:docMkLst>
      <pc:sldChg chg="modSp mod">
        <pc:chgData name="Caitlyn Norman" userId="5bf7424e-b4a8-4aaf-b500-fc902320a08b" providerId="ADAL" clId="{0A65763C-811B-4EDA-A7F8-3C9A44220FBB}" dt="2024-02-20T13:30:59.733" v="47" actId="20577"/>
        <pc:sldMkLst>
          <pc:docMk/>
          <pc:sldMk cId="584878247" sldId="298"/>
        </pc:sldMkLst>
        <pc:spChg chg="mod">
          <ac:chgData name="Caitlyn Norman" userId="5bf7424e-b4a8-4aaf-b500-fc902320a08b" providerId="ADAL" clId="{0A65763C-811B-4EDA-A7F8-3C9A44220FBB}" dt="2024-02-20T13:25:05.800" v="0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0A65763C-811B-4EDA-A7F8-3C9A44220FBB}" dt="2024-02-20T13:30:59.733" v="47" actId="20577"/>
          <ac:spMkLst>
            <pc:docMk/>
            <pc:sldMk cId="584878247" sldId="298"/>
            <ac:spMk id="4" creationId="{FC06849C-F98D-4E51-7B68-E88F6F1772BE}"/>
          </ac:spMkLst>
        </pc:spChg>
      </pc:sldChg>
    </pc:docChg>
  </pc:docChgLst>
  <pc:docChgLst>
    <pc:chgData name="Caitlyn Norman" userId="S::caino49@liu.se::5bf7424e-b4a8-4aaf-b500-fc902320a08b" providerId="AD" clId="Web-{5043ADED-7817-A6B8-A1A4-B8E41D80C0CD}"/>
    <pc:docChg chg="modSld">
      <pc:chgData name="Caitlyn Norman" userId="S::caino49@liu.se::5bf7424e-b4a8-4aaf-b500-fc902320a08b" providerId="AD" clId="Web-{5043ADED-7817-A6B8-A1A4-B8E41D80C0CD}" dt="2024-02-27T11:52:14.147" v="22" actId="20577"/>
      <pc:docMkLst>
        <pc:docMk/>
      </pc:docMkLst>
      <pc:sldChg chg="addSp delSp modSp">
        <pc:chgData name="Caitlyn Norman" userId="S::caino49@liu.se::5bf7424e-b4a8-4aaf-b500-fc902320a08b" providerId="AD" clId="Web-{5043ADED-7817-A6B8-A1A4-B8E41D80C0CD}" dt="2024-02-27T11:52:14.147" v="22" actId="20577"/>
        <pc:sldMkLst>
          <pc:docMk/>
          <pc:sldMk cId="584878247" sldId="298"/>
        </pc:sldMkLst>
        <pc:spChg chg="add del mod">
          <ac:chgData name="Caitlyn Norman" userId="S::caino49@liu.se::5bf7424e-b4a8-4aaf-b500-fc902320a08b" providerId="AD" clId="Web-{5043ADED-7817-A6B8-A1A4-B8E41D80C0CD}" dt="2024-02-27T11:52:14.147" v="22" actId="20577"/>
          <ac:spMkLst>
            <pc:docMk/>
            <pc:sldMk cId="584878247" sldId="298"/>
            <ac:spMk id="2" creationId="{CBC68E7A-4E46-B74F-7F71-04A643A72B2F}"/>
          </ac:spMkLst>
        </pc:spChg>
        <pc:spChg chg="add del">
          <ac:chgData name="Caitlyn Norman" userId="S::caino49@liu.se::5bf7424e-b4a8-4aaf-b500-fc902320a08b" providerId="AD" clId="Web-{5043ADED-7817-A6B8-A1A4-B8E41D80C0CD}" dt="2024-02-27T11:51:23.599" v="8"/>
          <ac:spMkLst>
            <pc:docMk/>
            <pc:sldMk cId="584878247" sldId="298"/>
            <ac:spMk id="5" creationId="{CBC68E7A-4E46-B74F-7F71-04A643A72B2F}"/>
          </ac:spMkLst>
        </pc:spChg>
        <pc:spChg chg="add del mod">
          <ac:chgData name="Caitlyn Norman" userId="S::caino49@liu.se::5bf7424e-b4a8-4aaf-b500-fc902320a08b" providerId="AD" clId="Web-{5043ADED-7817-A6B8-A1A4-B8E41D80C0CD}" dt="2024-02-27T11:51:58.491" v="19"/>
          <ac:spMkLst>
            <pc:docMk/>
            <pc:sldMk cId="584878247" sldId="298"/>
            <ac:spMk id="7" creationId="{E33E23C2-5504-1E03-4B93-4C79DF157B51}"/>
          </ac:spMkLst>
        </pc:spChg>
        <pc:spChg chg="add del">
          <ac:chgData name="Caitlyn Norman" userId="S::caino49@liu.se::5bf7424e-b4a8-4aaf-b500-fc902320a08b" providerId="AD" clId="Web-{5043ADED-7817-A6B8-A1A4-B8E41D80C0CD}" dt="2024-02-27T11:51:56.225" v="18"/>
          <ac:spMkLst>
            <pc:docMk/>
            <pc:sldMk cId="584878247" sldId="298"/>
            <ac:spMk id="8" creationId="{CBC68E7A-4E46-B74F-7F71-04A643A72B2F}"/>
          </ac:spMkLst>
        </pc:spChg>
        <pc:spChg chg="add del">
          <ac:chgData name="Caitlyn Norman" userId="S::caino49@liu.se::5bf7424e-b4a8-4aaf-b500-fc902320a08b" providerId="AD" clId="Web-{5043ADED-7817-A6B8-A1A4-B8E41D80C0CD}" dt="2024-02-27T11:51:48.178" v="15"/>
          <ac:spMkLst>
            <pc:docMk/>
            <pc:sldMk cId="584878247" sldId="298"/>
            <ac:spMk id="9" creationId="{CBC68E7A-4E46-B74F-7F71-04A643A72B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75AA6-FE29-9F0C-12BF-487A2AEF7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E6901-5BF9-F3DC-854E-E8DAD735E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6ED74-3276-1E65-A9A9-A761B5CA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1B164-1AA3-45C5-1731-77EAD207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9BDD1-16AD-47B5-D879-4F9A27B3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968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6B13-3075-363D-0FC0-BB198A5F0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D3E8D-5828-88E3-9606-58999D30B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211BF-91D8-8BF5-BF23-B6E2851FC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31212-FECF-5EFB-4221-2229317A2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5D5F2-46E2-5ADE-4169-DF76CFD6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8063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F1B19-FC5E-E248-6D53-0BCE5F6A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9891F-A7CE-4037-1EAD-FB20C501D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E9019-0739-DEDE-A610-20F11644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105F4-7372-0BD1-E976-AD89174D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19276-F8BC-7358-422E-61FD7FF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7281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1748-CEE8-9A80-300E-8AA13392F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99326-E407-B8C0-C83D-2F41541AD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84BE2-EDF5-8D95-7019-8A7B00E33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6C573-5B82-5BDB-1615-A8F795FD4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10FB4-A29D-0EDC-ADAB-4CEFDCE8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DE152-8FCB-DC6E-A33A-3E785C688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2419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1655-5DE4-E0F7-FDF8-7876CFD40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87A19-5822-E260-8B34-59F941D2C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6CAFA-4794-6DD0-BD44-C2D612AD5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96DB0B-5CD6-C3B9-3AE8-A3183EF77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556F3-B64F-6B5E-60E5-24A42207A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A7C36B-7D86-D48F-7098-981E34E4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D542B-5669-A7AE-4AB2-AF3CD7D4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DA0B4-16EC-C8D3-19D8-60250ECAD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4798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9A9A-DD70-4D1D-35F5-44DBBCF2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B2210-4597-85F3-D13A-DCDCC17D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4B81E7-83A5-FD8C-B0B6-80CB936D9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AF52D-0AC5-56A8-42C1-C26797FB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7984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E58EA-7029-273E-FB31-64934E4AA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DBF8E4-4FE6-CEEA-9CD3-4A77982B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BF73F-4E09-4B62-0FC8-656C45C4E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0766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10E4-895F-ECD3-109A-931558C7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0FD8E-15B5-1CF8-1096-944ADAF8E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E5AD6-2B3C-CA18-6AF2-0273A2A70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40E27-D7C4-C9D9-B3B9-A0C90EF75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08C62-96FD-2263-7EE2-DF72BAF3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5A695-15F7-223D-1F18-636F9341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4751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721C8-F5A8-74F6-F95F-A8F3E62F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AE862-C411-E000-8E5A-120DEF9DB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136DF-1985-6172-EA00-286B60FA7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13AF8-F0B0-FBE7-F0D5-11E8A97D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88EBD-7B45-D242-F513-686199B46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F3716-73C4-B53D-9A5F-0B5E9E42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3070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7E313-F15B-1AAB-2AF3-2B0C6EE7F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0C97A-935C-BCB1-D96E-DC75A4BF8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3190C-F09A-0748-5A2F-CD6BC4F8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49E0F-6175-51B2-7165-4DB36AEB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7AA3F-4AFD-322F-6631-61D168B0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9489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09AF3E-EEA0-0906-69D5-93B4D2B90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9E88-1A7F-11AA-A913-17214923C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75CA6-49EE-6703-5804-6EF8149B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0398-CCFE-3FE2-7A60-F8D8B3C60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1FA7F-E6E4-750E-37F3-9ACB0BED5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11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325FC8-C7FD-88D5-608A-01C9F8D88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F1ACB-C0AB-3173-D6EC-4E00F326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846-E70C-057A-1387-B4C414EA96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92EF55-DD12-478A-A90A-6862B0F8B3FE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16375-090C-9EDC-D00D-73103AC78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29F76-A829-B0FE-EA8B-E3047D15A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743173-F7CD-4FD3-9B2F-A22CFBA44E6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5677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emf"/><Relationship Id="rId7" Type="http://schemas.openxmlformats.org/officeDocument/2006/relationships/image" Target="../media/image4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7.emf"/><Relationship Id="rId7" Type="http://schemas.openxmlformats.org/officeDocument/2006/relationships/image" Target="../media/image3.w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10" Type="http://schemas.openxmlformats.org/officeDocument/2006/relationships/image" Target="../media/image9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1.emf"/><Relationship Id="rId7" Type="http://schemas.openxmlformats.org/officeDocument/2006/relationships/image" Target="../media/image13.w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10" Type="http://schemas.openxmlformats.org/officeDocument/2006/relationships/image" Target="../media/image15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7.emf"/><Relationship Id="rId7" Type="http://schemas.openxmlformats.org/officeDocument/2006/relationships/image" Target="../media/image3.wmf"/><Relationship Id="rId12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4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1.emf"/><Relationship Id="rId7" Type="http://schemas.openxmlformats.org/officeDocument/2006/relationships/image" Target="../media/image23.wmf"/><Relationship Id="rId12" Type="http://schemas.openxmlformats.org/officeDocument/2006/relationships/image" Target="../media/image9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4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31.wmf"/><Relationship Id="rId3" Type="http://schemas.openxmlformats.org/officeDocument/2006/relationships/image" Target="../media/image26.e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18.bin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9.wmf"/><Relationship Id="rId1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34.emf"/><Relationship Id="rId7" Type="http://schemas.openxmlformats.org/officeDocument/2006/relationships/image" Target="../media/image36.w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5.wmf"/><Relationship Id="rId10" Type="http://schemas.openxmlformats.org/officeDocument/2006/relationships/image" Target="../media/image15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8.emf"/><Relationship Id="rId7" Type="http://schemas.openxmlformats.org/officeDocument/2006/relationships/image" Target="../media/image4.w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39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+mj-lt"/>
              </a:rPr>
              <a:t>Human metabolism of the semi-synthetic cannabinoids </a:t>
            </a:r>
            <a:r>
              <a:rPr lang="en-GB" sz="2800" err="1">
                <a:solidFill>
                  <a:srgbClr val="2F5496"/>
                </a:solidFill>
                <a:latin typeface="Calibri Light"/>
                <a:ea typeface="+mj-lt"/>
                <a:cs typeface="+mj-lt"/>
              </a:rPr>
              <a:t>hexahydrocannabinol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+mj-lt"/>
              </a:rPr>
              <a:t>, </a:t>
            </a:r>
            <a:r>
              <a:rPr lang="en-GB" sz="2800" err="1">
                <a:solidFill>
                  <a:srgbClr val="2F5496"/>
                </a:solidFill>
                <a:latin typeface="Calibri Light"/>
                <a:ea typeface="+mj-lt"/>
                <a:cs typeface="+mj-l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+mj-lt"/>
              </a:rPr>
              <a:t> and their acetates using hepatocytes and urine samples</a:t>
            </a:r>
            <a:br>
              <a:rPr lang="en-GB" sz="2800" b="0" i="0" dirty="0">
                <a:effectLst/>
                <a:latin typeface="Calibri Light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3: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Chromatograms for (9R)-HHCP in Human Hepatocytes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17064-5907-C126-51A7-5A29DD0F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Overlaid</a:t>
            </a:r>
            <a:r>
              <a:rPr lang="sv-SE" dirty="0"/>
              <a:t> </a:t>
            </a:r>
            <a:r>
              <a:rPr lang="sv-SE" dirty="0" err="1"/>
              <a:t>chromatogram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metabolites</a:t>
            </a:r>
            <a:r>
              <a:rPr lang="sv-SE" dirty="0"/>
              <a:t> from 9R-HHCP in human </a:t>
            </a:r>
            <a:r>
              <a:rPr lang="sv-SE" dirty="0" err="1"/>
              <a:t>hepatocytes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D94D36-BAB0-48DE-48CC-3409F4D90CA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2175" y="2365376"/>
            <a:ext cx="10442575" cy="2954338"/>
            <a:chOff x="562" y="1490"/>
            <a:chExt cx="6578" cy="1861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916E96F8-7E0E-2AE4-7D6A-43D1342D03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2" y="1555"/>
              <a:ext cx="0" cy="167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5BDD67F4-574A-62F1-D4E3-0E544CCFE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1490"/>
              <a:ext cx="5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4327C5AC-5044-7891-5C33-4718ED0A1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" y="1500"/>
              <a:ext cx="13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F8269B20-CF00-FD47-C1D8-95B79CE12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3228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9F3F96FB-DB12-0B07-DB63-7916F222A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" y="3191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8E41B814-3A5F-C1F9-4F5C-AF5BFB074D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3114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9C3CF586-8B78-0684-DF2E-E312DBCFB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307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B7B01A9C-67A8-5387-298C-AD142FDCC1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3002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514DE87B-5A87-97B5-00CE-D2670D1A0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966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74CBB8D4-E3BF-37B1-2A8E-DA2299013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888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7A33D7F5-A93F-1FDF-1699-8B28BAB15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85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10B50BE1-DA5A-2BCF-5390-E3FF240A61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774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DB010BCB-C939-2C96-94F2-B7E3A61EE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73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C6641492-E0DA-E200-A56C-6D12C65BA2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663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05DFADA7-F343-AB66-F41A-33E158B01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626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53F6445B-EA53-B26A-336A-C32A5E838E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549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09DDEF74-12E8-2983-79BF-0ABF335A1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51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6CB37EE9-078B-B396-9475-DD2C3E755B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435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060335F-A5E2-F6C9-C826-5BB000CBF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398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1770E470-26B4-7A29-AB26-50286EEC59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323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DE07AC6B-0778-80D7-2D5B-36E7DFF90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28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A7FA4DBA-8C74-BEEC-56EF-5CE6DE7EBC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209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FE336C1-2F17-E183-4134-ABCB1E0A2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217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1544E112-73F6-8375-448A-04AC2A097C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2095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505A8753-C225-12A3-95AB-40F8FDEFE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" y="205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0D1F001D-25DA-2F97-DB2E-85BC4412C1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1984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3E503702-D38E-884A-AEA0-1D71D06EF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94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E42CCAE0-E6EC-58A1-E4E2-F94F27DBE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1870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E59D864C-0409-85E5-8243-F56853B3D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83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69B79926-C69B-B9D8-87B2-91D345B3E3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1756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5EDA9925-21F1-E89A-84F7-04E058E0C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71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1A2D33AC-922A-5CCC-359E-66A1A54C9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0" y="1645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5C404AF1-F303-2334-E863-19A653DF8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608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A64A1DCB-5E74-B366-A0EF-479F4AE69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" y="3228"/>
              <a:ext cx="75" cy="0"/>
            </a:xfrm>
            <a:custGeom>
              <a:avLst/>
              <a:gdLst>
                <a:gd name="T0" fmla="*/ 0 w 75"/>
                <a:gd name="T1" fmla="*/ 0 w 75"/>
                <a:gd name="T2" fmla="*/ 75 w 75"/>
                <a:gd name="T3" fmla="*/ 75 w 7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5">
                  <a:moveTo>
                    <a:pt x="0" y="0"/>
                  </a:moveTo>
                  <a:lnTo>
                    <a:pt x="0" y="0"/>
                  </a:lnTo>
                  <a:lnTo>
                    <a:pt x="75" y="0"/>
                  </a:lnTo>
                  <a:lnTo>
                    <a:pt x="75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50BE6575-1340-3FFB-9D41-8D4BD4776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3223"/>
              <a:ext cx="3333" cy="5"/>
            </a:xfrm>
            <a:custGeom>
              <a:avLst/>
              <a:gdLst>
                <a:gd name="T0" fmla="*/ 20 w 3333"/>
                <a:gd name="T1" fmla="*/ 5 h 5"/>
                <a:gd name="T2" fmla="*/ 41 w 3333"/>
                <a:gd name="T3" fmla="*/ 5 h 5"/>
                <a:gd name="T4" fmla="*/ 62 w 3333"/>
                <a:gd name="T5" fmla="*/ 5 h 5"/>
                <a:gd name="T6" fmla="*/ 83 w 3333"/>
                <a:gd name="T7" fmla="*/ 5 h 5"/>
                <a:gd name="T8" fmla="*/ 104 w 3333"/>
                <a:gd name="T9" fmla="*/ 5 h 5"/>
                <a:gd name="T10" fmla="*/ 125 w 3333"/>
                <a:gd name="T11" fmla="*/ 5 h 5"/>
                <a:gd name="T12" fmla="*/ 146 w 3333"/>
                <a:gd name="T13" fmla="*/ 5 h 5"/>
                <a:gd name="T14" fmla="*/ 167 w 3333"/>
                <a:gd name="T15" fmla="*/ 5 h 5"/>
                <a:gd name="T16" fmla="*/ 188 w 3333"/>
                <a:gd name="T17" fmla="*/ 5 h 5"/>
                <a:gd name="T18" fmla="*/ 209 w 3333"/>
                <a:gd name="T19" fmla="*/ 5 h 5"/>
                <a:gd name="T20" fmla="*/ 230 w 3333"/>
                <a:gd name="T21" fmla="*/ 5 h 5"/>
                <a:gd name="T22" fmla="*/ 251 w 3333"/>
                <a:gd name="T23" fmla="*/ 5 h 5"/>
                <a:gd name="T24" fmla="*/ 272 w 3333"/>
                <a:gd name="T25" fmla="*/ 5 h 5"/>
                <a:gd name="T26" fmla="*/ 293 w 3333"/>
                <a:gd name="T27" fmla="*/ 5 h 5"/>
                <a:gd name="T28" fmla="*/ 314 w 3333"/>
                <a:gd name="T29" fmla="*/ 5 h 5"/>
                <a:gd name="T30" fmla="*/ 335 w 3333"/>
                <a:gd name="T31" fmla="*/ 5 h 5"/>
                <a:gd name="T32" fmla="*/ 356 w 3333"/>
                <a:gd name="T33" fmla="*/ 5 h 5"/>
                <a:gd name="T34" fmla="*/ 377 w 3333"/>
                <a:gd name="T35" fmla="*/ 5 h 5"/>
                <a:gd name="T36" fmla="*/ 398 w 3333"/>
                <a:gd name="T37" fmla="*/ 5 h 5"/>
                <a:gd name="T38" fmla="*/ 419 w 3333"/>
                <a:gd name="T39" fmla="*/ 5 h 5"/>
                <a:gd name="T40" fmla="*/ 440 w 3333"/>
                <a:gd name="T41" fmla="*/ 5 h 5"/>
                <a:gd name="T42" fmla="*/ 466 w 3333"/>
                <a:gd name="T43" fmla="*/ 5 h 5"/>
                <a:gd name="T44" fmla="*/ 516 w 3333"/>
                <a:gd name="T45" fmla="*/ 5 h 5"/>
                <a:gd name="T46" fmla="*/ 588 w 3333"/>
                <a:gd name="T47" fmla="*/ 5 h 5"/>
                <a:gd name="T48" fmla="*/ 660 w 3333"/>
                <a:gd name="T49" fmla="*/ 5 h 5"/>
                <a:gd name="T50" fmla="*/ 732 w 3333"/>
                <a:gd name="T51" fmla="*/ 5 h 5"/>
                <a:gd name="T52" fmla="*/ 805 w 3333"/>
                <a:gd name="T53" fmla="*/ 5 h 5"/>
                <a:gd name="T54" fmla="*/ 878 w 3333"/>
                <a:gd name="T55" fmla="*/ 5 h 5"/>
                <a:gd name="T56" fmla="*/ 950 w 3333"/>
                <a:gd name="T57" fmla="*/ 5 h 5"/>
                <a:gd name="T58" fmla="*/ 1023 w 3333"/>
                <a:gd name="T59" fmla="*/ 5 h 5"/>
                <a:gd name="T60" fmla="*/ 1096 w 3333"/>
                <a:gd name="T61" fmla="*/ 5 h 5"/>
                <a:gd name="T62" fmla="*/ 1171 w 3333"/>
                <a:gd name="T63" fmla="*/ 5 h 5"/>
                <a:gd name="T64" fmla="*/ 1244 w 3333"/>
                <a:gd name="T65" fmla="*/ 5 h 5"/>
                <a:gd name="T66" fmla="*/ 1318 w 3333"/>
                <a:gd name="T67" fmla="*/ 5 h 5"/>
                <a:gd name="T68" fmla="*/ 1392 w 3333"/>
                <a:gd name="T69" fmla="*/ 5 h 5"/>
                <a:gd name="T70" fmla="*/ 1466 w 3333"/>
                <a:gd name="T71" fmla="*/ 5 h 5"/>
                <a:gd name="T72" fmla="*/ 1541 w 3333"/>
                <a:gd name="T73" fmla="*/ 5 h 5"/>
                <a:gd name="T74" fmla="*/ 1617 w 3333"/>
                <a:gd name="T75" fmla="*/ 4 h 5"/>
                <a:gd name="T76" fmla="*/ 1692 w 3333"/>
                <a:gd name="T77" fmla="*/ 5 h 5"/>
                <a:gd name="T78" fmla="*/ 1768 w 3333"/>
                <a:gd name="T79" fmla="*/ 5 h 5"/>
                <a:gd name="T80" fmla="*/ 1847 w 3333"/>
                <a:gd name="T81" fmla="*/ 5 h 5"/>
                <a:gd name="T82" fmla="*/ 1926 w 3333"/>
                <a:gd name="T83" fmla="*/ 5 h 5"/>
                <a:gd name="T84" fmla="*/ 2005 w 3333"/>
                <a:gd name="T85" fmla="*/ 5 h 5"/>
                <a:gd name="T86" fmla="*/ 2084 w 3333"/>
                <a:gd name="T87" fmla="*/ 5 h 5"/>
                <a:gd name="T88" fmla="*/ 2161 w 3333"/>
                <a:gd name="T89" fmla="*/ 5 h 5"/>
                <a:gd name="T90" fmla="*/ 2238 w 3333"/>
                <a:gd name="T91" fmla="*/ 5 h 5"/>
                <a:gd name="T92" fmla="*/ 2315 w 3333"/>
                <a:gd name="T93" fmla="*/ 5 h 5"/>
                <a:gd name="T94" fmla="*/ 2392 w 3333"/>
                <a:gd name="T95" fmla="*/ 4 h 5"/>
                <a:gd name="T96" fmla="*/ 2470 w 3333"/>
                <a:gd name="T97" fmla="*/ 5 h 5"/>
                <a:gd name="T98" fmla="*/ 2548 w 3333"/>
                <a:gd name="T99" fmla="*/ 4 h 5"/>
                <a:gd name="T100" fmla="*/ 2626 w 3333"/>
                <a:gd name="T101" fmla="*/ 5 h 5"/>
                <a:gd name="T102" fmla="*/ 2703 w 3333"/>
                <a:gd name="T103" fmla="*/ 4 h 5"/>
                <a:gd name="T104" fmla="*/ 2780 w 3333"/>
                <a:gd name="T105" fmla="*/ 5 h 5"/>
                <a:gd name="T106" fmla="*/ 2856 w 3333"/>
                <a:gd name="T107" fmla="*/ 4 h 5"/>
                <a:gd name="T108" fmla="*/ 2933 w 3333"/>
                <a:gd name="T109" fmla="*/ 5 h 5"/>
                <a:gd name="T110" fmla="*/ 3011 w 3333"/>
                <a:gd name="T111" fmla="*/ 4 h 5"/>
                <a:gd name="T112" fmla="*/ 3087 w 3333"/>
                <a:gd name="T113" fmla="*/ 3 h 5"/>
                <a:gd name="T114" fmla="*/ 3163 w 3333"/>
                <a:gd name="T115" fmla="*/ 3 h 5"/>
                <a:gd name="T116" fmla="*/ 3239 w 3333"/>
                <a:gd name="T117" fmla="*/ 5 h 5"/>
                <a:gd name="T118" fmla="*/ 3315 w 3333"/>
                <a:gd name="T11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5">
                  <a:moveTo>
                    <a:pt x="0" y="5"/>
                  </a:moveTo>
                  <a:lnTo>
                    <a:pt x="1" y="5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7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29" y="5"/>
                  </a:lnTo>
                  <a:lnTo>
                    <a:pt x="31" y="5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4" y="5"/>
                  </a:lnTo>
                  <a:lnTo>
                    <a:pt x="36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3" y="5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8" y="5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68" y="5"/>
                  </a:lnTo>
                  <a:lnTo>
                    <a:pt x="69" y="5"/>
                  </a:lnTo>
                  <a:lnTo>
                    <a:pt x="70" y="5"/>
                  </a:lnTo>
                  <a:lnTo>
                    <a:pt x="71" y="5"/>
                  </a:lnTo>
                  <a:lnTo>
                    <a:pt x="73" y="5"/>
                  </a:lnTo>
                  <a:lnTo>
                    <a:pt x="74" y="5"/>
                  </a:lnTo>
                  <a:lnTo>
                    <a:pt x="75" y="5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0" y="5"/>
                  </a:lnTo>
                  <a:lnTo>
                    <a:pt x="81" y="5"/>
                  </a:lnTo>
                  <a:lnTo>
                    <a:pt x="83" y="5"/>
                  </a:lnTo>
                  <a:lnTo>
                    <a:pt x="84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8" y="5"/>
                  </a:lnTo>
                  <a:lnTo>
                    <a:pt x="89" y="5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2" y="5"/>
                  </a:lnTo>
                  <a:lnTo>
                    <a:pt x="94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7" y="5"/>
                  </a:lnTo>
                  <a:lnTo>
                    <a:pt x="99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5"/>
                  </a:lnTo>
                  <a:lnTo>
                    <a:pt x="106" y="5"/>
                  </a:lnTo>
                  <a:lnTo>
                    <a:pt x="107" y="5"/>
                  </a:lnTo>
                  <a:lnTo>
                    <a:pt x="109" y="5"/>
                  </a:lnTo>
                  <a:lnTo>
                    <a:pt x="110" y="5"/>
                  </a:lnTo>
                  <a:lnTo>
                    <a:pt x="111" y="5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7" y="5"/>
                  </a:lnTo>
                  <a:lnTo>
                    <a:pt x="118" y="5"/>
                  </a:lnTo>
                  <a:lnTo>
                    <a:pt x="120" y="5"/>
                  </a:lnTo>
                  <a:lnTo>
                    <a:pt x="121" y="5"/>
                  </a:lnTo>
                  <a:lnTo>
                    <a:pt x="122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30" y="5"/>
                  </a:lnTo>
                  <a:lnTo>
                    <a:pt x="131" y="5"/>
                  </a:lnTo>
                  <a:lnTo>
                    <a:pt x="132" y="5"/>
                  </a:lnTo>
                  <a:lnTo>
                    <a:pt x="133" y="5"/>
                  </a:lnTo>
                  <a:lnTo>
                    <a:pt x="134" y="5"/>
                  </a:lnTo>
                  <a:lnTo>
                    <a:pt x="136" y="5"/>
                  </a:lnTo>
                  <a:lnTo>
                    <a:pt x="137" y="5"/>
                  </a:lnTo>
                  <a:lnTo>
                    <a:pt x="138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3" y="5"/>
                  </a:lnTo>
                  <a:lnTo>
                    <a:pt x="144" y="5"/>
                  </a:lnTo>
                  <a:lnTo>
                    <a:pt x="146" y="5"/>
                  </a:lnTo>
                  <a:lnTo>
                    <a:pt x="147" y="5"/>
                  </a:lnTo>
                  <a:lnTo>
                    <a:pt x="148" y="5"/>
                  </a:lnTo>
                  <a:lnTo>
                    <a:pt x="149" y="5"/>
                  </a:lnTo>
                  <a:lnTo>
                    <a:pt x="151" y="5"/>
                  </a:lnTo>
                  <a:lnTo>
                    <a:pt x="152" y="5"/>
                  </a:lnTo>
                  <a:lnTo>
                    <a:pt x="153" y="5"/>
                  </a:lnTo>
                  <a:lnTo>
                    <a:pt x="154" y="5"/>
                  </a:lnTo>
                  <a:lnTo>
                    <a:pt x="155" y="5"/>
                  </a:lnTo>
                  <a:lnTo>
                    <a:pt x="157" y="5"/>
                  </a:lnTo>
                  <a:lnTo>
                    <a:pt x="158" y="5"/>
                  </a:lnTo>
                  <a:lnTo>
                    <a:pt x="159" y="5"/>
                  </a:lnTo>
                  <a:lnTo>
                    <a:pt x="160" y="5"/>
                  </a:lnTo>
                  <a:lnTo>
                    <a:pt x="162" y="5"/>
                  </a:lnTo>
                  <a:lnTo>
                    <a:pt x="163" y="5"/>
                  </a:lnTo>
                  <a:lnTo>
                    <a:pt x="164" y="5"/>
                  </a:lnTo>
                  <a:lnTo>
                    <a:pt x="165" y="5"/>
                  </a:lnTo>
                  <a:lnTo>
                    <a:pt x="167" y="5"/>
                  </a:lnTo>
                  <a:lnTo>
                    <a:pt x="168" y="5"/>
                  </a:lnTo>
                  <a:lnTo>
                    <a:pt x="169" y="5"/>
                  </a:lnTo>
                  <a:lnTo>
                    <a:pt x="170" y="5"/>
                  </a:lnTo>
                  <a:lnTo>
                    <a:pt x="172" y="5"/>
                  </a:lnTo>
                  <a:lnTo>
                    <a:pt x="173" y="5"/>
                  </a:lnTo>
                  <a:lnTo>
                    <a:pt x="174" y="5"/>
                  </a:lnTo>
                  <a:lnTo>
                    <a:pt x="175" y="5"/>
                  </a:lnTo>
                  <a:lnTo>
                    <a:pt x="176" y="5"/>
                  </a:lnTo>
                  <a:lnTo>
                    <a:pt x="178" y="5"/>
                  </a:lnTo>
                  <a:lnTo>
                    <a:pt x="179" y="5"/>
                  </a:lnTo>
                  <a:lnTo>
                    <a:pt x="180" y="5"/>
                  </a:lnTo>
                  <a:lnTo>
                    <a:pt x="181" y="5"/>
                  </a:lnTo>
                  <a:lnTo>
                    <a:pt x="183" y="5"/>
                  </a:lnTo>
                  <a:lnTo>
                    <a:pt x="184" y="5"/>
                  </a:lnTo>
                  <a:lnTo>
                    <a:pt x="185" y="5"/>
                  </a:lnTo>
                  <a:lnTo>
                    <a:pt x="186" y="5"/>
                  </a:lnTo>
                  <a:lnTo>
                    <a:pt x="188" y="5"/>
                  </a:lnTo>
                  <a:lnTo>
                    <a:pt x="189" y="5"/>
                  </a:lnTo>
                  <a:lnTo>
                    <a:pt x="190" y="5"/>
                  </a:lnTo>
                  <a:lnTo>
                    <a:pt x="191" y="5"/>
                  </a:lnTo>
                  <a:lnTo>
                    <a:pt x="193" y="5"/>
                  </a:lnTo>
                  <a:lnTo>
                    <a:pt x="194" y="5"/>
                  </a:lnTo>
                  <a:lnTo>
                    <a:pt x="195" y="5"/>
                  </a:lnTo>
                  <a:lnTo>
                    <a:pt x="196" y="5"/>
                  </a:lnTo>
                  <a:lnTo>
                    <a:pt x="198" y="5"/>
                  </a:lnTo>
                  <a:lnTo>
                    <a:pt x="199" y="5"/>
                  </a:lnTo>
                  <a:lnTo>
                    <a:pt x="200" y="5"/>
                  </a:lnTo>
                  <a:lnTo>
                    <a:pt x="201" y="5"/>
                  </a:lnTo>
                  <a:lnTo>
                    <a:pt x="202" y="5"/>
                  </a:lnTo>
                  <a:lnTo>
                    <a:pt x="204" y="5"/>
                  </a:lnTo>
                  <a:lnTo>
                    <a:pt x="205" y="5"/>
                  </a:lnTo>
                  <a:lnTo>
                    <a:pt x="206" y="5"/>
                  </a:lnTo>
                  <a:lnTo>
                    <a:pt x="207" y="5"/>
                  </a:lnTo>
                  <a:lnTo>
                    <a:pt x="209" y="5"/>
                  </a:lnTo>
                  <a:lnTo>
                    <a:pt x="210" y="5"/>
                  </a:lnTo>
                  <a:lnTo>
                    <a:pt x="211" y="5"/>
                  </a:lnTo>
                  <a:lnTo>
                    <a:pt x="212" y="5"/>
                  </a:lnTo>
                  <a:lnTo>
                    <a:pt x="214" y="5"/>
                  </a:lnTo>
                  <a:lnTo>
                    <a:pt x="215" y="5"/>
                  </a:lnTo>
                  <a:lnTo>
                    <a:pt x="216" y="5"/>
                  </a:lnTo>
                  <a:lnTo>
                    <a:pt x="217" y="5"/>
                  </a:lnTo>
                  <a:lnTo>
                    <a:pt x="219" y="5"/>
                  </a:lnTo>
                  <a:lnTo>
                    <a:pt x="220" y="5"/>
                  </a:lnTo>
                  <a:lnTo>
                    <a:pt x="221" y="5"/>
                  </a:lnTo>
                  <a:lnTo>
                    <a:pt x="222" y="5"/>
                  </a:lnTo>
                  <a:lnTo>
                    <a:pt x="223" y="5"/>
                  </a:lnTo>
                  <a:lnTo>
                    <a:pt x="225" y="5"/>
                  </a:lnTo>
                  <a:lnTo>
                    <a:pt x="226" y="5"/>
                  </a:lnTo>
                  <a:lnTo>
                    <a:pt x="227" y="5"/>
                  </a:lnTo>
                  <a:lnTo>
                    <a:pt x="228" y="5"/>
                  </a:lnTo>
                  <a:lnTo>
                    <a:pt x="230" y="5"/>
                  </a:lnTo>
                  <a:lnTo>
                    <a:pt x="231" y="5"/>
                  </a:lnTo>
                  <a:lnTo>
                    <a:pt x="232" y="5"/>
                  </a:lnTo>
                  <a:lnTo>
                    <a:pt x="233" y="5"/>
                  </a:lnTo>
                  <a:lnTo>
                    <a:pt x="235" y="5"/>
                  </a:lnTo>
                  <a:lnTo>
                    <a:pt x="236" y="5"/>
                  </a:lnTo>
                  <a:lnTo>
                    <a:pt x="237" y="5"/>
                  </a:lnTo>
                  <a:lnTo>
                    <a:pt x="238" y="5"/>
                  </a:lnTo>
                  <a:lnTo>
                    <a:pt x="240" y="5"/>
                  </a:lnTo>
                  <a:lnTo>
                    <a:pt x="241" y="5"/>
                  </a:lnTo>
                  <a:lnTo>
                    <a:pt x="242" y="5"/>
                  </a:lnTo>
                  <a:lnTo>
                    <a:pt x="243" y="5"/>
                  </a:lnTo>
                  <a:lnTo>
                    <a:pt x="244" y="5"/>
                  </a:lnTo>
                  <a:lnTo>
                    <a:pt x="246" y="5"/>
                  </a:lnTo>
                  <a:lnTo>
                    <a:pt x="247" y="5"/>
                  </a:lnTo>
                  <a:lnTo>
                    <a:pt x="248" y="5"/>
                  </a:lnTo>
                  <a:lnTo>
                    <a:pt x="249" y="5"/>
                  </a:lnTo>
                  <a:lnTo>
                    <a:pt x="251" y="5"/>
                  </a:lnTo>
                  <a:lnTo>
                    <a:pt x="252" y="5"/>
                  </a:lnTo>
                  <a:lnTo>
                    <a:pt x="253" y="5"/>
                  </a:lnTo>
                  <a:lnTo>
                    <a:pt x="254" y="5"/>
                  </a:lnTo>
                  <a:lnTo>
                    <a:pt x="256" y="5"/>
                  </a:lnTo>
                  <a:lnTo>
                    <a:pt x="257" y="5"/>
                  </a:lnTo>
                  <a:lnTo>
                    <a:pt x="258" y="5"/>
                  </a:lnTo>
                  <a:lnTo>
                    <a:pt x="259" y="5"/>
                  </a:lnTo>
                  <a:lnTo>
                    <a:pt x="261" y="5"/>
                  </a:lnTo>
                  <a:lnTo>
                    <a:pt x="262" y="5"/>
                  </a:lnTo>
                  <a:lnTo>
                    <a:pt x="263" y="5"/>
                  </a:lnTo>
                  <a:lnTo>
                    <a:pt x="264" y="5"/>
                  </a:lnTo>
                  <a:lnTo>
                    <a:pt x="265" y="5"/>
                  </a:lnTo>
                  <a:lnTo>
                    <a:pt x="267" y="5"/>
                  </a:lnTo>
                  <a:lnTo>
                    <a:pt x="268" y="5"/>
                  </a:lnTo>
                  <a:lnTo>
                    <a:pt x="269" y="5"/>
                  </a:lnTo>
                  <a:lnTo>
                    <a:pt x="270" y="5"/>
                  </a:lnTo>
                  <a:lnTo>
                    <a:pt x="272" y="5"/>
                  </a:lnTo>
                  <a:lnTo>
                    <a:pt x="273" y="5"/>
                  </a:lnTo>
                  <a:lnTo>
                    <a:pt x="274" y="5"/>
                  </a:lnTo>
                  <a:lnTo>
                    <a:pt x="275" y="5"/>
                  </a:lnTo>
                  <a:lnTo>
                    <a:pt x="277" y="5"/>
                  </a:lnTo>
                  <a:lnTo>
                    <a:pt x="278" y="5"/>
                  </a:lnTo>
                  <a:lnTo>
                    <a:pt x="279" y="5"/>
                  </a:lnTo>
                  <a:lnTo>
                    <a:pt x="280" y="5"/>
                  </a:lnTo>
                  <a:lnTo>
                    <a:pt x="282" y="5"/>
                  </a:lnTo>
                  <a:lnTo>
                    <a:pt x="283" y="5"/>
                  </a:lnTo>
                  <a:lnTo>
                    <a:pt x="284" y="5"/>
                  </a:lnTo>
                  <a:lnTo>
                    <a:pt x="285" y="5"/>
                  </a:lnTo>
                  <a:lnTo>
                    <a:pt x="286" y="5"/>
                  </a:lnTo>
                  <a:lnTo>
                    <a:pt x="288" y="5"/>
                  </a:lnTo>
                  <a:lnTo>
                    <a:pt x="289" y="5"/>
                  </a:lnTo>
                  <a:lnTo>
                    <a:pt x="290" y="5"/>
                  </a:lnTo>
                  <a:lnTo>
                    <a:pt x="291" y="5"/>
                  </a:lnTo>
                  <a:lnTo>
                    <a:pt x="293" y="5"/>
                  </a:lnTo>
                  <a:lnTo>
                    <a:pt x="294" y="5"/>
                  </a:lnTo>
                  <a:lnTo>
                    <a:pt x="295" y="5"/>
                  </a:lnTo>
                  <a:lnTo>
                    <a:pt x="296" y="5"/>
                  </a:lnTo>
                  <a:lnTo>
                    <a:pt x="298" y="5"/>
                  </a:lnTo>
                  <a:lnTo>
                    <a:pt x="299" y="5"/>
                  </a:lnTo>
                  <a:lnTo>
                    <a:pt x="300" y="5"/>
                  </a:lnTo>
                  <a:lnTo>
                    <a:pt x="301" y="5"/>
                  </a:lnTo>
                  <a:lnTo>
                    <a:pt x="303" y="5"/>
                  </a:lnTo>
                  <a:lnTo>
                    <a:pt x="304" y="5"/>
                  </a:lnTo>
                  <a:lnTo>
                    <a:pt x="305" y="5"/>
                  </a:lnTo>
                  <a:lnTo>
                    <a:pt x="306" y="5"/>
                  </a:lnTo>
                  <a:lnTo>
                    <a:pt x="307" y="5"/>
                  </a:lnTo>
                  <a:lnTo>
                    <a:pt x="309" y="5"/>
                  </a:lnTo>
                  <a:lnTo>
                    <a:pt x="310" y="5"/>
                  </a:lnTo>
                  <a:lnTo>
                    <a:pt x="311" y="5"/>
                  </a:lnTo>
                  <a:lnTo>
                    <a:pt x="312" y="5"/>
                  </a:lnTo>
                  <a:lnTo>
                    <a:pt x="314" y="5"/>
                  </a:lnTo>
                  <a:lnTo>
                    <a:pt x="315" y="5"/>
                  </a:lnTo>
                  <a:lnTo>
                    <a:pt x="316" y="5"/>
                  </a:lnTo>
                  <a:lnTo>
                    <a:pt x="317" y="5"/>
                  </a:lnTo>
                  <a:lnTo>
                    <a:pt x="319" y="5"/>
                  </a:lnTo>
                  <a:lnTo>
                    <a:pt x="320" y="5"/>
                  </a:lnTo>
                  <a:lnTo>
                    <a:pt x="321" y="5"/>
                  </a:lnTo>
                  <a:lnTo>
                    <a:pt x="322" y="5"/>
                  </a:lnTo>
                  <a:lnTo>
                    <a:pt x="324" y="5"/>
                  </a:lnTo>
                  <a:lnTo>
                    <a:pt x="325" y="5"/>
                  </a:lnTo>
                  <a:lnTo>
                    <a:pt x="326" y="5"/>
                  </a:lnTo>
                  <a:lnTo>
                    <a:pt x="327" y="5"/>
                  </a:lnTo>
                  <a:lnTo>
                    <a:pt x="328" y="5"/>
                  </a:lnTo>
                  <a:lnTo>
                    <a:pt x="330" y="5"/>
                  </a:lnTo>
                  <a:lnTo>
                    <a:pt x="331" y="5"/>
                  </a:lnTo>
                  <a:lnTo>
                    <a:pt x="332" y="5"/>
                  </a:lnTo>
                  <a:lnTo>
                    <a:pt x="333" y="5"/>
                  </a:lnTo>
                  <a:lnTo>
                    <a:pt x="335" y="5"/>
                  </a:lnTo>
                  <a:lnTo>
                    <a:pt x="336" y="5"/>
                  </a:lnTo>
                  <a:lnTo>
                    <a:pt x="337" y="5"/>
                  </a:lnTo>
                  <a:lnTo>
                    <a:pt x="338" y="5"/>
                  </a:lnTo>
                  <a:lnTo>
                    <a:pt x="340" y="5"/>
                  </a:lnTo>
                  <a:lnTo>
                    <a:pt x="341" y="5"/>
                  </a:lnTo>
                  <a:lnTo>
                    <a:pt x="342" y="5"/>
                  </a:lnTo>
                  <a:lnTo>
                    <a:pt x="343" y="5"/>
                  </a:lnTo>
                  <a:lnTo>
                    <a:pt x="345" y="5"/>
                  </a:lnTo>
                  <a:lnTo>
                    <a:pt x="346" y="5"/>
                  </a:lnTo>
                  <a:lnTo>
                    <a:pt x="347" y="5"/>
                  </a:lnTo>
                  <a:lnTo>
                    <a:pt x="348" y="5"/>
                  </a:lnTo>
                  <a:lnTo>
                    <a:pt x="349" y="5"/>
                  </a:lnTo>
                  <a:lnTo>
                    <a:pt x="351" y="5"/>
                  </a:lnTo>
                  <a:lnTo>
                    <a:pt x="352" y="5"/>
                  </a:lnTo>
                  <a:lnTo>
                    <a:pt x="353" y="5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8" y="5"/>
                  </a:lnTo>
                  <a:lnTo>
                    <a:pt x="359" y="5"/>
                  </a:lnTo>
                  <a:lnTo>
                    <a:pt x="361" y="5"/>
                  </a:lnTo>
                  <a:lnTo>
                    <a:pt x="362" y="5"/>
                  </a:lnTo>
                  <a:lnTo>
                    <a:pt x="363" y="5"/>
                  </a:lnTo>
                  <a:lnTo>
                    <a:pt x="364" y="5"/>
                  </a:lnTo>
                  <a:lnTo>
                    <a:pt x="366" y="5"/>
                  </a:lnTo>
                  <a:lnTo>
                    <a:pt x="367" y="5"/>
                  </a:lnTo>
                  <a:lnTo>
                    <a:pt x="368" y="5"/>
                  </a:lnTo>
                  <a:lnTo>
                    <a:pt x="369" y="5"/>
                  </a:lnTo>
                  <a:lnTo>
                    <a:pt x="370" y="5"/>
                  </a:lnTo>
                  <a:lnTo>
                    <a:pt x="372" y="5"/>
                  </a:lnTo>
                  <a:lnTo>
                    <a:pt x="373" y="5"/>
                  </a:lnTo>
                  <a:lnTo>
                    <a:pt x="374" y="5"/>
                  </a:lnTo>
                  <a:lnTo>
                    <a:pt x="375" y="5"/>
                  </a:lnTo>
                  <a:lnTo>
                    <a:pt x="377" y="5"/>
                  </a:lnTo>
                  <a:lnTo>
                    <a:pt x="378" y="5"/>
                  </a:lnTo>
                  <a:lnTo>
                    <a:pt x="379" y="5"/>
                  </a:lnTo>
                  <a:lnTo>
                    <a:pt x="380" y="5"/>
                  </a:lnTo>
                  <a:lnTo>
                    <a:pt x="382" y="5"/>
                  </a:lnTo>
                  <a:lnTo>
                    <a:pt x="383" y="5"/>
                  </a:lnTo>
                  <a:lnTo>
                    <a:pt x="384" y="5"/>
                  </a:lnTo>
                  <a:lnTo>
                    <a:pt x="385" y="5"/>
                  </a:lnTo>
                  <a:lnTo>
                    <a:pt x="387" y="5"/>
                  </a:lnTo>
                  <a:lnTo>
                    <a:pt x="388" y="5"/>
                  </a:lnTo>
                  <a:lnTo>
                    <a:pt x="389" y="5"/>
                  </a:lnTo>
                  <a:lnTo>
                    <a:pt x="390" y="5"/>
                  </a:lnTo>
                  <a:lnTo>
                    <a:pt x="391" y="5"/>
                  </a:lnTo>
                  <a:lnTo>
                    <a:pt x="393" y="5"/>
                  </a:lnTo>
                  <a:lnTo>
                    <a:pt x="394" y="5"/>
                  </a:lnTo>
                  <a:lnTo>
                    <a:pt x="395" y="5"/>
                  </a:lnTo>
                  <a:lnTo>
                    <a:pt x="396" y="5"/>
                  </a:lnTo>
                  <a:lnTo>
                    <a:pt x="398" y="5"/>
                  </a:lnTo>
                  <a:lnTo>
                    <a:pt x="399" y="5"/>
                  </a:lnTo>
                  <a:lnTo>
                    <a:pt x="400" y="5"/>
                  </a:lnTo>
                  <a:lnTo>
                    <a:pt x="401" y="5"/>
                  </a:lnTo>
                  <a:lnTo>
                    <a:pt x="403" y="5"/>
                  </a:lnTo>
                  <a:lnTo>
                    <a:pt x="404" y="5"/>
                  </a:lnTo>
                  <a:lnTo>
                    <a:pt x="405" y="5"/>
                  </a:lnTo>
                  <a:lnTo>
                    <a:pt x="406" y="5"/>
                  </a:lnTo>
                  <a:lnTo>
                    <a:pt x="408" y="5"/>
                  </a:lnTo>
                  <a:lnTo>
                    <a:pt x="409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3" y="5"/>
                  </a:lnTo>
                  <a:lnTo>
                    <a:pt x="414" y="5"/>
                  </a:lnTo>
                  <a:lnTo>
                    <a:pt x="415" y="5"/>
                  </a:lnTo>
                  <a:lnTo>
                    <a:pt x="416" y="5"/>
                  </a:lnTo>
                  <a:lnTo>
                    <a:pt x="417" y="5"/>
                  </a:lnTo>
                  <a:lnTo>
                    <a:pt x="419" y="5"/>
                  </a:lnTo>
                  <a:lnTo>
                    <a:pt x="420" y="5"/>
                  </a:lnTo>
                  <a:lnTo>
                    <a:pt x="421" y="5"/>
                  </a:lnTo>
                  <a:lnTo>
                    <a:pt x="422" y="5"/>
                  </a:lnTo>
                  <a:lnTo>
                    <a:pt x="424" y="5"/>
                  </a:lnTo>
                  <a:lnTo>
                    <a:pt x="425" y="5"/>
                  </a:lnTo>
                  <a:lnTo>
                    <a:pt x="426" y="5"/>
                  </a:lnTo>
                  <a:lnTo>
                    <a:pt x="427" y="5"/>
                  </a:lnTo>
                  <a:lnTo>
                    <a:pt x="429" y="5"/>
                  </a:lnTo>
                  <a:lnTo>
                    <a:pt x="430" y="5"/>
                  </a:lnTo>
                  <a:lnTo>
                    <a:pt x="431" y="5"/>
                  </a:lnTo>
                  <a:lnTo>
                    <a:pt x="432" y="5"/>
                  </a:lnTo>
                  <a:lnTo>
                    <a:pt x="434" y="5"/>
                  </a:lnTo>
                  <a:lnTo>
                    <a:pt x="435" y="5"/>
                  </a:lnTo>
                  <a:lnTo>
                    <a:pt x="436" y="5"/>
                  </a:lnTo>
                  <a:lnTo>
                    <a:pt x="437" y="5"/>
                  </a:lnTo>
                  <a:lnTo>
                    <a:pt x="438" y="5"/>
                  </a:lnTo>
                  <a:lnTo>
                    <a:pt x="440" y="5"/>
                  </a:lnTo>
                  <a:lnTo>
                    <a:pt x="443" y="5"/>
                  </a:lnTo>
                  <a:lnTo>
                    <a:pt x="444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8" y="5"/>
                  </a:lnTo>
                  <a:lnTo>
                    <a:pt x="450" y="5"/>
                  </a:lnTo>
                  <a:lnTo>
                    <a:pt x="451" y="5"/>
                  </a:lnTo>
                  <a:lnTo>
                    <a:pt x="453" y="5"/>
                  </a:lnTo>
                  <a:lnTo>
                    <a:pt x="454" y="5"/>
                  </a:lnTo>
                  <a:lnTo>
                    <a:pt x="456" y="5"/>
                  </a:lnTo>
                  <a:lnTo>
                    <a:pt x="457" y="5"/>
                  </a:lnTo>
                  <a:lnTo>
                    <a:pt x="459" y="5"/>
                  </a:lnTo>
                  <a:lnTo>
                    <a:pt x="460" y="5"/>
                  </a:lnTo>
                  <a:lnTo>
                    <a:pt x="462" y="5"/>
                  </a:lnTo>
                  <a:lnTo>
                    <a:pt x="463" y="5"/>
                  </a:lnTo>
                  <a:lnTo>
                    <a:pt x="465" y="5"/>
                  </a:lnTo>
                  <a:lnTo>
                    <a:pt x="466" y="5"/>
                  </a:lnTo>
                  <a:lnTo>
                    <a:pt x="468" y="5"/>
                  </a:lnTo>
                  <a:lnTo>
                    <a:pt x="469" y="5"/>
                  </a:lnTo>
                  <a:lnTo>
                    <a:pt x="471" y="5"/>
                  </a:lnTo>
                  <a:lnTo>
                    <a:pt x="472" y="5"/>
                  </a:lnTo>
                  <a:lnTo>
                    <a:pt x="474" y="5"/>
                  </a:lnTo>
                  <a:lnTo>
                    <a:pt x="475" y="5"/>
                  </a:lnTo>
                  <a:lnTo>
                    <a:pt x="477" y="5"/>
                  </a:lnTo>
                  <a:lnTo>
                    <a:pt x="478" y="5"/>
                  </a:lnTo>
                  <a:lnTo>
                    <a:pt x="482" y="5"/>
                  </a:lnTo>
                  <a:lnTo>
                    <a:pt x="487" y="5"/>
                  </a:lnTo>
                  <a:lnTo>
                    <a:pt x="491" y="5"/>
                  </a:lnTo>
                  <a:lnTo>
                    <a:pt x="495" y="5"/>
                  </a:lnTo>
                  <a:lnTo>
                    <a:pt x="499" y="5"/>
                  </a:lnTo>
                  <a:lnTo>
                    <a:pt x="503" y="5"/>
                  </a:lnTo>
                  <a:lnTo>
                    <a:pt x="508" y="5"/>
                  </a:lnTo>
                  <a:lnTo>
                    <a:pt x="512" y="5"/>
                  </a:lnTo>
                  <a:lnTo>
                    <a:pt x="516" y="5"/>
                  </a:lnTo>
                  <a:lnTo>
                    <a:pt x="520" y="5"/>
                  </a:lnTo>
                  <a:lnTo>
                    <a:pt x="525" y="5"/>
                  </a:lnTo>
                  <a:lnTo>
                    <a:pt x="529" y="5"/>
                  </a:lnTo>
                  <a:lnTo>
                    <a:pt x="533" y="5"/>
                  </a:lnTo>
                  <a:lnTo>
                    <a:pt x="537" y="5"/>
                  </a:lnTo>
                  <a:lnTo>
                    <a:pt x="541" y="5"/>
                  </a:lnTo>
                  <a:lnTo>
                    <a:pt x="546" y="5"/>
                  </a:lnTo>
                  <a:lnTo>
                    <a:pt x="550" y="5"/>
                  </a:lnTo>
                  <a:lnTo>
                    <a:pt x="554" y="5"/>
                  </a:lnTo>
                  <a:lnTo>
                    <a:pt x="558" y="5"/>
                  </a:lnTo>
                  <a:lnTo>
                    <a:pt x="563" y="5"/>
                  </a:lnTo>
                  <a:lnTo>
                    <a:pt x="567" y="5"/>
                  </a:lnTo>
                  <a:lnTo>
                    <a:pt x="571" y="5"/>
                  </a:lnTo>
                  <a:lnTo>
                    <a:pt x="575" y="5"/>
                  </a:lnTo>
                  <a:lnTo>
                    <a:pt x="579" y="5"/>
                  </a:lnTo>
                  <a:lnTo>
                    <a:pt x="584" y="5"/>
                  </a:lnTo>
                  <a:lnTo>
                    <a:pt x="588" y="5"/>
                  </a:lnTo>
                  <a:lnTo>
                    <a:pt x="592" y="5"/>
                  </a:lnTo>
                  <a:lnTo>
                    <a:pt x="596" y="5"/>
                  </a:lnTo>
                  <a:lnTo>
                    <a:pt x="601" y="5"/>
                  </a:lnTo>
                  <a:lnTo>
                    <a:pt x="605" y="5"/>
                  </a:lnTo>
                  <a:lnTo>
                    <a:pt x="609" y="5"/>
                  </a:lnTo>
                  <a:lnTo>
                    <a:pt x="613" y="5"/>
                  </a:lnTo>
                  <a:lnTo>
                    <a:pt x="618" y="5"/>
                  </a:lnTo>
                  <a:lnTo>
                    <a:pt x="622" y="5"/>
                  </a:lnTo>
                  <a:lnTo>
                    <a:pt x="626" y="5"/>
                  </a:lnTo>
                  <a:lnTo>
                    <a:pt x="630" y="5"/>
                  </a:lnTo>
                  <a:lnTo>
                    <a:pt x="634" y="5"/>
                  </a:lnTo>
                  <a:lnTo>
                    <a:pt x="639" y="5"/>
                  </a:lnTo>
                  <a:lnTo>
                    <a:pt x="643" y="5"/>
                  </a:lnTo>
                  <a:lnTo>
                    <a:pt x="647" y="5"/>
                  </a:lnTo>
                  <a:lnTo>
                    <a:pt x="652" y="5"/>
                  </a:lnTo>
                  <a:lnTo>
                    <a:pt x="656" y="5"/>
                  </a:lnTo>
                  <a:lnTo>
                    <a:pt x="660" y="5"/>
                  </a:lnTo>
                  <a:lnTo>
                    <a:pt x="664" y="5"/>
                  </a:lnTo>
                  <a:lnTo>
                    <a:pt x="668" y="5"/>
                  </a:lnTo>
                  <a:lnTo>
                    <a:pt x="673" y="5"/>
                  </a:lnTo>
                  <a:lnTo>
                    <a:pt x="677" y="5"/>
                  </a:lnTo>
                  <a:lnTo>
                    <a:pt x="681" y="5"/>
                  </a:lnTo>
                  <a:lnTo>
                    <a:pt x="685" y="5"/>
                  </a:lnTo>
                  <a:lnTo>
                    <a:pt x="690" y="5"/>
                  </a:lnTo>
                  <a:lnTo>
                    <a:pt x="694" y="5"/>
                  </a:lnTo>
                  <a:lnTo>
                    <a:pt x="698" y="5"/>
                  </a:lnTo>
                  <a:lnTo>
                    <a:pt x="703" y="5"/>
                  </a:lnTo>
                  <a:lnTo>
                    <a:pt x="707" y="5"/>
                  </a:lnTo>
                  <a:lnTo>
                    <a:pt x="711" y="5"/>
                  </a:lnTo>
                  <a:lnTo>
                    <a:pt x="716" y="5"/>
                  </a:lnTo>
                  <a:lnTo>
                    <a:pt x="720" y="5"/>
                  </a:lnTo>
                  <a:lnTo>
                    <a:pt x="724" y="5"/>
                  </a:lnTo>
                  <a:lnTo>
                    <a:pt x="728" y="5"/>
                  </a:lnTo>
                  <a:lnTo>
                    <a:pt x="732" y="5"/>
                  </a:lnTo>
                  <a:lnTo>
                    <a:pt x="737" y="5"/>
                  </a:lnTo>
                  <a:lnTo>
                    <a:pt x="741" y="5"/>
                  </a:lnTo>
                  <a:lnTo>
                    <a:pt x="745" y="5"/>
                  </a:lnTo>
                  <a:lnTo>
                    <a:pt x="750" y="5"/>
                  </a:lnTo>
                  <a:lnTo>
                    <a:pt x="754" y="5"/>
                  </a:lnTo>
                  <a:lnTo>
                    <a:pt x="758" y="5"/>
                  </a:lnTo>
                  <a:lnTo>
                    <a:pt x="762" y="5"/>
                  </a:lnTo>
                  <a:lnTo>
                    <a:pt x="767" y="5"/>
                  </a:lnTo>
                  <a:lnTo>
                    <a:pt x="771" y="5"/>
                  </a:lnTo>
                  <a:lnTo>
                    <a:pt x="775" y="5"/>
                  </a:lnTo>
                  <a:lnTo>
                    <a:pt x="779" y="4"/>
                  </a:lnTo>
                  <a:lnTo>
                    <a:pt x="784" y="5"/>
                  </a:lnTo>
                  <a:lnTo>
                    <a:pt x="788" y="5"/>
                  </a:lnTo>
                  <a:lnTo>
                    <a:pt x="792" y="5"/>
                  </a:lnTo>
                  <a:lnTo>
                    <a:pt x="797" y="5"/>
                  </a:lnTo>
                  <a:lnTo>
                    <a:pt x="801" y="4"/>
                  </a:lnTo>
                  <a:lnTo>
                    <a:pt x="805" y="5"/>
                  </a:lnTo>
                  <a:lnTo>
                    <a:pt x="810" y="5"/>
                  </a:lnTo>
                  <a:lnTo>
                    <a:pt x="814" y="5"/>
                  </a:lnTo>
                  <a:lnTo>
                    <a:pt x="818" y="5"/>
                  </a:lnTo>
                  <a:lnTo>
                    <a:pt x="822" y="5"/>
                  </a:lnTo>
                  <a:lnTo>
                    <a:pt x="826" y="5"/>
                  </a:lnTo>
                  <a:lnTo>
                    <a:pt x="831" y="5"/>
                  </a:lnTo>
                  <a:lnTo>
                    <a:pt x="835" y="5"/>
                  </a:lnTo>
                  <a:lnTo>
                    <a:pt x="839" y="5"/>
                  </a:lnTo>
                  <a:lnTo>
                    <a:pt x="844" y="5"/>
                  </a:lnTo>
                  <a:lnTo>
                    <a:pt x="848" y="5"/>
                  </a:lnTo>
                  <a:lnTo>
                    <a:pt x="852" y="5"/>
                  </a:lnTo>
                  <a:lnTo>
                    <a:pt x="857" y="5"/>
                  </a:lnTo>
                  <a:lnTo>
                    <a:pt x="861" y="5"/>
                  </a:lnTo>
                  <a:lnTo>
                    <a:pt x="865" y="5"/>
                  </a:lnTo>
                  <a:lnTo>
                    <a:pt x="869" y="5"/>
                  </a:lnTo>
                  <a:lnTo>
                    <a:pt x="874" y="5"/>
                  </a:lnTo>
                  <a:lnTo>
                    <a:pt x="878" y="5"/>
                  </a:lnTo>
                  <a:lnTo>
                    <a:pt x="882" y="5"/>
                  </a:lnTo>
                  <a:lnTo>
                    <a:pt x="886" y="5"/>
                  </a:lnTo>
                  <a:lnTo>
                    <a:pt x="890" y="5"/>
                  </a:lnTo>
                  <a:lnTo>
                    <a:pt x="895" y="5"/>
                  </a:lnTo>
                  <a:lnTo>
                    <a:pt x="899" y="5"/>
                  </a:lnTo>
                  <a:lnTo>
                    <a:pt x="903" y="5"/>
                  </a:lnTo>
                  <a:lnTo>
                    <a:pt x="908" y="5"/>
                  </a:lnTo>
                  <a:lnTo>
                    <a:pt x="912" y="5"/>
                  </a:lnTo>
                  <a:lnTo>
                    <a:pt x="916" y="5"/>
                  </a:lnTo>
                  <a:lnTo>
                    <a:pt x="920" y="5"/>
                  </a:lnTo>
                  <a:lnTo>
                    <a:pt x="925" y="5"/>
                  </a:lnTo>
                  <a:lnTo>
                    <a:pt x="929" y="5"/>
                  </a:lnTo>
                  <a:lnTo>
                    <a:pt x="933" y="5"/>
                  </a:lnTo>
                  <a:lnTo>
                    <a:pt x="937" y="5"/>
                  </a:lnTo>
                  <a:lnTo>
                    <a:pt x="942" y="5"/>
                  </a:lnTo>
                  <a:lnTo>
                    <a:pt x="946" y="5"/>
                  </a:lnTo>
                  <a:lnTo>
                    <a:pt x="950" y="5"/>
                  </a:lnTo>
                  <a:lnTo>
                    <a:pt x="955" y="5"/>
                  </a:lnTo>
                  <a:lnTo>
                    <a:pt x="959" y="5"/>
                  </a:lnTo>
                  <a:lnTo>
                    <a:pt x="963" y="5"/>
                  </a:lnTo>
                  <a:lnTo>
                    <a:pt x="967" y="5"/>
                  </a:lnTo>
                  <a:lnTo>
                    <a:pt x="972" y="5"/>
                  </a:lnTo>
                  <a:lnTo>
                    <a:pt x="976" y="5"/>
                  </a:lnTo>
                  <a:lnTo>
                    <a:pt x="980" y="5"/>
                  </a:lnTo>
                  <a:lnTo>
                    <a:pt x="985" y="5"/>
                  </a:lnTo>
                  <a:lnTo>
                    <a:pt x="989" y="5"/>
                  </a:lnTo>
                  <a:lnTo>
                    <a:pt x="993" y="5"/>
                  </a:lnTo>
                  <a:lnTo>
                    <a:pt x="998" y="5"/>
                  </a:lnTo>
                  <a:lnTo>
                    <a:pt x="1002" y="5"/>
                  </a:lnTo>
                  <a:lnTo>
                    <a:pt x="1006" y="5"/>
                  </a:lnTo>
                  <a:lnTo>
                    <a:pt x="1010" y="5"/>
                  </a:lnTo>
                  <a:lnTo>
                    <a:pt x="1015" y="5"/>
                  </a:lnTo>
                  <a:lnTo>
                    <a:pt x="1019" y="5"/>
                  </a:lnTo>
                  <a:lnTo>
                    <a:pt x="1023" y="5"/>
                  </a:lnTo>
                  <a:lnTo>
                    <a:pt x="1027" y="5"/>
                  </a:lnTo>
                  <a:lnTo>
                    <a:pt x="1032" y="5"/>
                  </a:lnTo>
                  <a:lnTo>
                    <a:pt x="1036" y="5"/>
                  </a:lnTo>
                  <a:lnTo>
                    <a:pt x="1040" y="5"/>
                  </a:lnTo>
                  <a:lnTo>
                    <a:pt x="1044" y="5"/>
                  </a:lnTo>
                  <a:lnTo>
                    <a:pt x="1049" y="5"/>
                  </a:lnTo>
                  <a:lnTo>
                    <a:pt x="1053" y="5"/>
                  </a:lnTo>
                  <a:lnTo>
                    <a:pt x="1057" y="5"/>
                  </a:lnTo>
                  <a:lnTo>
                    <a:pt x="1061" y="5"/>
                  </a:lnTo>
                  <a:lnTo>
                    <a:pt x="1066" y="5"/>
                  </a:lnTo>
                  <a:lnTo>
                    <a:pt x="1070" y="5"/>
                  </a:lnTo>
                  <a:lnTo>
                    <a:pt x="1075" y="5"/>
                  </a:lnTo>
                  <a:lnTo>
                    <a:pt x="1079" y="5"/>
                  </a:lnTo>
                  <a:lnTo>
                    <a:pt x="1083" y="5"/>
                  </a:lnTo>
                  <a:lnTo>
                    <a:pt x="1088" y="5"/>
                  </a:lnTo>
                  <a:lnTo>
                    <a:pt x="1092" y="5"/>
                  </a:lnTo>
                  <a:lnTo>
                    <a:pt x="1096" y="5"/>
                  </a:lnTo>
                  <a:lnTo>
                    <a:pt x="1100" y="5"/>
                  </a:lnTo>
                  <a:lnTo>
                    <a:pt x="1105" y="5"/>
                  </a:lnTo>
                  <a:lnTo>
                    <a:pt x="1109" y="5"/>
                  </a:lnTo>
                  <a:lnTo>
                    <a:pt x="1114" y="5"/>
                  </a:lnTo>
                  <a:lnTo>
                    <a:pt x="1118" y="5"/>
                  </a:lnTo>
                  <a:lnTo>
                    <a:pt x="1122" y="5"/>
                  </a:lnTo>
                  <a:lnTo>
                    <a:pt x="1127" y="5"/>
                  </a:lnTo>
                  <a:lnTo>
                    <a:pt x="1131" y="5"/>
                  </a:lnTo>
                  <a:lnTo>
                    <a:pt x="1136" y="5"/>
                  </a:lnTo>
                  <a:lnTo>
                    <a:pt x="1140" y="5"/>
                  </a:lnTo>
                  <a:lnTo>
                    <a:pt x="1144" y="5"/>
                  </a:lnTo>
                  <a:lnTo>
                    <a:pt x="1149" y="5"/>
                  </a:lnTo>
                  <a:lnTo>
                    <a:pt x="1153" y="5"/>
                  </a:lnTo>
                  <a:lnTo>
                    <a:pt x="1158" y="5"/>
                  </a:lnTo>
                  <a:lnTo>
                    <a:pt x="1162" y="5"/>
                  </a:lnTo>
                  <a:lnTo>
                    <a:pt x="1166" y="5"/>
                  </a:lnTo>
                  <a:lnTo>
                    <a:pt x="1171" y="5"/>
                  </a:lnTo>
                  <a:lnTo>
                    <a:pt x="1175" y="5"/>
                  </a:lnTo>
                  <a:lnTo>
                    <a:pt x="1180" y="5"/>
                  </a:lnTo>
                  <a:lnTo>
                    <a:pt x="1184" y="5"/>
                  </a:lnTo>
                  <a:lnTo>
                    <a:pt x="1188" y="5"/>
                  </a:lnTo>
                  <a:lnTo>
                    <a:pt x="1193" y="5"/>
                  </a:lnTo>
                  <a:lnTo>
                    <a:pt x="1197" y="5"/>
                  </a:lnTo>
                  <a:lnTo>
                    <a:pt x="1201" y="5"/>
                  </a:lnTo>
                  <a:lnTo>
                    <a:pt x="1206" y="5"/>
                  </a:lnTo>
                  <a:lnTo>
                    <a:pt x="1210" y="5"/>
                  </a:lnTo>
                  <a:lnTo>
                    <a:pt x="1214" y="5"/>
                  </a:lnTo>
                  <a:lnTo>
                    <a:pt x="1219" y="5"/>
                  </a:lnTo>
                  <a:lnTo>
                    <a:pt x="1223" y="5"/>
                  </a:lnTo>
                  <a:lnTo>
                    <a:pt x="1227" y="5"/>
                  </a:lnTo>
                  <a:lnTo>
                    <a:pt x="1231" y="5"/>
                  </a:lnTo>
                  <a:lnTo>
                    <a:pt x="1236" y="5"/>
                  </a:lnTo>
                  <a:lnTo>
                    <a:pt x="1240" y="5"/>
                  </a:lnTo>
                  <a:lnTo>
                    <a:pt x="1244" y="5"/>
                  </a:lnTo>
                  <a:lnTo>
                    <a:pt x="1249" y="5"/>
                  </a:lnTo>
                  <a:lnTo>
                    <a:pt x="1253" y="5"/>
                  </a:lnTo>
                  <a:lnTo>
                    <a:pt x="1257" y="5"/>
                  </a:lnTo>
                  <a:lnTo>
                    <a:pt x="1262" y="5"/>
                  </a:lnTo>
                  <a:lnTo>
                    <a:pt x="1266" y="5"/>
                  </a:lnTo>
                  <a:lnTo>
                    <a:pt x="1270" y="5"/>
                  </a:lnTo>
                  <a:lnTo>
                    <a:pt x="1275" y="5"/>
                  </a:lnTo>
                  <a:lnTo>
                    <a:pt x="1279" y="5"/>
                  </a:lnTo>
                  <a:lnTo>
                    <a:pt x="1283" y="5"/>
                  </a:lnTo>
                  <a:lnTo>
                    <a:pt x="1288" y="4"/>
                  </a:lnTo>
                  <a:lnTo>
                    <a:pt x="1292" y="5"/>
                  </a:lnTo>
                  <a:lnTo>
                    <a:pt x="1296" y="5"/>
                  </a:lnTo>
                  <a:lnTo>
                    <a:pt x="1301" y="4"/>
                  </a:lnTo>
                  <a:lnTo>
                    <a:pt x="1305" y="5"/>
                  </a:lnTo>
                  <a:lnTo>
                    <a:pt x="1309" y="5"/>
                  </a:lnTo>
                  <a:lnTo>
                    <a:pt x="1313" y="4"/>
                  </a:lnTo>
                  <a:lnTo>
                    <a:pt x="1318" y="5"/>
                  </a:lnTo>
                  <a:lnTo>
                    <a:pt x="1322" y="5"/>
                  </a:lnTo>
                  <a:lnTo>
                    <a:pt x="1326" y="5"/>
                  </a:lnTo>
                  <a:lnTo>
                    <a:pt x="1331" y="5"/>
                  </a:lnTo>
                  <a:lnTo>
                    <a:pt x="1335" y="5"/>
                  </a:lnTo>
                  <a:lnTo>
                    <a:pt x="1339" y="5"/>
                  </a:lnTo>
                  <a:lnTo>
                    <a:pt x="1344" y="5"/>
                  </a:lnTo>
                  <a:lnTo>
                    <a:pt x="1348" y="5"/>
                  </a:lnTo>
                  <a:lnTo>
                    <a:pt x="1353" y="5"/>
                  </a:lnTo>
                  <a:lnTo>
                    <a:pt x="1357" y="5"/>
                  </a:lnTo>
                  <a:lnTo>
                    <a:pt x="1361" y="5"/>
                  </a:lnTo>
                  <a:lnTo>
                    <a:pt x="1365" y="5"/>
                  </a:lnTo>
                  <a:lnTo>
                    <a:pt x="1370" y="5"/>
                  </a:lnTo>
                  <a:lnTo>
                    <a:pt x="1374" y="5"/>
                  </a:lnTo>
                  <a:lnTo>
                    <a:pt x="1379" y="5"/>
                  </a:lnTo>
                  <a:lnTo>
                    <a:pt x="1383" y="5"/>
                  </a:lnTo>
                  <a:lnTo>
                    <a:pt x="1387" y="5"/>
                  </a:lnTo>
                  <a:lnTo>
                    <a:pt x="1392" y="5"/>
                  </a:lnTo>
                  <a:lnTo>
                    <a:pt x="1396" y="5"/>
                  </a:lnTo>
                  <a:lnTo>
                    <a:pt x="1400" y="5"/>
                  </a:lnTo>
                  <a:lnTo>
                    <a:pt x="1405" y="5"/>
                  </a:lnTo>
                  <a:lnTo>
                    <a:pt x="1409" y="5"/>
                  </a:lnTo>
                  <a:lnTo>
                    <a:pt x="1413" y="5"/>
                  </a:lnTo>
                  <a:lnTo>
                    <a:pt x="1418" y="3"/>
                  </a:lnTo>
                  <a:lnTo>
                    <a:pt x="1422" y="5"/>
                  </a:lnTo>
                  <a:lnTo>
                    <a:pt x="1427" y="5"/>
                  </a:lnTo>
                  <a:lnTo>
                    <a:pt x="1431" y="3"/>
                  </a:lnTo>
                  <a:lnTo>
                    <a:pt x="1435" y="5"/>
                  </a:lnTo>
                  <a:lnTo>
                    <a:pt x="1440" y="5"/>
                  </a:lnTo>
                  <a:lnTo>
                    <a:pt x="1444" y="5"/>
                  </a:lnTo>
                  <a:lnTo>
                    <a:pt x="1449" y="5"/>
                  </a:lnTo>
                  <a:lnTo>
                    <a:pt x="1453" y="5"/>
                  </a:lnTo>
                  <a:lnTo>
                    <a:pt x="1458" y="5"/>
                  </a:lnTo>
                  <a:lnTo>
                    <a:pt x="1462" y="5"/>
                  </a:lnTo>
                  <a:lnTo>
                    <a:pt x="1466" y="5"/>
                  </a:lnTo>
                  <a:lnTo>
                    <a:pt x="1470" y="5"/>
                  </a:lnTo>
                  <a:lnTo>
                    <a:pt x="1475" y="5"/>
                  </a:lnTo>
                  <a:lnTo>
                    <a:pt x="1479" y="4"/>
                  </a:lnTo>
                  <a:lnTo>
                    <a:pt x="1483" y="5"/>
                  </a:lnTo>
                  <a:lnTo>
                    <a:pt x="1488" y="5"/>
                  </a:lnTo>
                  <a:lnTo>
                    <a:pt x="1492" y="5"/>
                  </a:lnTo>
                  <a:lnTo>
                    <a:pt x="1497" y="5"/>
                  </a:lnTo>
                  <a:lnTo>
                    <a:pt x="1501" y="5"/>
                  </a:lnTo>
                  <a:lnTo>
                    <a:pt x="1506" y="5"/>
                  </a:lnTo>
                  <a:lnTo>
                    <a:pt x="1510" y="4"/>
                  </a:lnTo>
                  <a:lnTo>
                    <a:pt x="1514" y="5"/>
                  </a:lnTo>
                  <a:lnTo>
                    <a:pt x="1519" y="5"/>
                  </a:lnTo>
                  <a:lnTo>
                    <a:pt x="1523" y="4"/>
                  </a:lnTo>
                  <a:lnTo>
                    <a:pt x="1528" y="5"/>
                  </a:lnTo>
                  <a:lnTo>
                    <a:pt x="1532" y="5"/>
                  </a:lnTo>
                  <a:lnTo>
                    <a:pt x="1537" y="3"/>
                  </a:lnTo>
                  <a:lnTo>
                    <a:pt x="1541" y="5"/>
                  </a:lnTo>
                  <a:lnTo>
                    <a:pt x="1546" y="5"/>
                  </a:lnTo>
                  <a:lnTo>
                    <a:pt x="1550" y="4"/>
                  </a:lnTo>
                  <a:lnTo>
                    <a:pt x="1554" y="5"/>
                  </a:lnTo>
                  <a:lnTo>
                    <a:pt x="1559" y="5"/>
                  </a:lnTo>
                  <a:lnTo>
                    <a:pt x="1563" y="5"/>
                  </a:lnTo>
                  <a:lnTo>
                    <a:pt x="1568" y="5"/>
                  </a:lnTo>
                  <a:lnTo>
                    <a:pt x="1572" y="5"/>
                  </a:lnTo>
                  <a:lnTo>
                    <a:pt x="1577" y="5"/>
                  </a:lnTo>
                  <a:lnTo>
                    <a:pt x="1581" y="5"/>
                  </a:lnTo>
                  <a:lnTo>
                    <a:pt x="1585" y="5"/>
                  </a:lnTo>
                  <a:lnTo>
                    <a:pt x="1590" y="4"/>
                  </a:lnTo>
                  <a:lnTo>
                    <a:pt x="1594" y="5"/>
                  </a:lnTo>
                  <a:lnTo>
                    <a:pt x="1599" y="5"/>
                  </a:lnTo>
                  <a:lnTo>
                    <a:pt x="1603" y="4"/>
                  </a:lnTo>
                  <a:lnTo>
                    <a:pt x="1608" y="4"/>
                  </a:lnTo>
                  <a:lnTo>
                    <a:pt x="1612" y="4"/>
                  </a:lnTo>
                  <a:lnTo>
                    <a:pt x="1617" y="4"/>
                  </a:lnTo>
                  <a:lnTo>
                    <a:pt x="1621" y="3"/>
                  </a:lnTo>
                  <a:lnTo>
                    <a:pt x="1625" y="4"/>
                  </a:lnTo>
                  <a:lnTo>
                    <a:pt x="1630" y="4"/>
                  </a:lnTo>
                  <a:lnTo>
                    <a:pt x="1634" y="5"/>
                  </a:lnTo>
                  <a:lnTo>
                    <a:pt x="1639" y="5"/>
                  </a:lnTo>
                  <a:lnTo>
                    <a:pt x="1643" y="4"/>
                  </a:lnTo>
                  <a:lnTo>
                    <a:pt x="1648" y="4"/>
                  </a:lnTo>
                  <a:lnTo>
                    <a:pt x="1652" y="4"/>
                  </a:lnTo>
                  <a:lnTo>
                    <a:pt x="1657" y="5"/>
                  </a:lnTo>
                  <a:lnTo>
                    <a:pt x="1661" y="5"/>
                  </a:lnTo>
                  <a:lnTo>
                    <a:pt x="1665" y="4"/>
                  </a:lnTo>
                  <a:lnTo>
                    <a:pt x="1670" y="5"/>
                  </a:lnTo>
                  <a:lnTo>
                    <a:pt x="1675" y="5"/>
                  </a:lnTo>
                  <a:lnTo>
                    <a:pt x="1679" y="5"/>
                  </a:lnTo>
                  <a:lnTo>
                    <a:pt x="1683" y="5"/>
                  </a:lnTo>
                  <a:lnTo>
                    <a:pt x="1688" y="5"/>
                  </a:lnTo>
                  <a:lnTo>
                    <a:pt x="1692" y="5"/>
                  </a:lnTo>
                  <a:lnTo>
                    <a:pt x="1697" y="4"/>
                  </a:lnTo>
                  <a:lnTo>
                    <a:pt x="1701" y="5"/>
                  </a:lnTo>
                  <a:lnTo>
                    <a:pt x="1706" y="4"/>
                  </a:lnTo>
                  <a:lnTo>
                    <a:pt x="1710" y="5"/>
                  </a:lnTo>
                  <a:lnTo>
                    <a:pt x="1715" y="4"/>
                  </a:lnTo>
                  <a:lnTo>
                    <a:pt x="1719" y="5"/>
                  </a:lnTo>
                  <a:lnTo>
                    <a:pt x="1724" y="3"/>
                  </a:lnTo>
                  <a:lnTo>
                    <a:pt x="1728" y="1"/>
                  </a:lnTo>
                  <a:lnTo>
                    <a:pt x="1732" y="0"/>
                  </a:lnTo>
                  <a:lnTo>
                    <a:pt x="1737" y="1"/>
                  </a:lnTo>
                  <a:lnTo>
                    <a:pt x="1741" y="2"/>
                  </a:lnTo>
                  <a:lnTo>
                    <a:pt x="1746" y="5"/>
                  </a:lnTo>
                  <a:lnTo>
                    <a:pt x="1750" y="5"/>
                  </a:lnTo>
                  <a:lnTo>
                    <a:pt x="1755" y="5"/>
                  </a:lnTo>
                  <a:lnTo>
                    <a:pt x="1759" y="3"/>
                  </a:lnTo>
                  <a:lnTo>
                    <a:pt x="1764" y="3"/>
                  </a:lnTo>
                  <a:lnTo>
                    <a:pt x="1768" y="5"/>
                  </a:lnTo>
                  <a:lnTo>
                    <a:pt x="1773" y="4"/>
                  </a:lnTo>
                  <a:lnTo>
                    <a:pt x="1778" y="4"/>
                  </a:lnTo>
                  <a:lnTo>
                    <a:pt x="1782" y="4"/>
                  </a:lnTo>
                  <a:lnTo>
                    <a:pt x="1787" y="4"/>
                  </a:lnTo>
                  <a:lnTo>
                    <a:pt x="1791" y="4"/>
                  </a:lnTo>
                  <a:lnTo>
                    <a:pt x="1796" y="5"/>
                  </a:lnTo>
                  <a:lnTo>
                    <a:pt x="1801" y="5"/>
                  </a:lnTo>
                  <a:lnTo>
                    <a:pt x="1805" y="5"/>
                  </a:lnTo>
                  <a:lnTo>
                    <a:pt x="1810" y="4"/>
                  </a:lnTo>
                  <a:lnTo>
                    <a:pt x="1815" y="5"/>
                  </a:lnTo>
                  <a:lnTo>
                    <a:pt x="1819" y="4"/>
                  </a:lnTo>
                  <a:lnTo>
                    <a:pt x="1824" y="5"/>
                  </a:lnTo>
                  <a:lnTo>
                    <a:pt x="1828" y="4"/>
                  </a:lnTo>
                  <a:lnTo>
                    <a:pt x="1833" y="4"/>
                  </a:lnTo>
                  <a:lnTo>
                    <a:pt x="1837" y="4"/>
                  </a:lnTo>
                  <a:lnTo>
                    <a:pt x="1842" y="5"/>
                  </a:lnTo>
                  <a:lnTo>
                    <a:pt x="1847" y="5"/>
                  </a:lnTo>
                  <a:lnTo>
                    <a:pt x="1851" y="5"/>
                  </a:lnTo>
                  <a:lnTo>
                    <a:pt x="1856" y="5"/>
                  </a:lnTo>
                  <a:lnTo>
                    <a:pt x="1860" y="5"/>
                  </a:lnTo>
                  <a:lnTo>
                    <a:pt x="1865" y="4"/>
                  </a:lnTo>
                  <a:lnTo>
                    <a:pt x="1870" y="4"/>
                  </a:lnTo>
                  <a:lnTo>
                    <a:pt x="1875" y="4"/>
                  </a:lnTo>
                  <a:lnTo>
                    <a:pt x="1879" y="4"/>
                  </a:lnTo>
                  <a:lnTo>
                    <a:pt x="1884" y="5"/>
                  </a:lnTo>
                  <a:lnTo>
                    <a:pt x="1889" y="5"/>
                  </a:lnTo>
                  <a:lnTo>
                    <a:pt x="1893" y="5"/>
                  </a:lnTo>
                  <a:lnTo>
                    <a:pt x="1898" y="5"/>
                  </a:lnTo>
                  <a:lnTo>
                    <a:pt x="1903" y="4"/>
                  </a:lnTo>
                  <a:lnTo>
                    <a:pt x="1907" y="4"/>
                  </a:lnTo>
                  <a:lnTo>
                    <a:pt x="1912" y="5"/>
                  </a:lnTo>
                  <a:lnTo>
                    <a:pt x="1916" y="5"/>
                  </a:lnTo>
                  <a:lnTo>
                    <a:pt x="1921" y="5"/>
                  </a:lnTo>
                  <a:lnTo>
                    <a:pt x="1926" y="5"/>
                  </a:lnTo>
                  <a:lnTo>
                    <a:pt x="1930" y="5"/>
                  </a:lnTo>
                  <a:lnTo>
                    <a:pt x="1935" y="4"/>
                  </a:lnTo>
                  <a:lnTo>
                    <a:pt x="1940" y="5"/>
                  </a:lnTo>
                  <a:lnTo>
                    <a:pt x="1945" y="5"/>
                  </a:lnTo>
                  <a:lnTo>
                    <a:pt x="1949" y="5"/>
                  </a:lnTo>
                  <a:lnTo>
                    <a:pt x="1954" y="5"/>
                  </a:lnTo>
                  <a:lnTo>
                    <a:pt x="1959" y="5"/>
                  </a:lnTo>
                  <a:lnTo>
                    <a:pt x="1963" y="5"/>
                  </a:lnTo>
                  <a:lnTo>
                    <a:pt x="1968" y="5"/>
                  </a:lnTo>
                  <a:lnTo>
                    <a:pt x="1973" y="5"/>
                  </a:lnTo>
                  <a:lnTo>
                    <a:pt x="1977" y="5"/>
                  </a:lnTo>
                  <a:lnTo>
                    <a:pt x="1982" y="5"/>
                  </a:lnTo>
                  <a:lnTo>
                    <a:pt x="1986" y="5"/>
                  </a:lnTo>
                  <a:lnTo>
                    <a:pt x="1991" y="5"/>
                  </a:lnTo>
                  <a:lnTo>
                    <a:pt x="1996" y="5"/>
                  </a:lnTo>
                  <a:lnTo>
                    <a:pt x="2000" y="5"/>
                  </a:lnTo>
                  <a:lnTo>
                    <a:pt x="2005" y="5"/>
                  </a:lnTo>
                  <a:lnTo>
                    <a:pt x="2009" y="5"/>
                  </a:lnTo>
                  <a:lnTo>
                    <a:pt x="2014" y="5"/>
                  </a:lnTo>
                  <a:lnTo>
                    <a:pt x="2019" y="4"/>
                  </a:lnTo>
                  <a:lnTo>
                    <a:pt x="2024" y="5"/>
                  </a:lnTo>
                  <a:lnTo>
                    <a:pt x="2028" y="5"/>
                  </a:lnTo>
                  <a:lnTo>
                    <a:pt x="2033" y="5"/>
                  </a:lnTo>
                  <a:lnTo>
                    <a:pt x="2037" y="5"/>
                  </a:lnTo>
                  <a:lnTo>
                    <a:pt x="2042" y="5"/>
                  </a:lnTo>
                  <a:lnTo>
                    <a:pt x="2047" y="4"/>
                  </a:lnTo>
                  <a:lnTo>
                    <a:pt x="2052" y="5"/>
                  </a:lnTo>
                  <a:lnTo>
                    <a:pt x="2056" y="5"/>
                  </a:lnTo>
                  <a:lnTo>
                    <a:pt x="2061" y="5"/>
                  </a:lnTo>
                  <a:lnTo>
                    <a:pt x="2066" y="4"/>
                  </a:lnTo>
                  <a:lnTo>
                    <a:pt x="2070" y="5"/>
                  </a:lnTo>
                  <a:lnTo>
                    <a:pt x="2075" y="5"/>
                  </a:lnTo>
                  <a:lnTo>
                    <a:pt x="2079" y="5"/>
                  </a:lnTo>
                  <a:lnTo>
                    <a:pt x="2084" y="5"/>
                  </a:lnTo>
                  <a:lnTo>
                    <a:pt x="2088" y="5"/>
                  </a:lnTo>
                  <a:lnTo>
                    <a:pt x="2093" y="5"/>
                  </a:lnTo>
                  <a:lnTo>
                    <a:pt x="2098" y="4"/>
                  </a:lnTo>
                  <a:lnTo>
                    <a:pt x="2102" y="5"/>
                  </a:lnTo>
                  <a:lnTo>
                    <a:pt x="2107" y="5"/>
                  </a:lnTo>
                  <a:lnTo>
                    <a:pt x="2111" y="5"/>
                  </a:lnTo>
                  <a:lnTo>
                    <a:pt x="2116" y="4"/>
                  </a:lnTo>
                  <a:lnTo>
                    <a:pt x="2120" y="5"/>
                  </a:lnTo>
                  <a:lnTo>
                    <a:pt x="2125" y="5"/>
                  </a:lnTo>
                  <a:lnTo>
                    <a:pt x="2130" y="5"/>
                  </a:lnTo>
                  <a:lnTo>
                    <a:pt x="2134" y="5"/>
                  </a:lnTo>
                  <a:lnTo>
                    <a:pt x="2139" y="5"/>
                  </a:lnTo>
                  <a:lnTo>
                    <a:pt x="2143" y="4"/>
                  </a:lnTo>
                  <a:lnTo>
                    <a:pt x="2148" y="5"/>
                  </a:lnTo>
                  <a:lnTo>
                    <a:pt x="2152" y="4"/>
                  </a:lnTo>
                  <a:lnTo>
                    <a:pt x="2157" y="4"/>
                  </a:lnTo>
                  <a:lnTo>
                    <a:pt x="2161" y="5"/>
                  </a:lnTo>
                  <a:lnTo>
                    <a:pt x="2166" y="4"/>
                  </a:lnTo>
                  <a:lnTo>
                    <a:pt x="2170" y="4"/>
                  </a:lnTo>
                  <a:lnTo>
                    <a:pt x="2174" y="5"/>
                  </a:lnTo>
                  <a:lnTo>
                    <a:pt x="2179" y="5"/>
                  </a:lnTo>
                  <a:lnTo>
                    <a:pt x="2183" y="5"/>
                  </a:lnTo>
                  <a:lnTo>
                    <a:pt x="2188" y="5"/>
                  </a:lnTo>
                  <a:lnTo>
                    <a:pt x="2192" y="5"/>
                  </a:lnTo>
                  <a:lnTo>
                    <a:pt x="2197" y="5"/>
                  </a:lnTo>
                  <a:lnTo>
                    <a:pt x="2201" y="5"/>
                  </a:lnTo>
                  <a:lnTo>
                    <a:pt x="2206" y="5"/>
                  </a:lnTo>
                  <a:lnTo>
                    <a:pt x="2210" y="5"/>
                  </a:lnTo>
                  <a:lnTo>
                    <a:pt x="2215" y="5"/>
                  </a:lnTo>
                  <a:lnTo>
                    <a:pt x="2220" y="4"/>
                  </a:lnTo>
                  <a:lnTo>
                    <a:pt x="2224" y="5"/>
                  </a:lnTo>
                  <a:lnTo>
                    <a:pt x="2229" y="4"/>
                  </a:lnTo>
                  <a:lnTo>
                    <a:pt x="2233" y="5"/>
                  </a:lnTo>
                  <a:lnTo>
                    <a:pt x="2238" y="5"/>
                  </a:lnTo>
                  <a:lnTo>
                    <a:pt x="2242" y="4"/>
                  </a:lnTo>
                  <a:lnTo>
                    <a:pt x="2247" y="5"/>
                  </a:lnTo>
                  <a:lnTo>
                    <a:pt x="2251" y="5"/>
                  </a:lnTo>
                  <a:lnTo>
                    <a:pt x="2256" y="4"/>
                  </a:lnTo>
                  <a:lnTo>
                    <a:pt x="2261" y="3"/>
                  </a:lnTo>
                  <a:lnTo>
                    <a:pt x="2265" y="5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8" y="5"/>
                  </a:lnTo>
                  <a:lnTo>
                    <a:pt x="2283" y="5"/>
                  </a:lnTo>
                  <a:lnTo>
                    <a:pt x="2288" y="5"/>
                  </a:lnTo>
                  <a:lnTo>
                    <a:pt x="2292" y="4"/>
                  </a:lnTo>
                  <a:lnTo>
                    <a:pt x="2297" y="5"/>
                  </a:lnTo>
                  <a:lnTo>
                    <a:pt x="2301" y="5"/>
                  </a:lnTo>
                  <a:lnTo>
                    <a:pt x="2306" y="4"/>
                  </a:lnTo>
                  <a:lnTo>
                    <a:pt x="2310" y="4"/>
                  </a:lnTo>
                  <a:lnTo>
                    <a:pt x="2315" y="5"/>
                  </a:lnTo>
                  <a:lnTo>
                    <a:pt x="2319" y="5"/>
                  </a:lnTo>
                  <a:lnTo>
                    <a:pt x="2324" y="4"/>
                  </a:lnTo>
                  <a:lnTo>
                    <a:pt x="2329" y="4"/>
                  </a:lnTo>
                  <a:lnTo>
                    <a:pt x="2333" y="4"/>
                  </a:lnTo>
                  <a:lnTo>
                    <a:pt x="2338" y="4"/>
                  </a:lnTo>
                  <a:lnTo>
                    <a:pt x="2342" y="5"/>
                  </a:lnTo>
                  <a:lnTo>
                    <a:pt x="2347" y="4"/>
                  </a:lnTo>
                  <a:lnTo>
                    <a:pt x="2351" y="4"/>
                  </a:lnTo>
                  <a:lnTo>
                    <a:pt x="2356" y="5"/>
                  </a:lnTo>
                  <a:lnTo>
                    <a:pt x="2360" y="4"/>
                  </a:lnTo>
                  <a:lnTo>
                    <a:pt x="2365" y="4"/>
                  </a:lnTo>
                  <a:lnTo>
                    <a:pt x="2369" y="5"/>
                  </a:lnTo>
                  <a:lnTo>
                    <a:pt x="2374" y="5"/>
                  </a:lnTo>
                  <a:lnTo>
                    <a:pt x="2378" y="5"/>
                  </a:lnTo>
                  <a:lnTo>
                    <a:pt x="2383" y="5"/>
                  </a:lnTo>
                  <a:lnTo>
                    <a:pt x="2387" y="4"/>
                  </a:lnTo>
                  <a:lnTo>
                    <a:pt x="2392" y="4"/>
                  </a:lnTo>
                  <a:lnTo>
                    <a:pt x="2396" y="4"/>
                  </a:lnTo>
                  <a:lnTo>
                    <a:pt x="2401" y="5"/>
                  </a:lnTo>
                  <a:lnTo>
                    <a:pt x="2406" y="4"/>
                  </a:lnTo>
                  <a:lnTo>
                    <a:pt x="2410" y="5"/>
                  </a:lnTo>
                  <a:lnTo>
                    <a:pt x="2415" y="4"/>
                  </a:lnTo>
                  <a:lnTo>
                    <a:pt x="2420" y="5"/>
                  </a:lnTo>
                  <a:lnTo>
                    <a:pt x="2424" y="5"/>
                  </a:lnTo>
                  <a:lnTo>
                    <a:pt x="2429" y="5"/>
                  </a:lnTo>
                  <a:lnTo>
                    <a:pt x="2433" y="4"/>
                  </a:lnTo>
                  <a:lnTo>
                    <a:pt x="2438" y="4"/>
                  </a:lnTo>
                  <a:lnTo>
                    <a:pt x="2443" y="5"/>
                  </a:lnTo>
                  <a:lnTo>
                    <a:pt x="2447" y="5"/>
                  </a:lnTo>
                  <a:lnTo>
                    <a:pt x="2452" y="4"/>
                  </a:lnTo>
                  <a:lnTo>
                    <a:pt x="2456" y="5"/>
                  </a:lnTo>
                  <a:lnTo>
                    <a:pt x="2461" y="5"/>
                  </a:lnTo>
                  <a:lnTo>
                    <a:pt x="2465" y="4"/>
                  </a:lnTo>
                  <a:lnTo>
                    <a:pt x="2470" y="5"/>
                  </a:lnTo>
                  <a:lnTo>
                    <a:pt x="2474" y="5"/>
                  </a:lnTo>
                  <a:lnTo>
                    <a:pt x="2479" y="5"/>
                  </a:lnTo>
                  <a:lnTo>
                    <a:pt x="2484" y="5"/>
                  </a:lnTo>
                  <a:lnTo>
                    <a:pt x="2488" y="5"/>
                  </a:lnTo>
                  <a:lnTo>
                    <a:pt x="2493" y="5"/>
                  </a:lnTo>
                  <a:lnTo>
                    <a:pt x="2497" y="4"/>
                  </a:lnTo>
                  <a:lnTo>
                    <a:pt x="2502" y="5"/>
                  </a:lnTo>
                  <a:lnTo>
                    <a:pt x="2507" y="5"/>
                  </a:lnTo>
                  <a:lnTo>
                    <a:pt x="2511" y="5"/>
                  </a:lnTo>
                  <a:lnTo>
                    <a:pt x="2516" y="5"/>
                  </a:lnTo>
                  <a:lnTo>
                    <a:pt x="2520" y="4"/>
                  </a:lnTo>
                  <a:lnTo>
                    <a:pt x="2525" y="5"/>
                  </a:lnTo>
                  <a:lnTo>
                    <a:pt x="2530" y="4"/>
                  </a:lnTo>
                  <a:lnTo>
                    <a:pt x="2534" y="4"/>
                  </a:lnTo>
                  <a:lnTo>
                    <a:pt x="2539" y="5"/>
                  </a:lnTo>
                  <a:lnTo>
                    <a:pt x="2543" y="4"/>
                  </a:lnTo>
                  <a:lnTo>
                    <a:pt x="2548" y="4"/>
                  </a:lnTo>
                  <a:lnTo>
                    <a:pt x="2553" y="4"/>
                  </a:lnTo>
                  <a:lnTo>
                    <a:pt x="2557" y="5"/>
                  </a:lnTo>
                  <a:lnTo>
                    <a:pt x="2562" y="5"/>
                  </a:lnTo>
                  <a:lnTo>
                    <a:pt x="2566" y="5"/>
                  </a:lnTo>
                  <a:lnTo>
                    <a:pt x="2571" y="5"/>
                  </a:lnTo>
                  <a:lnTo>
                    <a:pt x="2576" y="4"/>
                  </a:lnTo>
                  <a:lnTo>
                    <a:pt x="2580" y="4"/>
                  </a:lnTo>
                  <a:lnTo>
                    <a:pt x="2585" y="5"/>
                  </a:lnTo>
                  <a:lnTo>
                    <a:pt x="2590" y="5"/>
                  </a:lnTo>
                  <a:lnTo>
                    <a:pt x="2594" y="5"/>
                  </a:lnTo>
                  <a:lnTo>
                    <a:pt x="2599" y="4"/>
                  </a:lnTo>
                  <a:lnTo>
                    <a:pt x="2603" y="4"/>
                  </a:lnTo>
                  <a:lnTo>
                    <a:pt x="2608" y="5"/>
                  </a:lnTo>
                  <a:lnTo>
                    <a:pt x="2612" y="5"/>
                  </a:lnTo>
                  <a:lnTo>
                    <a:pt x="2617" y="4"/>
                  </a:lnTo>
                  <a:lnTo>
                    <a:pt x="2621" y="4"/>
                  </a:lnTo>
                  <a:lnTo>
                    <a:pt x="2626" y="5"/>
                  </a:lnTo>
                  <a:lnTo>
                    <a:pt x="2630" y="3"/>
                  </a:lnTo>
                  <a:lnTo>
                    <a:pt x="2634" y="5"/>
                  </a:lnTo>
                  <a:lnTo>
                    <a:pt x="2639" y="5"/>
                  </a:lnTo>
                  <a:lnTo>
                    <a:pt x="2644" y="5"/>
                  </a:lnTo>
                  <a:lnTo>
                    <a:pt x="2648" y="4"/>
                  </a:lnTo>
                  <a:lnTo>
                    <a:pt x="2653" y="5"/>
                  </a:lnTo>
                  <a:lnTo>
                    <a:pt x="2657" y="5"/>
                  </a:lnTo>
                  <a:lnTo>
                    <a:pt x="2662" y="4"/>
                  </a:lnTo>
                  <a:lnTo>
                    <a:pt x="2666" y="4"/>
                  </a:lnTo>
                  <a:lnTo>
                    <a:pt x="2671" y="4"/>
                  </a:lnTo>
                  <a:lnTo>
                    <a:pt x="2676" y="5"/>
                  </a:lnTo>
                  <a:lnTo>
                    <a:pt x="2680" y="5"/>
                  </a:lnTo>
                  <a:lnTo>
                    <a:pt x="2685" y="4"/>
                  </a:lnTo>
                  <a:lnTo>
                    <a:pt x="2689" y="4"/>
                  </a:lnTo>
                  <a:lnTo>
                    <a:pt x="2694" y="5"/>
                  </a:lnTo>
                  <a:lnTo>
                    <a:pt x="2698" y="4"/>
                  </a:lnTo>
                  <a:lnTo>
                    <a:pt x="2703" y="4"/>
                  </a:lnTo>
                  <a:lnTo>
                    <a:pt x="2707" y="4"/>
                  </a:lnTo>
                  <a:lnTo>
                    <a:pt x="2712" y="4"/>
                  </a:lnTo>
                  <a:lnTo>
                    <a:pt x="2716" y="5"/>
                  </a:lnTo>
                  <a:lnTo>
                    <a:pt x="2721" y="5"/>
                  </a:lnTo>
                  <a:lnTo>
                    <a:pt x="2725" y="5"/>
                  </a:lnTo>
                  <a:lnTo>
                    <a:pt x="2730" y="4"/>
                  </a:lnTo>
                  <a:lnTo>
                    <a:pt x="2734" y="4"/>
                  </a:lnTo>
                  <a:lnTo>
                    <a:pt x="2739" y="4"/>
                  </a:lnTo>
                  <a:lnTo>
                    <a:pt x="2744" y="4"/>
                  </a:lnTo>
                  <a:lnTo>
                    <a:pt x="2748" y="5"/>
                  </a:lnTo>
                  <a:lnTo>
                    <a:pt x="2753" y="4"/>
                  </a:lnTo>
                  <a:lnTo>
                    <a:pt x="2757" y="5"/>
                  </a:lnTo>
                  <a:lnTo>
                    <a:pt x="2762" y="4"/>
                  </a:lnTo>
                  <a:lnTo>
                    <a:pt x="2766" y="4"/>
                  </a:lnTo>
                  <a:lnTo>
                    <a:pt x="2771" y="4"/>
                  </a:lnTo>
                  <a:lnTo>
                    <a:pt x="2775" y="5"/>
                  </a:lnTo>
                  <a:lnTo>
                    <a:pt x="2780" y="5"/>
                  </a:lnTo>
                  <a:lnTo>
                    <a:pt x="2784" y="4"/>
                  </a:lnTo>
                  <a:lnTo>
                    <a:pt x="2789" y="4"/>
                  </a:lnTo>
                  <a:lnTo>
                    <a:pt x="2793" y="5"/>
                  </a:lnTo>
                  <a:lnTo>
                    <a:pt x="2798" y="5"/>
                  </a:lnTo>
                  <a:lnTo>
                    <a:pt x="2802" y="4"/>
                  </a:lnTo>
                  <a:lnTo>
                    <a:pt x="2807" y="4"/>
                  </a:lnTo>
                  <a:lnTo>
                    <a:pt x="2811" y="5"/>
                  </a:lnTo>
                  <a:lnTo>
                    <a:pt x="2816" y="5"/>
                  </a:lnTo>
                  <a:lnTo>
                    <a:pt x="2820" y="4"/>
                  </a:lnTo>
                  <a:lnTo>
                    <a:pt x="2825" y="5"/>
                  </a:lnTo>
                  <a:lnTo>
                    <a:pt x="2829" y="5"/>
                  </a:lnTo>
                  <a:lnTo>
                    <a:pt x="2833" y="4"/>
                  </a:lnTo>
                  <a:lnTo>
                    <a:pt x="2838" y="5"/>
                  </a:lnTo>
                  <a:lnTo>
                    <a:pt x="2842" y="4"/>
                  </a:lnTo>
                  <a:lnTo>
                    <a:pt x="2847" y="4"/>
                  </a:lnTo>
                  <a:lnTo>
                    <a:pt x="2851" y="4"/>
                  </a:lnTo>
                  <a:lnTo>
                    <a:pt x="2856" y="4"/>
                  </a:lnTo>
                  <a:lnTo>
                    <a:pt x="2860" y="5"/>
                  </a:lnTo>
                  <a:lnTo>
                    <a:pt x="2865" y="5"/>
                  </a:lnTo>
                  <a:lnTo>
                    <a:pt x="2870" y="4"/>
                  </a:lnTo>
                  <a:lnTo>
                    <a:pt x="2874" y="5"/>
                  </a:lnTo>
                  <a:lnTo>
                    <a:pt x="2879" y="5"/>
                  </a:lnTo>
                  <a:lnTo>
                    <a:pt x="2883" y="4"/>
                  </a:lnTo>
                  <a:lnTo>
                    <a:pt x="2888" y="4"/>
                  </a:lnTo>
                  <a:lnTo>
                    <a:pt x="2892" y="5"/>
                  </a:lnTo>
                  <a:lnTo>
                    <a:pt x="2897" y="5"/>
                  </a:lnTo>
                  <a:lnTo>
                    <a:pt x="2901" y="5"/>
                  </a:lnTo>
                  <a:lnTo>
                    <a:pt x="2906" y="5"/>
                  </a:lnTo>
                  <a:lnTo>
                    <a:pt x="2911" y="4"/>
                  </a:lnTo>
                  <a:lnTo>
                    <a:pt x="2915" y="5"/>
                  </a:lnTo>
                  <a:lnTo>
                    <a:pt x="2920" y="4"/>
                  </a:lnTo>
                  <a:lnTo>
                    <a:pt x="2924" y="5"/>
                  </a:lnTo>
                  <a:lnTo>
                    <a:pt x="2929" y="5"/>
                  </a:lnTo>
                  <a:lnTo>
                    <a:pt x="2933" y="5"/>
                  </a:lnTo>
                  <a:lnTo>
                    <a:pt x="2938" y="5"/>
                  </a:lnTo>
                  <a:lnTo>
                    <a:pt x="2943" y="4"/>
                  </a:lnTo>
                  <a:lnTo>
                    <a:pt x="2947" y="4"/>
                  </a:lnTo>
                  <a:lnTo>
                    <a:pt x="2952" y="4"/>
                  </a:lnTo>
                  <a:lnTo>
                    <a:pt x="2956" y="4"/>
                  </a:lnTo>
                  <a:lnTo>
                    <a:pt x="2961" y="4"/>
                  </a:lnTo>
                  <a:lnTo>
                    <a:pt x="2965" y="4"/>
                  </a:lnTo>
                  <a:lnTo>
                    <a:pt x="2970" y="5"/>
                  </a:lnTo>
                  <a:lnTo>
                    <a:pt x="2975" y="4"/>
                  </a:lnTo>
                  <a:lnTo>
                    <a:pt x="2979" y="4"/>
                  </a:lnTo>
                  <a:lnTo>
                    <a:pt x="2984" y="5"/>
                  </a:lnTo>
                  <a:lnTo>
                    <a:pt x="2988" y="4"/>
                  </a:lnTo>
                  <a:lnTo>
                    <a:pt x="2993" y="4"/>
                  </a:lnTo>
                  <a:lnTo>
                    <a:pt x="2997" y="5"/>
                  </a:lnTo>
                  <a:lnTo>
                    <a:pt x="3002" y="5"/>
                  </a:lnTo>
                  <a:lnTo>
                    <a:pt x="3006" y="4"/>
                  </a:lnTo>
                  <a:lnTo>
                    <a:pt x="3011" y="4"/>
                  </a:lnTo>
                  <a:lnTo>
                    <a:pt x="3015" y="4"/>
                  </a:lnTo>
                  <a:lnTo>
                    <a:pt x="3020" y="5"/>
                  </a:lnTo>
                  <a:lnTo>
                    <a:pt x="3024" y="5"/>
                  </a:lnTo>
                  <a:lnTo>
                    <a:pt x="3029" y="3"/>
                  </a:lnTo>
                  <a:lnTo>
                    <a:pt x="3033" y="4"/>
                  </a:lnTo>
                  <a:lnTo>
                    <a:pt x="3038" y="3"/>
                  </a:lnTo>
                  <a:lnTo>
                    <a:pt x="3043" y="3"/>
                  </a:lnTo>
                  <a:lnTo>
                    <a:pt x="3047" y="1"/>
                  </a:lnTo>
                  <a:lnTo>
                    <a:pt x="3051" y="0"/>
                  </a:lnTo>
                  <a:lnTo>
                    <a:pt x="3056" y="0"/>
                  </a:lnTo>
                  <a:lnTo>
                    <a:pt x="3060" y="0"/>
                  </a:lnTo>
                  <a:lnTo>
                    <a:pt x="3065" y="2"/>
                  </a:lnTo>
                  <a:lnTo>
                    <a:pt x="3069" y="0"/>
                  </a:lnTo>
                  <a:lnTo>
                    <a:pt x="3074" y="3"/>
                  </a:lnTo>
                  <a:lnTo>
                    <a:pt x="3078" y="3"/>
                  </a:lnTo>
                  <a:lnTo>
                    <a:pt x="3083" y="3"/>
                  </a:lnTo>
                  <a:lnTo>
                    <a:pt x="3087" y="3"/>
                  </a:lnTo>
                  <a:lnTo>
                    <a:pt x="3091" y="5"/>
                  </a:lnTo>
                  <a:lnTo>
                    <a:pt x="3096" y="4"/>
                  </a:lnTo>
                  <a:lnTo>
                    <a:pt x="3100" y="4"/>
                  </a:lnTo>
                  <a:lnTo>
                    <a:pt x="3105" y="5"/>
                  </a:lnTo>
                  <a:lnTo>
                    <a:pt x="3109" y="5"/>
                  </a:lnTo>
                  <a:lnTo>
                    <a:pt x="3114" y="4"/>
                  </a:lnTo>
                  <a:lnTo>
                    <a:pt x="3118" y="5"/>
                  </a:lnTo>
                  <a:lnTo>
                    <a:pt x="3123" y="5"/>
                  </a:lnTo>
                  <a:lnTo>
                    <a:pt x="3127" y="5"/>
                  </a:lnTo>
                  <a:lnTo>
                    <a:pt x="3132" y="4"/>
                  </a:lnTo>
                  <a:lnTo>
                    <a:pt x="3136" y="4"/>
                  </a:lnTo>
                  <a:lnTo>
                    <a:pt x="3141" y="3"/>
                  </a:lnTo>
                  <a:lnTo>
                    <a:pt x="3145" y="4"/>
                  </a:lnTo>
                  <a:lnTo>
                    <a:pt x="3150" y="4"/>
                  </a:lnTo>
                  <a:lnTo>
                    <a:pt x="3154" y="5"/>
                  </a:lnTo>
                  <a:lnTo>
                    <a:pt x="3159" y="5"/>
                  </a:lnTo>
                  <a:lnTo>
                    <a:pt x="3163" y="3"/>
                  </a:lnTo>
                  <a:lnTo>
                    <a:pt x="3168" y="5"/>
                  </a:lnTo>
                  <a:lnTo>
                    <a:pt x="3172" y="5"/>
                  </a:lnTo>
                  <a:lnTo>
                    <a:pt x="3177" y="5"/>
                  </a:lnTo>
                  <a:lnTo>
                    <a:pt x="3181" y="5"/>
                  </a:lnTo>
                  <a:lnTo>
                    <a:pt x="3186" y="5"/>
                  </a:lnTo>
                  <a:lnTo>
                    <a:pt x="3190" y="4"/>
                  </a:lnTo>
                  <a:lnTo>
                    <a:pt x="3195" y="5"/>
                  </a:lnTo>
                  <a:lnTo>
                    <a:pt x="3199" y="3"/>
                  </a:lnTo>
                  <a:lnTo>
                    <a:pt x="3203" y="4"/>
                  </a:lnTo>
                  <a:lnTo>
                    <a:pt x="3208" y="5"/>
                  </a:lnTo>
                  <a:lnTo>
                    <a:pt x="3212" y="4"/>
                  </a:lnTo>
                  <a:lnTo>
                    <a:pt x="3217" y="5"/>
                  </a:lnTo>
                  <a:lnTo>
                    <a:pt x="3221" y="5"/>
                  </a:lnTo>
                  <a:lnTo>
                    <a:pt x="3226" y="5"/>
                  </a:lnTo>
                  <a:lnTo>
                    <a:pt x="3230" y="4"/>
                  </a:lnTo>
                  <a:lnTo>
                    <a:pt x="3234" y="4"/>
                  </a:lnTo>
                  <a:lnTo>
                    <a:pt x="3239" y="5"/>
                  </a:lnTo>
                  <a:lnTo>
                    <a:pt x="3243" y="3"/>
                  </a:lnTo>
                  <a:lnTo>
                    <a:pt x="3248" y="4"/>
                  </a:lnTo>
                  <a:lnTo>
                    <a:pt x="3252" y="4"/>
                  </a:lnTo>
                  <a:lnTo>
                    <a:pt x="3257" y="5"/>
                  </a:lnTo>
                  <a:lnTo>
                    <a:pt x="3261" y="5"/>
                  </a:lnTo>
                  <a:lnTo>
                    <a:pt x="3266" y="4"/>
                  </a:lnTo>
                  <a:lnTo>
                    <a:pt x="3270" y="4"/>
                  </a:lnTo>
                  <a:lnTo>
                    <a:pt x="3274" y="5"/>
                  </a:lnTo>
                  <a:lnTo>
                    <a:pt x="3279" y="5"/>
                  </a:lnTo>
                  <a:lnTo>
                    <a:pt x="3284" y="5"/>
                  </a:lnTo>
                  <a:lnTo>
                    <a:pt x="3288" y="5"/>
                  </a:lnTo>
                  <a:lnTo>
                    <a:pt x="3292" y="4"/>
                  </a:lnTo>
                  <a:lnTo>
                    <a:pt x="3297" y="5"/>
                  </a:lnTo>
                  <a:lnTo>
                    <a:pt x="3301" y="4"/>
                  </a:lnTo>
                  <a:lnTo>
                    <a:pt x="3306" y="5"/>
                  </a:lnTo>
                  <a:lnTo>
                    <a:pt x="3310" y="5"/>
                  </a:lnTo>
                  <a:lnTo>
                    <a:pt x="3315" y="5"/>
                  </a:lnTo>
                  <a:lnTo>
                    <a:pt x="3319" y="5"/>
                  </a:lnTo>
                  <a:lnTo>
                    <a:pt x="3324" y="5"/>
                  </a:lnTo>
                  <a:lnTo>
                    <a:pt x="3328" y="5"/>
                  </a:lnTo>
                  <a:lnTo>
                    <a:pt x="3333" y="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24FAE744-E31E-9E74-9880-1C67073F2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3" y="3151"/>
              <a:ext cx="3017" cy="77"/>
            </a:xfrm>
            <a:custGeom>
              <a:avLst/>
              <a:gdLst>
                <a:gd name="T0" fmla="*/ 45 w 3017"/>
                <a:gd name="T1" fmla="*/ 77 h 77"/>
                <a:gd name="T2" fmla="*/ 94 w 3017"/>
                <a:gd name="T3" fmla="*/ 77 h 77"/>
                <a:gd name="T4" fmla="*/ 143 w 3017"/>
                <a:gd name="T5" fmla="*/ 77 h 77"/>
                <a:gd name="T6" fmla="*/ 192 w 3017"/>
                <a:gd name="T7" fmla="*/ 76 h 77"/>
                <a:gd name="T8" fmla="*/ 241 w 3017"/>
                <a:gd name="T9" fmla="*/ 76 h 77"/>
                <a:gd name="T10" fmla="*/ 291 w 3017"/>
                <a:gd name="T11" fmla="*/ 77 h 77"/>
                <a:gd name="T12" fmla="*/ 340 w 3017"/>
                <a:gd name="T13" fmla="*/ 77 h 77"/>
                <a:gd name="T14" fmla="*/ 388 w 3017"/>
                <a:gd name="T15" fmla="*/ 77 h 77"/>
                <a:gd name="T16" fmla="*/ 437 w 3017"/>
                <a:gd name="T17" fmla="*/ 76 h 77"/>
                <a:gd name="T18" fmla="*/ 486 w 3017"/>
                <a:gd name="T19" fmla="*/ 76 h 77"/>
                <a:gd name="T20" fmla="*/ 535 w 3017"/>
                <a:gd name="T21" fmla="*/ 76 h 77"/>
                <a:gd name="T22" fmla="*/ 584 w 3017"/>
                <a:gd name="T23" fmla="*/ 75 h 77"/>
                <a:gd name="T24" fmla="*/ 634 w 3017"/>
                <a:gd name="T25" fmla="*/ 77 h 77"/>
                <a:gd name="T26" fmla="*/ 683 w 3017"/>
                <a:gd name="T27" fmla="*/ 77 h 77"/>
                <a:gd name="T28" fmla="*/ 732 w 3017"/>
                <a:gd name="T29" fmla="*/ 73 h 77"/>
                <a:gd name="T30" fmla="*/ 780 w 3017"/>
                <a:gd name="T31" fmla="*/ 66 h 77"/>
                <a:gd name="T32" fmla="*/ 829 w 3017"/>
                <a:gd name="T33" fmla="*/ 74 h 77"/>
                <a:gd name="T34" fmla="*/ 878 w 3017"/>
                <a:gd name="T35" fmla="*/ 76 h 77"/>
                <a:gd name="T36" fmla="*/ 926 w 3017"/>
                <a:gd name="T37" fmla="*/ 72 h 77"/>
                <a:gd name="T38" fmla="*/ 975 w 3017"/>
                <a:gd name="T39" fmla="*/ 76 h 77"/>
                <a:gd name="T40" fmla="*/ 1024 w 3017"/>
                <a:gd name="T41" fmla="*/ 75 h 77"/>
                <a:gd name="T42" fmla="*/ 1072 w 3017"/>
                <a:gd name="T43" fmla="*/ 76 h 77"/>
                <a:gd name="T44" fmla="*/ 1120 w 3017"/>
                <a:gd name="T45" fmla="*/ 75 h 77"/>
                <a:gd name="T46" fmla="*/ 1168 w 3017"/>
                <a:gd name="T47" fmla="*/ 75 h 77"/>
                <a:gd name="T48" fmla="*/ 1215 w 3017"/>
                <a:gd name="T49" fmla="*/ 77 h 77"/>
                <a:gd name="T50" fmla="*/ 1264 w 3017"/>
                <a:gd name="T51" fmla="*/ 77 h 77"/>
                <a:gd name="T52" fmla="*/ 1312 w 3017"/>
                <a:gd name="T53" fmla="*/ 77 h 77"/>
                <a:gd name="T54" fmla="*/ 1360 w 3017"/>
                <a:gd name="T55" fmla="*/ 77 h 77"/>
                <a:gd name="T56" fmla="*/ 1408 w 3017"/>
                <a:gd name="T57" fmla="*/ 76 h 77"/>
                <a:gd name="T58" fmla="*/ 1455 w 3017"/>
                <a:gd name="T59" fmla="*/ 77 h 77"/>
                <a:gd name="T60" fmla="*/ 1503 w 3017"/>
                <a:gd name="T61" fmla="*/ 77 h 77"/>
                <a:gd name="T62" fmla="*/ 1551 w 3017"/>
                <a:gd name="T63" fmla="*/ 74 h 77"/>
                <a:gd name="T64" fmla="*/ 1599 w 3017"/>
                <a:gd name="T65" fmla="*/ 77 h 77"/>
                <a:gd name="T66" fmla="*/ 1646 w 3017"/>
                <a:gd name="T67" fmla="*/ 77 h 77"/>
                <a:gd name="T68" fmla="*/ 1693 w 3017"/>
                <a:gd name="T69" fmla="*/ 77 h 77"/>
                <a:gd name="T70" fmla="*/ 1740 w 3017"/>
                <a:gd name="T71" fmla="*/ 77 h 77"/>
                <a:gd name="T72" fmla="*/ 1788 w 3017"/>
                <a:gd name="T73" fmla="*/ 77 h 77"/>
                <a:gd name="T74" fmla="*/ 1835 w 3017"/>
                <a:gd name="T75" fmla="*/ 77 h 77"/>
                <a:gd name="T76" fmla="*/ 1882 w 3017"/>
                <a:gd name="T77" fmla="*/ 77 h 77"/>
                <a:gd name="T78" fmla="*/ 1930 w 3017"/>
                <a:gd name="T79" fmla="*/ 75 h 77"/>
                <a:gd name="T80" fmla="*/ 1977 w 3017"/>
                <a:gd name="T81" fmla="*/ 75 h 77"/>
                <a:gd name="T82" fmla="*/ 2025 w 3017"/>
                <a:gd name="T83" fmla="*/ 75 h 77"/>
                <a:gd name="T84" fmla="*/ 2071 w 3017"/>
                <a:gd name="T85" fmla="*/ 74 h 77"/>
                <a:gd name="T86" fmla="*/ 2118 w 3017"/>
                <a:gd name="T87" fmla="*/ 74 h 77"/>
                <a:gd name="T88" fmla="*/ 2165 w 3017"/>
                <a:gd name="T89" fmla="*/ 77 h 77"/>
                <a:gd name="T90" fmla="*/ 2212 w 3017"/>
                <a:gd name="T91" fmla="*/ 77 h 77"/>
                <a:gd name="T92" fmla="*/ 2259 w 3017"/>
                <a:gd name="T93" fmla="*/ 77 h 77"/>
                <a:gd name="T94" fmla="*/ 2306 w 3017"/>
                <a:gd name="T95" fmla="*/ 77 h 77"/>
                <a:gd name="T96" fmla="*/ 2353 w 3017"/>
                <a:gd name="T97" fmla="*/ 74 h 77"/>
                <a:gd name="T98" fmla="*/ 2399 w 3017"/>
                <a:gd name="T99" fmla="*/ 77 h 77"/>
                <a:gd name="T100" fmla="*/ 2446 w 3017"/>
                <a:gd name="T101" fmla="*/ 74 h 77"/>
                <a:gd name="T102" fmla="*/ 2493 w 3017"/>
                <a:gd name="T103" fmla="*/ 74 h 77"/>
                <a:gd name="T104" fmla="*/ 2540 w 3017"/>
                <a:gd name="T105" fmla="*/ 77 h 77"/>
                <a:gd name="T106" fmla="*/ 2587 w 3017"/>
                <a:gd name="T107" fmla="*/ 74 h 77"/>
                <a:gd name="T108" fmla="*/ 2634 w 3017"/>
                <a:gd name="T109" fmla="*/ 77 h 77"/>
                <a:gd name="T110" fmla="*/ 2681 w 3017"/>
                <a:gd name="T111" fmla="*/ 74 h 77"/>
                <a:gd name="T112" fmla="*/ 2728 w 3017"/>
                <a:gd name="T113" fmla="*/ 74 h 77"/>
                <a:gd name="T114" fmla="*/ 2775 w 3017"/>
                <a:gd name="T115" fmla="*/ 77 h 77"/>
                <a:gd name="T116" fmla="*/ 2822 w 3017"/>
                <a:gd name="T117" fmla="*/ 74 h 77"/>
                <a:gd name="T118" fmla="*/ 2869 w 3017"/>
                <a:gd name="T119" fmla="*/ 74 h 77"/>
                <a:gd name="T120" fmla="*/ 2916 w 3017"/>
                <a:gd name="T121" fmla="*/ 73 h 77"/>
                <a:gd name="T122" fmla="*/ 2963 w 3017"/>
                <a:gd name="T123" fmla="*/ 74 h 77"/>
                <a:gd name="T124" fmla="*/ 3010 w 3017"/>
                <a:gd name="T1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17" h="77">
                  <a:moveTo>
                    <a:pt x="0" y="77"/>
                  </a:moveTo>
                  <a:lnTo>
                    <a:pt x="4" y="76"/>
                  </a:lnTo>
                  <a:lnTo>
                    <a:pt x="9" y="77"/>
                  </a:lnTo>
                  <a:lnTo>
                    <a:pt x="13" y="77"/>
                  </a:lnTo>
                  <a:lnTo>
                    <a:pt x="18" y="76"/>
                  </a:lnTo>
                  <a:lnTo>
                    <a:pt x="22" y="77"/>
                  </a:lnTo>
                  <a:lnTo>
                    <a:pt x="27" y="77"/>
                  </a:lnTo>
                  <a:lnTo>
                    <a:pt x="31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5" y="77"/>
                  </a:lnTo>
                  <a:lnTo>
                    <a:pt x="49" y="76"/>
                  </a:lnTo>
                  <a:lnTo>
                    <a:pt x="53" y="77"/>
                  </a:lnTo>
                  <a:lnTo>
                    <a:pt x="58" y="76"/>
                  </a:lnTo>
                  <a:lnTo>
                    <a:pt x="62" y="76"/>
                  </a:lnTo>
                  <a:lnTo>
                    <a:pt x="67" y="77"/>
                  </a:lnTo>
                  <a:lnTo>
                    <a:pt x="71" y="76"/>
                  </a:lnTo>
                  <a:lnTo>
                    <a:pt x="76" y="77"/>
                  </a:lnTo>
                  <a:lnTo>
                    <a:pt x="80" y="77"/>
                  </a:lnTo>
                  <a:lnTo>
                    <a:pt x="85" y="76"/>
                  </a:lnTo>
                  <a:lnTo>
                    <a:pt x="89" y="77"/>
                  </a:lnTo>
                  <a:lnTo>
                    <a:pt x="94" y="77"/>
                  </a:lnTo>
                  <a:lnTo>
                    <a:pt x="98" y="77"/>
                  </a:lnTo>
                  <a:lnTo>
                    <a:pt x="103" y="77"/>
                  </a:lnTo>
                  <a:lnTo>
                    <a:pt x="107" y="76"/>
                  </a:lnTo>
                  <a:lnTo>
                    <a:pt x="112" y="76"/>
                  </a:lnTo>
                  <a:lnTo>
                    <a:pt x="116" y="76"/>
                  </a:lnTo>
                  <a:lnTo>
                    <a:pt x="120" y="77"/>
                  </a:lnTo>
                  <a:lnTo>
                    <a:pt x="125" y="77"/>
                  </a:lnTo>
                  <a:lnTo>
                    <a:pt x="129" y="76"/>
                  </a:lnTo>
                  <a:lnTo>
                    <a:pt x="134" y="76"/>
                  </a:lnTo>
                  <a:lnTo>
                    <a:pt x="139" y="77"/>
                  </a:lnTo>
                  <a:lnTo>
                    <a:pt x="143" y="77"/>
                  </a:lnTo>
                  <a:lnTo>
                    <a:pt x="147" y="77"/>
                  </a:lnTo>
                  <a:lnTo>
                    <a:pt x="152" y="76"/>
                  </a:lnTo>
                  <a:lnTo>
                    <a:pt x="156" y="76"/>
                  </a:lnTo>
                  <a:lnTo>
                    <a:pt x="161" y="76"/>
                  </a:lnTo>
                  <a:lnTo>
                    <a:pt x="166" y="77"/>
                  </a:lnTo>
                  <a:lnTo>
                    <a:pt x="170" y="76"/>
                  </a:lnTo>
                  <a:lnTo>
                    <a:pt x="174" y="76"/>
                  </a:lnTo>
                  <a:lnTo>
                    <a:pt x="179" y="77"/>
                  </a:lnTo>
                  <a:lnTo>
                    <a:pt x="183" y="77"/>
                  </a:lnTo>
                  <a:lnTo>
                    <a:pt x="188" y="77"/>
                  </a:lnTo>
                  <a:lnTo>
                    <a:pt x="192" y="76"/>
                  </a:lnTo>
                  <a:lnTo>
                    <a:pt x="197" y="77"/>
                  </a:lnTo>
                  <a:lnTo>
                    <a:pt x="201" y="76"/>
                  </a:lnTo>
                  <a:lnTo>
                    <a:pt x="206" y="75"/>
                  </a:lnTo>
                  <a:lnTo>
                    <a:pt x="210" y="76"/>
                  </a:lnTo>
                  <a:lnTo>
                    <a:pt x="214" y="77"/>
                  </a:lnTo>
                  <a:lnTo>
                    <a:pt x="219" y="77"/>
                  </a:lnTo>
                  <a:lnTo>
                    <a:pt x="224" y="77"/>
                  </a:lnTo>
                  <a:lnTo>
                    <a:pt x="228" y="76"/>
                  </a:lnTo>
                  <a:lnTo>
                    <a:pt x="233" y="77"/>
                  </a:lnTo>
                  <a:lnTo>
                    <a:pt x="237" y="77"/>
                  </a:lnTo>
                  <a:lnTo>
                    <a:pt x="241" y="76"/>
                  </a:lnTo>
                  <a:lnTo>
                    <a:pt x="246" y="76"/>
                  </a:lnTo>
                  <a:lnTo>
                    <a:pt x="250" y="75"/>
                  </a:lnTo>
                  <a:lnTo>
                    <a:pt x="255" y="76"/>
                  </a:lnTo>
                  <a:lnTo>
                    <a:pt x="259" y="76"/>
                  </a:lnTo>
                  <a:lnTo>
                    <a:pt x="264" y="77"/>
                  </a:lnTo>
                  <a:lnTo>
                    <a:pt x="268" y="76"/>
                  </a:lnTo>
                  <a:lnTo>
                    <a:pt x="273" y="76"/>
                  </a:lnTo>
                  <a:lnTo>
                    <a:pt x="277" y="77"/>
                  </a:lnTo>
                  <a:lnTo>
                    <a:pt x="282" y="77"/>
                  </a:lnTo>
                  <a:lnTo>
                    <a:pt x="286" y="77"/>
                  </a:lnTo>
                  <a:lnTo>
                    <a:pt x="291" y="77"/>
                  </a:lnTo>
                  <a:lnTo>
                    <a:pt x="295" y="76"/>
                  </a:lnTo>
                  <a:lnTo>
                    <a:pt x="300" y="76"/>
                  </a:lnTo>
                  <a:lnTo>
                    <a:pt x="304" y="77"/>
                  </a:lnTo>
                  <a:lnTo>
                    <a:pt x="309" y="76"/>
                  </a:lnTo>
                  <a:lnTo>
                    <a:pt x="313" y="77"/>
                  </a:lnTo>
                  <a:lnTo>
                    <a:pt x="318" y="75"/>
                  </a:lnTo>
                  <a:lnTo>
                    <a:pt x="322" y="77"/>
                  </a:lnTo>
                  <a:lnTo>
                    <a:pt x="327" y="77"/>
                  </a:lnTo>
                  <a:lnTo>
                    <a:pt x="331" y="76"/>
                  </a:lnTo>
                  <a:lnTo>
                    <a:pt x="335" y="76"/>
                  </a:lnTo>
                  <a:lnTo>
                    <a:pt x="340" y="77"/>
                  </a:lnTo>
                  <a:lnTo>
                    <a:pt x="344" y="77"/>
                  </a:lnTo>
                  <a:lnTo>
                    <a:pt x="349" y="77"/>
                  </a:lnTo>
                  <a:lnTo>
                    <a:pt x="353" y="77"/>
                  </a:lnTo>
                  <a:lnTo>
                    <a:pt x="357" y="76"/>
                  </a:lnTo>
                  <a:lnTo>
                    <a:pt x="362" y="77"/>
                  </a:lnTo>
                  <a:lnTo>
                    <a:pt x="366" y="76"/>
                  </a:lnTo>
                  <a:lnTo>
                    <a:pt x="371" y="77"/>
                  </a:lnTo>
                  <a:lnTo>
                    <a:pt x="375" y="76"/>
                  </a:lnTo>
                  <a:lnTo>
                    <a:pt x="380" y="77"/>
                  </a:lnTo>
                  <a:lnTo>
                    <a:pt x="384" y="76"/>
                  </a:lnTo>
                  <a:lnTo>
                    <a:pt x="388" y="77"/>
                  </a:lnTo>
                  <a:lnTo>
                    <a:pt x="393" y="76"/>
                  </a:lnTo>
                  <a:lnTo>
                    <a:pt x="397" y="77"/>
                  </a:lnTo>
                  <a:lnTo>
                    <a:pt x="402" y="76"/>
                  </a:lnTo>
                  <a:lnTo>
                    <a:pt x="406" y="77"/>
                  </a:lnTo>
                  <a:lnTo>
                    <a:pt x="411" y="76"/>
                  </a:lnTo>
                  <a:lnTo>
                    <a:pt x="415" y="77"/>
                  </a:lnTo>
                  <a:lnTo>
                    <a:pt x="419" y="77"/>
                  </a:lnTo>
                  <a:lnTo>
                    <a:pt x="424" y="76"/>
                  </a:lnTo>
                  <a:lnTo>
                    <a:pt x="428" y="77"/>
                  </a:lnTo>
                  <a:lnTo>
                    <a:pt x="433" y="76"/>
                  </a:lnTo>
                  <a:lnTo>
                    <a:pt x="437" y="76"/>
                  </a:lnTo>
                  <a:lnTo>
                    <a:pt x="441" y="76"/>
                  </a:lnTo>
                  <a:lnTo>
                    <a:pt x="446" y="77"/>
                  </a:lnTo>
                  <a:lnTo>
                    <a:pt x="450" y="76"/>
                  </a:lnTo>
                  <a:lnTo>
                    <a:pt x="455" y="76"/>
                  </a:lnTo>
                  <a:lnTo>
                    <a:pt x="459" y="76"/>
                  </a:lnTo>
                  <a:lnTo>
                    <a:pt x="464" y="77"/>
                  </a:lnTo>
                  <a:lnTo>
                    <a:pt x="468" y="76"/>
                  </a:lnTo>
                  <a:lnTo>
                    <a:pt x="473" y="77"/>
                  </a:lnTo>
                  <a:lnTo>
                    <a:pt x="477" y="76"/>
                  </a:lnTo>
                  <a:lnTo>
                    <a:pt x="481" y="77"/>
                  </a:lnTo>
                  <a:lnTo>
                    <a:pt x="486" y="76"/>
                  </a:lnTo>
                  <a:lnTo>
                    <a:pt x="490" y="77"/>
                  </a:lnTo>
                  <a:lnTo>
                    <a:pt x="495" y="76"/>
                  </a:lnTo>
                  <a:lnTo>
                    <a:pt x="500" y="77"/>
                  </a:lnTo>
                  <a:lnTo>
                    <a:pt x="504" y="76"/>
                  </a:lnTo>
                  <a:lnTo>
                    <a:pt x="508" y="76"/>
                  </a:lnTo>
                  <a:lnTo>
                    <a:pt x="513" y="76"/>
                  </a:lnTo>
                  <a:lnTo>
                    <a:pt x="517" y="76"/>
                  </a:lnTo>
                  <a:lnTo>
                    <a:pt x="522" y="76"/>
                  </a:lnTo>
                  <a:lnTo>
                    <a:pt x="527" y="76"/>
                  </a:lnTo>
                  <a:lnTo>
                    <a:pt x="531" y="76"/>
                  </a:lnTo>
                  <a:lnTo>
                    <a:pt x="535" y="76"/>
                  </a:lnTo>
                  <a:lnTo>
                    <a:pt x="540" y="77"/>
                  </a:lnTo>
                  <a:lnTo>
                    <a:pt x="544" y="77"/>
                  </a:lnTo>
                  <a:lnTo>
                    <a:pt x="548" y="77"/>
                  </a:lnTo>
                  <a:lnTo>
                    <a:pt x="553" y="77"/>
                  </a:lnTo>
                  <a:lnTo>
                    <a:pt x="557" y="76"/>
                  </a:lnTo>
                  <a:lnTo>
                    <a:pt x="562" y="75"/>
                  </a:lnTo>
                  <a:lnTo>
                    <a:pt x="567" y="77"/>
                  </a:lnTo>
                  <a:lnTo>
                    <a:pt x="571" y="76"/>
                  </a:lnTo>
                  <a:lnTo>
                    <a:pt x="575" y="75"/>
                  </a:lnTo>
                  <a:lnTo>
                    <a:pt x="580" y="76"/>
                  </a:lnTo>
                  <a:lnTo>
                    <a:pt x="584" y="75"/>
                  </a:lnTo>
                  <a:lnTo>
                    <a:pt x="589" y="76"/>
                  </a:lnTo>
                  <a:lnTo>
                    <a:pt x="593" y="76"/>
                  </a:lnTo>
                  <a:lnTo>
                    <a:pt x="598" y="77"/>
                  </a:lnTo>
                  <a:lnTo>
                    <a:pt x="602" y="76"/>
                  </a:lnTo>
                  <a:lnTo>
                    <a:pt x="607" y="76"/>
                  </a:lnTo>
                  <a:lnTo>
                    <a:pt x="611" y="76"/>
                  </a:lnTo>
                  <a:lnTo>
                    <a:pt x="616" y="76"/>
                  </a:lnTo>
                  <a:lnTo>
                    <a:pt x="620" y="77"/>
                  </a:lnTo>
                  <a:lnTo>
                    <a:pt x="625" y="77"/>
                  </a:lnTo>
                  <a:lnTo>
                    <a:pt x="629" y="77"/>
                  </a:lnTo>
                  <a:lnTo>
                    <a:pt x="634" y="77"/>
                  </a:lnTo>
                  <a:lnTo>
                    <a:pt x="638" y="77"/>
                  </a:lnTo>
                  <a:lnTo>
                    <a:pt x="643" y="77"/>
                  </a:lnTo>
                  <a:lnTo>
                    <a:pt x="647" y="77"/>
                  </a:lnTo>
                  <a:lnTo>
                    <a:pt x="651" y="77"/>
                  </a:lnTo>
                  <a:lnTo>
                    <a:pt x="656" y="77"/>
                  </a:lnTo>
                  <a:lnTo>
                    <a:pt x="661" y="77"/>
                  </a:lnTo>
                  <a:lnTo>
                    <a:pt x="665" y="77"/>
                  </a:lnTo>
                  <a:lnTo>
                    <a:pt x="669" y="75"/>
                  </a:lnTo>
                  <a:lnTo>
                    <a:pt x="674" y="77"/>
                  </a:lnTo>
                  <a:lnTo>
                    <a:pt x="679" y="77"/>
                  </a:lnTo>
                  <a:lnTo>
                    <a:pt x="683" y="77"/>
                  </a:lnTo>
                  <a:lnTo>
                    <a:pt x="688" y="77"/>
                  </a:lnTo>
                  <a:lnTo>
                    <a:pt x="692" y="76"/>
                  </a:lnTo>
                  <a:lnTo>
                    <a:pt x="696" y="77"/>
                  </a:lnTo>
                  <a:lnTo>
                    <a:pt x="701" y="77"/>
                  </a:lnTo>
                  <a:lnTo>
                    <a:pt x="705" y="77"/>
                  </a:lnTo>
                  <a:lnTo>
                    <a:pt x="710" y="75"/>
                  </a:lnTo>
                  <a:lnTo>
                    <a:pt x="714" y="77"/>
                  </a:lnTo>
                  <a:lnTo>
                    <a:pt x="718" y="76"/>
                  </a:lnTo>
                  <a:lnTo>
                    <a:pt x="723" y="75"/>
                  </a:lnTo>
                  <a:lnTo>
                    <a:pt x="727" y="75"/>
                  </a:lnTo>
                  <a:lnTo>
                    <a:pt x="732" y="73"/>
                  </a:lnTo>
                  <a:lnTo>
                    <a:pt x="736" y="68"/>
                  </a:lnTo>
                  <a:lnTo>
                    <a:pt x="741" y="53"/>
                  </a:lnTo>
                  <a:lnTo>
                    <a:pt x="745" y="30"/>
                  </a:lnTo>
                  <a:lnTo>
                    <a:pt x="750" y="2"/>
                  </a:lnTo>
                  <a:lnTo>
                    <a:pt x="754" y="0"/>
                  </a:lnTo>
                  <a:lnTo>
                    <a:pt x="758" y="1"/>
                  </a:lnTo>
                  <a:lnTo>
                    <a:pt x="763" y="22"/>
                  </a:lnTo>
                  <a:lnTo>
                    <a:pt x="767" y="42"/>
                  </a:lnTo>
                  <a:lnTo>
                    <a:pt x="772" y="51"/>
                  </a:lnTo>
                  <a:lnTo>
                    <a:pt x="776" y="60"/>
                  </a:lnTo>
                  <a:lnTo>
                    <a:pt x="780" y="66"/>
                  </a:lnTo>
                  <a:lnTo>
                    <a:pt x="785" y="69"/>
                  </a:lnTo>
                  <a:lnTo>
                    <a:pt x="789" y="70"/>
                  </a:lnTo>
                  <a:lnTo>
                    <a:pt x="794" y="73"/>
                  </a:lnTo>
                  <a:lnTo>
                    <a:pt x="798" y="73"/>
                  </a:lnTo>
                  <a:lnTo>
                    <a:pt x="803" y="73"/>
                  </a:lnTo>
                  <a:lnTo>
                    <a:pt x="807" y="74"/>
                  </a:lnTo>
                  <a:lnTo>
                    <a:pt x="812" y="73"/>
                  </a:lnTo>
                  <a:lnTo>
                    <a:pt x="816" y="74"/>
                  </a:lnTo>
                  <a:lnTo>
                    <a:pt x="821" y="75"/>
                  </a:lnTo>
                  <a:lnTo>
                    <a:pt x="825" y="75"/>
                  </a:lnTo>
                  <a:lnTo>
                    <a:pt x="829" y="74"/>
                  </a:lnTo>
                  <a:lnTo>
                    <a:pt x="834" y="74"/>
                  </a:lnTo>
                  <a:lnTo>
                    <a:pt x="838" y="77"/>
                  </a:lnTo>
                  <a:lnTo>
                    <a:pt x="842" y="75"/>
                  </a:lnTo>
                  <a:lnTo>
                    <a:pt x="847" y="74"/>
                  </a:lnTo>
                  <a:lnTo>
                    <a:pt x="851" y="74"/>
                  </a:lnTo>
                  <a:lnTo>
                    <a:pt x="856" y="76"/>
                  </a:lnTo>
                  <a:lnTo>
                    <a:pt x="860" y="74"/>
                  </a:lnTo>
                  <a:lnTo>
                    <a:pt x="865" y="77"/>
                  </a:lnTo>
                  <a:lnTo>
                    <a:pt x="869" y="76"/>
                  </a:lnTo>
                  <a:lnTo>
                    <a:pt x="873" y="75"/>
                  </a:lnTo>
                  <a:lnTo>
                    <a:pt x="878" y="76"/>
                  </a:lnTo>
                  <a:lnTo>
                    <a:pt x="883" y="75"/>
                  </a:lnTo>
                  <a:lnTo>
                    <a:pt x="887" y="76"/>
                  </a:lnTo>
                  <a:lnTo>
                    <a:pt x="891" y="77"/>
                  </a:lnTo>
                  <a:lnTo>
                    <a:pt x="895" y="75"/>
                  </a:lnTo>
                  <a:lnTo>
                    <a:pt x="900" y="75"/>
                  </a:lnTo>
                  <a:lnTo>
                    <a:pt x="905" y="74"/>
                  </a:lnTo>
                  <a:lnTo>
                    <a:pt x="909" y="72"/>
                  </a:lnTo>
                  <a:lnTo>
                    <a:pt x="913" y="69"/>
                  </a:lnTo>
                  <a:lnTo>
                    <a:pt x="918" y="69"/>
                  </a:lnTo>
                  <a:lnTo>
                    <a:pt x="922" y="71"/>
                  </a:lnTo>
                  <a:lnTo>
                    <a:pt x="926" y="72"/>
                  </a:lnTo>
                  <a:lnTo>
                    <a:pt x="931" y="73"/>
                  </a:lnTo>
                  <a:lnTo>
                    <a:pt x="935" y="74"/>
                  </a:lnTo>
                  <a:lnTo>
                    <a:pt x="940" y="75"/>
                  </a:lnTo>
                  <a:lnTo>
                    <a:pt x="944" y="75"/>
                  </a:lnTo>
                  <a:lnTo>
                    <a:pt x="949" y="74"/>
                  </a:lnTo>
                  <a:lnTo>
                    <a:pt x="953" y="75"/>
                  </a:lnTo>
                  <a:lnTo>
                    <a:pt x="958" y="75"/>
                  </a:lnTo>
                  <a:lnTo>
                    <a:pt x="962" y="75"/>
                  </a:lnTo>
                  <a:lnTo>
                    <a:pt x="966" y="77"/>
                  </a:lnTo>
                  <a:lnTo>
                    <a:pt x="970" y="75"/>
                  </a:lnTo>
                  <a:lnTo>
                    <a:pt x="975" y="76"/>
                  </a:lnTo>
                  <a:lnTo>
                    <a:pt x="979" y="76"/>
                  </a:lnTo>
                  <a:lnTo>
                    <a:pt x="984" y="75"/>
                  </a:lnTo>
                  <a:lnTo>
                    <a:pt x="988" y="75"/>
                  </a:lnTo>
                  <a:lnTo>
                    <a:pt x="993" y="75"/>
                  </a:lnTo>
                  <a:lnTo>
                    <a:pt x="997" y="76"/>
                  </a:lnTo>
                  <a:lnTo>
                    <a:pt x="1002" y="77"/>
                  </a:lnTo>
                  <a:lnTo>
                    <a:pt x="1006" y="77"/>
                  </a:lnTo>
                  <a:lnTo>
                    <a:pt x="1010" y="76"/>
                  </a:lnTo>
                  <a:lnTo>
                    <a:pt x="1015" y="76"/>
                  </a:lnTo>
                  <a:lnTo>
                    <a:pt x="1019" y="75"/>
                  </a:lnTo>
                  <a:lnTo>
                    <a:pt x="1024" y="75"/>
                  </a:lnTo>
                  <a:lnTo>
                    <a:pt x="1028" y="77"/>
                  </a:lnTo>
                  <a:lnTo>
                    <a:pt x="1032" y="75"/>
                  </a:lnTo>
                  <a:lnTo>
                    <a:pt x="1037" y="74"/>
                  </a:lnTo>
                  <a:lnTo>
                    <a:pt x="1041" y="74"/>
                  </a:lnTo>
                  <a:lnTo>
                    <a:pt x="1046" y="76"/>
                  </a:lnTo>
                  <a:lnTo>
                    <a:pt x="1050" y="74"/>
                  </a:lnTo>
                  <a:lnTo>
                    <a:pt x="1054" y="77"/>
                  </a:lnTo>
                  <a:lnTo>
                    <a:pt x="1059" y="77"/>
                  </a:lnTo>
                  <a:lnTo>
                    <a:pt x="1063" y="76"/>
                  </a:lnTo>
                  <a:lnTo>
                    <a:pt x="1067" y="76"/>
                  </a:lnTo>
                  <a:lnTo>
                    <a:pt x="1072" y="76"/>
                  </a:lnTo>
                  <a:lnTo>
                    <a:pt x="1076" y="77"/>
                  </a:lnTo>
                  <a:lnTo>
                    <a:pt x="1080" y="76"/>
                  </a:lnTo>
                  <a:lnTo>
                    <a:pt x="1085" y="76"/>
                  </a:lnTo>
                  <a:lnTo>
                    <a:pt x="1089" y="77"/>
                  </a:lnTo>
                  <a:lnTo>
                    <a:pt x="1093" y="77"/>
                  </a:lnTo>
                  <a:lnTo>
                    <a:pt x="1098" y="77"/>
                  </a:lnTo>
                  <a:lnTo>
                    <a:pt x="1102" y="75"/>
                  </a:lnTo>
                  <a:lnTo>
                    <a:pt x="1107" y="75"/>
                  </a:lnTo>
                  <a:lnTo>
                    <a:pt x="1111" y="76"/>
                  </a:lnTo>
                  <a:lnTo>
                    <a:pt x="1115" y="77"/>
                  </a:lnTo>
                  <a:lnTo>
                    <a:pt x="1120" y="75"/>
                  </a:lnTo>
                  <a:lnTo>
                    <a:pt x="1124" y="77"/>
                  </a:lnTo>
                  <a:lnTo>
                    <a:pt x="1128" y="77"/>
                  </a:lnTo>
                  <a:lnTo>
                    <a:pt x="1133" y="74"/>
                  </a:lnTo>
                  <a:lnTo>
                    <a:pt x="1137" y="75"/>
                  </a:lnTo>
                  <a:lnTo>
                    <a:pt x="1141" y="75"/>
                  </a:lnTo>
                  <a:lnTo>
                    <a:pt x="1146" y="77"/>
                  </a:lnTo>
                  <a:lnTo>
                    <a:pt x="1150" y="76"/>
                  </a:lnTo>
                  <a:lnTo>
                    <a:pt x="1155" y="75"/>
                  </a:lnTo>
                  <a:lnTo>
                    <a:pt x="1159" y="76"/>
                  </a:lnTo>
                  <a:lnTo>
                    <a:pt x="1163" y="75"/>
                  </a:lnTo>
                  <a:lnTo>
                    <a:pt x="1168" y="75"/>
                  </a:lnTo>
                  <a:lnTo>
                    <a:pt x="1172" y="75"/>
                  </a:lnTo>
                  <a:lnTo>
                    <a:pt x="1176" y="77"/>
                  </a:lnTo>
                  <a:lnTo>
                    <a:pt x="1181" y="75"/>
                  </a:lnTo>
                  <a:lnTo>
                    <a:pt x="1185" y="77"/>
                  </a:lnTo>
                  <a:lnTo>
                    <a:pt x="1189" y="76"/>
                  </a:lnTo>
                  <a:lnTo>
                    <a:pt x="1194" y="75"/>
                  </a:lnTo>
                  <a:lnTo>
                    <a:pt x="1198" y="75"/>
                  </a:lnTo>
                  <a:lnTo>
                    <a:pt x="1202" y="75"/>
                  </a:lnTo>
                  <a:lnTo>
                    <a:pt x="1207" y="77"/>
                  </a:lnTo>
                  <a:lnTo>
                    <a:pt x="1212" y="76"/>
                  </a:lnTo>
                  <a:lnTo>
                    <a:pt x="1215" y="77"/>
                  </a:lnTo>
                  <a:lnTo>
                    <a:pt x="1220" y="75"/>
                  </a:lnTo>
                  <a:lnTo>
                    <a:pt x="1224" y="76"/>
                  </a:lnTo>
                  <a:lnTo>
                    <a:pt x="1229" y="77"/>
                  </a:lnTo>
                  <a:lnTo>
                    <a:pt x="1233" y="76"/>
                  </a:lnTo>
                  <a:lnTo>
                    <a:pt x="1237" y="75"/>
                  </a:lnTo>
                  <a:lnTo>
                    <a:pt x="1242" y="74"/>
                  </a:lnTo>
                  <a:lnTo>
                    <a:pt x="1246" y="77"/>
                  </a:lnTo>
                  <a:lnTo>
                    <a:pt x="1251" y="76"/>
                  </a:lnTo>
                  <a:lnTo>
                    <a:pt x="1255" y="77"/>
                  </a:lnTo>
                  <a:lnTo>
                    <a:pt x="1259" y="77"/>
                  </a:lnTo>
                  <a:lnTo>
                    <a:pt x="1264" y="77"/>
                  </a:lnTo>
                  <a:lnTo>
                    <a:pt x="1268" y="75"/>
                  </a:lnTo>
                  <a:lnTo>
                    <a:pt x="1272" y="75"/>
                  </a:lnTo>
                  <a:lnTo>
                    <a:pt x="1277" y="74"/>
                  </a:lnTo>
                  <a:lnTo>
                    <a:pt x="1281" y="75"/>
                  </a:lnTo>
                  <a:lnTo>
                    <a:pt x="1286" y="77"/>
                  </a:lnTo>
                  <a:lnTo>
                    <a:pt x="1290" y="77"/>
                  </a:lnTo>
                  <a:lnTo>
                    <a:pt x="1294" y="76"/>
                  </a:lnTo>
                  <a:lnTo>
                    <a:pt x="1299" y="77"/>
                  </a:lnTo>
                  <a:lnTo>
                    <a:pt x="1303" y="76"/>
                  </a:lnTo>
                  <a:lnTo>
                    <a:pt x="1308" y="76"/>
                  </a:lnTo>
                  <a:lnTo>
                    <a:pt x="1312" y="77"/>
                  </a:lnTo>
                  <a:lnTo>
                    <a:pt x="1316" y="75"/>
                  </a:lnTo>
                  <a:lnTo>
                    <a:pt x="1321" y="75"/>
                  </a:lnTo>
                  <a:lnTo>
                    <a:pt x="1325" y="75"/>
                  </a:lnTo>
                  <a:lnTo>
                    <a:pt x="1329" y="75"/>
                  </a:lnTo>
                  <a:lnTo>
                    <a:pt x="1334" y="77"/>
                  </a:lnTo>
                  <a:lnTo>
                    <a:pt x="1338" y="77"/>
                  </a:lnTo>
                  <a:lnTo>
                    <a:pt x="1343" y="77"/>
                  </a:lnTo>
                  <a:lnTo>
                    <a:pt x="1347" y="75"/>
                  </a:lnTo>
                  <a:lnTo>
                    <a:pt x="1351" y="77"/>
                  </a:lnTo>
                  <a:lnTo>
                    <a:pt x="1356" y="77"/>
                  </a:lnTo>
                  <a:lnTo>
                    <a:pt x="1360" y="77"/>
                  </a:lnTo>
                  <a:lnTo>
                    <a:pt x="1364" y="75"/>
                  </a:lnTo>
                  <a:lnTo>
                    <a:pt x="1368" y="75"/>
                  </a:lnTo>
                  <a:lnTo>
                    <a:pt x="1373" y="77"/>
                  </a:lnTo>
                  <a:lnTo>
                    <a:pt x="1377" y="77"/>
                  </a:lnTo>
                  <a:lnTo>
                    <a:pt x="1382" y="75"/>
                  </a:lnTo>
                  <a:lnTo>
                    <a:pt x="1386" y="77"/>
                  </a:lnTo>
                  <a:lnTo>
                    <a:pt x="1390" y="75"/>
                  </a:lnTo>
                  <a:lnTo>
                    <a:pt x="1395" y="75"/>
                  </a:lnTo>
                  <a:lnTo>
                    <a:pt x="1399" y="75"/>
                  </a:lnTo>
                  <a:lnTo>
                    <a:pt x="1403" y="75"/>
                  </a:lnTo>
                  <a:lnTo>
                    <a:pt x="1408" y="76"/>
                  </a:lnTo>
                  <a:lnTo>
                    <a:pt x="1412" y="75"/>
                  </a:lnTo>
                  <a:lnTo>
                    <a:pt x="1417" y="77"/>
                  </a:lnTo>
                  <a:lnTo>
                    <a:pt x="1421" y="76"/>
                  </a:lnTo>
                  <a:lnTo>
                    <a:pt x="1425" y="77"/>
                  </a:lnTo>
                  <a:lnTo>
                    <a:pt x="1429" y="75"/>
                  </a:lnTo>
                  <a:lnTo>
                    <a:pt x="1434" y="75"/>
                  </a:lnTo>
                  <a:lnTo>
                    <a:pt x="1438" y="75"/>
                  </a:lnTo>
                  <a:lnTo>
                    <a:pt x="1442" y="75"/>
                  </a:lnTo>
                  <a:lnTo>
                    <a:pt x="1447" y="77"/>
                  </a:lnTo>
                  <a:lnTo>
                    <a:pt x="1451" y="77"/>
                  </a:lnTo>
                  <a:lnTo>
                    <a:pt x="1455" y="77"/>
                  </a:lnTo>
                  <a:lnTo>
                    <a:pt x="1460" y="76"/>
                  </a:lnTo>
                  <a:lnTo>
                    <a:pt x="1464" y="76"/>
                  </a:lnTo>
                  <a:lnTo>
                    <a:pt x="1469" y="77"/>
                  </a:lnTo>
                  <a:lnTo>
                    <a:pt x="1472" y="77"/>
                  </a:lnTo>
                  <a:lnTo>
                    <a:pt x="1477" y="77"/>
                  </a:lnTo>
                  <a:lnTo>
                    <a:pt x="1481" y="75"/>
                  </a:lnTo>
                  <a:lnTo>
                    <a:pt x="1486" y="77"/>
                  </a:lnTo>
                  <a:lnTo>
                    <a:pt x="1490" y="75"/>
                  </a:lnTo>
                  <a:lnTo>
                    <a:pt x="1494" y="75"/>
                  </a:lnTo>
                  <a:lnTo>
                    <a:pt x="1499" y="75"/>
                  </a:lnTo>
                  <a:lnTo>
                    <a:pt x="1503" y="77"/>
                  </a:lnTo>
                  <a:lnTo>
                    <a:pt x="1508" y="75"/>
                  </a:lnTo>
                  <a:lnTo>
                    <a:pt x="1512" y="77"/>
                  </a:lnTo>
                  <a:lnTo>
                    <a:pt x="1516" y="75"/>
                  </a:lnTo>
                  <a:lnTo>
                    <a:pt x="1521" y="77"/>
                  </a:lnTo>
                  <a:lnTo>
                    <a:pt x="1525" y="77"/>
                  </a:lnTo>
                  <a:lnTo>
                    <a:pt x="1529" y="77"/>
                  </a:lnTo>
                  <a:lnTo>
                    <a:pt x="1534" y="75"/>
                  </a:lnTo>
                  <a:lnTo>
                    <a:pt x="1538" y="76"/>
                  </a:lnTo>
                  <a:lnTo>
                    <a:pt x="1542" y="77"/>
                  </a:lnTo>
                  <a:lnTo>
                    <a:pt x="1547" y="75"/>
                  </a:lnTo>
                  <a:lnTo>
                    <a:pt x="1551" y="74"/>
                  </a:lnTo>
                  <a:lnTo>
                    <a:pt x="1555" y="75"/>
                  </a:lnTo>
                  <a:lnTo>
                    <a:pt x="1560" y="77"/>
                  </a:lnTo>
                  <a:lnTo>
                    <a:pt x="1564" y="74"/>
                  </a:lnTo>
                  <a:lnTo>
                    <a:pt x="1568" y="77"/>
                  </a:lnTo>
                  <a:lnTo>
                    <a:pt x="1573" y="76"/>
                  </a:lnTo>
                  <a:lnTo>
                    <a:pt x="1577" y="77"/>
                  </a:lnTo>
                  <a:lnTo>
                    <a:pt x="1581" y="75"/>
                  </a:lnTo>
                  <a:lnTo>
                    <a:pt x="1586" y="75"/>
                  </a:lnTo>
                  <a:lnTo>
                    <a:pt x="1590" y="74"/>
                  </a:lnTo>
                  <a:lnTo>
                    <a:pt x="1595" y="75"/>
                  </a:lnTo>
                  <a:lnTo>
                    <a:pt x="1599" y="77"/>
                  </a:lnTo>
                  <a:lnTo>
                    <a:pt x="1603" y="75"/>
                  </a:lnTo>
                  <a:lnTo>
                    <a:pt x="1607" y="77"/>
                  </a:lnTo>
                  <a:lnTo>
                    <a:pt x="1612" y="77"/>
                  </a:lnTo>
                  <a:lnTo>
                    <a:pt x="1616" y="75"/>
                  </a:lnTo>
                  <a:lnTo>
                    <a:pt x="1620" y="77"/>
                  </a:lnTo>
                  <a:lnTo>
                    <a:pt x="1624" y="75"/>
                  </a:lnTo>
                  <a:lnTo>
                    <a:pt x="1628" y="74"/>
                  </a:lnTo>
                  <a:lnTo>
                    <a:pt x="1633" y="77"/>
                  </a:lnTo>
                  <a:lnTo>
                    <a:pt x="1637" y="75"/>
                  </a:lnTo>
                  <a:lnTo>
                    <a:pt x="1642" y="77"/>
                  </a:lnTo>
                  <a:lnTo>
                    <a:pt x="1646" y="77"/>
                  </a:lnTo>
                  <a:lnTo>
                    <a:pt x="1650" y="75"/>
                  </a:lnTo>
                  <a:lnTo>
                    <a:pt x="1655" y="75"/>
                  </a:lnTo>
                  <a:lnTo>
                    <a:pt x="1659" y="76"/>
                  </a:lnTo>
                  <a:lnTo>
                    <a:pt x="1663" y="77"/>
                  </a:lnTo>
                  <a:lnTo>
                    <a:pt x="1667" y="77"/>
                  </a:lnTo>
                  <a:lnTo>
                    <a:pt x="1672" y="77"/>
                  </a:lnTo>
                  <a:lnTo>
                    <a:pt x="1676" y="75"/>
                  </a:lnTo>
                  <a:lnTo>
                    <a:pt x="1681" y="77"/>
                  </a:lnTo>
                  <a:lnTo>
                    <a:pt x="1685" y="75"/>
                  </a:lnTo>
                  <a:lnTo>
                    <a:pt x="1689" y="77"/>
                  </a:lnTo>
                  <a:lnTo>
                    <a:pt x="1693" y="77"/>
                  </a:lnTo>
                  <a:lnTo>
                    <a:pt x="1697" y="75"/>
                  </a:lnTo>
                  <a:lnTo>
                    <a:pt x="1702" y="77"/>
                  </a:lnTo>
                  <a:lnTo>
                    <a:pt x="1706" y="74"/>
                  </a:lnTo>
                  <a:lnTo>
                    <a:pt x="1711" y="75"/>
                  </a:lnTo>
                  <a:lnTo>
                    <a:pt x="1715" y="75"/>
                  </a:lnTo>
                  <a:lnTo>
                    <a:pt x="1719" y="74"/>
                  </a:lnTo>
                  <a:lnTo>
                    <a:pt x="1723" y="75"/>
                  </a:lnTo>
                  <a:lnTo>
                    <a:pt x="1728" y="76"/>
                  </a:lnTo>
                  <a:lnTo>
                    <a:pt x="1732" y="74"/>
                  </a:lnTo>
                  <a:lnTo>
                    <a:pt x="1736" y="77"/>
                  </a:lnTo>
                  <a:lnTo>
                    <a:pt x="1740" y="77"/>
                  </a:lnTo>
                  <a:lnTo>
                    <a:pt x="1745" y="75"/>
                  </a:lnTo>
                  <a:lnTo>
                    <a:pt x="1749" y="74"/>
                  </a:lnTo>
                  <a:lnTo>
                    <a:pt x="1753" y="75"/>
                  </a:lnTo>
                  <a:lnTo>
                    <a:pt x="1758" y="75"/>
                  </a:lnTo>
                  <a:lnTo>
                    <a:pt x="1762" y="77"/>
                  </a:lnTo>
                  <a:lnTo>
                    <a:pt x="1766" y="75"/>
                  </a:lnTo>
                  <a:lnTo>
                    <a:pt x="1771" y="77"/>
                  </a:lnTo>
                  <a:lnTo>
                    <a:pt x="1775" y="75"/>
                  </a:lnTo>
                  <a:lnTo>
                    <a:pt x="1779" y="77"/>
                  </a:lnTo>
                  <a:lnTo>
                    <a:pt x="1783" y="75"/>
                  </a:lnTo>
                  <a:lnTo>
                    <a:pt x="1788" y="77"/>
                  </a:lnTo>
                  <a:lnTo>
                    <a:pt x="1792" y="77"/>
                  </a:lnTo>
                  <a:lnTo>
                    <a:pt x="1796" y="74"/>
                  </a:lnTo>
                  <a:lnTo>
                    <a:pt x="1800" y="74"/>
                  </a:lnTo>
                  <a:lnTo>
                    <a:pt x="1805" y="74"/>
                  </a:lnTo>
                  <a:lnTo>
                    <a:pt x="1809" y="75"/>
                  </a:lnTo>
                  <a:lnTo>
                    <a:pt x="1813" y="76"/>
                  </a:lnTo>
                  <a:lnTo>
                    <a:pt x="1818" y="77"/>
                  </a:lnTo>
                  <a:lnTo>
                    <a:pt x="1822" y="77"/>
                  </a:lnTo>
                  <a:lnTo>
                    <a:pt x="1826" y="75"/>
                  </a:lnTo>
                  <a:lnTo>
                    <a:pt x="1830" y="75"/>
                  </a:lnTo>
                  <a:lnTo>
                    <a:pt x="1835" y="77"/>
                  </a:lnTo>
                  <a:lnTo>
                    <a:pt x="1839" y="77"/>
                  </a:lnTo>
                  <a:lnTo>
                    <a:pt x="1843" y="77"/>
                  </a:lnTo>
                  <a:lnTo>
                    <a:pt x="1848" y="74"/>
                  </a:lnTo>
                  <a:lnTo>
                    <a:pt x="1852" y="77"/>
                  </a:lnTo>
                  <a:lnTo>
                    <a:pt x="1857" y="75"/>
                  </a:lnTo>
                  <a:lnTo>
                    <a:pt x="1861" y="76"/>
                  </a:lnTo>
                  <a:lnTo>
                    <a:pt x="1865" y="75"/>
                  </a:lnTo>
                  <a:lnTo>
                    <a:pt x="1869" y="75"/>
                  </a:lnTo>
                  <a:lnTo>
                    <a:pt x="1874" y="75"/>
                  </a:lnTo>
                  <a:lnTo>
                    <a:pt x="1878" y="77"/>
                  </a:lnTo>
                  <a:lnTo>
                    <a:pt x="1882" y="77"/>
                  </a:lnTo>
                  <a:lnTo>
                    <a:pt x="1887" y="75"/>
                  </a:lnTo>
                  <a:lnTo>
                    <a:pt x="1891" y="75"/>
                  </a:lnTo>
                  <a:lnTo>
                    <a:pt x="1895" y="74"/>
                  </a:lnTo>
                  <a:lnTo>
                    <a:pt x="1900" y="75"/>
                  </a:lnTo>
                  <a:lnTo>
                    <a:pt x="1904" y="77"/>
                  </a:lnTo>
                  <a:lnTo>
                    <a:pt x="1908" y="74"/>
                  </a:lnTo>
                  <a:lnTo>
                    <a:pt x="1912" y="77"/>
                  </a:lnTo>
                  <a:lnTo>
                    <a:pt x="1917" y="74"/>
                  </a:lnTo>
                  <a:lnTo>
                    <a:pt x="1921" y="76"/>
                  </a:lnTo>
                  <a:lnTo>
                    <a:pt x="1926" y="75"/>
                  </a:lnTo>
                  <a:lnTo>
                    <a:pt x="1930" y="75"/>
                  </a:lnTo>
                  <a:lnTo>
                    <a:pt x="1934" y="77"/>
                  </a:lnTo>
                  <a:lnTo>
                    <a:pt x="1938" y="76"/>
                  </a:lnTo>
                  <a:lnTo>
                    <a:pt x="1943" y="75"/>
                  </a:lnTo>
                  <a:lnTo>
                    <a:pt x="1947" y="77"/>
                  </a:lnTo>
                  <a:lnTo>
                    <a:pt x="1951" y="76"/>
                  </a:lnTo>
                  <a:lnTo>
                    <a:pt x="1956" y="74"/>
                  </a:lnTo>
                  <a:lnTo>
                    <a:pt x="1960" y="75"/>
                  </a:lnTo>
                  <a:lnTo>
                    <a:pt x="1964" y="75"/>
                  </a:lnTo>
                  <a:lnTo>
                    <a:pt x="1969" y="75"/>
                  </a:lnTo>
                  <a:lnTo>
                    <a:pt x="1973" y="77"/>
                  </a:lnTo>
                  <a:lnTo>
                    <a:pt x="1977" y="75"/>
                  </a:lnTo>
                  <a:lnTo>
                    <a:pt x="1981" y="77"/>
                  </a:lnTo>
                  <a:lnTo>
                    <a:pt x="1986" y="77"/>
                  </a:lnTo>
                  <a:lnTo>
                    <a:pt x="1990" y="77"/>
                  </a:lnTo>
                  <a:lnTo>
                    <a:pt x="1995" y="75"/>
                  </a:lnTo>
                  <a:lnTo>
                    <a:pt x="1999" y="74"/>
                  </a:lnTo>
                  <a:lnTo>
                    <a:pt x="2003" y="75"/>
                  </a:lnTo>
                  <a:lnTo>
                    <a:pt x="2007" y="75"/>
                  </a:lnTo>
                  <a:lnTo>
                    <a:pt x="2011" y="74"/>
                  </a:lnTo>
                  <a:lnTo>
                    <a:pt x="2016" y="74"/>
                  </a:lnTo>
                  <a:lnTo>
                    <a:pt x="2020" y="77"/>
                  </a:lnTo>
                  <a:lnTo>
                    <a:pt x="2025" y="75"/>
                  </a:lnTo>
                  <a:lnTo>
                    <a:pt x="2029" y="75"/>
                  </a:lnTo>
                  <a:lnTo>
                    <a:pt x="2033" y="77"/>
                  </a:lnTo>
                  <a:lnTo>
                    <a:pt x="2037" y="74"/>
                  </a:lnTo>
                  <a:lnTo>
                    <a:pt x="2042" y="77"/>
                  </a:lnTo>
                  <a:lnTo>
                    <a:pt x="2046" y="74"/>
                  </a:lnTo>
                  <a:lnTo>
                    <a:pt x="2050" y="77"/>
                  </a:lnTo>
                  <a:lnTo>
                    <a:pt x="2054" y="77"/>
                  </a:lnTo>
                  <a:lnTo>
                    <a:pt x="2058" y="77"/>
                  </a:lnTo>
                  <a:lnTo>
                    <a:pt x="2063" y="74"/>
                  </a:lnTo>
                  <a:lnTo>
                    <a:pt x="2067" y="77"/>
                  </a:lnTo>
                  <a:lnTo>
                    <a:pt x="2071" y="74"/>
                  </a:lnTo>
                  <a:lnTo>
                    <a:pt x="2075" y="77"/>
                  </a:lnTo>
                  <a:lnTo>
                    <a:pt x="2080" y="75"/>
                  </a:lnTo>
                  <a:lnTo>
                    <a:pt x="2084" y="77"/>
                  </a:lnTo>
                  <a:lnTo>
                    <a:pt x="2088" y="75"/>
                  </a:lnTo>
                  <a:lnTo>
                    <a:pt x="2092" y="74"/>
                  </a:lnTo>
                  <a:lnTo>
                    <a:pt x="2097" y="75"/>
                  </a:lnTo>
                  <a:lnTo>
                    <a:pt x="2101" y="75"/>
                  </a:lnTo>
                  <a:lnTo>
                    <a:pt x="2105" y="77"/>
                  </a:lnTo>
                  <a:lnTo>
                    <a:pt x="2109" y="77"/>
                  </a:lnTo>
                  <a:lnTo>
                    <a:pt x="2114" y="74"/>
                  </a:lnTo>
                  <a:lnTo>
                    <a:pt x="2118" y="74"/>
                  </a:lnTo>
                  <a:lnTo>
                    <a:pt x="2122" y="77"/>
                  </a:lnTo>
                  <a:lnTo>
                    <a:pt x="2126" y="74"/>
                  </a:lnTo>
                  <a:lnTo>
                    <a:pt x="2131" y="77"/>
                  </a:lnTo>
                  <a:lnTo>
                    <a:pt x="2135" y="77"/>
                  </a:lnTo>
                  <a:lnTo>
                    <a:pt x="2139" y="74"/>
                  </a:lnTo>
                  <a:lnTo>
                    <a:pt x="2144" y="77"/>
                  </a:lnTo>
                  <a:lnTo>
                    <a:pt x="2148" y="77"/>
                  </a:lnTo>
                  <a:lnTo>
                    <a:pt x="2152" y="77"/>
                  </a:lnTo>
                  <a:lnTo>
                    <a:pt x="2156" y="77"/>
                  </a:lnTo>
                  <a:lnTo>
                    <a:pt x="2161" y="77"/>
                  </a:lnTo>
                  <a:lnTo>
                    <a:pt x="2165" y="77"/>
                  </a:lnTo>
                  <a:lnTo>
                    <a:pt x="2169" y="77"/>
                  </a:lnTo>
                  <a:lnTo>
                    <a:pt x="2174" y="77"/>
                  </a:lnTo>
                  <a:lnTo>
                    <a:pt x="2178" y="77"/>
                  </a:lnTo>
                  <a:lnTo>
                    <a:pt x="2182" y="77"/>
                  </a:lnTo>
                  <a:lnTo>
                    <a:pt x="2186" y="77"/>
                  </a:lnTo>
                  <a:lnTo>
                    <a:pt x="2191" y="73"/>
                  </a:lnTo>
                  <a:lnTo>
                    <a:pt x="2195" y="77"/>
                  </a:lnTo>
                  <a:lnTo>
                    <a:pt x="2199" y="74"/>
                  </a:lnTo>
                  <a:lnTo>
                    <a:pt x="2203" y="75"/>
                  </a:lnTo>
                  <a:lnTo>
                    <a:pt x="2208" y="77"/>
                  </a:lnTo>
                  <a:lnTo>
                    <a:pt x="2212" y="77"/>
                  </a:lnTo>
                  <a:lnTo>
                    <a:pt x="2216" y="74"/>
                  </a:lnTo>
                  <a:lnTo>
                    <a:pt x="2220" y="74"/>
                  </a:lnTo>
                  <a:lnTo>
                    <a:pt x="2225" y="74"/>
                  </a:lnTo>
                  <a:lnTo>
                    <a:pt x="2229" y="74"/>
                  </a:lnTo>
                  <a:lnTo>
                    <a:pt x="2233" y="75"/>
                  </a:lnTo>
                  <a:lnTo>
                    <a:pt x="2238" y="74"/>
                  </a:lnTo>
                  <a:lnTo>
                    <a:pt x="2242" y="75"/>
                  </a:lnTo>
                  <a:lnTo>
                    <a:pt x="2246" y="75"/>
                  </a:lnTo>
                  <a:lnTo>
                    <a:pt x="2250" y="75"/>
                  </a:lnTo>
                  <a:lnTo>
                    <a:pt x="2255" y="74"/>
                  </a:lnTo>
                  <a:lnTo>
                    <a:pt x="2259" y="77"/>
                  </a:lnTo>
                  <a:lnTo>
                    <a:pt x="2263" y="75"/>
                  </a:lnTo>
                  <a:lnTo>
                    <a:pt x="2267" y="75"/>
                  </a:lnTo>
                  <a:lnTo>
                    <a:pt x="2272" y="74"/>
                  </a:lnTo>
                  <a:lnTo>
                    <a:pt x="2276" y="74"/>
                  </a:lnTo>
                  <a:lnTo>
                    <a:pt x="2280" y="74"/>
                  </a:lnTo>
                  <a:lnTo>
                    <a:pt x="2285" y="74"/>
                  </a:lnTo>
                  <a:lnTo>
                    <a:pt x="2289" y="74"/>
                  </a:lnTo>
                  <a:lnTo>
                    <a:pt x="2293" y="75"/>
                  </a:lnTo>
                  <a:lnTo>
                    <a:pt x="2297" y="77"/>
                  </a:lnTo>
                  <a:lnTo>
                    <a:pt x="2302" y="75"/>
                  </a:lnTo>
                  <a:lnTo>
                    <a:pt x="2306" y="77"/>
                  </a:lnTo>
                  <a:lnTo>
                    <a:pt x="2310" y="77"/>
                  </a:lnTo>
                  <a:lnTo>
                    <a:pt x="2314" y="73"/>
                  </a:lnTo>
                  <a:lnTo>
                    <a:pt x="2319" y="77"/>
                  </a:lnTo>
                  <a:lnTo>
                    <a:pt x="2323" y="77"/>
                  </a:lnTo>
                  <a:lnTo>
                    <a:pt x="2327" y="73"/>
                  </a:lnTo>
                  <a:lnTo>
                    <a:pt x="2331" y="77"/>
                  </a:lnTo>
                  <a:lnTo>
                    <a:pt x="2336" y="74"/>
                  </a:lnTo>
                  <a:lnTo>
                    <a:pt x="2340" y="74"/>
                  </a:lnTo>
                  <a:lnTo>
                    <a:pt x="2344" y="77"/>
                  </a:lnTo>
                  <a:lnTo>
                    <a:pt x="2349" y="74"/>
                  </a:lnTo>
                  <a:lnTo>
                    <a:pt x="2353" y="74"/>
                  </a:lnTo>
                  <a:lnTo>
                    <a:pt x="2357" y="74"/>
                  </a:lnTo>
                  <a:lnTo>
                    <a:pt x="2361" y="74"/>
                  </a:lnTo>
                  <a:lnTo>
                    <a:pt x="2366" y="74"/>
                  </a:lnTo>
                  <a:lnTo>
                    <a:pt x="2370" y="74"/>
                  </a:lnTo>
                  <a:lnTo>
                    <a:pt x="2374" y="74"/>
                  </a:lnTo>
                  <a:lnTo>
                    <a:pt x="2378" y="74"/>
                  </a:lnTo>
                  <a:lnTo>
                    <a:pt x="2383" y="77"/>
                  </a:lnTo>
                  <a:lnTo>
                    <a:pt x="2387" y="74"/>
                  </a:lnTo>
                  <a:lnTo>
                    <a:pt x="2391" y="75"/>
                  </a:lnTo>
                  <a:lnTo>
                    <a:pt x="2395" y="77"/>
                  </a:lnTo>
                  <a:lnTo>
                    <a:pt x="2399" y="77"/>
                  </a:lnTo>
                  <a:lnTo>
                    <a:pt x="2404" y="74"/>
                  </a:lnTo>
                  <a:lnTo>
                    <a:pt x="2408" y="73"/>
                  </a:lnTo>
                  <a:lnTo>
                    <a:pt x="2412" y="74"/>
                  </a:lnTo>
                  <a:lnTo>
                    <a:pt x="2417" y="77"/>
                  </a:lnTo>
                  <a:lnTo>
                    <a:pt x="2421" y="77"/>
                  </a:lnTo>
                  <a:lnTo>
                    <a:pt x="2425" y="77"/>
                  </a:lnTo>
                  <a:lnTo>
                    <a:pt x="2430" y="74"/>
                  </a:lnTo>
                  <a:lnTo>
                    <a:pt x="2434" y="74"/>
                  </a:lnTo>
                  <a:lnTo>
                    <a:pt x="2438" y="77"/>
                  </a:lnTo>
                  <a:lnTo>
                    <a:pt x="2442" y="77"/>
                  </a:lnTo>
                  <a:lnTo>
                    <a:pt x="2446" y="74"/>
                  </a:lnTo>
                  <a:lnTo>
                    <a:pt x="2451" y="74"/>
                  </a:lnTo>
                  <a:lnTo>
                    <a:pt x="2455" y="77"/>
                  </a:lnTo>
                  <a:lnTo>
                    <a:pt x="2459" y="74"/>
                  </a:lnTo>
                  <a:lnTo>
                    <a:pt x="2463" y="74"/>
                  </a:lnTo>
                  <a:lnTo>
                    <a:pt x="2468" y="74"/>
                  </a:lnTo>
                  <a:lnTo>
                    <a:pt x="2472" y="74"/>
                  </a:lnTo>
                  <a:lnTo>
                    <a:pt x="2476" y="75"/>
                  </a:lnTo>
                  <a:lnTo>
                    <a:pt x="2481" y="77"/>
                  </a:lnTo>
                  <a:lnTo>
                    <a:pt x="2485" y="77"/>
                  </a:lnTo>
                  <a:lnTo>
                    <a:pt x="2489" y="74"/>
                  </a:lnTo>
                  <a:lnTo>
                    <a:pt x="2493" y="74"/>
                  </a:lnTo>
                  <a:lnTo>
                    <a:pt x="2498" y="74"/>
                  </a:lnTo>
                  <a:lnTo>
                    <a:pt x="2502" y="74"/>
                  </a:lnTo>
                  <a:lnTo>
                    <a:pt x="2506" y="74"/>
                  </a:lnTo>
                  <a:lnTo>
                    <a:pt x="2510" y="77"/>
                  </a:lnTo>
                  <a:lnTo>
                    <a:pt x="2515" y="74"/>
                  </a:lnTo>
                  <a:lnTo>
                    <a:pt x="2519" y="73"/>
                  </a:lnTo>
                  <a:lnTo>
                    <a:pt x="2524" y="74"/>
                  </a:lnTo>
                  <a:lnTo>
                    <a:pt x="2528" y="74"/>
                  </a:lnTo>
                  <a:lnTo>
                    <a:pt x="2532" y="74"/>
                  </a:lnTo>
                  <a:lnTo>
                    <a:pt x="2536" y="77"/>
                  </a:lnTo>
                  <a:lnTo>
                    <a:pt x="2540" y="77"/>
                  </a:lnTo>
                  <a:lnTo>
                    <a:pt x="2545" y="74"/>
                  </a:lnTo>
                  <a:lnTo>
                    <a:pt x="2549" y="73"/>
                  </a:lnTo>
                  <a:lnTo>
                    <a:pt x="2553" y="74"/>
                  </a:lnTo>
                  <a:lnTo>
                    <a:pt x="2557" y="74"/>
                  </a:lnTo>
                  <a:lnTo>
                    <a:pt x="2562" y="74"/>
                  </a:lnTo>
                  <a:lnTo>
                    <a:pt x="2566" y="74"/>
                  </a:lnTo>
                  <a:lnTo>
                    <a:pt x="2570" y="74"/>
                  </a:lnTo>
                  <a:lnTo>
                    <a:pt x="2574" y="73"/>
                  </a:lnTo>
                  <a:lnTo>
                    <a:pt x="2579" y="74"/>
                  </a:lnTo>
                  <a:lnTo>
                    <a:pt x="2583" y="73"/>
                  </a:lnTo>
                  <a:lnTo>
                    <a:pt x="2587" y="74"/>
                  </a:lnTo>
                  <a:lnTo>
                    <a:pt x="2591" y="77"/>
                  </a:lnTo>
                  <a:lnTo>
                    <a:pt x="2596" y="74"/>
                  </a:lnTo>
                  <a:lnTo>
                    <a:pt x="2600" y="74"/>
                  </a:lnTo>
                  <a:lnTo>
                    <a:pt x="2604" y="73"/>
                  </a:lnTo>
                  <a:lnTo>
                    <a:pt x="2609" y="74"/>
                  </a:lnTo>
                  <a:lnTo>
                    <a:pt x="2613" y="73"/>
                  </a:lnTo>
                  <a:lnTo>
                    <a:pt x="2617" y="77"/>
                  </a:lnTo>
                  <a:lnTo>
                    <a:pt x="2621" y="77"/>
                  </a:lnTo>
                  <a:lnTo>
                    <a:pt x="2626" y="77"/>
                  </a:lnTo>
                  <a:lnTo>
                    <a:pt x="2630" y="73"/>
                  </a:lnTo>
                  <a:lnTo>
                    <a:pt x="2634" y="77"/>
                  </a:lnTo>
                  <a:lnTo>
                    <a:pt x="2638" y="77"/>
                  </a:lnTo>
                  <a:lnTo>
                    <a:pt x="2643" y="75"/>
                  </a:lnTo>
                  <a:lnTo>
                    <a:pt x="2647" y="74"/>
                  </a:lnTo>
                  <a:lnTo>
                    <a:pt x="2651" y="77"/>
                  </a:lnTo>
                  <a:lnTo>
                    <a:pt x="2655" y="75"/>
                  </a:lnTo>
                  <a:lnTo>
                    <a:pt x="2660" y="77"/>
                  </a:lnTo>
                  <a:lnTo>
                    <a:pt x="2664" y="77"/>
                  </a:lnTo>
                  <a:lnTo>
                    <a:pt x="2668" y="74"/>
                  </a:lnTo>
                  <a:lnTo>
                    <a:pt x="2673" y="73"/>
                  </a:lnTo>
                  <a:lnTo>
                    <a:pt x="2676" y="74"/>
                  </a:lnTo>
                  <a:lnTo>
                    <a:pt x="2681" y="74"/>
                  </a:lnTo>
                  <a:lnTo>
                    <a:pt x="2685" y="74"/>
                  </a:lnTo>
                  <a:lnTo>
                    <a:pt x="2690" y="75"/>
                  </a:lnTo>
                  <a:lnTo>
                    <a:pt x="2694" y="74"/>
                  </a:lnTo>
                  <a:lnTo>
                    <a:pt x="2698" y="73"/>
                  </a:lnTo>
                  <a:lnTo>
                    <a:pt x="2702" y="77"/>
                  </a:lnTo>
                  <a:lnTo>
                    <a:pt x="2707" y="74"/>
                  </a:lnTo>
                  <a:lnTo>
                    <a:pt x="2711" y="74"/>
                  </a:lnTo>
                  <a:lnTo>
                    <a:pt x="2715" y="77"/>
                  </a:lnTo>
                  <a:lnTo>
                    <a:pt x="2719" y="74"/>
                  </a:lnTo>
                  <a:lnTo>
                    <a:pt x="2724" y="74"/>
                  </a:lnTo>
                  <a:lnTo>
                    <a:pt x="2728" y="74"/>
                  </a:lnTo>
                  <a:lnTo>
                    <a:pt x="2732" y="77"/>
                  </a:lnTo>
                  <a:lnTo>
                    <a:pt x="2737" y="77"/>
                  </a:lnTo>
                  <a:lnTo>
                    <a:pt x="2741" y="77"/>
                  </a:lnTo>
                  <a:lnTo>
                    <a:pt x="2745" y="77"/>
                  </a:lnTo>
                  <a:lnTo>
                    <a:pt x="2749" y="74"/>
                  </a:lnTo>
                  <a:lnTo>
                    <a:pt x="2754" y="77"/>
                  </a:lnTo>
                  <a:lnTo>
                    <a:pt x="2758" y="74"/>
                  </a:lnTo>
                  <a:lnTo>
                    <a:pt x="2762" y="74"/>
                  </a:lnTo>
                  <a:lnTo>
                    <a:pt x="2766" y="74"/>
                  </a:lnTo>
                  <a:lnTo>
                    <a:pt x="2771" y="77"/>
                  </a:lnTo>
                  <a:lnTo>
                    <a:pt x="2775" y="77"/>
                  </a:lnTo>
                  <a:lnTo>
                    <a:pt x="2779" y="77"/>
                  </a:lnTo>
                  <a:lnTo>
                    <a:pt x="2784" y="77"/>
                  </a:lnTo>
                  <a:lnTo>
                    <a:pt x="2788" y="74"/>
                  </a:lnTo>
                  <a:lnTo>
                    <a:pt x="2792" y="74"/>
                  </a:lnTo>
                  <a:lnTo>
                    <a:pt x="2796" y="74"/>
                  </a:lnTo>
                  <a:lnTo>
                    <a:pt x="2801" y="74"/>
                  </a:lnTo>
                  <a:lnTo>
                    <a:pt x="2805" y="77"/>
                  </a:lnTo>
                  <a:lnTo>
                    <a:pt x="2809" y="74"/>
                  </a:lnTo>
                  <a:lnTo>
                    <a:pt x="2813" y="73"/>
                  </a:lnTo>
                  <a:lnTo>
                    <a:pt x="2818" y="74"/>
                  </a:lnTo>
                  <a:lnTo>
                    <a:pt x="2822" y="74"/>
                  </a:lnTo>
                  <a:lnTo>
                    <a:pt x="2826" y="74"/>
                  </a:lnTo>
                  <a:lnTo>
                    <a:pt x="2831" y="74"/>
                  </a:lnTo>
                  <a:lnTo>
                    <a:pt x="2835" y="72"/>
                  </a:lnTo>
                  <a:lnTo>
                    <a:pt x="2839" y="77"/>
                  </a:lnTo>
                  <a:lnTo>
                    <a:pt x="2843" y="74"/>
                  </a:lnTo>
                  <a:lnTo>
                    <a:pt x="2848" y="77"/>
                  </a:lnTo>
                  <a:lnTo>
                    <a:pt x="2852" y="73"/>
                  </a:lnTo>
                  <a:lnTo>
                    <a:pt x="2856" y="74"/>
                  </a:lnTo>
                  <a:lnTo>
                    <a:pt x="2860" y="77"/>
                  </a:lnTo>
                  <a:lnTo>
                    <a:pt x="2865" y="77"/>
                  </a:lnTo>
                  <a:lnTo>
                    <a:pt x="2869" y="74"/>
                  </a:lnTo>
                  <a:lnTo>
                    <a:pt x="2873" y="77"/>
                  </a:lnTo>
                  <a:lnTo>
                    <a:pt x="2878" y="74"/>
                  </a:lnTo>
                  <a:lnTo>
                    <a:pt x="2882" y="74"/>
                  </a:lnTo>
                  <a:lnTo>
                    <a:pt x="2886" y="74"/>
                  </a:lnTo>
                  <a:lnTo>
                    <a:pt x="2890" y="74"/>
                  </a:lnTo>
                  <a:lnTo>
                    <a:pt x="2895" y="74"/>
                  </a:lnTo>
                  <a:lnTo>
                    <a:pt x="2899" y="77"/>
                  </a:lnTo>
                  <a:lnTo>
                    <a:pt x="2903" y="77"/>
                  </a:lnTo>
                  <a:lnTo>
                    <a:pt x="2907" y="74"/>
                  </a:lnTo>
                  <a:lnTo>
                    <a:pt x="2912" y="73"/>
                  </a:lnTo>
                  <a:lnTo>
                    <a:pt x="2916" y="73"/>
                  </a:lnTo>
                  <a:lnTo>
                    <a:pt x="2920" y="72"/>
                  </a:lnTo>
                  <a:lnTo>
                    <a:pt x="2924" y="77"/>
                  </a:lnTo>
                  <a:lnTo>
                    <a:pt x="2928" y="74"/>
                  </a:lnTo>
                  <a:lnTo>
                    <a:pt x="2933" y="74"/>
                  </a:lnTo>
                  <a:lnTo>
                    <a:pt x="2937" y="77"/>
                  </a:lnTo>
                  <a:lnTo>
                    <a:pt x="2942" y="74"/>
                  </a:lnTo>
                  <a:lnTo>
                    <a:pt x="2946" y="74"/>
                  </a:lnTo>
                  <a:lnTo>
                    <a:pt x="2950" y="74"/>
                  </a:lnTo>
                  <a:lnTo>
                    <a:pt x="2954" y="77"/>
                  </a:lnTo>
                  <a:lnTo>
                    <a:pt x="2959" y="77"/>
                  </a:lnTo>
                  <a:lnTo>
                    <a:pt x="2963" y="74"/>
                  </a:lnTo>
                  <a:lnTo>
                    <a:pt x="2967" y="73"/>
                  </a:lnTo>
                  <a:lnTo>
                    <a:pt x="2971" y="72"/>
                  </a:lnTo>
                  <a:lnTo>
                    <a:pt x="2975" y="77"/>
                  </a:lnTo>
                  <a:lnTo>
                    <a:pt x="2980" y="77"/>
                  </a:lnTo>
                  <a:lnTo>
                    <a:pt x="2984" y="73"/>
                  </a:lnTo>
                  <a:lnTo>
                    <a:pt x="2988" y="77"/>
                  </a:lnTo>
                  <a:lnTo>
                    <a:pt x="2992" y="72"/>
                  </a:lnTo>
                  <a:lnTo>
                    <a:pt x="2997" y="72"/>
                  </a:lnTo>
                  <a:lnTo>
                    <a:pt x="3001" y="74"/>
                  </a:lnTo>
                  <a:lnTo>
                    <a:pt x="3006" y="77"/>
                  </a:lnTo>
                  <a:lnTo>
                    <a:pt x="3010" y="77"/>
                  </a:lnTo>
                  <a:lnTo>
                    <a:pt x="3014" y="74"/>
                  </a:lnTo>
                  <a:lnTo>
                    <a:pt x="3017" y="76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6092E371-A411-4017-5253-378349BD4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" y="3209"/>
              <a:ext cx="132" cy="19"/>
            </a:xfrm>
            <a:custGeom>
              <a:avLst/>
              <a:gdLst>
                <a:gd name="T0" fmla="*/ 0 w 132"/>
                <a:gd name="T1" fmla="*/ 0 h 19"/>
                <a:gd name="T2" fmla="*/ 0 w 132"/>
                <a:gd name="T3" fmla="*/ 19 h 19"/>
                <a:gd name="T4" fmla="*/ 132 w 132"/>
                <a:gd name="T5" fmla="*/ 19 h 19"/>
                <a:gd name="T6" fmla="*/ 132 w 132"/>
                <a:gd name="T7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9">
                  <a:moveTo>
                    <a:pt x="0" y="0"/>
                  </a:moveTo>
                  <a:lnTo>
                    <a:pt x="0" y="19"/>
                  </a:lnTo>
                  <a:lnTo>
                    <a:pt x="132" y="19"/>
                  </a:lnTo>
                  <a:lnTo>
                    <a:pt x="132" y="1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BCFF35D5-526D-2B1A-7961-67D7CD37D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3224"/>
              <a:ext cx="3333" cy="4"/>
            </a:xfrm>
            <a:custGeom>
              <a:avLst/>
              <a:gdLst>
                <a:gd name="T0" fmla="*/ 20 w 3333"/>
                <a:gd name="T1" fmla="*/ 4 h 4"/>
                <a:gd name="T2" fmla="*/ 41 w 3333"/>
                <a:gd name="T3" fmla="*/ 4 h 4"/>
                <a:gd name="T4" fmla="*/ 62 w 3333"/>
                <a:gd name="T5" fmla="*/ 4 h 4"/>
                <a:gd name="T6" fmla="*/ 83 w 3333"/>
                <a:gd name="T7" fmla="*/ 4 h 4"/>
                <a:gd name="T8" fmla="*/ 104 w 3333"/>
                <a:gd name="T9" fmla="*/ 4 h 4"/>
                <a:gd name="T10" fmla="*/ 125 w 3333"/>
                <a:gd name="T11" fmla="*/ 4 h 4"/>
                <a:gd name="T12" fmla="*/ 146 w 3333"/>
                <a:gd name="T13" fmla="*/ 4 h 4"/>
                <a:gd name="T14" fmla="*/ 167 w 3333"/>
                <a:gd name="T15" fmla="*/ 4 h 4"/>
                <a:gd name="T16" fmla="*/ 188 w 3333"/>
                <a:gd name="T17" fmla="*/ 4 h 4"/>
                <a:gd name="T18" fmla="*/ 209 w 3333"/>
                <a:gd name="T19" fmla="*/ 4 h 4"/>
                <a:gd name="T20" fmla="*/ 230 w 3333"/>
                <a:gd name="T21" fmla="*/ 4 h 4"/>
                <a:gd name="T22" fmla="*/ 251 w 3333"/>
                <a:gd name="T23" fmla="*/ 4 h 4"/>
                <a:gd name="T24" fmla="*/ 272 w 3333"/>
                <a:gd name="T25" fmla="*/ 4 h 4"/>
                <a:gd name="T26" fmla="*/ 293 w 3333"/>
                <a:gd name="T27" fmla="*/ 4 h 4"/>
                <a:gd name="T28" fmla="*/ 314 w 3333"/>
                <a:gd name="T29" fmla="*/ 4 h 4"/>
                <a:gd name="T30" fmla="*/ 335 w 3333"/>
                <a:gd name="T31" fmla="*/ 4 h 4"/>
                <a:gd name="T32" fmla="*/ 356 w 3333"/>
                <a:gd name="T33" fmla="*/ 4 h 4"/>
                <a:gd name="T34" fmla="*/ 377 w 3333"/>
                <a:gd name="T35" fmla="*/ 4 h 4"/>
                <a:gd name="T36" fmla="*/ 398 w 3333"/>
                <a:gd name="T37" fmla="*/ 4 h 4"/>
                <a:gd name="T38" fmla="*/ 419 w 3333"/>
                <a:gd name="T39" fmla="*/ 4 h 4"/>
                <a:gd name="T40" fmla="*/ 440 w 3333"/>
                <a:gd name="T41" fmla="*/ 4 h 4"/>
                <a:gd name="T42" fmla="*/ 466 w 3333"/>
                <a:gd name="T43" fmla="*/ 4 h 4"/>
                <a:gd name="T44" fmla="*/ 516 w 3333"/>
                <a:gd name="T45" fmla="*/ 4 h 4"/>
                <a:gd name="T46" fmla="*/ 588 w 3333"/>
                <a:gd name="T47" fmla="*/ 4 h 4"/>
                <a:gd name="T48" fmla="*/ 660 w 3333"/>
                <a:gd name="T49" fmla="*/ 4 h 4"/>
                <a:gd name="T50" fmla="*/ 732 w 3333"/>
                <a:gd name="T51" fmla="*/ 4 h 4"/>
                <a:gd name="T52" fmla="*/ 805 w 3333"/>
                <a:gd name="T53" fmla="*/ 4 h 4"/>
                <a:gd name="T54" fmla="*/ 878 w 3333"/>
                <a:gd name="T55" fmla="*/ 4 h 4"/>
                <a:gd name="T56" fmla="*/ 950 w 3333"/>
                <a:gd name="T57" fmla="*/ 4 h 4"/>
                <a:gd name="T58" fmla="*/ 1023 w 3333"/>
                <a:gd name="T59" fmla="*/ 4 h 4"/>
                <a:gd name="T60" fmla="*/ 1096 w 3333"/>
                <a:gd name="T61" fmla="*/ 4 h 4"/>
                <a:gd name="T62" fmla="*/ 1171 w 3333"/>
                <a:gd name="T63" fmla="*/ 3 h 4"/>
                <a:gd name="T64" fmla="*/ 1244 w 3333"/>
                <a:gd name="T65" fmla="*/ 3 h 4"/>
                <a:gd name="T66" fmla="*/ 1318 w 3333"/>
                <a:gd name="T67" fmla="*/ 4 h 4"/>
                <a:gd name="T68" fmla="*/ 1392 w 3333"/>
                <a:gd name="T69" fmla="*/ 4 h 4"/>
                <a:gd name="T70" fmla="*/ 1466 w 3333"/>
                <a:gd name="T71" fmla="*/ 4 h 4"/>
                <a:gd name="T72" fmla="*/ 1541 w 3333"/>
                <a:gd name="T73" fmla="*/ 3 h 4"/>
                <a:gd name="T74" fmla="*/ 1617 w 3333"/>
                <a:gd name="T75" fmla="*/ 4 h 4"/>
                <a:gd name="T76" fmla="*/ 1692 w 3333"/>
                <a:gd name="T77" fmla="*/ 4 h 4"/>
                <a:gd name="T78" fmla="*/ 1768 w 3333"/>
                <a:gd name="T79" fmla="*/ 4 h 4"/>
                <a:gd name="T80" fmla="*/ 1847 w 3333"/>
                <a:gd name="T81" fmla="*/ 3 h 4"/>
                <a:gd name="T82" fmla="*/ 1926 w 3333"/>
                <a:gd name="T83" fmla="*/ 4 h 4"/>
                <a:gd name="T84" fmla="*/ 2005 w 3333"/>
                <a:gd name="T85" fmla="*/ 4 h 4"/>
                <a:gd name="T86" fmla="*/ 2084 w 3333"/>
                <a:gd name="T87" fmla="*/ 4 h 4"/>
                <a:gd name="T88" fmla="*/ 2161 w 3333"/>
                <a:gd name="T89" fmla="*/ 4 h 4"/>
                <a:gd name="T90" fmla="*/ 2238 w 3333"/>
                <a:gd name="T91" fmla="*/ 4 h 4"/>
                <a:gd name="T92" fmla="*/ 2315 w 3333"/>
                <a:gd name="T93" fmla="*/ 4 h 4"/>
                <a:gd name="T94" fmla="*/ 2392 w 3333"/>
                <a:gd name="T95" fmla="*/ 4 h 4"/>
                <a:gd name="T96" fmla="*/ 2470 w 3333"/>
                <a:gd name="T97" fmla="*/ 3 h 4"/>
                <a:gd name="T98" fmla="*/ 2548 w 3333"/>
                <a:gd name="T99" fmla="*/ 4 h 4"/>
                <a:gd name="T100" fmla="*/ 2626 w 3333"/>
                <a:gd name="T101" fmla="*/ 4 h 4"/>
                <a:gd name="T102" fmla="*/ 2703 w 3333"/>
                <a:gd name="T103" fmla="*/ 3 h 4"/>
                <a:gd name="T104" fmla="*/ 2780 w 3333"/>
                <a:gd name="T105" fmla="*/ 4 h 4"/>
                <a:gd name="T106" fmla="*/ 2856 w 3333"/>
                <a:gd name="T107" fmla="*/ 4 h 4"/>
                <a:gd name="T108" fmla="*/ 2933 w 3333"/>
                <a:gd name="T109" fmla="*/ 4 h 4"/>
                <a:gd name="T110" fmla="*/ 3011 w 3333"/>
                <a:gd name="T111" fmla="*/ 3 h 4"/>
                <a:gd name="T112" fmla="*/ 3087 w 3333"/>
                <a:gd name="T113" fmla="*/ 4 h 4"/>
                <a:gd name="T114" fmla="*/ 3163 w 3333"/>
                <a:gd name="T115" fmla="*/ 4 h 4"/>
                <a:gd name="T116" fmla="*/ 3239 w 3333"/>
                <a:gd name="T117" fmla="*/ 4 h 4"/>
                <a:gd name="T118" fmla="*/ 3315 w 3333"/>
                <a:gd name="T1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4">
                  <a:moveTo>
                    <a:pt x="0" y="4"/>
                  </a:moveTo>
                  <a:lnTo>
                    <a:pt x="1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7" y="4"/>
                  </a:lnTo>
                  <a:lnTo>
                    <a:pt x="38" y="4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2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6" y="4"/>
                  </a:lnTo>
                  <a:lnTo>
                    <a:pt x="47" y="4"/>
                  </a:lnTo>
                  <a:lnTo>
                    <a:pt x="48" y="4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7" y="4"/>
                  </a:lnTo>
                  <a:lnTo>
                    <a:pt x="58" y="4"/>
                  </a:lnTo>
                  <a:lnTo>
                    <a:pt x="59" y="4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3" y="4"/>
                  </a:lnTo>
                  <a:lnTo>
                    <a:pt x="64" y="4"/>
                  </a:lnTo>
                  <a:lnTo>
                    <a:pt x="65" y="4"/>
                  </a:lnTo>
                  <a:lnTo>
                    <a:pt x="67" y="4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70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5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1" y="4"/>
                  </a:lnTo>
                  <a:lnTo>
                    <a:pt x="83" y="4"/>
                  </a:lnTo>
                  <a:lnTo>
                    <a:pt x="84" y="4"/>
                  </a:lnTo>
                  <a:lnTo>
                    <a:pt x="85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7" y="4"/>
                  </a:lnTo>
                  <a:lnTo>
                    <a:pt x="99" y="4"/>
                  </a:lnTo>
                  <a:lnTo>
                    <a:pt x="100" y="4"/>
                  </a:lnTo>
                  <a:lnTo>
                    <a:pt x="101" y="4"/>
                  </a:lnTo>
                  <a:lnTo>
                    <a:pt x="102" y="4"/>
                  </a:lnTo>
                  <a:lnTo>
                    <a:pt x="104" y="4"/>
                  </a:lnTo>
                  <a:lnTo>
                    <a:pt x="105" y="4"/>
                  </a:lnTo>
                  <a:lnTo>
                    <a:pt x="106" y="4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10" y="4"/>
                  </a:lnTo>
                  <a:lnTo>
                    <a:pt x="111" y="4"/>
                  </a:lnTo>
                  <a:lnTo>
                    <a:pt x="112" y="4"/>
                  </a:lnTo>
                  <a:lnTo>
                    <a:pt x="113" y="4"/>
                  </a:lnTo>
                  <a:lnTo>
                    <a:pt x="115" y="4"/>
                  </a:lnTo>
                  <a:lnTo>
                    <a:pt x="116" y="4"/>
                  </a:lnTo>
                  <a:lnTo>
                    <a:pt x="117" y="4"/>
                  </a:lnTo>
                  <a:lnTo>
                    <a:pt x="118" y="4"/>
                  </a:lnTo>
                  <a:lnTo>
                    <a:pt x="120" y="4"/>
                  </a:lnTo>
                  <a:lnTo>
                    <a:pt x="121" y="4"/>
                  </a:lnTo>
                  <a:lnTo>
                    <a:pt x="122" y="4"/>
                  </a:lnTo>
                  <a:lnTo>
                    <a:pt x="123" y="4"/>
                  </a:lnTo>
                  <a:lnTo>
                    <a:pt x="125" y="4"/>
                  </a:lnTo>
                  <a:lnTo>
                    <a:pt x="126" y="4"/>
                  </a:lnTo>
                  <a:lnTo>
                    <a:pt x="127" y="4"/>
                  </a:lnTo>
                  <a:lnTo>
                    <a:pt x="128" y="4"/>
                  </a:lnTo>
                  <a:lnTo>
                    <a:pt x="130" y="4"/>
                  </a:lnTo>
                  <a:lnTo>
                    <a:pt x="131" y="4"/>
                  </a:lnTo>
                  <a:lnTo>
                    <a:pt x="132" y="4"/>
                  </a:lnTo>
                  <a:lnTo>
                    <a:pt x="133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7" y="4"/>
                  </a:lnTo>
                  <a:lnTo>
                    <a:pt x="138" y="4"/>
                  </a:lnTo>
                  <a:lnTo>
                    <a:pt x="139" y="4"/>
                  </a:lnTo>
                  <a:lnTo>
                    <a:pt x="141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4" y="4"/>
                  </a:lnTo>
                  <a:lnTo>
                    <a:pt x="146" y="4"/>
                  </a:lnTo>
                  <a:lnTo>
                    <a:pt x="147" y="4"/>
                  </a:lnTo>
                  <a:lnTo>
                    <a:pt x="148" y="4"/>
                  </a:lnTo>
                  <a:lnTo>
                    <a:pt x="149" y="4"/>
                  </a:lnTo>
                  <a:lnTo>
                    <a:pt x="151" y="4"/>
                  </a:lnTo>
                  <a:lnTo>
                    <a:pt x="152" y="4"/>
                  </a:lnTo>
                  <a:lnTo>
                    <a:pt x="153" y="4"/>
                  </a:lnTo>
                  <a:lnTo>
                    <a:pt x="154" y="4"/>
                  </a:lnTo>
                  <a:lnTo>
                    <a:pt x="155" y="4"/>
                  </a:lnTo>
                  <a:lnTo>
                    <a:pt x="157" y="4"/>
                  </a:lnTo>
                  <a:lnTo>
                    <a:pt x="158" y="4"/>
                  </a:lnTo>
                  <a:lnTo>
                    <a:pt x="159" y="4"/>
                  </a:lnTo>
                  <a:lnTo>
                    <a:pt x="160" y="4"/>
                  </a:lnTo>
                  <a:lnTo>
                    <a:pt x="162" y="4"/>
                  </a:lnTo>
                  <a:lnTo>
                    <a:pt x="163" y="4"/>
                  </a:lnTo>
                  <a:lnTo>
                    <a:pt x="164" y="4"/>
                  </a:lnTo>
                  <a:lnTo>
                    <a:pt x="165" y="4"/>
                  </a:lnTo>
                  <a:lnTo>
                    <a:pt x="167" y="4"/>
                  </a:lnTo>
                  <a:lnTo>
                    <a:pt x="168" y="4"/>
                  </a:lnTo>
                  <a:lnTo>
                    <a:pt x="169" y="4"/>
                  </a:lnTo>
                  <a:lnTo>
                    <a:pt x="170" y="4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4" y="4"/>
                  </a:lnTo>
                  <a:lnTo>
                    <a:pt x="175" y="4"/>
                  </a:lnTo>
                  <a:lnTo>
                    <a:pt x="176" y="4"/>
                  </a:lnTo>
                  <a:lnTo>
                    <a:pt x="178" y="4"/>
                  </a:lnTo>
                  <a:lnTo>
                    <a:pt x="179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3" y="4"/>
                  </a:lnTo>
                  <a:lnTo>
                    <a:pt x="184" y="4"/>
                  </a:lnTo>
                  <a:lnTo>
                    <a:pt x="185" y="4"/>
                  </a:lnTo>
                  <a:lnTo>
                    <a:pt x="186" y="4"/>
                  </a:lnTo>
                  <a:lnTo>
                    <a:pt x="188" y="4"/>
                  </a:lnTo>
                  <a:lnTo>
                    <a:pt x="189" y="4"/>
                  </a:lnTo>
                  <a:lnTo>
                    <a:pt x="190" y="4"/>
                  </a:lnTo>
                  <a:lnTo>
                    <a:pt x="191" y="4"/>
                  </a:lnTo>
                  <a:lnTo>
                    <a:pt x="193" y="4"/>
                  </a:lnTo>
                  <a:lnTo>
                    <a:pt x="194" y="4"/>
                  </a:lnTo>
                  <a:lnTo>
                    <a:pt x="195" y="4"/>
                  </a:lnTo>
                  <a:lnTo>
                    <a:pt x="196" y="4"/>
                  </a:lnTo>
                  <a:lnTo>
                    <a:pt x="198" y="4"/>
                  </a:lnTo>
                  <a:lnTo>
                    <a:pt x="199" y="4"/>
                  </a:lnTo>
                  <a:lnTo>
                    <a:pt x="200" y="4"/>
                  </a:lnTo>
                  <a:lnTo>
                    <a:pt x="201" y="4"/>
                  </a:lnTo>
                  <a:lnTo>
                    <a:pt x="202" y="4"/>
                  </a:lnTo>
                  <a:lnTo>
                    <a:pt x="204" y="4"/>
                  </a:lnTo>
                  <a:lnTo>
                    <a:pt x="205" y="4"/>
                  </a:lnTo>
                  <a:lnTo>
                    <a:pt x="206" y="4"/>
                  </a:lnTo>
                  <a:lnTo>
                    <a:pt x="207" y="4"/>
                  </a:lnTo>
                  <a:lnTo>
                    <a:pt x="209" y="4"/>
                  </a:lnTo>
                  <a:lnTo>
                    <a:pt x="210" y="4"/>
                  </a:lnTo>
                  <a:lnTo>
                    <a:pt x="211" y="4"/>
                  </a:lnTo>
                  <a:lnTo>
                    <a:pt x="212" y="4"/>
                  </a:lnTo>
                  <a:lnTo>
                    <a:pt x="214" y="4"/>
                  </a:lnTo>
                  <a:lnTo>
                    <a:pt x="215" y="4"/>
                  </a:lnTo>
                  <a:lnTo>
                    <a:pt x="216" y="4"/>
                  </a:lnTo>
                  <a:lnTo>
                    <a:pt x="217" y="4"/>
                  </a:lnTo>
                  <a:lnTo>
                    <a:pt x="219" y="4"/>
                  </a:lnTo>
                  <a:lnTo>
                    <a:pt x="220" y="4"/>
                  </a:lnTo>
                  <a:lnTo>
                    <a:pt x="221" y="4"/>
                  </a:lnTo>
                  <a:lnTo>
                    <a:pt x="222" y="4"/>
                  </a:lnTo>
                  <a:lnTo>
                    <a:pt x="223" y="4"/>
                  </a:lnTo>
                  <a:lnTo>
                    <a:pt x="225" y="4"/>
                  </a:lnTo>
                  <a:lnTo>
                    <a:pt x="226" y="4"/>
                  </a:lnTo>
                  <a:lnTo>
                    <a:pt x="227" y="4"/>
                  </a:lnTo>
                  <a:lnTo>
                    <a:pt x="228" y="4"/>
                  </a:lnTo>
                  <a:lnTo>
                    <a:pt x="230" y="4"/>
                  </a:lnTo>
                  <a:lnTo>
                    <a:pt x="231" y="4"/>
                  </a:lnTo>
                  <a:lnTo>
                    <a:pt x="232" y="4"/>
                  </a:lnTo>
                  <a:lnTo>
                    <a:pt x="233" y="4"/>
                  </a:lnTo>
                  <a:lnTo>
                    <a:pt x="235" y="4"/>
                  </a:lnTo>
                  <a:lnTo>
                    <a:pt x="236" y="4"/>
                  </a:lnTo>
                  <a:lnTo>
                    <a:pt x="237" y="4"/>
                  </a:lnTo>
                  <a:lnTo>
                    <a:pt x="238" y="4"/>
                  </a:lnTo>
                  <a:lnTo>
                    <a:pt x="240" y="4"/>
                  </a:lnTo>
                  <a:lnTo>
                    <a:pt x="241" y="4"/>
                  </a:lnTo>
                  <a:lnTo>
                    <a:pt x="242" y="4"/>
                  </a:lnTo>
                  <a:lnTo>
                    <a:pt x="243" y="4"/>
                  </a:lnTo>
                  <a:lnTo>
                    <a:pt x="244" y="4"/>
                  </a:lnTo>
                  <a:lnTo>
                    <a:pt x="246" y="4"/>
                  </a:lnTo>
                  <a:lnTo>
                    <a:pt x="247" y="4"/>
                  </a:lnTo>
                  <a:lnTo>
                    <a:pt x="248" y="4"/>
                  </a:lnTo>
                  <a:lnTo>
                    <a:pt x="249" y="4"/>
                  </a:lnTo>
                  <a:lnTo>
                    <a:pt x="251" y="4"/>
                  </a:lnTo>
                  <a:lnTo>
                    <a:pt x="252" y="4"/>
                  </a:lnTo>
                  <a:lnTo>
                    <a:pt x="253" y="4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7" y="4"/>
                  </a:lnTo>
                  <a:lnTo>
                    <a:pt x="258" y="4"/>
                  </a:lnTo>
                  <a:lnTo>
                    <a:pt x="259" y="4"/>
                  </a:lnTo>
                  <a:lnTo>
                    <a:pt x="261" y="4"/>
                  </a:lnTo>
                  <a:lnTo>
                    <a:pt x="262" y="4"/>
                  </a:lnTo>
                  <a:lnTo>
                    <a:pt x="263" y="4"/>
                  </a:lnTo>
                  <a:lnTo>
                    <a:pt x="264" y="4"/>
                  </a:lnTo>
                  <a:lnTo>
                    <a:pt x="265" y="4"/>
                  </a:lnTo>
                  <a:lnTo>
                    <a:pt x="267" y="4"/>
                  </a:lnTo>
                  <a:lnTo>
                    <a:pt x="268" y="4"/>
                  </a:lnTo>
                  <a:lnTo>
                    <a:pt x="269" y="4"/>
                  </a:lnTo>
                  <a:lnTo>
                    <a:pt x="270" y="4"/>
                  </a:lnTo>
                  <a:lnTo>
                    <a:pt x="272" y="4"/>
                  </a:lnTo>
                  <a:lnTo>
                    <a:pt x="273" y="4"/>
                  </a:lnTo>
                  <a:lnTo>
                    <a:pt x="274" y="4"/>
                  </a:lnTo>
                  <a:lnTo>
                    <a:pt x="275" y="4"/>
                  </a:lnTo>
                  <a:lnTo>
                    <a:pt x="277" y="4"/>
                  </a:lnTo>
                  <a:lnTo>
                    <a:pt x="278" y="4"/>
                  </a:lnTo>
                  <a:lnTo>
                    <a:pt x="279" y="4"/>
                  </a:lnTo>
                  <a:lnTo>
                    <a:pt x="280" y="4"/>
                  </a:lnTo>
                  <a:lnTo>
                    <a:pt x="282" y="4"/>
                  </a:lnTo>
                  <a:lnTo>
                    <a:pt x="283" y="4"/>
                  </a:lnTo>
                  <a:lnTo>
                    <a:pt x="284" y="4"/>
                  </a:lnTo>
                  <a:lnTo>
                    <a:pt x="285" y="4"/>
                  </a:lnTo>
                  <a:lnTo>
                    <a:pt x="286" y="4"/>
                  </a:lnTo>
                  <a:lnTo>
                    <a:pt x="288" y="4"/>
                  </a:lnTo>
                  <a:lnTo>
                    <a:pt x="289" y="4"/>
                  </a:lnTo>
                  <a:lnTo>
                    <a:pt x="290" y="4"/>
                  </a:lnTo>
                  <a:lnTo>
                    <a:pt x="291" y="4"/>
                  </a:lnTo>
                  <a:lnTo>
                    <a:pt x="293" y="4"/>
                  </a:lnTo>
                  <a:lnTo>
                    <a:pt x="294" y="4"/>
                  </a:lnTo>
                  <a:lnTo>
                    <a:pt x="295" y="4"/>
                  </a:lnTo>
                  <a:lnTo>
                    <a:pt x="296" y="4"/>
                  </a:lnTo>
                  <a:lnTo>
                    <a:pt x="298" y="4"/>
                  </a:lnTo>
                  <a:lnTo>
                    <a:pt x="299" y="4"/>
                  </a:lnTo>
                  <a:lnTo>
                    <a:pt x="300" y="4"/>
                  </a:lnTo>
                  <a:lnTo>
                    <a:pt x="301" y="4"/>
                  </a:lnTo>
                  <a:lnTo>
                    <a:pt x="303" y="4"/>
                  </a:lnTo>
                  <a:lnTo>
                    <a:pt x="304" y="4"/>
                  </a:lnTo>
                  <a:lnTo>
                    <a:pt x="305" y="4"/>
                  </a:lnTo>
                  <a:lnTo>
                    <a:pt x="306" y="4"/>
                  </a:lnTo>
                  <a:lnTo>
                    <a:pt x="307" y="4"/>
                  </a:lnTo>
                  <a:lnTo>
                    <a:pt x="309" y="4"/>
                  </a:lnTo>
                  <a:lnTo>
                    <a:pt x="310" y="4"/>
                  </a:lnTo>
                  <a:lnTo>
                    <a:pt x="311" y="4"/>
                  </a:lnTo>
                  <a:lnTo>
                    <a:pt x="312" y="4"/>
                  </a:lnTo>
                  <a:lnTo>
                    <a:pt x="314" y="4"/>
                  </a:lnTo>
                  <a:lnTo>
                    <a:pt x="315" y="4"/>
                  </a:lnTo>
                  <a:lnTo>
                    <a:pt x="316" y="4"/>
                  </a:lnTo>
                  <a:lnTo>
                    <a:pt x="317" y="4"/>
                  </a:lnTo>
                  <a:lnTo>
                    <a:pt x="319" y="4"/>
                  </a:lnTo>
                  <a:lnTo>
                    <a:pt x="320" y="4"/>
                  </a:lnTo>
                  <a:lnTo>
                    <a:pt x="321" y="4"/>
                  </a:lnTo>
                  <a:lnTo>
                    <a:pt x="322" y="4"/>
                  </a:lnTo>
                  <a:lnTo>
                    <a:pt x="324" y="4"/>
                  </a:lnTo>
                  <a:lnTo>
                    <a:pt x="325" y="4"/>
                  </a:lnTo>
                  <a:lnTo>
                    <a:pt x="326" y="4"/>
                  </a:lnTo>
                  <a:lnTo>
                    <a:pt x="327" y="4"/>
                  </a:lnTo>
                  <a:lnTo>
                    <a:pt x="328" y="4"/>
                  </a:lnTo>
                  <a:lnTo>
                    <a:pt x="330" y="4"/>
                  </a:lnTo>
                  <a:lnTo>
                    <a:pt x="331" y="4"/>
                  </a:lnTo>
                  <a:lnTo>
                    <a:pt x="332" y="4"/>
                  </a:lnTo>
                  <a:lnTo>
                    <a:pt x="333" y="4"/>
                  </a:lnTo>
                  <a:lnTo>
                    <a:pt x="335" y="4"/>
                  </a:lnTo>
                  <a:lnTo>
                    <a:pt x="336" y="4"/>
                  </a:lnTo>
                  <a:lnTo>
                    <a:pt x="337" y="4"/>
                  </a:lnTo>
                  <a:lnTo>
                    <a:pt x="338" y="4"/>
                  </a:lnTo>
                  <a:lnTo>
                    <a:pt x="340" y="4"/>
                  </a:lnTo>
                  <a:lnTo>
                    <a:pt x="341" y="4"/>
                  </a:lnTo>
                  <a:lnTo>
                    <a:pt x="342" y="4"/>
                  </a:lnTo>
                  <a:lnTo>
                    <a:pt x="343" y="4"/>
                  </a:lnTo>
                  <a:lnTo>
                    <a:pt x="345" y="4"/>
                  </a:lnTo>
                  <a:lnTo>
                    <a:pt x="346" y="4"/>
                  </a:lnTo>
                  <a:lnTo>
                    <a:pt x="347" y="4"/>
                  </a:lnTo>
                  <a:lnTo>
                    <a:pt x="348" y="4"/>
                  </a:lnTo>
                  <a:lnTo>
                    <a:pt x="349" y="4"/>
                  </a:lnTo>
                  <a:lnTo>
                    <a:pt x="351" y="4"/>
                  </a:lnTo>
                  <a:lnTo>
                    <a:pt x="352" y="4"/>
                  </a:lnTo>
                  <a:lnTo>
                    <a:pt x="353" y="4"/>
                  </a:lnTo>
                  <a:lnTo>
                    <a:pt x="354" y="4"/>
                  </a:lnTo>
                  <a:lnTo>
                    <a:pt x="356" y="4"/>
                  </a:lnTo>
                  <a:lnTo>
                    <a:pt x="357" y="4"/>
                  </a:lnTo>
                  <a:lnTo>
                    <a:pt x="358" y="4"/>
                  </a:lnTo>
                  <a:lnTo>
                    <a:pt x="359" y="4"/>
                  </a:lnTo>
                  <a:lnTo>
                    <a:pt x="361" y="4"/>
                  </a:lnTo>
                  <a:lnTo>
                    <a:pt x="362" y="4"/>
                  </a:lnTo>
                  <a:lnTo>
                    <a:pt x="363" y="4"/>
                  </a:lnTo>
                  <a:lnTo>
                    <a:pt x="364" y="4"/>
                  </a:lnTo>
                  <a:lnTo>
                    <a:pt x="366" y="4"/>
                  </a:lnTo>
                  <a:lnTo>
                    <a:pt x="367" y="4"/>
                  </a:lnTo>
                  <a:lnTo>
                    <a:pt x="368" y="4"/>
                  </a:lnTo>
                  <a:lnTo>
                    <a:pt x="369" y="4"/>
                  </a:lnTo>
                  <a:lnTo>
                    <a:pt x="370" y="4"/>
                  </a:lnTo>
                  <a:lnTo>
                    <a:pt x="372" y="4"/>
                  </a:lnTo>
                  <a:lnTo>
                    <a:pt x="373" y="4"/>
                  </a:lnTo>
                  <a:lnTo>
                    <a:pt x="374" y="4"/>
                  </a:lnTo>
                  <a:lnTo>
                    <a:pt x="375" y="4"/>
                  </a:lnTo>
                  <a:lnTo>
                    <a:pt x="377" y="4"/>
                  </a:lnTo>
                  <a:lnTo>
                    <a:pt x="378" y="4"/>
                  </a:lnTo>
                  <a:lnTo>
                    <a:pt x="379" y="4"/>
                  </a:lnTo>
                  <a:lnTo>
                    <a:pt x="380" y="4"/>
                  </a:lnTo>
                  <a:lnTo>
                    <a:pt x="382" y="4"/>
                  </a:lnTo>
                  <a:lnTo>
                    <a:pt x="383" y="4"/>
                  </a:lnTo>
                  <a:lnTo>
                    <a:pt x="384" y="4"/>
                  </a:lnTo>
                  <a:lnTo>
                    <a:pt x="385" y="4"/>
                  </a:lnTo>
                  <a:lnTo>
                    <a:pt x="387" y="4"/>
                  </a:lnTo>
                  <a:lnTo>
                    <a:pt x="388" y="4"/>
                  </a:lnTo>
                  <a:lnTo>
                    <a:pt x="389" y="4"/>
                  </a:lnTo>
                  <a:lnTo>
                    <a:pt x="390" y="4"/>
                  </a:lnTo>
                  <a:lnTo>
                    <a:pt x="391" y="4"/>
                  </a:lnTo>
                  <a:lnTo>
                    <a:pt x="393" y="4"/>
                  </a:lnTo>
                  <a:lnTo>
                    <a:pt x="394" y="4"/>
                  </a:lnTo>
                  <a:lnTo>
                    <a:pt x="395" y="4"/>
                  </a:lnTo>
                  <a:lnTo>
                    <a:pt x="396" y="4"/>
                  </a:lnTo>
                  <a:lnTo>
                    <a:pt x="398" y="4"/>
                  </a:lnTo>
                  <a:lnTo>
                    <a:pt x="399" y="4"/>
                  </a:lnTo>
                  <a:lnTo>
                    <a:pt x="400" y="4"/>
                  </a:lnTo>
                  <a:lnTo>
                    <a:pt x="401" y="4"/>
                  </a:lnTo>
                  <a:lnTo>
                    <a:pt x="403" y="4"/>
                  </a:lnTo>
                  <a:lnTo>
                    <a:pt x="404" y="4"/>
                  </a:lnTo>
                  <a:lnTo>
                    <a:pt x="405" y="4"/>
                  </a:lnTo>
                  <a:lnTo>
                    <a:pt x="406" y="4"/>
                  </a:lnTo>
                  <a:lnTo>
                    <a:pt x="408" y="4"/>
                  </a:lnTo>
                  <a:lnTo>
                    <a:pt x="409" y="4"/>
                  </a:lnTo>
                  <a:lnTo>
                    <a:pt x="410" y="4"/>
                  </a:lnTo>
                  <a:lnTo>
                    <a:pt x="411" y="4"/>
                  </a:lnTo>
                  <a:lnTo>
                    <a:pt x="413" y="4"/>
                  </a:lnTo>
                  <a:lnTo>
                    <a:pt x="414" y="4"/>
                  </a:lnTo>
                  <a:lnTo>
                    <a:pt x="415" y="4"/>
                  </a:lnTo>
                  <a:lnTo>
                    <a:pt x="416" y="4"/>
                  </a:lnTo>
                  <a:lnTo>
                    <a:pt x="417" y="4"/>
                  </a:lnTo>
                  <a:lnTo>
                    <a:pt x="419" y="4"/>
                  </a:lnTo>
                  <a:lnTo>
                    <a:pt x="420" y="4"/>
                  </a:lnTo>
                  <a:lnTo>
                    <a:pt x="421" y="4"/>
                  </a:lnTo>
                  <a:lnTo>
                    <a:pt x="422" y="4"/>
                  </a:lnTo>
                  <a:lnTo>
                    <a:pt x="424" y="4"/>
                  </a:lnTo>
                  <a:lnTo>
                    <a:pt x="425" y="4"/>
                  </a:lnTo>
                  <a:lnTo>
                    <a:pt x="426" y="4"/>
                  </a:lnTo>
                  <a:lnTo>
                    <a:pt x="427" y="4"/>
                  </a:lnTo>
                  <a:lnTo>
                    <a:pt x="429" y="4"/>
                  </a:lnTo>
                  <a:lnTo>
                    <a:pt x="430" y="4"/>
                  </a:lnTo>
                  <a:lnTo>
                    <a:pt x="431" y="4"/>
                  </a:lnTo>
                  <a:lnTo>
                    <a:pt x="432" y="4"/>
                  </a:lnTo>
                  <a:lnTo>
                    <a:pt x="434" y="4"/>
                  </a:lnTo>
                  <a:lnTo>
                    <a:pt x="435" y="4"/>
                  </a:lnTo>
                  <a:lnTo>
                    <a:pt x="436" y="4"/>
                  </a:lnTo>
                  <a:lnTo>
                    <a:pt x="437" y="4"/>
                  </a:lnTo>
                  <a:lnTo>
                    <a:pt x="438" y="4"/>
                  </a:lnTo>
                  <a:lnTo>
                    <a:pt x="440" y="4"/>
                  </a:lnTo>
                  <a:lnTo>
                    <a:pt x="443" y="4"/>
                  </a:lnTo>
                  <a:lnTo>
                    <a:pt x="444" y="4"/>
                  </a:lnTo>
                  <a:lnTo>
                    <a:pt x="445" y="4"/>
                  </a:lnTo>
                  <a:lnTo>
                    <a:pt x="447" y="4"/>
                  </a:lnTo>
                  <a:lnTo>
                    <a:pt x="448" y="4"/>
                  </a:lnTo>
                  <a:lnTo>
                    <a:pt x="450" y="4"/>
                  </a:lnTo>
                  <a:lnTo>
                    <a:pt x="451" y="4"/>
                  </a:lnTo>
                  <a:lnTo>
                    <a:pt x="453" y="4"/>
                  </a:lnTo>
                  <a:lnTo>
                    <a:pt x="454" y="4"/>
                  </a:lnTo>
                  <a:lnTo>
                    <a:pt x="456" y="4"/>
                  </a:lnTo>
                  <a:lnTo>
                    <a:pt x="457" y="4"/>
                  </a:lnTo>
                  <a:lnTo>
                    <a:pt x="459" y="4"/>
                  </a:lnTo>
                  <a:lnTo>
                    <a:pt x="460" y="4"/>
                  </a:lnTo>
                  <a:lnTo>
                    <a:pt x="462" y="4"/>
                  </a:lnTo>
                  <a:lnTo>
                    <a:pt x="463" y="4"/>
                  </a:lnTo>
                  <a:lnTo>
                    <a:pt x="465" y="4"/>
                  </a:lnTo>
                  <a:lnTo>
                    <a:pt x="466" y="4"/>
                  </a:lnTo>
                  <a:lnTo>
                    <a:pt x="468" y="4"/>
                  </a:lnTo>
                  <a:lnTo>
                    <a:pt x="469" y="4"/>
                  </a:lnTo>
                  <a:lnTo>
                    <a:pt x="471" y="4"/>
                  </a:lnTo>
                  <a:lnTo>
                    <a:pt x="472" y="4"/>
                  </a:lnTo>
                  <a:lnTo>
                    <a:pt x="474" y="4"/>
                  </a:lnTo>
                  <a:lnTo>
                    <a:pt x="475" y="4"/>
                  </a:lnTo>
                  <a:lnTo>
                    <a:pt x="477" y="4"/>
                  </a:lnTo>
                  <a:lnTo>
                    <a:pt x="478" y="4"/>
                  </a:lnTo>
                  <a:lnTo>
                    <a:pt x="482" y="4"/>
                  </a:lnTo>
                  <a:lnTo>
                    <a:pt x="487" y="4"/>
                  </a:lnTo>
                  <a:lnTo>
                    <a:pt x="491" y="4"/>
                  </a:lnTo>
                  <a:lnTo>
                    <a:pt x="495" y="4"/>
                  </a:lnTo>
                  <a:lnTo>
                    <a:pt x="499" y="4"/>
                  </a:lnTo>
                  <a:lnTo>
                    <a:pt x="503" y="4"/>
                  </a:lnTo>
                  <a:lnTo>
                    <a:pt x="508" y="4"/>
                  </a:lnTo>
                  <a:lnTo>
                    <a:pt x="512" y="4"/>
                  </a:lnTo>
                  <a:lnTo>
                    <a:pt x="516" y="4"/>
                  </a:lnTo>
                  <a:lnTo>
                    <a:pt x="520" y="4"/>
                  </a:lnTo>
                  <a:lnTo>
                    <a:pt x="525" y="4"/>
                  </a:lnTo>
                  <a:lnTo>
                    <a:pt x="529" y="4"/>
                  </a:lnTo>
                  <a:lnTo>
                    <a:pt x="533" y="4"/>
                  </a:lnTo>
                  <a:lnTo>
                    <a:pt x="537" y="4"/>
                  </a:lnTo>
                  <a:lnTo>
                    <a:pt x="541" y="4"/>
                  </a:lnTo>
                  <a:lnTo>
                    <a:pt x="546" y="4"/>
                  </a:lnTo>
                  <a:lnTo>
                    <a:pt x="550" y="4"/>
                  </a:lnTo>
                  <a:lnTo>
                    <a:pt x="554" y="4"/>
                  </a:lnTo>
                  <a:lnTo>
                    <a:pt x="558" y="4"/>
                  </a:lnTo>
                  <a:lnTo>
                    <a:pt x="563" y="4"/>
                  </a:lnTo>
                  <a:lnTo>
                    <a:pt x="567" y="4"/>
                  </a:lnTo>
                  <a:lnTo>
                    <a:pt x="571" y="4"/>
                  </a:lnTo>
                  <a:lnTo>
                    <a:pt x="575" y="4"/>
                  </a:lnTo>
                  <a:lnTo>
                    <a:pt x="579" y="4"/>
                  </a:lnTo>
                  <a:lnTo>
                    <a:pt x="584" y="4"/>
                  </a:lnTo>
                  <a:lnTo>
                    <a:pt x="588" y="4"/>
                  </a:lnTo>
                  <a:lnTo>
                    <a:pt x="592" y="4"/>
                  </a:lnTo>
                  <a:lnTo>
                    <a:pt x="596" y="4"/>
                  </a:lnTo>
                  <a:lnTo>
                    <a:pt x="601" y="4"/>
                  </a:lnTo>
                  <a:lnTo>
                    <a:pt x="605" y="4"/>
                  </a:lnTo>
                  <a:lnTo>
                    <a:pt x="609" y="4"/>
                  </a:lnTo>
                  <a:lnTo>
                    <a:pt x="613" y="4"/>
                  </a:lnTo>
                  <a:lnTo>
                    <a:pt x="618" y="4"/>
                  </a:lnTo>
                  <a:lnTo>
                    <a:pt x="622" y="4"/>
                  </a:lnTo>
                  <a:lnTo>
                    <a:pt x="626" y="4"/>
                  </a:lnTo>
                  <a:lnTo>
                    <a:pt x="630" y="4"/>
                  </a:lnTo>
                  <a:lnTo>
                    <a:pt x="634" y="4"/>
                  </a:lnTo>
                  <a:lnTo>
                    <a:pt x="639" y="4"/>
                  </a:lnTo>
                  <a:lnTo>
                    <a:pt x="643" y="4"/>
                  </a:lnTo>
                  <a:lnTo>
                    <a:pt x="647" y="4"/>
                  </a:lnTo>
                  <a:lnTo>
                    <a:pt x="652" y="4"/>
                  </a:lnTo>
                  <a:lnTo>
                    <a:pt x="656" y="4"/>
                  </a:lnTo>
                  <a:lnTo>
                    <a:pt x="660" y="4"/>
                  </a:lnTo>
                  <a:lnTo>
                    <a:pt x="664" y="4"/>
                  </a:lnTo>
                  <a:lnTo>
                    <a:pt x="668" y="4"/>
                  </a:lnTo>
                  <a:lnTo>
                    <a:pt x="673" y="4"/>
                  </a:lnTo>
                  <a:lnTo>
                    <a:pt x="677" y="4"/>
                  </a:lnTo>
                  <a:lnTo>
                    <a:pt x="681" y="4"/>
                  </a:lnTo>
                  <a:lnTo>
                    <a:pt x="685" y="4"/>
                  </a:lnTo>
                  <a:lnTo>
                    <a:pt x="690" y="4"/>
                  </a:lnTo>
                  <a:lnTo>
                    <a:pt x="694" y="4"/>
                  </a:lnTo>
                  <a:lnTo>
                    <a:pt x="698" y="4"/>
                  </a:lnTo>
                  <a:lnTo>
                    <a:pt x="703" y="4"/>
                  </a:lnTo>
                  <a:lnTo>
                    <a:pt x="707" y="4"/>
                  </a:lnTo>
                  <a:lnTo>
                    <a:pt x="711" y="4"/>
                  </a:lnTo>
                  <a:lnTo>
                    <a:pt x="716" y="4"/>
                  </a:lnTo>
                  <a:lnTo>
                    <a:pt x="720" y="4"/>
                  </a:lnTo>
                  <a:lnTo>
                    <a:pt x="724" y="4"/>
                  </a:lnTo>
                  <a:lnTo>
                    <a:pt x="728" y="4"/>
                  </a:lnTo>
                  <a:lnTo>
                    <a:pt x="732" y="4"/>
                  </a:lnTo>
                  <a:lnTo>
                    <a:pt x="737" y="4"/>
                  </a:lnTo>
                  <a:lnTo>
                    <a:pt x="741" y="4"/>
                  </a:lnTo>
                  <a:lnTo>
                    <a:pt x="745" y="4"/>
                  </a:lnTo>
                  <a:lnTo>
                    <a:pt x="750" y="4"/>
                  </a:lnTo>
                  <a:lnTo>
                    <a:pt x="754" y="4"/>
                  </a:lnTo>
                  <a:lnTo>
                    <a:pt x="758" y="4"/>
                  </a:lnTo>
                  <a:lnTo>
                    <a:pt x="762" y="4"/>
                  </a:lnTo>
                  <a:lnTo>
                    <a:pt x="767" y="4"/>
                  </a:lnTo>
                  <a:lnTo>
                    <a:pt x="771" y="4"/>
                  </a:lnTo>
                  <a:lnTo>
                    <a:pt x="775" y="4"/>
                  </a:lnTo>
                  <a:lnTo>
                    <a:pt x="779" y="4"/>
                  </a:lnTo>
                  <a:lnTo>
                    <a:pt x="784" y="4"/>
                  </a:lnTo>
                  <a:lnTo>
                    <a:pt x="788" y="4"/>
                  </a:lnTo>
                  <a:lnTo>
                    <a:pt x="792" y="4"/>
                  </a:lnTo>
                  <a:lnTo>
                    <a:pt x="797" y="4"/>
                  </a:lnTo>
                  <a:lnTo>
                    <a:pt x="801" y="4"/>
                  </a:lnTo>
                  <a:lnTo>
                    <a:pt x="805" y="4"/>
                  </a:lnTo>
                  <a:lnTo>
                    <a:pt x="810" y="4"/>
                  </a:lnTo>
                  <a:lnTo>
                    <a:pt x="814" y="4"/>
                  </a:lnTo>
                  <a:lnTo>
                    <a:pt x="818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31" y="4"/>
                  </a:lnTo>
                  <a:lnTo>
                    <a:pt x="835" y="4"/>
                  </a:lnTo>
                  <a:lnTo>
                    <a:pt x="839" y="4"/>
                  </a:lnTo>
                  <a:lnTo>
                    <a:pt x="844" y="4"/>
                  </a:lnTo>
                  <a:lnTo>
                    <a:pt x="848" y="4"/>
                  </a:lnTo>
                  <a:lnTo>
                    <a:pt x="852" y="4"/>
                  </a:lnTo>
                  <a:lnTo>
                    <a:pt x="857" y="4"/>
                  </a:lnTo>
                  <a:lnTo>
                    <a:pt x="861" y="4"/>
                  </a:lnTo>
                  <a:lnTo>
                    <a:pt x="865" y="4"/>
                  </a:lnTo>
                  <a:lnTo>
                    <a:pt x="869" y="4"/>
                  </a:lnTo>
                  <a:lnTo>
                    <a:pt x="874" y="4"/>
                  </a:lnTo>
                  <a:lnTo>
                    <a:pt x="878" y="4"/>
                  </a:lnTo>
                  <a:lnTo>
                    <a:pt x="882" y="4"/>
                  </a:lnTo>
                  <a:lnTo>
                    <a:pt x="886" y="4"/>
                  </a:lnTo>
                  <a:lnTo>
                    <a:pt x="890" y="4"/>
                  </a:lnTo>
                  <a:lnTo>
                    <a:pt x="895" y="4"/>
                  </a:lnTo>
                  <a:lnTo>
                    <a:pt x="899" y="4"/>
                  </a:lnTo>
                  <a:lnTo>
                    <a:pt x="903" y="4"/>
                  </a:lnTo>
                  <a:lnTo>
                    <a:pt x="908" y="4"/>
                  </a:lnTo>
                  <a:lnTo>
                    <a:pt x="912" y="4"/>
                  </a:lnTo>
                  <a:lnTo>
                    <a:pt x="916" y="4"/>
                  </a:lnTo>
                  <a:lnTo>
                    <a:pt x="920" y="4"/>
                  </a:lnTo>
                  <a:lnTo>
                    <a:pt x="925" y="4"/>
                  </a:lnTo>
                  <a:lnTo>
                    <a:pt x="929" y="4"/>
                  </a:lnTo>
                  <a:lnTo>
                    <a:pt x="933" y="4"/>
                  </a:lnTo>
                  <a:lnTo>
                    <a:pt x="937" y="4"/>
                  </a:lnTo>
                  <a:lnTo>
                    <a:pt x="942" y="4"/>
                  </a:lnTo>
                  <a:lnTo>
                    <a:pt x="946" y="4"/>
                  </a:lnTo>
                  <a:lnTo>
                    <a:pt x="950" y="4"/>
                  </a:lnTo>
                  <a:lnTo>
                    <a:pt x="955" y="4"/>
                  </a:lnTo>
                  <a:lnTo>
                    <a:pt x="959" y="4"/>
                  </a:lnTo>
                  <a:lnTo>
                    <a:pt x="963" y="4"/>
                  </a:lnTo>
                  <a:lnTo>
                    <a:pt x="967" y="4"/>
                  </a:lnTo>
                  <a:lnTo>
                    <a:pt x="972" y="4"/>
                  </a:lnTo>
                  <a:lnTo>
                    <a:pt x="976" y="4"/>
                  </a:lnTo>
                  <a:lnTo>
                    <a:pt x="980" y="4"/>
                  </a:lnTo>
                  <a:lnTo>
                    <a:pt x="985" y="4"/>
                  </a:lnTo>
                  <a:lnTo>
                    <a:pt x="989" y="4"/>
                  </a:lnTo>
                  <a:lnTo>
                    <a:pt x="993" y="4"/>
                  </a:lnTo>
                  <a:lnTo>
                    <a:pt x="998" y="4"/>
                  </a:lnTo>
                  <a:lnTo>
                    <a:pt x="1002" y="4"/>
                  </a:lnTo>
                  <a:lnTo>
                    <a:pt x="1006" y="4"/>
                  </a:lnTo>
                  <a:lnTo>
                    <a:pt x="1010" y="4"/>
                  </a:lnTo>
                  <a:lnTo>
                    <a:pt x="1015" y="4"/>
                  </a:lnTo>
                  <a:lnTo>
                    <a:pt x="1019" y="4"/>
                  </a:lnTo>
                  <a:lnTo>
                    <a:pt x="1023" y="4"/>
                  </a:lnTo>
                  <a:lnTo>
                    <a:pt x="1027" y="4"/>
                  </a:lnTo>
                  <a:lnTo>
                    <a:pt x="1032" y="4"/>
                  </a:lnTo>
                  <a:lnTo>
                    <a:pt x="1036" y="4"/>
                  </a:lnTo>
                  <a:lnTo>
                    <a:pt x="1040" y="4"/>
                  </a:lnTo>
                  <a:lnTo>
                    <a:pt x="1044" y="4"/>
                  </a:lnTo>
                  <a:lnTo>
                    <a:pt x="1049" y="4"/>
                  </a:lnTo>
                  <a:lnTo>
                    <a:pt x="1053" y="4"/>
                  </a:lnTo>
                  <a:lnTo>
                    <a:pt x="1057" y="4"/>
                  </a:lnTo>
                  <a:lnTo>
                    <a:pt x="1061" y="4"/>
                  </a:lnTo>
                  <a:lnTo>
                    <a:pt x="1066" y="4"/>
                  </a:lnTo>
                  <a:lnTo>
                    <a:pt x="1070" y="4"/>
                  </a:lnTo>
                  <a:lnTo>
                    <a:pt x="1075" y="4"/>
                  </a:lnTo>
                  <a:lnTo>
                    <a:pt x="1079" y="4"/>
                  </a:lnTo>
                  <a:lnTo>
                    <a:pt x="1083" y="4"/>
                  </a:lnTo>
                  <a:lnTo>
                    <a:pt x="1088" y="4"/>
                  </a:lnTo>
                  <a:lnTo>
                    <a:pt x="1092" y="4"/>
                  </a:lnTo>
                  <a:lnTo>
                    <a:pt x="1096" y="4"/>
                  </a:lnTo>
                  <a:lnTo>
                    <a:pt x="1100" y="4"/>
                  </a:lnTo>
                  <a:lnTo>
                    <a:pt x="1105" y="4"/>
                  </a:lnTo>
                  <a:lnTo>
                    <a:pt x="1109" y="4"/>
                  </a:lnTo>
                  <a:lnTo>
                    <a:pt x="1114" y="4"/>
                  </a:lnTo>
                  <a:lnTo>
                    <a:pt x="1118" y="4"/>
                  </a:lnTo>
                  <a:lnTo>
                    <a:pt x="1122" y="4"/>
                  </a:lnTo>
                  <a:lnTo>
                    <a:pt x="1127" y="4"/>
                  </a:lnTo>
                  <a:lnTo>
                    <a:pt x="1131" y="4"/>
                  </a:lnTo>
                  <a:lnTo>
                    <a:pt x="1136" y="4"/>
                  </a:lnTo>
                  <a:lnTo>
                    <a:pt x="1140" y="4"/>
                  </a:lnTo>
                  <a:lnTo>
                    <a:pt x="1144" y="4"/>
                  </a:lnTo>
                  <a:lnTo>
                    <a:pt x="1149" y="4"/>
                  </a:lnTo>
                  <a:lnTo>
                    <a:pt x="1153" y="4"/>
                  </a:lnTo>
                  <a:lnTo>
                    <a:pt x="1158" y="4"/>
                  </a:lnTo>
                  <a:lnTo>
                    <a:pt x="1162" y="4"/>
                  </a:lnTo>
                  <a:lnTo>
                    <a:pt x="1166" y="4"/>
                  </a:lnTo>
                  <a:lnTo>
                    <a:pt x="1171" y="3"/>
                  </a:lnTo>
                  <a:lnTo>
                    <a:pt x="1175" y="4"/>
                  </a:lnTo>
                  <a:lnTo>
                    <a:pt x="1180" y="3"/>
                  </a:lnTo>
                  <a:lnTo>
                    <a:pt x="1184" y="4"/>
                  </a:lnTo>
                  <a:lnTo>
                    <a:pt x="1188" y="4"/>
                  </a:lnTo>
                  <a:lnTo>
                    <a:pt x="1193" y="4"/>
                  </a:lnTo>
                  <a:lnTo>
                    <a:pt x="1197" y="4"/>
                  </a:lnTo>
                  <a:lnTo>
                    <a:pt x="1201" y="4"/>
                  </a:lnTo>
                  <a:lnTo>
                    <a:pt x="1206" y="4"/>
                  </a:lnTo>
                  <a:lnTo>
                    <a:pt x="1210" y="4"/>
                  </a:lnTo>
                  <a:lnTo>
                    <a:pt x="1214" y="4"/>
                  </a:lnTo>
                  <a:lnTo>
                    <a:pt x="1219" y="4"/>
                  </a:lnTo>
                  <a:lnTo>
                    <a:pt x="1223" y="4"/>
                  </a:lnTo>
                  <a:lnTo>
                    <a:pt x="1227" y="4"/>
                  </a:lnTo>
                  <a:lnTo>
                    <a:pt x="1231" y="4"/>
                  </a:lnTo>
                  <a:lnTo>
                    <a:pt x="1236" y="4"/>
                  </a:lnTo>
                  <a:lnTo>
                    <a:pt x="1240" y="4"/>
                  </a:lnTo>
                  <a:lnTo>
                    <a:pt x="1244" y="3"/>
                  </a:lnTo>
                  <a:lnTo>
                    <a:pt x="1249" y="4"/>
                  </a:lnTo>
                  <a:lnTo>
                    <a:pt x="1253" y="4"/>
                  </a:lnTo>
                  <a:lnTo>
                    <a:pt x="1257" y="4"/>
                  </a:lnTo>
                  <a:lnTo>
                    <a:pt x="1262" y="4"/>
                  </a:lnTo>
                  <a:lnTo>
                    <a:pt x="1266" y="4"/>
                  </a:lnTo>
                  <a:lnTo>
                    <a:pt x="1270" y="4"/>
                  </a:lnTo>
                  <a:lnTo>
                    <a:pt x="1275" y="4"/>
                  </a:lnTo>
                  <a:lnTo>
                    <a:pt x="1279" y="4"/>
                  </a:lnTo>
                  <a:lnTo>
                    <a:pt x="1283" y="4"/>
                  </a:lnTo>
                  <a:lnTo>
                    <a:pt x="1288" y="4"/>
                  </a:lnTo>
                  <a:lnTo>
                    <a:pt x="1292" y="4"/>
                  </a:lnTo>
                  <a:lnTo>
                    <a:pt x="1296" y="4"/>
                  </a:lnTo>
                  <a:lnTo>
                    <a:pt x="1301" y="4"/>
                  </a:lnTo>
                  <a:lnTo>
                    <a:pt x="1305" y="4"/>
                  </a:lnTo>
                  <a:lnTo>
                    <a:pt x="1309" y="4"/>
                  </a:lnTo>
                  <a:lnTo>
                    <a:pt x="1313" y="4"/>
                  </a:lnTo>
                  <a:lnTo>
                    <a:pt x="1318" y="4"/>
                  </a:lnTo>
                  <a:lnTo>
                    <a:pt x="1322" y="4"/>
                  </a:lnTo>
                  <a:lnTo>
                    <a:pt x="1326" y="4"/>
                  </a:lnTo>
                  <a:lnTo>
                    <a:pt x="1331" y="4"/>
                  </a:lnTo>
                  <a:lnTo>
                    <a:pt x="1335" y="4"/>
                  </a:lnTo>
                  <a:lnTo>
                    <a:pt x="1339" y="4"/>
                  </a:lnTo>
                  <a:lnTo>
                    <a:pt x="1344" y="4"/>
                  </a:lnTo>
                  <a:lnTo>
                    <a:pt x="1348" y="4"/>
                  </a:lnTo>
                  <a:lnTo>
                    <a:pt x="1353" y="4"/>
                  </a:lnTo>
                  <a:lnTo>
                    <a:pt x="1357" y="4"/>
                  </a:lnTo>
                  <a:lnTo>
                    <a:pt x="1361" y="4"/>
                  </a:lnTo>
                  <a:lnTo>
                    <a:pt x="1365" y="4"/>
                  </a:lnTo>
                  <a:lnTo>
                    <a:pt x="1370" y="4"/>
                  </a:lnTo>
                  <a:lnTo>
                    <a:pt x="1374" y="4"/>
                  </a:lnTo>
                  <a:lnTo>
                    <a:pt x="1379" y="3"/>
                  </a:lnTo>
                  <a:lnTo>
                    <a:pt x="1383" y="4"/>
                  </a:lnTo>
                  <a:lnTo>
                    <a:pt x="1387" y="4"/>
                  </a:lnTo>
                  <a:lnTo>
                    <a:pt x="1392" y="4"/>
                  </a:lnTo>
                  <a:lnTo>
                    <a:pt x="1396" y="4"/>
                  </a:lnTo>
                  <a:lnTo>
                    <a:pt x="1400" y="4"/>
                  </a:lnTo>
                  <a:lnTo>
                    <a:pt x="1405" y="4"/>
                  </a:lnTo>
                  <a:lnTo>
                    <a:pt x="1409" y="4"/>
                  </a:lnTo>
                  <a:lnTo>
                    <a:pt x="1413" y="4"/>
                  </a:lnTo>
                  <a:lnTo>
                    <a:pt x="1418" y="4"/>
                  </a:lnTo>
                  <a:lnTo>
                    <a:pt x="1422" y="4"/>
                  </a:lnTo>
                  <a:lnTo>
                    <a:pt x="1427" y="4"/>
                  </a:lnTo>
                  <a:lnTo>
                    <a:pt x="1431" y="4"/>
                  </a:lnTo>
                  <a:lnTo>
                    <a:pt x="1435" y="4"/>
                  </a:lnTo>
                  <a:lnTo>
                    <a:pt x="1440" y="4"/>
                  </a:lnTo>
                  <a:lnTo>
                    <a:pt x="1444" y="4"/>
                  </a:lnTo>
                  <a:lnTo>
                    <a:pt x="1449" y="4"/>
                  </a:lnTo>
                  <a:lnTo>
                    <a:pt x="1453" y="4"/>
                  </a:lnTo>
                  <a:lnTo>
                    <a:pt x="1458" y="4"/>
                  </a:lnTo>
                  <a:lnTo>
                    <a:pt x="1462" y="4"/>
                  </a:lnTo>
                  <a:lnTo>
                    <a:pt x="1466" y="4"/>
                  </a:lnTo>
                  <a:lnTo>
                    <a:pt x="1470" y="4"/>
                  </a:lnTo>
                  <a:lnTo>
                    <a:pt x="1475" y="4"/>
                  </a:lnTo>
                  <a:lnTo>
                    <a:pt x="1479" y="4"/>
                  </a:lnTo>
                  <a:lnTo>
                    <a:pt x="1483" y="4"/>
                  </a:lnTo>
                  <a:lnTo>
                    <a:pt x="1488" y="4"/>
                  </a:lnTo>
                  <a:lnTo>
                    <a:pt x="1492" y="4"/>
                  </a:lnTo>
                  <a:lnTo>
                    <a:pt x="1497" y="4"/>
                  </a:lnTo>
                  <a:lnTo>
                    <a:pt x="1501" y="4"/>
                  </a:lnTo>
                  <a:lnTo>
                    <a:pt x="1506" y="4"/>
                  </a:lnTo>
                  <a:lnTo>
                    <a:pt x="1510" y="4"/>
                  </a:lnTo>
                  <a:lnTo>
                    <a:pt x="1514" y="4"/>
                  </a:lnTo>
                  <a:lnTo>
                    <a:pt x="1519" y="4"/>
                  </a:lnTo>
                  <a:lnTo>
                    <a:pt x="1523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7" y="4"/>
                  </a:lnTo>
                  <a:lnTo>
                    <a:pt x="1541" y="3"/>
                  </a:lnTo>
                  <a:lnTo>
                    <a:pt x="1546" y="4"/>
                  </a:lnTo>
                  <a:lnTo>
                    <a:pt x="1550" y="4"/>
                  </a:lnTo>
                  <a:lnTo>
                    <a:pt x="1554" y="4"/>
                  </a:lnTo>
                  <a:lnTo>
                    <a:pt x="1559" y="4"/>
                  </a:lnTo>
                  <a:lnTo>
                    <a:pt x="1563" y="4"/>
                  </a:lnTo>
                  <a:lnTo>
                    <a:pt x="1568" y="4"/>
                  </a:lnTo>
                  <a:lnTo>
                    <a:pt x="1572" y="4"/>
                  </a:lnTo>
                  <a:lnTo>
                    <a:pt x="1577" y="4"/>
                  </a:lnTo>
                  <a:lnTo>
                    <a:pt x="1581" y="4"/>
                  </a:lnTo>
                  <a:lnTo>
                    <a:pt x="1585" y="4"/>
                  </a:lnTo>
                  <a:lnTo>
                    <a:pt x="1590" y="4"/>
                  </a:lnTo>
                  <a:lnTo>
                    <a:pt x="1594" y="4"/>
                  </a:lnTo>
                  <a:lnTo>
                    <a:pt x="1599" y="4"/>
                  </a:lnTo>
                  <a:lnTo>
                    <a:pt x="1603" y="4"/>
                  </a:lnTo>
                  <a:lnTo>
                    <a:pt x="1608" y="4"/>
                  </a:lnTo>
                  <a:lnTo>
                    <a:pt x="1612" y="4"/>
                  </a:lnTo>
                  <a:lnTo>
                    <a:pt x="1617" y="4"/>
                  </a:lnTo>
                  <a:lnTo>
                    <a:pt x="1621" y="4"/>
                  </a:lnTo>
                  <a:lnTo>
                    <a:pt x="1625" y="4"/>
                  </a:lnTo>
                  <a:lnTo>
                    <a:pt x="1630" y="4"/>
                  </a:lnTo>
                  <a:lnTo>
                    <a:pt x="1634" y="4"/>
                  </a:lnTo>
                  <a:lnTo>
                    <a:pt x="1639" y="4"/>
                  </a:lnTo>
                  <a:lnTo>
                    <a:pt x="1643" y="4"/>
                  </a:lnTo>
                  <a:lnTo>
                    <a:pt x="1648" y="4"/>
                  </a:lnTo>
                  <a:lnTo>
                    <a:pt x="1652" y="4"/>
                  </a:lnTo>
                  <a:lnTo>
                    <a:pt x="1657" y="4"/>
                  </a:lnTo>
                  <a:lnTo>
                    <a:pt x="1661" y="4"/>
                  </a:lnTo>
                  <a:lnTo>
                    <a:pt x="1665" y="4"/>
                  </a:lnTo>
                  <a:lnTo>
                    <a:pt x="1670" y="4"/>
                  </a:lnTo>
                  <a:lnTo>
                    <a:pt x="1675" y="3"/>
                  </a:lnTo>
                  <a:lnTo>
                    <a:pt x="1679" y="4"/>
                  </a:lnTo>
                  <a:lnTo>
                    <a:pt x="1683" y="0"/>
                  </a:lnTo>
                  <a:lnTo>
                    <a:pt x="1688" y="0"/>
                  </a:lnTo>
                  <a:lnTo>
                    <a:pt x="1692" y="4"/>
                  </a:lnTo>
                  <a:lnTo>
                    <a:pt x="1697" y="4"/>
                  </a:lnTo>
                  <a:lnTo>
                    <a:pt x="1701" y="4"/>
                  </a:lnTo>
                  <a:lnTo>
                    <a:pt x="1706" y="4"/>
                  </a:lnTo>
                  <a:lnTo>
                    <a:pt x="1710" y="3"/>
                  </a:lnTo>
                  <a:lnTo>
                    <a:pt x="1715" y="4"/>
                  </a:lnTo>
                  <a:lnTo>
                    <a:pt x="1719" y="4"/>
                  </a:lnTo>
                  <a:lnTo>
                    <a:pt x="1724" y="4"/>
                  </a:lnTo>
                  <a:lnTo>
                    <a:pt x="1728" y="4"/>
                  </a:lnTo>
                  <a:lnTo>
                    <a:pt x="1732" y="3"/>
                  </a:lnTo>
                  <a:lnTo>
                    <a:pt x="1737" y="3"/>
                  </a:lnTo>
                  <a:lnTo>
                    <a:pt x="1741" y="4"/>
                  </a:lnTo>
                  <a:lnTo>
                    <a:pt x="1746" y="4"/>
                  </a:lnTo>
                  <a:lnTo>
                    <a:pt x="1750" y="3"/>
                  </a:lnTo>
                  <a:lnTo>
                    <a:pt x="1755" y="4"/>
                  </a:lnTo>
                  <a:lnTo>
                    <a:pt x="1759" y="4"/>
                  </a:lnTo>
                  <a:lnTo>
                    <a:pt x="1764" y="4"/>
                  </a:lnTo>
                  <a:lnTo>
                    <a:pt x="1768" y="4"/>
                  </a:lnTo>
                  <a:lnTo>
                    <a:pt x="1773" y="4"/>
                  </a:lnTo>
                  <a:lnTo>
                    <a:pt x="1778" y="4"/>
                  </a:lnTo>
                  <a:lnTo>
                    <a:pt x="1782" y="4"/>
                  </a:lnTo>
                  <a:lnTo>
                    <a:pt x="1787" y="4"/>
                  </a:lnTo>
                  <a:lnTo>
                    <a:pt x="1791" y="4"/>
                  </a:lnTo>
                  <a:lnTo>
                    <a:pt x="1796" y="4"/>
                  </a:lnTo>
                  <a:lnTo>
                    <a:pt x="1801" y="4"/>
                  </a:lnTo>
                  <a:lnTo>
                    <a:pt x="1805" y="4"/>
                  </a:lnTo>
                  <a:lnTo>
                    <a:pt x="1810" y="4"/>
                  </a:lnTo>
                  <a:lnTo>
                    <a:pt x="1815" y="4"/>
                  </a:lnTo>
                  <a:lnTo>
                    <a:pt x="1819" y="4"/>
                  </a:lnTo>
                  <a:lnTo>
                    <a:pt x="1824" y="3"/>
                  </a:lnTo>
                  <a:lnTo>
                    <a:pt x="1828" y="3"/>
                  </a:lnTo>
                  <a:lnTo>
                    <a:pt x="1833" y="4"/>
                  </a:lnTo>
                  <a:lnTo>
                    <a:pt x="1837" y="4"/>
                  </a:lnTo>
                  <a:lnTo>
                    <a:pt x="1842" y="4"/>
                  </a:lnTo>
                  <a:lnTo>
                    <a:pt x="1847" y="3"/>
                  </a:lnTo>
                  <a:lnTo>
                    <a:pt x="1851" y="4"/>
                  </a:lnTo>
                  <a:lnTo>
                    <a:pt x="1856" y="3"/>
                  </a:lnTo>
                  <a:lnTo>
                    <a:pt x="1860" y="3"/>
                  </a:lnTo>
                  <a:lnTo>
                    <a:pt x="1865" y="3"/>
                  </a:lnTo>
                  <a:lnTo>
                    <a:pt x="1870" y="3"/>
                  </a:lnTo>
                  <a:lnTo>
                    <a:pt x="1875" y="3"/>
                  </a:lnTo>
                  <a:lnTo>
                    <a:pt x="1879" y="4"/>
                  </a:lnTo>
                  <a:lnTo>
                    <a:pt x="1884" y="4"/>
                  </a:lnTo>
                  <a:lnTo>
                    <a:pt x="1889" y="4"/>
                  </a:lnTo>
                  <a:lnTo>
                    <a:pt x="1893" y="4"/>
                  </a:lnTo>
                  <a:lnTo>
                    <a:pt x="1898" y="4"/>
                  </a:lnTo>
                  <a:lnTo>
                    <a:pt x="1903" y="4"/>
                  </a:lnTo>
                  <a:lnTo>
                    <a:pt x="1907" y="4"/>
                  </a:lnTo>
                  <a:lnTo>
                    <a:pt x="1912" y="3"/>
                  </a:lnTo>
                  <a:lnTo>
                    <a:pt x="1916" y="4"/>
                  </a:lnTo>
                  <a:lnTo>
                    <a:pt x="1921" y="4"/>
                  </a:lnTo>
                  <a:lnTo>
                    <a:pt x="1926" y="4"/>
                  </a:lnTo>
                  <a:lnTo>
                    <a:pt x="1930" y="4"/>
                  </a:lnTo>
                  <a:lnTo>
                    <a:pt x="1935" y="4"/>
                  </a:lnTo>
                  <a:lnTo>
                    <a:pt x="1940" y="4"/>
                  </a:lnTo>
                  <a:lnTo>
                    <a:pt x="1945" y="4"/>
                  </a:lnTo>
                  <a:lnTo>
                    <a:pt x="1949" y="3"/>
                  </a:lnTo>
                  <a:lnTo>
                    <a:pt x="1954" y="4"/>
                  </a:lnTo>
                  <a:lnTo>
                    <a:pt x="1959" y="4"/>
                  </a:lnTo>
                  <a:lnTo>
                    <a:pt x="1963" y="4"/>
                  </a:lnTo>
                  <a:lnTo>
                    <a:pt x="1968" y="4"/>
                  </a:lnTo>
                  <a:lnTo>
                    <a:pt x="1973" y="4"/>
                  </a:lnTo>
                  <a:lnTo>
                    <a:pt x="1977" y="4"/>
                  </a:lnTo>
                  <a:lnTo>
                    <a:pt x="1982" y="3"/>
                  </a:lnTo>
                  <a:lnTo>
                    <a:pt x="1986" y="4"/>
                  </a:lnTo>
                  <a:lnTo>
                    <a:pt x="1991" y="4"/>
                  </a:lnTo>
                  <a:lnTo>
                    <a:pt x="1996" y="3"/>
                  </a:lnTo>
                  <a:lnTo>
                    <a:pt x="2000" y="4"/>
                  </a:lnTo>
                  <a:lnTo>
                    <a:pt x="2005" y="4"/>
                  </a:lnTo>
                  <a:lnTo>
                    <a:pt x="2009" y="4"/>
                  </a:lnTo>
                  <a:lnTo>
                    <a:pt x="2014" y="4"/>
                  </a:lnTo>
                  <a:lnTo>
                    <a:pt x="2019" y="3"/>
                  </a:lnTo>
                  <a:lnTo>
                    <a:pt x="2024" y="4"/>
                  </a:lnTo>
                  <a:lnTo>
                    <a:pt x="2028" y="4"/>
                  </a:lnTo>
                  <a:lnTo>
                    <a:pt x="2033" y="4"/>
                  </a:lnTo>
                  <a:lnTo>
                    <a:pt x="2037" y="4"/>
                  </a:lnTo>
                  <a:lnTo>
                    <a:pt x="2042" y="4"/>
                  </a:lnTo>
                  <a:lnTo>
                    <a:pt x="2047" y="4"/>
                  </a:lnTo>
                  <a:lnTo>
                    <a:pt x="2052" y="4"/>
                  </a:lnTo>
                  <a:lnTo>
                    <a:pt x="2056" y="4"/>
                  </a:lnTo>
                  <a:lnTo>
                    <a:pt x="2061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5" y="4"/>
                  </a:lnTo>
                  <a:lnTo>
                    <a:pt x="2079" y="3"/>
                  </a:lnTo>
                  <a:lnTo>
                    <a:pt x="2084" y="4"/>
                  </a:lnTo>
                  <a:lnTo>
                    <a:pt x="2088" y="4"/>
                  </a:lnTo>
                  <a:lnTo>
                    <a:pt x="2093" y="3"/>
                  </a:lnTo>
                  <a:lnTo>
                    <a:pt x="2098" y="4"/>
                  </a:lnTo>
                  <a:lnTo>
                    <a:pt x="2102" y="4"/>
                  </a:lnTo>
                  <a:lnTo>
                    <a:pt x="2107" y="4"/>
                  </a:lnTo>
                  <a:lnTo>
                    <a:pt x="2111" y="4"/>
                  </a:lnTo>
                  <a:lnTo>
                    <a:pt x="2116" y="4"/>
                  </a:lnTo>
                  <a:lnTo>
                    <a:pt x="2120" y="4"/>
                  </a:lnTo>
                  <a:lnTo>
                    <a:pt x="2125" y="4"/>
                  </a:lnTo>
                  <a:lnTo>
                    <a:pt x="2130" y="4"/>
                  </a:lnTo>
                  <a:lnTo>
                    <a:pt x="2134" y="4"/>
                  </a:lnTo>
                  <a:lnTo>
                    <a:pt x="2139" y="4"/>
                  </a:lnTo>
                  <a:lnTo>
                    <a:pt x="2143" y="4"/>
                  </a:lnTo>
                  <a:lnTo>
                    <a:pt x="2148" y="4"/>
                  </a:lnTo>
                  <a:lnTo>
                    <a:pt x="2152" y="4"/>
                  </a:lnTo>
                  <a:lnTo>
                    <a:pt x="2157" y="4"/>
                  </a:lnTo>
                  <a:lnTo>
                    <a:pt x="2161" y="4"/>
                  </a:lnTo>
                  <a:lnTo>
                    <a:pt x="2166" y="4"/>
                  </a:lnTo>
                  <a:lnTo>
                    <a:pt x="2170" y="4"/>
                  </a:lnTo>
                  <a:lnTo>
                    <a:pt x="2174" y="4"/>
                  </a:lnTo>
                  <a:lnTo>
                    <a:pt x="2179" y="4"/>
                  </a:lnTo>
                  <a:lnTo>
                    <a:pt x="2183" y="4"/>
                  </a:lnTo>
                  <a:lnTo>
                    <a:pt x="2188" y="4"/>
                  </a:lnTo>
                  <a:lnTo>
                    <a:pt x="2192" y="4"/>
                  </a:lnTo>
                  <a:lnTo>
                    <a:pt x="2197" y="4"/>
                  </a:lnTo>
                  <a:lnTo>
                    <a:pt x="2201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5" y="3"/>
                  </a:lnTo>
                  <a:lnTo>
                    <a:pt x="2220" y="4"/>
                  </a:lnTo>
                  <a:lnTo>
                    <a:pt x="2224" y="4"/>
                  </a:lnTo>
                  <a:lnTo>
                    <a:pt x="2229" y="4"/>
                  </a:lnTo>
                  <a:lnTo>
                    <a:pt x="2233" y="4"/>
                  </a:lnTo>
                  <a:lnTo>
                    <a:pt x="2238" y="4"/>
                  </a:lnTo>
                  <a:lnTo>
                    <a:pt x="2242" y="4"/>
                  </a:lnTo>
                  <a:lnTo>
                    <a:pt x="2247" y="4"/>
                  </a:lnTo>
                  <a:lnTo>
                    <a:pt x="2251" y="4"/>
                  </a:lnTo>
                  <a:lnTo>
                    <a:pt x="2256" y="4"/>
                  </a:lnTo>
                  <a:lnTo>
                    <a:pt x="2261" y="3"/>
                  </a:lnTo>
                  <a:lnTo>
                    <a:pt x="2265" y="3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8" y="4"/>
                  </a:lnTo>
                  <a:lnTo>
                    <a:pt x="2283" y="4"/>
                  </a:lnTo>
                  <a:lnTo>
                    <a:pt x="2288" y="4"/>
                  </a:lnTo>
                  <a:lnTo>
                    <a:pt x="2292" y="4"/>
                  </a:lnTo>
                  <a:lnTo>
                    <a:pt x="2297" y="4"/>
                  </a:lnTo>
                  <a:lnTo>
                    <a:pt x="2301" y="4"/>
                  </a:lnTo>
                  <a:lnTo>
                    <a:pt x="2306" y="3"/>
                  </a:lnTo>
                  <a:lnTo>
                    <a:pt x="2310" y="4"/>
                  </a:lnTo>
                  <a:lnTo>
                    <a:pt x="2315" y="4"/>
                  </a:lnTo>
                  <a:lnTo>
                    <a:pt x="2319" y="4"/>
                  </a:lnTo>
                  <a:lnTo>
                    <a:pt x="2324" y="4"/>
                  </a:lnTo>
                  <a:lnTo>
                    <a:pt x="2329" y="4"/>
                  </a:lnTo>
                  <a:lnTo>
                    <a:pt x="2333" y="4"/>
                  </a:lnTo>
                  <a:lnTo>
                    <a:pt x="2338" y="4"/>
                  </a:lnTo>
                  <a:lnTo>
                    <a:pt x="2342" y="4"/>
                  </a:lnTo>
                  <a:lnTo>
                    <a:pt x="2347" y="4"/>
                  </a:lnTo>
                  <a:lnTo>
                    <a:pt x="2351" y="4"/>
                  </a:lnTo>
                  <a:lnTo>
                    <a:pt x="2356" y="4"/>
                  </a:lnTo>
                  <a:lnTo>
                    <a:pt x="2360" y="4"/>
                  </a:lnTo>
                  <a:lnTo>
                    <a:pt x="2365" y="4"/>
                  </a:lnTo>
                  <a:lnTo>
                    <a:pt x="2369" y="4"/>
                  </a:lnTo>
                  <a:lnTo>
                    <a:pt x="2374" y="4"/>
                  </a:lnTo>
                  <a:lnTo>
                    <a:pt x="2378" y="4"/>
                  </a:lnTo>
                  <a:lnTo>
                    <a:pt x="2383" y="4"/>
                  </a:lnTo>
                  <a:lnTo>
                    <a:pt x="2387" y="4"/>
                  </a:lnTo>
                  <a:lnTo>
                    <a:pt x="2392" y="4"/>
                  </a:lnTo>
                  <a:lnTo>
                    <a:pt x="2396" y="4"/>
                  </a:lnTo>
                  <a:lnTo>
                    <a:pt x="2401" y="4"/>
                  </a:lnTo>
                  <a:lnTo>
                    <a:pt x="2406" y="3"/>
                  </a:lnTo>
                  <a:lnTo>
                    <a:pt x="2410" y="4"/>
                  </a:lnTo>
                  <a:lnTo>
                    <a:pt x="2415" y="4"/>
                  </a:lnTo>
                  <a:lnTo>
                    <a:pt x="2420" y="4"/>
                  </a:lnTo>
                  <a:lnTo>
                    <a:pt x="2424" y="4"/>
                  </a:lnTo>
                  <a:lnTo>
                    <a:pt x="2429" y="4"/>
                  </a:lnTo>
                  <a:lnTo>
                    <a:pt x="2433" y="4"/>
                  </a:lnTo>
                  <a:lnTo>
                    <a:pt x="2438" y="4"/>
                  </a:lnTo>
                  <a:lnTo>
                    <a:pt x="2443" y="4"/>
                  </a:lnTo>
                  <a:lnTo>
                    <a:pt x="2447" y="4"/>
                  </a:lnTo>
                  <a:lnTo>
                    <a:pt x="2452" y="4"/>
                  </a:lnTo>
                  <a:lnTo>
                    <a:pt x="2456" y="4"/>
                  </a:lnTo>
                  <a:lnTo>
                    <a:pt x="2461" y="4"/>
                  </a:lnTo>
                  <a:lnTo>
                    <a:pt x="2465" y="4"/>
                  </a:lnTo>
                  <a:lnTo>
                    <a:pt x="2470" y="3"/>
                  </a:lnTo>
                  <a:lnTo>
                    <a:pt x="2474" y="4"/>
                  </a:lnTo>
                  <a:lnTo>
                    <a:pt x="2479" y="3"/>
                  </a:lnTo>
                  <a:lnTo>
                    <a:pt x="2484" y="4"/>
                  </a:lnTo>
                  <a:lnTo>
                    <a:pt x="2488" y="4"/>
                  </a:lnTo>
                  <a:lnTo>
                    <a:pt x="2493" y="4"/>
                  </a:lnTo>
                  <a:lnTo>
                    <a:pt x="2497" y="4"/>
                  </a:lnTo>
                  <a:lnTo>
                    <a:pt x="2502" y="4"/>
                  </a:lnTo>
                  <a:lnTo>
                    <a:pt x="2507" y="4"/>
                  </a:lnTo>
                  <a:lnTo>
                    <a:pt x="2511" y="4"/>
                  </a:lnTo>
                  <a:lnTo>
                    <a:pt x="2516" y="4"/>
                  </a:lnTo>
                  <a:lnTo>
                    <a:pt x="2520" y="4"/>
                  </a:lnTo>
                  <a:lnTo>
                    <a:pt x="2525" y="4"/>
                  </a:lnTo>
                  <a:lnTo>
                    <a:pt x="2530" y="4"/>
                  </a:lnTo>
                  <a:lnTo>
                    <a:pt x="2534" y="4"/>
                  </a:lnTo>
                  <a:lnTo>
                    <a:pt x="2539" y="4"/>
                  </a:lnTo>
                  <a:lnTo>
                    <a:pt x="2543" y="4"/>
                  </a:lnTo>
                  <a:lnTo>
                    <a:pt x="2548" y="4"/>
                  </a:lnTo>
                  <a:lnTo>
                    <a:pt x="2553" y="4"/>
                  </a:lnTo>
                  <a:lnTo>
                    <a:pt x="2557" y="4"/>
                  </a:lnTo>
                  <a:lnTo>
                    <a:pt x="2562" y="3"/>
                  </a:lnTo>
                  <a:lnTo>
                    <a:pt x="2566" y="4"/>
                  </a:lnTo>
                  <a:lnTo>
                    <a:pt x="2571" y="4"/>
                  </a:lnTo>
                  <a:lnTo>
                    <a:pt x="2576" y="4"/>
                  </a:lnTo>
                  <a:lnTo>
                    <a:pt x="2580" y="4"/>
                  </a:lnTo>
                  <a:lnTo>
                    <a:pt x="2585" y="4"/>
                  </a:lnTo>
                  <a:lnTo>
                    <a:pt x="2590" y="4"/>
                  </a:lnTo>
                  <a:lnTo>
                    <a:pt x="2594" y="4"/>
                  </a:lnTo>
                  <a:lnTo>
                    <a:pt x="2599" y="4"/>
                  </a:lnTo>
                  <a:lnTo>
                    <a:pt x="2603" y="4"/>
                  </a:lnTo>
                  <a:lnTo>
                    <a:pt x="2608" y="4"/>
                  </a:lnTo>
                  <a:lnTo>
                    <a:pt x="2612" y="4"/>
                  </a:lnTo>
                  <a:lnTo>
                    <a:pt x="2617" y="3"/>
                  </a:lnTo>
                  <a:lnTo>
                    <a:pt x="2621" y="4"/>
                  </a:lnTo>
                  <a:lnTo>
                    <a:pt x="2626" y="4"/>
                  </a:lnTo>
                  <a:lnTo>
                    <a:pt x="2630" y="4"/>
                  </a:lnTo>
                  <a:lnTo>
                    <a:pt x="2634" y="4"/>
                  </a:lnTo>
                  <a:lnTo>
                    <a:pt x="2639" y="4"/>
                  </a:lnTo>
                  <a:lnTo>
                    <a:pt x="2644" y="3"/>
                  </a:lnTo>
                  <a:lnTo>
                    <a:pt x="2648" y="4"/>
                  </a:lnTo>
                  <a:lnTo>
                    <a:pt x="2653" y="4"/>
                  </a:lnTo>
                  <a:lnTo>
                    <a:pt x="2657" y="3"/>
                  </a:lnTo>
                  <a:lnTo>
                    <a:pt x="2662" y="4"/>
                  </a:lnTo>
                  <a:lnTo>
                    <a:pt x="2666" y="4"/>
                  </a:lnTo>
                  <a:lnTo>
                    <a:pt x="2671" y="3"/>
                  </a:lnTo>
                  <a:lnTo>
                    <a:pt x="2676" y="3"/>
                  </a:lnTo>
                  <a:lnTo>
                    <a:pt x="2680" y="4"/>
                  </a:lnTo>
                  <a:lnTo>
                    <a:pt x="2685" y="4"/>
                  </a:lnTo>
                  <a:lnTo>
                    <a:pt x="2689" y="4"/>
                  </a:lnTo>
                  <a:lnTo>
                    <a:pt x="2694" y="4"/>
                  </a:lnTo>
                  <a:lnTo>
                    <a:pt x="2698" y="4"/>
                  </a:lnTo>
                  <a:lnTo>
                    <a:pt x="2703" y="3"/>
                  </a:lnTo>
                  <a:lnTo>
                    <a:pt x="2707" y="3"/>
                  </a:lnTo>
                  <a:lnTo>
                    <a:pt x="2712" y="4"/>
                  </a:lnTo>
                  <a:lnTo>
                    <a:pt x="2716" y="4"/>
                  </a:lnTo>
                  <a:lnTo>
                    <a:pt x="2721" y="4"/>
                  </a:lnTo>
                  <a:lnTo>
                    <a:pt x="2725" y="4"/>
                  </a:lnTo>
                  <a:lnTo>
                    <a:pt x="2730" y="4"/>
                  </a:lnTo>
                  <a:lnTo>
                    <a:pt x="2734" y="3"/>
                  </a:lnTo>
                  <a:lnTo>
                    <a:pt x="2739" y="4"/>
                  </a:lnTo>
                  <a:lnTo>
                    <a:pt x="2744" y="3"/>
                  </a:lnTo>
                  <a:lnTo>
                    <a:pt x="2748" y="4"/>
                  </a:lnTo>
                  <a:lnTo>
                    <a:pt x="2753" y="4"/>
                  </a:lnTo>
                  <a:lnTo>
                    <a:pt x="2757" y="3"/>
                  </a:lnTo>
                  <a:lnTo>
                    <a:pt x="2762" y="4"/>
                  </a:lnTo>
                  <a:lnTo>
                    <a:pt x="2766" y="3"/>
                  </a:lnTo>
                  <a:lnTo>
                    <a:pt x="2771" y="4"/>
                  </a:lnTo>
                  <a:lnTo>
                    <a:pt x="2775" y="4"/>
                  </a:lnTo>
                  <a:lnTo>
                    <a:pt x="2780" y="4"/>
                  </a:lnTo>
                  <a:lnTo>
                    <a:pt x="2784" y="4"/>
                  </a:lnTo>
                  <a:lnTo>
                    <a:pt x="2789" y="4"/>
                  </a:lnTo>
                  <a:lnTo>
                    <a:pt x="2793" y="3"/>
                  </a:lnTo>
                  <a:lnTo>
                    <a:pt x="2798" y="4"/>
                  </a:lnTo>
                  <a:lnTo>
                    <a:pt x="2802" y="4"/>
                  </a:lnTo>
                  <a:lnTo>
                    <a:pt x="2807" y="3"/>
                  </a:lnTo>
                  <a:lnTo>
                    <a:pt x="2811" y="4"/>
                  </a:lnTo>
                  <a:lnTo>
                    <a:pt x="2816" y="4"/>
                  </a:lnTo>
                  <a:lnTo>
                    <a:pt x="2820" y="4"/>
                  </a:lnTo>
                  <a:lnTo>
                    <a:pt x="2825" y="4"/>
                  </a:lnTo>
                  <a:lnTo>
                    <a:pt x="2829" y="4"/>
                  </a:lnTo>
                  <a:lnTo>
                    <a:pt x="2833" y="4"/>
                  </a:lnTo>
                  <a:lnTo>
                    <a:pt x="2838" y="4"/>
                  </a:lnTo>
                  <a:lnTo>
                    <a:pt x="2842" y="4"/>
                  </a:lnTo>
                  <a:lnTo>
                    <a:pt x="2847" y="4"/>
                  </a:lnTo>
                  <a:lnTo>
                    <a:pt x="2851" y="4"/>
                  </a:lnTo>
                  <a:lnTo>
                    <a:pt x="2856" y="4"/>
                  </a:lnTo>
                  <a:lnTo>
                    <a:pt x="2860" y="4"/>
                  </a:lnTo>
                  <a:lnTo>
                    <a:pt x="2865" y="4"/>
                  </a:lnTo>
                  <a:lnTo>
                    <a:pt x="2870" y="3"/>
                  </a:lnTo>
                  <a:lnTo>
                    <a:pt x="2874" y="4"/>
                  </a:lnTo>
                  <a:lnTo>
                    <a:pt x="2879" y="4"/>
                  </a:lnTo>
                  <a:lnTo>
                    <a:pt x="2883" y="4"/>
                  </a:lnTo>
                  <a:lnTo>
                    <a:pt x="2888" y="4"/>
                  </a:lnTo>
                  <a:lnTo>
                    <a:pt x="2892" y="3"/>
                  </a:lnTo>
                  <a:lnTo>
                    <a:pt x="2897" y="3"/>
                  </a:lnTo>
                  <a:lnTo>
                    <a:pt x="2901" y="4"/>
                  </a:lnTo>
                  <a:lnTo>
                    <a:pt x="2906" y="4"/>
                  </a:lnTo>
                  <a:lnTo>
                    <a:pt x="2911" y="4"/>
                  </a:lnTo>
                  <a:lnTo>
                    <a:pt x="2915" y="3"/>
                  </a:lnTo>
                  <a:lnTo>
                    <a:pt x="2920" y="4"/>
                  </a:lnTo>
                  <a:lnTo>
                    <a:pt x="2924" y="4"/>
                  </a:lnTo>
                  <a:lnTo>
                    <a:pt x="2929" y="4"/>
                  </a:lnTo>
                  <a:lnTo>
                    <a:pt x="2933" y="4"/>
                  </a:lnTo>
                  <a:lnTo>
                    <a:pt x="2938" y="4"/>
                  </a:lnTo>
                  <a:lnTo>
                    <a:pt x="2943" y="4"/>
                  </a:lnTo>
                  <a:lnTo>
                    <a:pt x="2947" y="4"/>
                  </a:lnTo>
                  <a:lnTo>
                    <a:pt x="2952" y="4"/>
                  </a:lnTo>
                  <a:lnTo>
                    <a:pt x="2956" y="4"/>
                  </a:lnTo>
                  <a:lnTo>
                    <a:pt x="2961" y="4"/>
                  </a:lnTo>
                  <a:lnTo>
                    <a:pt x="2965" y="3"/>
                  </a:lnTo>
                  <a:lnTo>
                    <a:pt x="2970" y="4"/>
                  </a:lnTo>
                  <a:lnTo>
                    <a:pt x="2975" y="4"/>
                  </a:lnTo>
                  <a:lnTo>
                    <a:pt x="2979" y="4"/>
                  </a:lnTo>
                  <a:lnTo>
                    <a:pt x="2984" y="3"/>
                  </a:lnTo>
                  <a:lnTo>
                    <a:pt x="2988" y="4"/>
                  </a:lnTo>
                  <a:lnTo>
                    <a:pt x="2993" y="4"/>
                  </a:lnTo>
                  <a:lnTo>
                    <a:pt x="2997" y="3"/>
                  </a:lnTo>
                  <a:lnTo>
                    <a:pt x="3002" y="4"/>
                  </a:lnTo>
                  <a:lnTo>
                    <a:pt x="3006" y="4"/>
                  </a:lnTo>
                  <a:lnTo>
                    <a:pt x="3011" y="3"/>
                  </a:lnTo>
                  <a:lnTo>
                    <a:pt x="3015" y="4"/>
                  </a:lnTo>
                  <a:lnTo>
                    <a:pt x="3020" y="4"/>
                  </a:lnTo>
                  <a:lnTo>
                    <a:pt x="3024" y="3"/>
                  </a:lnTo>
                  <a:lnTo>
                    <a:pt x="3029" y="3"/>
                  </a:lnTo>
                  <a:lnTo>
                    <a:pt x="3033" y="4"/>
                  </a:lnTo>
                  <a:lnTo>
                    <a:pt x="3038" y="3"/>
                  </a:lnTo>
                  <a:lnTo>
                    <a:pt x="3043" y="4"/>
                  </a:lnTo>
                  <a:lnTo>
                    <a:pt x="3047" y="4"/>
                  </a:lnTo>
                  <a:lnTo>
                    <a:pt x="3051" y="4"/>
                  </a:lnTo>
                  <a:lnTo>
                    <a:pt x="3056" y="4"/>
                  </a:lnTo>
                  <a:lnTo>
                    <a:pt x="3060" y="4"/>
                  </a:lnTo>
                  <a:lnTo>
                    <a:pt x="3065" y="4"/>
                  </a:lnTo>
                  <a:lnTo>
                    <a:pt x="3069" y="4"/>
                  </a:lnTo>
                  <a:lnTo>
                    <a:pt x="3074" y="4"/>
                  </a:lnTo>
                  <a:lnTo>
                    <a:pt x="3078" y="4"/>
                  </a:lnTo>
                  <a:lnTo>
                    <a:pt x="3083" y="4"/>
                  </a:lnTo>
                  <a:lnTo>
                    <a:pt x="3087" y="4"/>
                  </a:lnTo>
                  <a:lnTo>
                    <a:pt x="3091" y="4"/>
                  </a:lnTo>
                  <a:lnTo>
                    <a:pt x="3096" y="4"/>
                  </a:lnTo>
                  <a:lnTo>
                    <a:pt x="3100" y="4"/>
                  </a:lnTo>
                  <a:lnTo>
                    <a:pt x="3105" y="4"/>
                  </a:lnTo>
                  <a:lnTo>
                    <a:pt x="3109" y="4"/>
                  </a:lnTo>
                  <a:lnTo>
                    <a:pt x="3114" y="3"/>
                  </a:lnTo>
                  <a:lnTo>
                    <a:pt x="3118" y="4"/>
                  </a:lnTo>
                  <a:lnTo>
                    <a:pt x="3123" y="3"/>
                  </a:lnTo>
                  <a:lnTo>
                    <a:pt x="3127" y="3"/>
                  </a:lnTo>
                  <a:lnTo>
                    <a:pt x="3132" y="4"/>
                  </a:lnTo>
                  <a:lnTo>
                    <a:pt x="3136" y="4"/>
                  </a:lnTo>
                  <a:lnTo>
                    <a:pt x="3141" y="4"/>
                  </a:lnTo>
                  <a:lnTo>
                    <a:pt x="3145" y="4"/>
                  </a:lnTo>
                  <a:lnTo>
                    <a:pt x="3150" y="4"/>
                  </a:lnTo>
                  <a:lnTo>
                    <a:pt x="3154" y="4"/>
                  </a:lnTo>
                  <a:lnTo>
                    <a:pt x="3159" y="4"/>
                  </a:lnTo>
                  <a:lnTo>
                    <a:pt x="3163" y="4"/>
                  </a:lnTo>
                  <a:lnTo>
                    <a:pt x="3168" y="4"/>
                  </a:lnTo>
                  <a:lnTo>
                    <a:pt x="3172" y="4"/>
                  </a:lnTo>
                  <a:lnTo>
                    <a:pt x="3177" y="4"/>
                  </a:lnTo>
                  <a:lnTo>
                    <a:pt x="3181" y="4"/>
                  </a:lnTo>
                  <a:lnTo>
                    <a:pt x="3186" y="4"/>
                  </a:lnTo>
                  <a:lnTo>
                    <a:pt x="3190" y="4"/>
                  </a:lnTo>
                  <a:lnTo>
                    <a:pt x="3195" y="4"/>
                  </a:lnTo>
                  <a:lnTo>
                    <a:pt x="3199" y="4"/>
                  </a:lnTo>
                  <a:lnTo>
                    <a:pt x="3203" y="4"/>
                  </a:lnTo>
                  <a:lnTo>
                    <a:pt x="3208" y="4"/>
                  </a:lnTo>
                  <a:lnTo>
                    <a:pt x="3212" y="3"/>
                  </a:lnTo>
                  <a:lnTo>
                    <a:pt x="3217" y="4"/>
                  </a:lnTo>
                  <a:lnTo>
                    <a:pt x="3221" y="4"/>
                  </a:lnTo>
                  <a:lnTo>
                    <a:pt x="3226" y="4"/>
                  </a:lnTo>
                  <a:lnTo>
                    <a:pt x="3230" y="3"/>
                  </a:lnTo>
                  <a:lnTo>
                    <a:pt x="3234" y="4"/>
                  </a:lnTo>
                  <a:lnTo>
                    <a:pt x="3239" y="4"/>
                  </a:lnTo>
                  <a:lnTo>
                    <a:pt x="3243" y="3"/>
                  </a:lnTo>
                  <a:lnTo>
                    <a:pt x="3248" y="4"/>
                  </a:lnTo>
                  <a:lnTo>
                    <a:pt x="3252" y="4"/>
                  </a:lnTo>
                  <a:lnTo>
                    <a:pt x="3257" y="3"/>
                  </a:lnTo>
                  <a:lnTo>
                    <a:pt x="3261" y="4"/>
                  </a:lnTo>
                  <a:lnTo>
                    <a:pt x="3266" y="3"/>
                  </a:lnTo>
                  <a:lnTo>
                    <a:pt x="3270" y="4"/>
                  </a:lnTo>
                  <a:lnTo>
                    <a:pt x="3274" y="4"/>
                  </a:lnTo>
                  <a:lnTo>
                    <a:pt x="3279" y="4"/>
                  </a:lnTo>
                  <a:lnTo>
                    <a:pt x="3284" y="4"/>
                  </a:lnTo>
                  <a:lnTo>
                    <a:pt x="3288" y="3"/>
                  </a:lnTo>
                  <a:lnTo>
                    <a:pt x="3292" y="3"/>
                  </a:lnTo>
                  <a:lnTo>
                    <a:pt x="3297" y="3"/>
                  </a:lnTo>
                  <a:lnTo>
                    <a:pt x="3301" y="4"/>
                  </a:lnTo>
                  <a:lnTo>
                    <a:pt x="3306" y="4"/>
                  </a:lnTo>
                  <a:lnTo>
                    <a:pt x="3310" y="4"/>
                  </a:lnTo>
                  <a:lnTo>
                    <a:pt x="3315" y="3"/>
                  </a:lnTo>
                  <a:lnTo>
                    <a:pt x="3319" y="4"/>
                  </a:lnTo>
                  <a:lnTo>
                    <a:pt x="3324" y="3"/>
                  </a:lnTo>
                  <a:lnTo>
                    <a:pt x="3328" y="4"/>
                  </a:lnTo>
                  <a:lnTo>
                    <a:pt x="3333" y="4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AE29C9C0-5E3C-1081-1095-986545199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3" y="1707"/>
              <a:ext cx="3017" cy="1521"/>
            </a:xfrm>
            <a:custGeom>
              <a:avLst/>
              <a:gdLst>
                <a:gd name="T0" fmla="*/ 45 w 3017"/>
                <a:gd name="T1" fmla="*/ 1521 h 1521"/>
                <a:gd name="T2" fmla="*/ 94 w 3017"/>
                <a:gd name="T3" fmla="*/ 1520 h 1521"/>
                <a:gd name="T4" fmla="*/ 143 w 3017"/>
                <a:gd name="T5" fmla="*/ 1520 h 1521"/>
                <a:gd name="T6" fmla="*/ 192 w 3017"/>
                <a:gd name="T7" fmla="*/ 1521 h 1521"/>
                <a:gd name="T8" fmla="*/ 241 w 3017"/>
                <a:gd name="T9" fmla="*/ 1521 h 1521"/>
                <a:gd name="T10" fmla="*/ 291 w 3017"/>
                <a:gd name="T11" fmla="*/ 1520 h 1521"/>
                <a:gd name="T12" fmla="*/ 340 w 3017"/>
                <a:gd name="T13" fmla="*/ 1521 h 1521"/>
                <a:gd name="T14" fmla="*/ 388 w 3017"/>
                <a:gd name="T15" fmla="*/ 1520 h 1521"/>
                <a:gd name="T16" fmla="*/ 437 w 3017"/>
                <a:gd name="T17" fmla="*/ 1521 h 1521"/>
                <a:gd name="T18" fmla="*/ 486 w 3017"/>
                <a:gd name="T19" fmla="*/ 1521 h 1521"/>
                <a:gd name="T20" fmla="*/ 535 w 3017"/>
                <a:gd name="T21" fmla="*/ 1520 h 1521"/>
                <a:gd name="T22" fmla="*/ 584 w 3017"/>
                <a:gd name="T23" fmla="*/ 1520 h 1521"/>
                <a:gd name="T24" fmla="*/ 634 w 3017"/>
                <a:gd name="T25" fmla="*/ 1520 h 1521"/>
                <a:gd name="T26" fmla="*/ 683 w 3017"/>
                <a:gd name="T27" fmla="*/ 1520 h 1521"/>
                <a:gd name="T28" fmla="*/ 732 w 3017"/>
                <a:gd name="T29" fmla="*/ 1521 h 1521"/>
                <a:gd name="T30" fmla="*/ 780 w 3017"/>
                <a:gd name="T31" fmla="*/ 1520 h 1521"/>
                <a:gd name="T32" fmla="*/ 829 w 3017"/>
                <a:gd name="T33" fmla="*/ 1520 h 1521"/>
                <a:gd name="T34" fmla="*/ 878 w 3017"/>
                <a:gd name="T35" fmla="*/ 1520 h 1521"/>
                <a:gd name="T36" fmla="*/ 926 w 3017"/>
                <a:gd name="T37" fmla="*/ 1521 h 1521"/>
                <a:gd name="T38" fmla="*/ 975 w 3017"/>
                <a:gd name="T39" fmla="*/ 1521 h 1521"/>
                <a:gd name="T40" fmla="*/ 1024 w 3017"/>
                <a:gd name="T41" fmla="*/ 1520 h 1521"/>
                <a:gd name="T42" fmla="*/ 1072 w 3017"/>
                <a:gd name="T43" fmla="*/ 1520 h 1521"/>
                <a:gd name="T44" fmla="*/ 1120 w 3017"/>
                <a:gd name="T45" fmla="*/ 1521 h 1521"/>
                <a:gd name="T46" fmla="*/ 1168 w 3017"/>
                <a:gd name="T47" fmla="*/ 1521 h 1521"/>
                <a:gd name="T48" fmla="*/ 1215 w 3017"/>
                <a:gd name="T49" fmla="*/ 1520 h 1521"/>
                <a:gd name="T50" fmla="*/ 1264 w 3017"/>
                <a:gd name="T51" fmla="*/ 1520 h 1521"/>
                <a:gd name="T52" fmla="*/ 1312 w 3017"/>
                <a:gd name="T53" fmla="*/ 1520 h 1521"/>
                <a:gd name="T54" fmla="*/ 1360 w 3017"/>
                <a:gd name="T55" fmla="*/ 1520 h 1521"/>
                <a:gd name="T56" fmla="*/ 1408 w 3017"/>
                <a:gd name="T57" fmla="*/ 1521 h 1521"/>
                <a:gd name="T58" fmla="*/ 1455 w 3017"/>
                <a:gd name="T59" fmla="*/ 1520 h 1521"/>
                <a:gd name="T60" fmla="*/ 1503 w 3017"/>
                <a:gd name="T61" fmla="*/ 1520 h 1521"/>
                <a:gd name="T62" fmla="*/ 1551 w 3017"/>
                <a:gd name="T63" fmla="*/ 1521 h 1521"/>
                <a:gd name="T64" fmla="*/ 1599 w 3017"/>
                <a:gd name="T65" fmla="*/ 1519 h 1521"/>
                <a:gd name="T66" fmla="*/ 1646 w 3017"/>
                <a:gd name="T67" fmla="*/ 1519 h 1521"/>
                <a:gd name="T68" fmla="*/ 1693 w 3017"/>
                <a:gd name="T69" fmla="*/ 1519 h 1521"/>
                <a:gd name="T70" fmla="*/ 1740 w 3017"/>
                <a:gd name="T71" fmla="*/ 1521 h 1521"/>
                <a:gd name="T72" fmla="*/ 1788 w 3017"/>
                <a:gd name="T73" fmla="*/ 1519 h 1521"/>
                <a:gd name="T74" fmla="*/ 1835 w 3017"/>
                <a:gd name="T75" fmla="*/ 1520 h 1521"/>
                <a:gd name="T76" fmla="*/ 1882 w 3017"/>
                <a:gd name="T77" fmla="*/ 1521 h 1521"/>
                <a:gd name="T78" fmla="*/ 1930 w 3017"/>
                <a:gd name="T79" fmla="*/ 1519 h 1521"/>
                <a:gd name="T80" fmla="*/ 1977 w 3017"/>
                <a:gd name="T81" fmla="*/ 1521 h 1521"/>
                <a:gd name="T82" fmla="*/ 2025 w 3017"/>
                <a:gd name="T83" fmla="*/ 1519 h 1521"/>
                <a:gd name="T84" fmla="*/ 2071 w 3017"/>
                <a:gd name="T85" fmla="*/ 1519 h 1521"/>
                <a:gd name="T86" fmla="*/ 2118 w 3017"/>
                <a:gd name="T87" fmla="*/ 1519 h 1521"/>
                <a:gd name="T88" fmla="*/ 2165 w 3017"/>
                <a:gd name="T89" fmla="*/ 1520 h 1521"/>
                <a:gd name="T90" fmla="*/ 2212 w 3017"/>
                <a:gd name="T91" fmla="*/ 1518 h 1521"/>
                <a:gd name="T92" fmla="*/ 2259 w 3017"/>
                <a:gd name="T93" fmla="*/ 1518 h 1521"/>
                <a:gd name="T94" fmla="*/ 2306 w 3017"/>
                <a:gd name="T95" fmla="*/ 1518 h 1521"/>
                <a:gd name="T96" fmla="*/ 2353 w 3017"/>
                <a:gd name="T97" fmla="*/ 1517 h 1521"/>
                <a:gd name="T98" fmla="*/ 2399 w 3017"/>
                <a:gd name="T99" fmla="*/ 1519 h 1521"/>
                <a:gd name="T100" fmla="*/ 2446 w 3017"/>
                <a:gd name="T101" fmla="*/ 1518 h 1521"/>
                <a:gd name="T102" fmla="*/ 2493 w 3017"/>
                <a:gd name="T103" fmla="*/ 1518 h 1521"/>
                <a:gd name="T104" fmla="*/ 2540 w 3017"/>
                <a:gd name="T105" fmla="*/ 1518 h 1521"/>
                <a:gd name="T106" fmla="*/ 2587 w 3017"/>
                <a:gd name="T107" fmla="*/ 1518 h 1521"/>
                <a:gd name="T108" fmla="*/ 2634 w 3017"/>
                <a:gd name="T109" fmla="*/ 1400 h 1521"/>
                <a:gd name="T110" fmla="*/ 2681 w 3017"/>
                <a:gd name="T111" fmla="*/ 1382 h 1521"/>
                <a:gd name="T112" fmla="*/ 2728 w 3017"/>
                <a:gd name="T113" fmla="*/ 1501 h 1521"/>
                <a:gd name="T114" fmla="*/ 2775 w 3017"/>
                <a:gd name="T115" fmla="*/ 1515 h 1521"/>
                <a:gd name="T116" fmla="*/ 2822 w 3017"/>
                <a:gd name="T117" fmla="*/ 1518 h 1521"/>
                <a:gd name="T118" fmla="*/ 2869 w 3017"/>
                <a:gd name="T119" fmla="*/ 1518 h 1521"/>
                <a:gd name="T120" fmla="*/ 2916 w 3017"/>
                <a:gd name="T121" fmla="*/ 1518 h 1521"/>
                <a:gd name="T122" fmla="*/ 2963 w 3017"/>
                <a:gd name="T123" fmla="*/ 1518 h 1521"/>
                <a:gd name="T124" fmla="*/ 3010 w 3017"/>
                <a:gd name="T125" fmla="*/ 1519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17" h="1521">
                  <a:moveTo>
                    <a:pt x="0" y="1521"/>
                  </a:moveTo>
                  <a:lnTo>
                    <a:pt x="4" y="1521"/>
                  </a:lnTo>
                  <a:lnTo>
                    <a:pt x="9" y="1521"/>
                  </a:lnTo>
                  <a:lnTo>
                    <a:pt x="13" y="1520"/>
                  </a:lnTo>
                  <a:lnTo>
                    <a:pt x="18" y="1520"/>
                  </a:lnTo>
                  <a:lnTo>
                    <a:pt x="22" y="1520"/>
                  </a:lnTo>
                  <a:lnTo>
                    <a:pt x="27" y="1521"/>
                  </a:lnTo>
                  <a:lnTo>
                    <a:pt x="31" y="1521"/>
                  </a:lnTo>
                  <a:lnTo>
                    <a:pt x="36" y="1521"/>
                  </a:lnTo>
                  <a:lnTo>
                    <a:pt x="40" y="1521"/>
                  </a:lnTo>
                  <a:lnTo>
                    <a:pt x="45" y="1521"/>
                  </a:lnTo>
                  <a:lnTo>
                    <a:pt x="49" y="1521"/>
                  </a:lnTo>
                  <a:lnTo>
                    <a:pt x="53" y="1521"/>
                  </a:lnTo>
                  <a:lnTo>
                    <a:pt x="58" y="1520"/>
                  </a:lnTo>
                  <a:lnTo>
                    <a:pt x="62" y="1521"/>
                  </a:lnTo>
                  <a:lnTo>
                    <a:pt x="67" y="1520"/>
                  </a:lnTo>
                  <a:lnTo>
                    <a:pt x="71" y="1521"/>
                  </a:lnTo>
                  <a:lnTo>
                    <a:pt x="76" y="1520"/>
                  </a:lnTo>
                  <a:lnTo>
                    <a:pt x="80" y="1521"/>
                  </a:lnTo>
                  <a:lnTo>
                    <a:pt x="85" y="1521"/>
                  </a:lnTo>
                  <a:lnTo>
                    <a:pt x="89" y="1521"/>
                  </a:lnTo>
                  <a:lnTo>
                    <a:pt x="94" y="1520"/>
                  </a:lnTo>
                  <a:lnTo>
                    <a:pt x="98" y="1521"/>
                  </a:lnTo>
                  <a:lnTo>
                    <a:pt x="103" y="1521"/>
                  </a:lnTo>
                  <a:lnTo>
                    <a:pt x="107" y="1520"/>
                  </a:lnTo>
                  <a:lnTo>
                    <a:pt x="112" y="1521"/>
                  </a:lnTo>
                  <a:lnTo>
                    <a:pt x="116" y="1520"/>
                  </a:lnTo>
                  <a:lnTo>
                    <a:pt x="120" y="1521"/>
                  </a:lnTo>
                  <a:lnTo>
                    <a:pt x="125" y="1520"/>
                  </a:lnTo>
                  <a:lnTo>
                    <a:pt x="129" y="1520"/>
                  </a:lnTo>
                  <a:lnTo>
                    <a:pt x="134" y="1521"/>
                  </a:lnTo>
                  <a:lnTo>
                    <a:pt x="139" y="1520"/>
                  </a:lnTo>
                  <a:lnTo>
                    <a:pt x="143" y="1520"/>
                  </a:lnTo>
                  <a:lnTo>
                    <a:pt x="147" y="1520"/>
                  </a:lnTo>
                  <a:lnTo>
                    <a:pt x="152" y="1521"/>
                  </a:lnTo>
                  <a:lnTo>
                    <a:pt x="156" y="1520"/>
                  </a:lnTo>
                  <a:lnTo>
                    <a:pt x="161" y="1520"/>
                  </a:lnTo>
                  <a:lnTo>
                    <a:pt x="166" y="1521"/>
                  </a:lnTo>
                  <a:lnTo>
                    <a:pt x="170" y="1520"/>
                  </a:lnTo>
                  <a:lnTo>
                    <a:pt x="174" y="1521"/>
                  </a:lnTo>
                  <a:lnTo>
                    <a:pt x="179" y="1520"/>
                  </a:lnTo>
                  <a:lnTo>
                    <a:pt x="183" y="1520"/>
                  </a:lnTo>
                  <a:lnTo>
                    <a:pt x="188" y="1521"/>
                  </a:lnTo>
                  <a:lnTo>
                    <a:pt x="192" y="1521"/>
                  </a:lnTo>
                  <a:lnTo>
                    <a:pt x="197" y="1520"/>
                  </a:lnTo>
                  <a:lnTo>
                    <a:pt x="201" y="1521"/>
                  </a:lnTo>
                  <a:lnTo>
                    <a:pt x="206" y="1520"/>
                  </a:lnTo>
                  <a:lnTo>
                    <a:pt x="210" y="1521"/>
                  </a:lnTo>
                  <a:lnTo>
                    <a:pt x="214" y="1521"/>
                  </a:lnTo>
                  <a:lnTo>
                    <a:pt x="219" y="1520"/>
                  </a:lnTo>
                  <a:lnTo>
                    <a:pt x="224" y="1520"/>
                  </a:lnTo>
                  <a:lnTo>
                    <a:pt x="228" y="1520"/>
                  </a:lnTo>
                  <a:lnTo>
                    <a:pt x="233" y="1521"/>
                  </a:lnTo>
                  <a:lnTo>
                    <a:pt x="237" y="1521"/>
                  </a:lnTo>
                  <a:lnTo>
                    <a:pt x="241" y="1521"/>
                  </a:lnTo>
                  <a:lnTo>
                    <a:pt x="246" y="1520"/>
                  </a:lnTo>
                  <a:lnTo>
                    <a:pt x="250" y="1521"/>
                  </a:lnTo>
                  <a:lnTo>
                    <a:pt x="255" y="1521"/>
                  </a:lnTo>
                  <a:lnTo>
                    <a:pt x="259" y="1520"/>
                  </a:lnTo>
                  <a:lnTo>
                    <a:pt x="264" y="1520"/>
                  </a:lnTo>
                  <a:lnTo>
                    <a:pt x="268" y="1520"/>
                  </a:lnTo>
                  <a:lnTo>
                    <a:pt x="273" y="1521"/>
                  </a:lnTo>
                  <a:lnTo>
                    <a:pt x="277" y="1520"/>
                  </a:lnTo>
                  <a:lnTo>
                    <a:pt x="282" y="1520"/>
                  </a:lnTo>
                  <a:lnTo>
                    <a:pt x="286" y="1521"/>
                  </a:lnTo>
                  <a:lnTo>
                    <a:pt x="291" y="1520"/>
                  </a:lnTo>
                  <a:lnTo>
                    <a:pt x="295" y="1521"/>
                  </a:lnTo>
                  <a:lnTo>
                    <a:pt x="300" y="1520"/>
                  </a:lnTo>
                  <a:lnTo>
                    <a:pt x="304" y="1520"/>
                  </a:lnTo>
                  <a:lnTo>
                    <a:pt x="309" y="1520"/>
                  </a:lnTo>
                  <a:lnTo>
                    <a:pt x="313" y="1520"/>
                  </a:lnTo>
                  <a:lnTo>
                    <a:pt x="318" y="1520"/>
                  </a:lnTo>
                  <a:lnTo>
                    <a:pt x="322" y="1520"/>
                  </a:lnTo>
                  <a:lnTo>
                    <a:pt x="327" y="1520"/>
                  </a:lnTo>
                  <a:lnTo>
                    <a:pt x="331" y="1520"/>
                  </a:lnTo>
                  <a:lnTo>
                    <a:pt x="335" y="1521"/>
                  </a:lnTo>
                  <a:lnTo>
                    <a:pt x="340" y="1521"/>
                  </a:lnTo>
                  <a:lnTo>
                    <a:pt x="344" y="1520"/>
                  </a:lnTo>
                  <a:lnTo>
                    <a:pt x="349" y="1520"/>
                  </a:lnTo>
                  <a:lnTo>
                    <a:pt x="353" y="1521"/>
                  </a:lnTo>
                  <a:lnTo>
                    <a:pt x="357" y="1520"/>
                  </a:lnTo>
                  <a:lnTo>
                    <a:pt x="362" y="1520"/>
                  </a:lnTo>
                  <a:lnTo>
                    <a:pt x="366" y="1520"/>
                  </a:lnTo>
                  <a:lnTo>
                    <a:pt x="371" y="1521"/>
                  </a:lnTo>
                  <a:lnTo>
                    <a:pt x="375" y="1520"/>
                  </a:lnTo>
                  <a:lnTo>
                    <a:pt x="380" y="1520"/>
                  </a:lnTo>
                  <a:lnTo>
                    <a:pt x="384" y="1520"/>
                  </a:lnTo>
                  <a:lnTo>
                    <a:pt x="388" y="1520"/>
                  </a:lnTo>
                  <a:lnTo>
                    <a:pt x="393" y="1520"/>
                  </a:lnTo>
                  <a:lnTo>
                    <a:pt x="397" y="1521"/>
                  </a:lnTo>
                  <a:lnTo>
                    <a:pt x="402" y="1521"/>
                  </a:lnTo>
                  <a:lnTo>
                    <a:pt x="406" y="1520"/>
                  </a:lnTo>
                  <a:lnTo>
                    <a:pt x="411" y="1520"/>
                  </a:lnTo>
                  <a:lnTo>
                    <a:pt x="415" y="1520"/>
                  </a:lnTo>
                  <a:lnTo>
                    <a:pt x="419" y="1521"/>
                  </a:lnTo>
                  <a:lnTo>
                    <a:pt x="424" y="1521"/>
                  </a:lnTo>
                  <a:lnTo>
                    <a:pt x="428" y="1520"/>
                  </a:lnTo>
                  <a:lnTo>
                    <a:pt x="433" y="1520"/>
                  </a:lnTo>
                  <a:lnTo>
                    <a:pt x="437" y="1521"/>
                  </a:lnTo>
                  <a:lnTo>
                    <a:pt x="441" y="1520"/>
                  </a:lnTo>
                  <a:lnTo>
                    <a:pt x="446" y="1520"/>
                  </a:lnTo>
                  <a:lnTo>
                    <a:pt x="450" y="1520"/>
                  </a:lnTo>
                  <a:lnTo>
                    <a:pt x="455" y="1520"/>
                  </a:lnTo>
                  <a:lnTo>
                    <a:pt x="459" y="1521"/>
                  </a:lnTo>
                  <a:lnTo>
                    <a:pt x="464" y="1520"/>
                  </a:lnTo>
                  <a:lnTo>
                    <a:pt x="468" y="1520"/>
                  </a:lnTo>
                  <a:lnTo>
                    <a:pt x="473" y="1520"/>
                  </a:lnTo>
                  <a:lnTo>
                    <a:pt x="477" y="1520"/>
                  </a:lnTo>
                  <a:lnTo>
                    <a:pt x="481" y="1520"/>
                  </a:lnTo>
                  <a:lnTo>
                    <a:pt x="486" y="1521"/>
                  </a:lnTo>
                  <a:lnTo>
                    <a:pt x="490" y="1521"/>
                  </a:lnTo>
                  <a:lnTo>
                    <a:pt x="495" y="1520"/>
                  </a:lnTo>
                  <a:lnTo>
                    <a:pt x="500" y="1521"/>
                  </a:lnTo>
                  <a:lnTo>
                    <a:pt x="504" y="1521"/>
                  </a:lnTo>
                  <a:lnTo>
                    <a:pt x="508" y="1521"/>
                  </a:lnTo>
                  <a:lnTo>
                    <a:pt x="513" y="1520"/>
                  </a:lnTo>
                  <a:lnTo>
                    <a:pt x="517" y="1520"/>
                  </a:lnTo>
                  <a:lnTo>
                    <a:pt x="522" y="1520"/>
                  </a:lnTo>
                  <a:lnTo>
                    <a:pt x="527" y="1521"/>
                  </a:lnTo>
                  <a:lnTo>
                    <a:pt x="531" y="1520"/>
                  </a:lnTo>
                  <a:lnTo>
                    <a:pt x="535" y="1520"/>
                  </a:lnTo>
                  <a:lnTo>
                    <a:pt x="540" y="1520"/>
                  </a:lnTo>
                  <a:lnTo>
                    <a:pt x="544" y="1520"/>
                  </a:lnTo>
                  <a:lnTo>
                    <a:pt x="548" y="1520"/>
                  </a:lnTo>
                  <a:lnTo>
                    <a:pt x="553" y="1520"/>
                  </a:lnTo>
                  <a:lnTo>
                    <a:pt x="557" y="1521"/>
                  </a:lnTo>
                  <a:lnTo>
                    <a:pt x="562" y="1521"/>
                  </a:lnTo>
                  <a:lnTo>
                    <a:pt x="567" y="1520"/>
                  </a:lnTo>
                  <a:lnTo>
                    <a:pt x="571" y="1521"/>
                  </a:lnTo>
                  <a:lnTo>
                    <a:pt x="575" y="1520"/>
                  </a:lnTo>
                  <a:lnTo>
                    <a:pt x="580" y="1520"/>
                  </a:lnTo>
                  <a:lnTo>
                    <a:pt x="584" y="1520"/>
                  </a:lnTo>
                  <a:lnTo>
                    <a:pt x="589" y="1521"/>
                  </a:lnTo>
                  <a:lnTo>
                    <a:pt x="593" y="1520"/>
                  </a:lnTo>
                  <a:lnTo>
                    <a:pt x="598" y="1520"/>
                  </a:lnTo>
                  <a:lnTo>
                    <a:pt x="602" y="1521"/>
                  </a:lnTo>
                  <a:lnTo>
                    <a:pt x="607" y="1520"/>
                  </a:lnTo>
                  <a:lnTo>
                    <a:pt x="611" y="1521"/>
                  </a:lnTo>
                  <a:lnTo>
                    <a:pt x="616" y="1521"/>
                  </a:lnTo>
                  <a:lnTo>
                    <a:pt x="620" y="1520"/>
                  </a:lnTo>
                  <a:lnTo>
                    <a:pt x="625" y="1520"/>
                  </a:lnTo>
                  <a:lnTo>
                    <a:pt x="629" y="1520"/>
                  </a:lnTo>
                  <a:lnTo>
                    <a:pt x="634" y="1520"/>
                  </a:lnTo>
                  <a:lnTo>
                    <a:pt x="638" y="1521"/>
                  </a:lnTo>
                  <a:lnTo>
                    <a:pt x="643" y="1520"/>
                  </a:lnTo>
                  <a:lnTo>
                    <a:pt x="647" y="1520"/>
                  </a:lnTo>
                  <a:lnTo>
                    <a:pt x="651" y="1521"/>
                  </a:lnTo>
                  <a:lnTo>
                    <a:pt x="656" y="1520"/>
                  </a:lnTo>
                  <a:lnTo>
                    <a:pt x="661" y="1520"/>
                  </a:lnTo>
                  <a:lnTo>
                    <a:pt x="665" y="1520"/>
                  </a:lnTo>
                  <a:lnTo>
                    <a:pt x="669" y="1521"/>
                  </a:lnTo>
                  <a:lnTo>
                    <a:pt x="674" y="1520"/>
                  </a:lnTo>
                  <a:lnTo>
                    <a:pt x="679" y="1520"/>
                  </a:lnTo>
                  <a:lnTo>
                    <a:pt x="683" y="1520"/>
                  </a:lnTo>
                  <a:lnTo>
                    <a:pt x="688" y="1520"/>
                  </a:lnTo>
                  <a:lnTo>
                    <a:pt x="692" y="1521"/>
                  </a:lnTo>
                  <a:lnTo>
                    <a:pt x="696" y="1521"/>
                  </a:lnTo>
                  <a:lnTo>
                    <a:pt x="701" y="1521"/>
                  </a:lnTo>
                  <a:lnTo>
                    <a:pt x="705" y="1520"/>
                  </a:lnTo>
                  <a:lnTo>
                    <a:pt x="710" y="1520"/>
                  </a:lnTo>
                  <a:lnTo>
                    <a:pt x="714" y="1521"/>
                  </a:lnTo>
                  <a:lnTo>
                    <a:pt x="718" y="1521"/>
                  </a:lnTo>
                  <a:lnTo>
                    <a:pt x="723" y="1521"/>
                  </a:lnTo>
                  <a:lnTo>
                    <a:pt x="727" y="1521"/>
                  </a:lnTo>
                  <a:lnTo>
                    <a:pt x="732" y="1521"/>
                  </a:lnTo>
                  <a:lnTo>
                    <a:pt x="736" y="1520"/>
                  </a:lnTo>
                  <a:lnTo>
                    <a:pt x="741" y="1520"/>
                  </a:lnTo>
                  <a:lnTo>
                    <a:pt x="745" y="1521"/>
                  </a:lnTo>
                  <a:lnTo>
                    <a:pt x="750" y="1520"/>
                  </a:lnTo>
                  <a:lnTo>
                    <a:pt x="754" y="1521"/>
                  </a:lnTo>
                  <a:lnTo>
                    <a:pt x="758" y="1521"/>
                  </a:lnTo>
                  <a:lnTo>
                    <a:pt x="763" y="1521"/>
                  </a:lnTo>
                  <a:lnTo>
                    <a:pt x="767" y="1521"/>
                  </a:lnTo>
                  <a:lnTo>
                    <a:pt x="772" y="1520"/>
                  </a:lnTo>
                  <a:lnTo>
                    <a:pt x="776" y="1520"/>
                  </a:lnTo>
                  <a:lnTo>
                    <a:pt x="780" y="1520"/>
                  </a:lnTo>
                  <a:lnTo>
                    <a:pt x="785" y="1520"/>
                  </a:lnTo>
                  <a:lnTo>
                    <a:pt x="789" y="1520"/>
                  </a:lnTo>
                  <a:lnTo>
                    <a:pt x="794" y="1520"/>
                  </a:lnTo>
                  <a:lnTo>
                    <a:pt x="798" y="1521"/>
                  </a:lnTo>
                  <a:lnTo>
                    <a:pt x="803" y="1520"/>
                  </a:lnTo>
                  <a:lnTo>
                    <a:pt x="807" y="1520"/>
                  </a:lnTo>
                  <a:lnTo>
                    <a:pt x="812" y="1521"/>
                  </a:lnTo>
                  <a:lnTo>
                    <a:pt x="816" y="1521"/>
                  </a:lnTo>
                  <a:lnTo>
                    <a:pt x="821" y="1520"/>
                  </a:lnTo>
                  <a:lnTo>
                    <a:pt x="825" y="1521"/>
                  </a:lnTo>
                  <a:lnTo>
                    <a:pt x="829" y="1520"/>
                  </a:lnTo>
                  <a:lnTo>
                    <a:pt x="834" y="1520"/>
                  </a:lnTo>
                  <a:lnTo>
                    <a:pt x="838" y="1520"/>
                  </a:lnTo>
                  <a:lnTo>
                    <a:pt x="842" y="1521"/>
                  </a:lnTo>
                  <a:lnTo>
                    <a:pt x="847" y="1521"/>
                  </a:lnTo>
                  <a:lnTo>
                    <a:pt x="851" y="1520"/>
                  </a:lnTo>
                  <a:lnTo>
                    <a:pt x="856" y="1520"/>
                  </a:lnTo>
                  <a:lnTo>
                    <a:pt x="860" y="1520"/>
                  </a:lnTo>
                  <a:lnTo>
                    <a:pt x="865" y="1520"/>
                  </a:lnTo>
                  <a:lnTo>
                    <a:pt x="869" y="1520"/>
                  </a:lnTo>
                  <a:lnTo>
                    <a:pt x="873" y="1520"/>
                  </a:lnTo>
                  <a:lnTo>
                    <a:pt x="878" y="1520"/>
                  </a:lnTo>
                  <a:lnTo>
                    <a:pt x="883" y="1520"/>
                  </a:lnTo>
                  <a:lnTo>
                    <a:pt x="887" y="1520"/>
                  </a:lnTo>
                  <a:lnTo>
                    <a:pt x="891" y="1520"/>
                  </a:lnTo>
                  <a:lnTo>
                    <a:pt x="895" y="1520"/>
                  </a:lnTo>
                  <a:lnTo>
                    <a:pt x="900" y="1520"/>
                  </a:lnTo>
                  <a:lnTo>
                    <a:pt x="905" y="1520"/>
                  </a:lnTo>
                  <a:lnTo>
                    <a:pt x="909" y="1520"/>
                  </a:lnTo>
                  <a:lnTo>
                    <a:pt x="913" y="1520"/>
                  </a:lnTo>
                  <a:lnTo>
                    <a:pt x="918" y="1521"/>
                  </a:lnTo>
                  <a:lnTo>
                    <a:pt x="922" y="1520"/>
                  </a:lnTo>
                  <a:lnTo>
                    <a:pt x="926" y="1521"/>
                  </a:lnTo>
                  <a:lnTo>
                    <a:pt x="931" y="1520"/>
                  </a:lnTo>
                  <a:lnTo>
                    <a:pt x="935" y="1520"/>
                  </a:lnTo>
                  <a:lnTo>
                    <a:pt x="940" y="1521"/>
                  </a:lnTo>
                  <a:lnTo>
                    <a:pt x="944" y="1520"/>
                  </a:lnTo>
                  <a:lnTo>
                    <a:pt x="949" y="1521"/>
                  </a:lnTo>
                  <a:lnTo>
                    <a:pt x="953" y="1520"/>
                  </a:lnTo>
                  <a:lnTo>
                    <a:pt x="958" y="1520"/>
                  </a:lnTo>
                  <a:lnTo>
                    <a:pt x="962" y="1520"/>
                  </a:lnTo>
                  <a:lnTo>
                    <a:pt x="966" y="1520"/>
                  </a:lnTo>
                  <a:lnTo>
                    <a:pt x="970" y="1520"/>
                  </a:lnTo>
                  <a:lnTo>
                    <a:pt x="975" y="1521"/>
                  </a:lnTo>
                  <a:lnTo>
                    <a:pt x="979" y="1520"/>
                  </a:lnTo>
                  <a:lnTo>
                    <a:pt x="984" y="1520"/>
                  </a:lnTo>
                  <a:lnTo>
                    <a:pt x="988" y="1520"/>
                  </a:lnTo>
                  <a:lnTo>
                    <a:pt x="993" y="1521"/>
                  </a:lnTo>
                  <a:lnTo>
                    <a:pt x="997" y="1520"/>
                  </a:lnTo>
                  <a:lnTo>
                    <a:pt x="1002" y="1520"/>
                  </a:lnTo>
                  <a:lnTo>
                    <a:pt x="1006" y="1520"/>
                  </a:lnTo>
                  <a:lnTo>
                    <a:pt x="1010" y="1520"/>
                  </a:lnTo>
                  <a:lnTo>
                    <a:pt x="1015" y="1521"/>
                  </a:lnTo>
                  <a:lnTo>
                    <a:pt x="1019" y="1520"/>
                  </a:lnTo>
                  <a:lnTo>
                    <a:pt x="1024" y="1520"/>
                  </a:lnTo>
                  <a:lnTo>
                    <a:pt x="1028" y="1521"/>
                  </a:lnTo>
                  <a:lnTo>
                    <a:pt x="1032" y="1520"/>
                  </a:lnTo>
                  <a:lnTo>
                    <a:pt x="1037" y="1521"/>
                  </a:lnTo>
                  <a:lnTo>
                    <a:pt x="1041" y="1520"/>
                  </a:lnTo>
                  <a:lnTo>
                    <a:pt x="1046" y="1521"/>
                  </a:lnTo>
                  <a:lnTo>
                    <a:pt x="1050" y="1521"/>
                  </a:lnTo>
                  <a:lnTo>
                    <a:pt x="1054" y="1520"/>
                  </a:lnTo>
                  <a:lnTo>
                    <a:pt x="1059" y="1521"/>
                  </a:lnTo>
                  <a:lnTo>
                    <a:pt x="1063" y="1521"/>
                  </a:lnTo>
                  <a:lnTo>
                    <a:pt x="1067" y="1520"/>
                  </a:lnTo>
                  <a:lnTo>
                    <a:pt x="1072" y="1520"/>
                  </a:lnTo>
                  <a:lnTo>
                    <a:pt x="1076" y="1520"/>
                  </a:lnTo>
                  <a:lnTo>
                    <a:pt x="1080" y="1521"/>
                  </a:lnTo>
                  <a:lnTo>
                    <a:pt x="1085" y="1520"/>
                  </a:lnTo>
                  <a:lnTo>
                    <a:pt x="1089" y="1520"/>
                  </a:lnTo>
                  <a:lnTo>
                    <a:pt x="1093" y="1520"/>
                  </a:lnTo>
                  <a:lnTo>
                    <a:pt x="1098" y="1521"/>
                  </a:lnTo>
                  <a:lnTo>
                    <a:pt x="1102" y="1521"/>
                  </a:lnTo>
                  <a:lnTo>
                    <a:pt x="1107" y="1521"/>
                  </a:lnTo>
                  <a:lnTo>
                    <a:pt x="1111" y="1521"/>
                  </a:lnTo>
                  <a:lnTo>
                    <a:pt x="1115" y="1521"/>
                  </a:lnTo>
                  <a:lnTo>
                    <a:pt x="1120" y="1521"/>
                  </a:lnTo>
                  <a:lnTo>
                    <a:pt x="1124" y="1520"/>
                  </a:lnTo>
                  <a:lnTo>
                    <a:pt x="1128" y="1520"/>
                  </a:lnTo>
                  <a:lnTo>
                    <a:pt x="1133" y="1521"/>
                  </a:lnTo>
                  <a:lnTo>
                    <a:pt x="1137" y="1520"/>
                  </a:lnTo>
                  <a:lnTo>
                    <a:pt x="1141" y="1521"/>
                  </a:lnTo>
                  <a:lnTo>
                    <a:pt x="1146" y="1520"/>
                  </a:lnTo>
                  <a:lnTo>
                    <a:pt x="1150" y="1520"/>
                  </a:lnTo>
                  <a:lnTo>
                    <a:pt x="1155" y="1520"/>
                  </a:lnTo>
                  <a:lnTo>
                    <a:pt x="1159" y="1521"/>
                  </a:lnTo>
                  <a:lnTo>
                    <a:pt x="1163" y="1521"/>
                  </a:lnTo>
                  <a:lnTo>
                    <a:pt x="1168" y="1521"/>
                  </a:lnTo>
                  <a:lnTo>
                    <a:pt x="1172" y="1521"/>
                  </a:lnTo>
                  <a:lnTo>
                    <a:pt x="1176" y="1520"/>
                  </a:lnTo>
                  <a:lnTo>
                    <a:pt x="1181" y="1521"/>
                  </a:lnTo>
                  <a:lnTo>
                    <a:pt x="1185" y="1521"/>
                  </a:lnTo>
                  <a:lnTo>
                    <a:pt x="1189" y="1520"/>
                  </a:lnTo>
                  <a:lnTo>
                    <a:pt x="1194" y="1521"/>
                  </a:lnTo>
                  <a:lnTo>
                    <a:pt x="1198" y="1520"/>
                  </a:lnTo>
                  <a:lnTo>
                    <a:pt x="1202" y="1520"/>
                  </a:lnTo>
                  <a:lnTo>
                    <a:pt x="1207" y="1520"/>
                  </a:lnTo>
                  <a:lnTo>
                    <a:pt x="1212" y="1520"/>
                  </a:lnTo>
                  <a:lnTo>
                    <a:pt x="1215" y="1520"/>
                  </a:lnTo>
                  <a:lnTo>
                    <a:pt x="1220" y="1521"/>
                  </a:lnTo>
                  <a:lnTo>
                    <a:pt x="1224" y="1520"/>
                  </a:lnTo>
                  <a:lnTo>
                    <a:pt x="1229" y="1521"/>
                  </a:lnTo>
                  <a:lnTo>
                    <a:pt x="1233" y="1520"/>
                  </a:lnTo>
                  <a:lnTo>
                    <a:pt x="1237" y="1521"/>
                  </a:lnTo>
                  <a:lnTo>
                    <a:pt x="1242" y="1520"/>
                  </a:lnTo>
                  <a:lnTo>
                    <a:pt x="1246" y="1520"/>
                  </a:lnTo>
                  <a:lnTo>
                    <a:pt x="1251" y="1520"/>
                  </a:lnTo>
                  <a:lnTo>
                    <a:pt x="1255" y="1520"/>
                  </a:lnTo>
                  <a:lnTo>
                    <a:pt x="1259" y="1520"/>
                  </a:lnTo>
                  <a:lnTo>
                    <a:pt x="1264" y="1520"/>
                  </a:lnTo>
                  <a:lnTo>
                    <a:pt x="1268" y="1520"/>
                  </a:lnTo>
                  <a:lnTo>
                    <a:pt x="1272" y="1520"/>
                  </a:lnTo>
                  <a:lnTo>
                    <a:pt x="1277" y="1521"/>
                  </a:lnTo>
                  <a:lnTo>
                    <a:pt x="1281" y="1520"/>
                  </a:lnTo>
                  <a:lnTo>
                    <a:pt x="1286" y="1521"/>
                  </a:lnTo>
                  <a:lnTo>
                    <a:pt x="1290" y="1520"/>
                  </a:lnTo>
                  <a:lnTo>
                    <a:pt x="1294" y="1519"/>
                  </a:lnTo>
                  <a:lnTo>
                    <a:pt x="1299" y="1521"/>
                  </a:lnTo>
                  <a:lnTo>
                    <a:pt x="1303" y="1520"/>
                  </a:lnTo>
                  <a:lnTo>
                    <a:pt x="1308" y="1521"/>
                  </a:lnTo>
                  <a:lnTo>
                    <a:pt x="1312" y="1520"/>
                  </a:lnTo>
                  <a:lnTo>
                    <a:pt x="1316" y="1520"/>
                  </a:lnTo>
                  <a:lnTo>
                    <a:pt x="1321" y="1521"/>
                  </a:lnTo>
                  <a:lnTo>
                    <a:pt x="1325" y="1519"/>
                  </a:lnTo>
                  <a:lnTo>
                    <a:pt x="1329" y="1521"/>
                  </a:lnTo>
                  <a:lnTo>
                    <a:pt x="1334" y="1520"/>
                  </a:lnTo>
                  <a:lnTo>
                    <a:pt x="1338" y="1521"/>
                  </a:lnTo>
                  <a:lnTo>
                    <a:pt x="1343" y="1520"/>
                  </a:lnTo>
                  <a:lnTo>
                    <a:pt x="1347" y="1521"/>
                  </a:lnTo>
                  <a:lnTo>
                    <a:pt x="1351" y="1520"/>
                  </a:lnTo>
                  <a:lnTo>
                    <a:pt x="1356" y="1520"/>
                  </a:lnTo>
                  <a:lnTo>
                    <a:pt x="1360" y="1520"/>
                  </a:lnTo>
                  <a:lnTo>
                    <a:pt x="1364" y="1520"/>
                  </a:lnTo>
                  <a:lnTo>
                    <a:pt x="1368" y="1521"/>
                  </a:lnTo>
                  <a:lnTo>
                    <a:pt x="1373" y="1521"/>
                  </a:lnTo>
                  <a:lnTo>
                    <a:pt x="1377" y="1520"/>
                  </a:lnTo>
                  <a:lnTo>
                    <a:pt x="1382" y="1520"/>
                  </a:lnTo>
                  <a:lnTo>
                    <a:pt x="1386" y="1521"/>
                  </a:lnTo>
                  <a:lnTo>
                    <a:pt x="1390" y="1521"/>
                  </a:lnTo>
                  <a:lnTo>
                    <a:pt x="1395" y="1520"/>
                  </a:lnTo>
                  <a:lnTo>
                    <a:pt x="1399" y="1520"/>
                  </a:lnTo>
                  <a:lnTo>
                    <a:pt x="1403" y="1520"/>
                  </a:lnTo>
                  <a:lnTo>
                    <a:pt x="1408" y="1521"/>
                  </a:lnTo>
                  <a:lnTo>
                    <a:pt x="1412" y="1520"/>
                  </a:lnTo>
                  <a:lnTo>
                    <a:pt x="1417" y="1520"/>
                  </a:lnTo>
                  <a:lnTo>
                    <a:pt x="1421" y="1521"/>
                  </a:lnTo>
                  <a:lnTo>
                    <a:pt x="1425" y="1520"/>
                  </a:lnTo>
                  <a:lnTo>
                    <a:pt x="1429" y="1521"/>
                  </a:lnTo>
                  <a:lnTo>
                    <a:pt x="1434" y="1521"/>
                  </a:lnTo>
                  <a:lnTo>
                    <a:pt x="1438" y="1520"/>
                  </a:lnTo>
                  <a:lnTo>
                    <a:pt x="1442" y="1520"/>
                  </a:lnTo>
                  <a:lnTo>
                    <a:pt x="1447" y="1521"/>
                  </a:lnTo>
                  <a:lnTo>
                    <a:pt x="1451" y="1520"/>
                  </a:lnTo>
                  <a:lnTo>
                    <a:pt x="1455" y="1520"/>
                  </a:lnTo>
                  <a:lnTo>
                    <a:pt x="1460" y="1519"/>
                  </a:lnTo>
                  <a:lnTo>
                    <a:pt x="1464" y="1521"/>
                  </a:lnTo>
                  <a:lnTo>
                    <a:pt x="1469" y="1519"/>
                  </a:lnTo>
                  <a:lnTo>
                    <a:pt x="1472" y="1520"/>
                  </a:lnTo>
                  <a:lnTo>
                    <a:pt x="1477" y="1520"/>
                  </a:lnTo>
                  <a:lnTo>
                    <a:pt x="1481" y="1520"/>
                  </a:lnTo>
                  <a:lnTo>
                    <a:pt x="1486" y="1520"/>
                  </a:lnTo>
                  <a:lnTo>
                    <a:pt x="1490" y="1519"/>
                  </a:lnTo>
                  <a:lnTo>
                    <a:pt x="1494" y="1520"/>
                  </a:lnTo>
                  <a:lnTo>
                    <a:pt x="1499" y="1521"/>
                  </a:lnTo>
                  <a:lnTo>
                    <a:pt x="1503" y="1520"/>
                  </a:lnTo>
                  <a:lnTo>
                    <a:pt x="1508" y="1520"/>
                  </a:lnTo>
                  <a:lnTo>
                    <a:pt x="1512" y="1519"/>
                  </a:lnTo>
                  <a:lnTo>
                    <a:pt x="1516" y="1520"/>
                  </a:lnTo>
                  <a:lnTo>
                    <a:pt x="1521" y="1521"/>
                  </a:lnTo>
                  <a:lnTo>
                    <a:pt x="1525" y="1520"/>
                  </a:lnTo>
                  <a:lnTo>
                    <a:pt x="1529" y="1521"/>
                  </a:lnTo>
                  <a:lnTo>
                    <a:pt x="1534" y="1521"/>
                  </a:lnTo>
                  <a:lnTo>
                    <a:pt x="1538" y="1519"/>
                  </a:lnTo>
                  <a:lnTo>
                    <a:pt x="1542" y="1521"/>
                  </a:lnTo>
                  <a:lnTo>
                    <a:pt x="1547" y="1520"/>
                  </a:lnTo>
                  <a:lnTo>
                    <a:pt x="1551" y="1521"/>
                  </a:lnTo>
                  <a:lnTo>
                    <a:pt x="1555" y="1521"/>
                  </a:lnTo>
                  <a:lnTo>
                    <a:pt x="1560" y="1520"/>
                  </a:lnTo>
                  <a:lnTo>
                    <a:pt x="1564" y="1520"/>
                  </a:lnTo>
                  <a:lnTo>
                    <a:pt x="1568" y="1520"/>
                  </a:lnTo>
                  <a:lnTo>
                    <a:pt x="1573" y="1520"/>
                  </a:lnTo>
                  <a:lnTo>
                    <a:pt x="1577" y="1520"/>
                  </a:lnTo>
                  <a:lnTo>
                    <a:pt x="1581" y="1520"/>
                  </a:lnTo>
                  <a:lnTo>
                    <a:pt x="1586" y="1519"/>
                  </a:lnTo>
                  <a:lnTo>
                    <a:pt x="1590" y="1520"/>
                  </a:lnTo>
                  <a:lnTo>
                    <a:pt x="1595" y="1519"/>
                  </a:lnTo>
                  <a:lnTo>
                    <a:pt x="1599" y="1519"/>
                  </a:lnTo>
                  <a:lnTo>
                    <a:pt x="1603" y="1519"/>
                  </a:lnTo>
                  <a:lnTo>
                    <a:pt x="1607" y="1520"/>
                  </a:lnTo>
                  <a:lnTo>
                    <a:pt x="1612" y="1520"/>
                  </a:lnTo>
                  <a:lnTo>
                    <a:pt x="1616" y="1521"/>
                  </a:lnTo>
                  <a:lnTo>
                    <a:pt x="1620" y="1520"/>
                  </a:lnTo>
                  <a:lnTo>
                    <a:pt x="1624" y="1520"/>
                  </a:lnTo>
                  <a:lnTo>
                    <a:pt x="1628" y="1521"/>
                  </a:lnTo>
                  <a:lnTo>
                    <a:pt x="1633" y="1520"/>
                  </a:lnTo>
                  <a:lnTo>
                    <a:pt x="1637" y="1520"/>
                  </a:lnTo>
                  <a:lnTo>
                    <a:pt x="1642" y="1521"/>
                  </a:lnTo>
                  <a:lnTo>
                    <a:pt x="1646" y="1519"/>
                  </a:lnTo>
                  <a:lnTo>
                    <a:pt x="1650" y="1520"/>
                  </a:lnTo>
                  <a:lnTo>
                    <a:pt x="1655" y="1520"/>
                  </a:lnTo>
                  <a:lnTo>
                    <a:pt x="1659" y="1520"/>
                  </a:lnTo>
                  <a:lnTo>
                    <a:pt x="1663" y="1520"/>
                  </a:lnTo>
                  <a:lnTo>
                    <a:pt x="1667" y="1520"/>
                  </a:lnTo>
                  <a:lnTo>
                    <a:pt x="1672" y="1521"/>
                  </a:lnTo>
                  <a:lnTo>
                    <a:pt x="1676" y="1521"/>
                  </a:lnTo>
                  <a:lnTo>
                    <a:pt x="1681" y="1520"/>
                  </a:lnTo>
                  <a:lnTo>
                    <a:pt x="1685" y="1520"/>
                  </a:lnTo>
                  <a:lnTo>
                    <a:pt x="1689" y="1521"/>
                  </a:lnTo>
                  <a:lnTo>
                    <a:pt x="1693" y="1519"/>
                  </a:lnTo>
                  <a:lnTo>
                    <a:pt x="1697" y="1520"/>
                  </a:lnTo>
                  <a:lnTo>
                    <a:pt x="1702" y="1520"/>
                  </a:lnTo>
                  <a:lnTo>
                    <a:pt x="1706" y="1520"/>
                  </a:lnTo>
                  <a:lnTo>
                    <a:pt x="1711" y="1520"/>
                  </a:lnTo>
                  <a:lnTo>
                    <a:pt x="1715" y="1520"/>
                  </a:lnTo>
                  <a:lnTo>
                    <a:pt x="1719" y="1519"/>
                  </a:lnTo>
                  <a:lnTo>
                    <a:pt x="1723" y="1519"/>
                  </a:lnTo>
                  <a:lnTo>
                    <a:pt x="1728" y="1518"/>
                  </a:lnTo>
                  <a:lnTo>
                    <a:pt x="1732" y="1519"/>
                  </a:lnTo>
                  <a:lnTo>
                    <a:pt x="1736" y="1521"/>
                  </a:lnTo>
                  <a:lnTo>
                    <a:pt x="1740" y="1521"/>
                  </a:lnTo>
                  <a:lnTo>
                    <a:pt x="1745" y="1520"/>
                  </a:lnTo>
                  <a:lnTo>
                    <a:pt x="1749" y="1520"/>
                  </a:lnTo>
                  <a:lnTo>
                    <a:pt x="1753" y="1520"/>
                  </a:lnTo>
                  <a:lnTo>
                    <a:pt x="1758" y="1521"/>
                  </a:lnTo>
                  <a:lnTo>
                    <a:pt x="1762" y="1519"/>
                  </a:lnTo>
                  <a:lnTo>
                    <a:pt x="1766" y="1520"/>
                  </a:lnTo>
                  <a:lnTo>
                    <a:pt x="1771" y="1520"/>
                  </a:lnTo>
                  <a:lnTo>
                    <a:pt x="1775" y="1520"/>
                  </a:lnTo>
                  <a:lnTo>
                    <a:pt x="1779" y="1518"/>
                  </a:lnTo>
                  <a:lnTo>
                    <a:pt x="1783" y="1518"/>
                  </a:lnTo>
                  <a:lnTo>
                    <a:pt x="1788" y="1519"/>
                  </a:lnTo>
                  <a:lnTo>
                    <a:pt x="1792" y="1519"/>
                  </a:lnTo>
                  <a:lnTo>
                    <a:pt x="1796" y="1519"/>
                  </a:lnTo>
                  <a:lnTo>
                    <a:pt x="1800" y="1519"/>
                  </a:lnTo>
                  <a:lnTo>
                    <a:pt x="1805" y="1520"/>
                  </a:lnTo>
                  <a:lnTo>
                    <a:pt x="1809" y="1519"/>
                  </a:lnTo>
                  <a:lnTo>
                    <a:pt x="1813" y="1520"/>
                  </a:lnTo>
                  <a:lnTo>
                    <a:pt x="1818" y="1521"/>
                  </a:lnTo>
                  <a:lnTo>
                    <a:pt x="1822" y="1519"/>
                  </a:lnTo>
                  <a:lnTo>
                    <a:pt x="1826" y="1521"/>
                  </a:lnTo>
                  <a:lnTo>
                    <a:pt x="1830" y="1520"/>
                  </a:lnTo>
                  <a:lnTo>
                    <a:pt x="1835" y="1520"/>
                  </a:lnTo>
                  <a:lnTo>
                    <a:pt x="1839" y="1519"/>
                  </a:lnTo>
                  <a:lnTo>
                    <a:pt x="1843" y="1520"/>
                  </a:lnTo>
                  <a:lnTo>
                    <a:pt x="1848" y="1519"/>
                  </a:lnTo>
                  <a:lnTo>
                    <a:pt x="1852" y="1520"/>
                  </a:lnTo>
                  <a:lnTo>
                    <a:pt x="1857" y="1520"/>
                  </a:lnTo>
                  <a:lnTo>
                    <a:pt x="1861" y="1520"/>
                  </a:lnTo>
                  <a:lnTo>
                    <a:pt x="1865" y="1519"/>
                  </a:lnTo>
                  <a:lnTo>
                    <a:pt x="1869" y="1518"/>
                  </a:lnTo>
                  <a:lnTo>
                    <a:pt x="1874" y="1520"/>
                  </a:lnTo>
                  <a:lnTo>
                    <a:pt x="1878" y="1519"/>
                  </a:lnTo>
                  <a:lnTo>
                    <a:pt x="1882" y="1521"/>
                  </a:lnTo>
                  <a:lnTo>
                    <a:pt x="1887" y="1520"/>
                  </a:lnTo>
                  <a:lnTo>
                    <a:pt x="1891" y="1520"/>
                  </a:lnTo>
                  <a:lnTo>
                    <a:pt x="1895" y="1519"/>
                  </a:lnTo>
                  <a:lnTo>
                    <a:pt x="1900" y="1520"/>
                  </a:lnTo>
                  <a:lnTo>
                    <a:pt x="1904" y="1519"/>
                  </a:lnTo>
                  <a:lnTo>
                    <a:pt x="1908" y="1519"/>
                  </a:lnTo>
                  <a:lnTo>
                    <a:pt x="1912" y="1520"/>
                  </a:lnTo>
                  <a:lnTo>
                    <a:pt x="1917" y="1519"/>
                  </a:lnTo>
                  <a:lnTo>
                    <a:pt x="1921" y="1520"/>
                  </a:lnTo>
                  <a:lnTo>
                    <a:pt x="1926" y="1520"/>
                  </a:lnTo>
                  <a:lnTo>
                    <a:pt x="1930" y="1519"/>
                  </a:lnTo>
                  <a:lnTo>
                    <a:pt x="1934" y="1521"/>
                  </a:lnTo>
                  <a:lnTo>
                    <a:pt x="1938" y="1520"/>
                  </a:lnTo>
                  <a:lnTo>
                    <a:pt x="1943" y="1520"/>
                  </a:lnTo>
                  <a:lnTo>
                    <a:pt x="1947" y="1520"/>
                  </a:lnTo>
                  <a:lnTo>
                    <a:pt x="1951" y="1520"/>
                  </a:lnTo>
                  <a:lnTo>
                    <a:pt x="1956" y="1520"/>
                  </a:lnTo>
                  <a:lnTo>
                    <a:pt x="1960" y="1519"/>
                  </a:lnTo>
                  <a:lnTo>
                    <a:pt x="1964" y="1520"/>
                  </a:lnTo>
                  <a:lnTo>
                    <a:pt x="1969" y="1519"/>
                  </a:lnTo>
                  <a:lnTo>
                    <a:pt x="1973" y="1521"/>
                  </a:lnTo>
                  <a:lnTo>
                    <a:pt x="1977" y="1521"/>
                  </a:lnTo>
                  <a:lnTo>
                    <a:pt x="1981" y="1521"/>
                  </a:lnTo>
                  <a:lnTo>
                    <a:pt x="1986" y="1519"/>
                  </a:lnTo>
                  <a:lnTo>
                    <a:pt x="1990" y="1519"/>
                  </a:lnTo>
                  <a:lnTo>
                    <a:pt x="1995" y="1519"/>
                  </a:lnTo>
                  <a:lnTo>
                    <a:pt x="1999" y="1521"/>
                  </a:lnTo>
                  <a:lnTo>
                    <a:pt x="2003" y="1521"/>
                  </a:lnTo>
                  <a:lnTo>
                    <a:pt x="2007" y="1519"/>
                  </a:lnTo>
                  <a:lnTo>
                    <a:pt x="2011" y="1520"/>
                  </a:lnTo>
                  <a:lnTo>
                    <a:pt x="2016" y="1519"/>
                  </a:lnTo>
                  <a:lnTo>
                    <a:pt x="2020" y="1519"/>
                  </a:lnTo>
                  <a:lnTo>
                    <a:pt x="2025" y="1519"/>
                  </a:lnTo>
                  <a:lnTo>
                    <a:pt x="2029" y="1519"/>
                  </a:lnTo>
                  <a:lnTo>
                    <a:pt x="2033" y="1519"/>
                  </a:lnTo>
                  <a:lnTo>
                    <a:pt x="2037" y="1521"/>
                  </a:lnTo>
                  <a:lnTo>
                    <a:pt x="2042" y="1519"/>
                  </a:lnTo>
                  <a:lnTo>
                    <a:pt x="2046" y="1520"/>
                  </a:lnTo>
                  <a:lnTo>
                    <a:pt x="2050" y="1519"/>
                  </a:lnTo>
                  <a:lnTo>
                    <a:pt x="2054" y="1519"/>
                  </a:lnTo>
                  <a:lnTo>
                    <a:pt x="2058" y="1520"/>
                  </a:lnTo>
                  <a:lnTo>
                    <a:pt x="2063" y="1519"/>
                  </a:lnTo>
                  <a:lnTo>
                    <a:pt x="2067" y="1519"/>
                  </a:lnTo>
                  <a:lnTo>
                    <a:pt x="2071" y="1519"/>
                  </a:lnTo>
                  <a:lnTo>
                    <a:pt x="2075" y="1521"/>
                  </a:lnTo>
                  <a:lnTo>
                    <a:pt x="2080" y="1520"/>
                  </a:lnTo>
                  <a:lnTo>
                    <a:pt x="2084" y="1519"/>
                  </a:lnTo>
                  <a:lnTo>
                    <a:pt x="2088" y="1518"/>
                  </a:lnTo>
                  <a:lnTo>
                    <a:pt x="2092" y="1519"/>
                  </a:lnTo>
                  <a:lnTo>
                    <a:pt x="2097" y="1520"/>
                  </a:lnTo>
                  <a:lnTo>
                    <a:pt x="2101" y="1519"/>
                  </a:lnTo>
                  <a:lnTo>
                    <a:pt x="2105" y="1519"/>
                  </a:lnTo>
                  <a:lnTo>
                    <a:pt x="2109" y="1519"/>
                  </a:lnTo>
                  <a:lnTo>
                    <a:pt x="2114" y="1519"/>
                  </a:lnTo>
                  <a:lnTo>
                    <a:pt x="2118" y="1519"/>
                  </a:lnTo>
                  <a:lnTo>
                    <a:pt x="2122" y="1519"/>
                  </a:lnTo>
                  <a:lnTo>
                    <a:pt x="2126" y="1519"/>
                  </a:lnTo>
                  <a:lnTo>
                    <a:pt x="2131" y="1519"/>
                  </a:lnTo>
                  <a:lnTo>
                    <a:pt x="2135" y="1518"/>
                  </a:lnTo>
                  <a:lnTo>
                    <a:pt x="2139" y="1520"/>
                  </a:lnTo>
                  <a:lnTo>
                    <a:pt x="2144" y="1519"/>
                  </a:lnTo>
                  <a:lnTo>
                    <a:pt x="2148" y="1521"/>
                  </a:lnTo>
                  <a:lnTo>
                    <a:pt x="2152" y="1520"/>
                  </a:lnTo>
                  <a:lnTo>
                    <a:pt x="2156" y="1519"/>
                  </a:lnTo>
                  <a:lnTo>
                    <a:pt x="2161" y="1519"/>
                  </a:lnTo>
                  <a:lnTo>
                    <a:pt x="2165" y="1520"/>
                  </a:lnTo>
                  <a:lnTo>
                    <a:pt x="2169" y="1518"/>
                  </a:lnTo>
                  <a:lnTo>
                    <a:pt x="2174" y="1518"/>
                  </a:lnTo>
                  <a:lnTo>
                    <a:pt x="2178" y="1520"/>
                  </a:lnTo>
                  <a:lnTo>
                    <a:pt x="2182" y="1518"/>
                  </a:lnTo>
                  <a:lnTo>
                    <a:pt x="2186" y="1519"/>
                  </a:lnTo>
                  <a:lnTo>
                    <a:pt x="2191" y="1518"/>
                  </a:lnTo>
                  <a:lnTo>
                    <a:pt x="2195" y="1518"/>
                  </a:lnTo>
                  <a:lnTo>
                    <a:pt x="2199" y="1518"/>
                  </a:lnTo>
                  <a:lnTo>
                    <a:pt x="2203" y="1518"/>
                  </a:lnTo>
                  <a:lnTo>
                    <a:pt x="2208" y="1518"/>
                  </a:lnTo>
                  <a:lnTo>
                    <a:pt x="2212" y="1518"/>
                  </a:lnTo>
                  <a:lnTo>
                    <a:pt x="2216" y="1518"/>
                  </a:lnTo>
                  <a:lnTo>
                    <a:pt x="2220" y="1517"/>
                  </a:lnTo>
                  <a:lnTo>
                    <a:pt x="2225" y="1519"/>
                  </a:lnTo>
                  <a:lnTo>
                    <a:pt x="2229" y="1518"/>
                  </a:lnTo>
                  <a:lnTo>
                    <a:pt x="2233" y="1518"/>
                  </a:lnTo>
                  <a:lnTo>
                    <a:pt x="2238" y="1518"/>
                  </a:lnTo>
                  <a:lnTo>
                    <a:pt x="2242" y="1519"/>
                  </a:lnTo>
                  <a:lnTo>
                    <a:pt x="2246" y="1519"/>
                  </a:lnTo>
                  <a:lnTo>
                    <a:pt x="2250" y="1518"/>
                  </a:lnTo>
                  <a:lnTo>
                    <a:pt x="2255" y="1518"/>
                  </a:lnTo>
                  <a:lnTo>
                    <a:pt x="2259" y="1518"/>
                  </a:lnTo>
                  <a:lnTo>
                    <a:pt x="2263" y="1519"/>
                  </a:lnTo>
                  <a:lnTo>
                    <a:pt x="2267" y="1519"/>
                  </a:lnTo>
                  <a:lnTo>
                    <a:pt x="2272" y="1519"/>
                  </a:lnTo>
                  <a:lnTo>
                    <a:pt x="2276" y="1518"/>
                  </a:lnTo>
                  <a:lnTo>
                    <a:pt x="2280" y="1519"/>
                  </a:lnTo>
                  <a:lnTo>
                    <a:pt x="2285" y="1521"/>
                  </a:lnTo>
                  <a:lnTo>
                    <a:pt x="2289" y="1519"/>
                  </a:lnTo>
                  <a:lnTo>
                    <a:pt x="2293" y="1518"/>
                  </a:lnTo>
                  <a:lnTo>
                    <a:pt x="2297" y="1521"/>
                  </a:lnTo>
                  <a:lnTo>
                    <a:pt x="2302" y="1519"/>
                  </a:lnTo>
                  <a:lnTo>
                    <a:pt x="2306" y="1518"/>
                  </a:lnTo>
                  <a:lnTo>
                    <a:pt x="2310" y="1518"/>
                  </a:lnTo>
                  <a:lnTo>
                    <a:pt x="2314" y="1519"/>
                  </a:lnTo>
                  <a:lnTo>
                    <a:pt x="2319" y="1518"/>
                  </a:lnTo>
                  <a:lnTo>
                    <a:pt x="2323" y="1519"/>
                  </a:lnTo>
                  <a:lnTo>
                    <a:pt x="2327" y="1519"/>
                  </a:lnTo>
                  <a:lnTo>
                    <a:pt x="2331" y="1518"/>
                  </a:lnTo>
                  <a:lnTo>
                    <a:pt x="2336" y="1518"/>
                  </a:lnTo>
                  <a:lnTo>
                    <a:pt x="2340" y="1518"/>
                  </a:lnTo>
                  <a:lnTo>
                    <a:pt x="2344" y="1518"/>
                  </a:lnTo>
                  <a:lnTo>
                    <a:pt x="2349" y="1519"/>
                  </a:lnTo>
                  <a:lnTo>
                    <a:pt x="2353" y="1517"/>
                  </a:lnTo>
                  <a:lnTo>
                    <a:pt x="2357" y="1518"/>
                  </a:lnTo>
                  <a:lnTo>
                    <a:pt x="2361" y="1518"/>
                  </a:lnTo>
                  <a:lnTo>
                    <a:pt x="2366" y="1521"/>
                  </a:lnTo>
                  <a:lnTo>
                    <a:pt x="2370" y="1518"/>
                  </a:lnTo>
                  <a:lnTo>
                    <a:pt x="2374" y="1518"/>
                  </a:lnTo>
                  <a:lnTo>
                    <a:pt x="2378" y="1519"/>
                  </a:lnTo>
                  <a:lnTo>
                    <a:pt x="2383" y="1517"/>
                  </a:lnTo>
                  <a:lnTo>
                    <a:pt x="2387" y="1517"/>
                  </a:lnTo>
                  <a:lnTo>
                    <a:pt x="2391" y="1516"/>
                  </a:lnTo>
                  <a:lnTo>
                    <a:pt x="2395" y="1518"/>
                  </a:lnTo>
                  <a:lnTo>
                    <a:pt x="2399" y="1519"/>
                  </a:lnTo>
                  <a:lnTo>
                    <a:pt x="2404" y="1518"/>
                  </a:lnTo>
                  <a:lnTo>
                    <a:pt x="2408" y="1518"/>
                  </a:lnTo>
                  <a:lnTo>
                    <a:pt x="2412" y="1521"/>
                  </a:lnTo>
                  <a:lnTo>
                    <a:pt x="2417" y="1518"/>
                  </a:lnTo>
                  <a:lnTo>
                    <a:pt x="2421" y="1518"/>
                  </a:lnTo>
                  <a:lnTo>
                    <a:pt x="2425" y="1518"/>
                  </a:lnTo>
                  <a:lnTo>
                    <a:pt x="2430" y="1521"/>
                  </a:lnTo>
                  <a:lnTo>
                    <a:pt x="2434" y="1519"/>
                  </a:lnTo>
                  <a:lnTo>
                    <a:pt x="2438" y="1519"/>
                  </a:lnTo>
                  <a:lnTo>
                    <a:pt x="2442" y="1518"/>
                  </a:lnTo>
                  <a:lnTo>
                    <a:pt x="2446" y="1518"/>
                  </a:lnTo>
                  <a:lnTo>
                    <a:pt x="2451" y="1518"/>
                  </a:lnTo>
                  <a:lnTo>
                    <a:pt x="2455" y="1518"/>
                  </a:lnTo>
                  <a:lnTo>
                    <a:pt x="2459" y="1519"/>
                  </a:lnTo>
                  <a:lnTo>
                    <a:pt x="2463" y="1518"/>
                  </a:lnTo>
                  <a:lnTo>
                    <a:pt x="2468" y="1518"/>
                  </a:lnTo>
                  <a:lnTo>
                    <a:pt x="2472" y="1518"/>
                  </a:lnTo>
                  <a:lnTo>
                    <a:pt x="2476" y="1518"/>
                  </a:lnTo>
                  <a:lnTo>
                    <a:pt x="2481" y="1518"/>
                  </a:lnTo>
                  <a:lnTo>
                    <a:pt x="2485" y="1518"/>
                  </a:lnTo>
                  <a:lnTo>
                    <a:pt x="2489" y="1521"/>
                  </a:lnTo>
                  <a:lnTo>
                    <a:pt x="2493" y="1518"/>
                  </a:lnTo>
                  <a:lnTo>
                    <a:pt x="2498" y="1518"/>
                  </a:lnTo>
                  <a:lnTo>
                    <a:pt x="2502" y="1519"/>
                  </a:lnTo>
                  <a:lnTo>
                    <a:pt x="2506" y="1518"/>
                  </a:lnTo>
                  <a:lnTo>
                    <a:pt x="2510" y="1518"/>
                  </a:lnTo>
                  <a:lnTo>
                    <a:pt x="2515" y="1518"/>
                  </a:lnTo>
                  <a:lnTo>
                    <a:pt x="2519" y="1519"/>
                  </a:lnTo>
                  <a:lnTo>
                    <a:pt x="2524" y="1521"/>
                  </a:lnTo>
                  <a:lnTo>
                    <a:pt x="2528" y="1518"/>
                  </a:lnTo>
                  <a:lnTo>
                    <a:pt x="2532" y="1519"/>
                  </a:lnTo>
                  <a:lnTo>
                    <a:pt x="2536" y="1518"/>
                  </a:lnTo>
                  <a:lnTo>
                    <a:pt x="2540" y="1518"/>
                  </a:lnTo>
                  <a:lnTo>
                    <a:pt x="2545" y="1519"/>
                  </a:lnTo>
                  <a:lnTo>
                    <a:pt x="2549" y="1518"/>
                  </a:lnTo>
                  <a:lnTo>
                    <a:pt x="2553" y="1518"/>
                  </a:lnTo>
                  <a:lnTo>
                    <a:pt x="2557" y="1519"/>
                  </a:lnTo>
                  <a:lnTo>
                    <a:pt x="2562" y="1519"/>
                  </a:lnTo>
                  <a:lnTo>
                    <a:pt x="2566" y="1519"/>
                  </a:lnTo>
                  <a:lnTo>
                    <a:pt x="2570" y="1518"/>
                  </a:lnTo>
                  <a:lnTo>
                    <a:pt x="2574" y="1519"/>
                  </a:lnTo>
                  <a:lnTo>
                    <a:pt x="2579" y="1519"/>
                  </a:lnTo>
                  <a:lnTo>
                    <a:pt x="2583" y="1518"/>
                  </a:lnTo>
                  <a:lnTo>
                    <a:pt x="2587" y="1518"/>
                  </a:lnTo>
                  <a:lnTo>
                    <a:pt x="2591" y="1518"/>
                  </a:lnTo>
                  <a:lnTo>
                    <a:pt x="2596" y="1515"/>
                  </a:lnTo>
                  <a:lnTo>
                    <a:pt x="2600" y="1511"/>
                  </a:lnTo>
                  <a:lnTo>
                    <a:pt x="2604" y="1506"/>
                  </a:lnTo>
                  <a:lnTo>
                    <a:pt x="2609" y="1502"/>
                  </a:lnTo>
                  <a:lnTo>
                    <a:pt x="2613" y="1500"/>
                  </a:lnTo>
                  <a:lnTo>
                    <a:pt x="2617" y="1500"/>
                  </a:lnTo>
                  <a:lnTo>
                    <a:pt x="2621" y="1501"/>
                  </a:lnTo>
                  <a:lnTo>
                    <a:pt x="2626" y="1502"/>
                  </a:lnTo>
                  <a:lnTo>
                    <a:pt x="2630" y="1482"/>
                  </a:lnTo>
                  <a:lnTo>
                    <a:pt x="2634" y="1400"/>
                  </a:lnTo>
                  <a:lnTo>
                    <a:pt x="2638" y="1192"/>
                  </a:lnTo>
                  <a:lnTo>
                    <a:pt x="2643" y="797"/>
                  </a:lnTo>
                  <a:lnTo>
                    <a:pt x="2647" y="358"/>
                  </a:lnTo>
                  <a:lnTo>
                    <a:pt x="2651" y="0"/>
                  </a:lnTo>
                  <a:lnTo>
                    <a:pt x="2655" y="22"/>
                  </a:lnTo>
                  <a:lnTo>
                    <a:pt x="2660" y="274"/>
                  </a:lnTo>
                  <a:lnTo>
                    <a:pt x="2664" y="655"/>
                  </a:lnTo>
                  <a:lnTo>
                    <a:pt x="2668" y="901"/>
                  </a:lnTo>
                  <a:lnTo>
                    <a:pt x="2673" y="1147"/>
                  </a:lnTo>
                  <a:lnTo>
                    <a:pt x="2676" y="1279"/>
                  </a:lnTo>
                  <a:lnTo>
                    <a:pt x="2681" y="1382"/>
                  </a:lnTo>
                  <a:lnTo>
                    <a:pt x="2685" y="1409"/>
                  </a:lnTo>
                  <a:lnTo>
                    <a:pt x="2690" y="1440"/>
                  </a:lnTo>
                  <a:lnTo>
                    <a:pt x="2694" y="1458"/>
                  </a:lnTo>
                  <a:lnTo>
                    <a:pt x="2698" y="1460"/>
                  </a:lnTo>
                  <a:lnTo>
                    <a:pt x="2702" y="1470"/>
                  </a:lnTo>
                  <a:lnTo>
                    <a:pt x="2707" y="1483"/>
                  </a:lnTo>
                  <a:lnTo>
                    <a:pt x="2711" y="1483"/>
                  </a:lnTo>
                  <a:lnTo>
                    <a:pt x="2715" y="1490"/>
                  </a:lnTo>
                  <a:lnTo>
                    <a:pt x="2719" y="1494"/>
                  </a:lnTo>
                  <a:lnTo>
                    <a:pt x="2724" y="1501"/>
                  </a:lnTo>
                  <a:lnTo>
                    <a:pt x="2728" y="1501"/>
                  </a:lnTo>
                  <a:lnTo>
                    <a:pt x="2732" y="1505"/>
                  </a:lnTo>
                  <a:lnTo>
                    <a:pt x="2737" y="1505"/>
                  </a:lnTo>
                  <a:lnTo>
                    <a:pt x="2741" y="1508"/>
                  </a:lnTo>
                  <a:lnTo>
                    <a:pt x="2745" y="1510"/>
                  </a:lnTo>
                  <a:lnTo>
                    <a:pt x="2749" y="1510"/>
                  </a:lnTo>
                  <a:lnTo>
                    <a:pt x="2754" y="1511"/>
                  </a:lnTo>
                  <a:lnTo>
                    <a:pt x="2758" y="1512"/>
                  </a:lnTo>
                  <a:lnTo>
                    <a:pt x="2762" y="1513"/>
                  </a:lnTo>
                  <a:lnTo>
                    <a:pt x="2766" y="1515"/>
                  </a:lnTo>
                  <a:lnTo>
                    <a:pt x="2771" y="1514"/>
                  </a:lnTo>
                  <a:lnTo>
                    <a:pt x="2775" y="1515"/>
                  </a:lnTo>
                  <a:lnTo>
                    <a:pt x="2779" y="1516"/>
                  </a:lnTo>
                  <a:lnTo>
                    <a:pt x="2784" y="1515"/>
                  </a:lnTo>
                  <a:lnTo>
                    <a:pt x="2788" y="1517"/>
                  </a:lnTo>
                  <a:lnTo>
                    <a:pt x="2792" y="1516"/>
                  </a:lnTo>
                  <a:lnTo>
                    <a:pt x="2796" y="1516"/>
                  </a:lnTo>
                  <a:lnTo>
                    <a:pt x="2801" y="1516"/>
                  </a:lnTo>
                  <a:lnTo>
                    <a:pt x="2805" y="1517"/>
                  </a:lnTo>
                  <a:lnTo>
                    <a:pt x="2809" y="1521"/>
                  </a:lnTo>
                  <a:lnTo>
                    <a:pt x="2813" y="1518"/>
                  </a:lnTo>
                  <a:lnTo>
                    <a:pt x="2818" y="1517"/>
                  </a:lnTo>
                  <a:lnTo>
                    <a:pt x="2822" y="1518"/>
                  </a:lnTo>
                  <a:lnTo>
                    <a:pt x="2826" y="1521"/>
                  </a:lnTo>
                  <a:lnTo>
                    <a:pt x="2831" y="1518"/>
                  </a:lnTo>
                  <a:lnTo>
                    <a:pt x="2835" y="1518"/>
                  </a:lnTo>
                  <a:lnTo>
                    <a:pt x="2839" y="1517"/>
                  </a:lnTo>
                  <a:lnTo>
                    <a:pt x="2843" y="1517"/>
                  </a:lnTo>
                  <a:lnTo>
                    <a:pt x="2848" y="1521"/>
                  </a:lnTo>
                  <a:lnTo>
                    <a:pt x="2852" y="1518"/>
                  </a:lnTo>
                  <a:lnTo>
                    <a:pt x="2856" y="1518"/>
                  </a:lnTo>
                  <a:lnTo>
                    <a:pt x="2860" y="1519"/>
                  </a:lnTo>
                  <a:lnTo>
                    <a:pt x="2865" y="1518"/>
                  </a:lnTo>
                  <a:lnTo>
                    <a:pt x="2869" y="1518"/>
                  </a:lnTo>
                  <a:lnTo>
                    <a:pt x="2873" y="1518"/>
                  </a:lnTo>
                  <a:lnTo>
                    <a:pt x="2878" y="1518"/>
                  </a:lnTo>
                  <a:lnTo>
                    <a:pt x="2882" y="1518"/>
                  </a:lnTo>
                  <a:lnTo>
                    <a:pt x="2886" y="1518"/>
                  </a:lnTo>
                  <a:lnTo>
                    <a:pt x="2890" y="1517"/>
                  </a:lnTo>
                  <a:lnTo>
                    <a:pt x="2895" y="1518"/>
                  </a:lnTo>
                  <a:lnTo>
                    <a:pt x="2899" y="1517"/>
                  </a:lnTo>
                  <a:lnTo>
                    <a:pt x="2903" y="1518"/>
                  </a:lnTo>
                  <a:lnTo>
                    <a:pt x="2907" y="1519"/>
                  </a:lnTo>
                  <a:lnTo>
                    <a:pt x="2912" y="1518"/>
                  </a:lnTo>
                  <a:lnTo>
                    <a:pt x="2916" y="1518"/>
                  </a:lnTo>
                  <a:lnTo>
                    <a:pt x="2920" y="1517"/>
                  </a:lnTo>
                  <a:lnTo>
                    <a:pt x="2924" y="1518"/>
                  </a:lnTo>
                  <a:lnTo>
                    <a:pt x="2928" y="1518"/>
                  </a:lnTo>
                  <a:lnTo>
                    <a:pt x="2933" y="1519"/>
                  </a:lnTo>
                  <a:lnTo>
                    <a:pt x="2937" y="1518"/>
                  </a:lnTo>
                  <a:lnTo>
                    <a:pt x="2942" y="1519"/>
                  </a:lnTo>
                  <a:lnTo>
                    <a:pt x="2946" y="1521"/>
                  </a:lnTo>
                  <a:lnTo>
                    <a:pt x="2950" y="1518"/>
                  </a:lnTo>
                  <a:lnTo>
                    <a:pt x="2954" y="1518"/>
                  </a:lnTo>
                  <a:lnTo>
                    <a:pt x="2959" y="1519"/>
                  </a:lnTo>
                  <a:lnTo>
                    <a:pt x="2963" y="1518"/>
                  </a:lnTo>
                  <a:lnTo>
                    <a:pt x="2967" y="1518"/>
                  </a:lnTo>
                  <a:lnTo>
                    <a:pt x="2971" y="1521"/>
                  </a:lnTo>
                  <a:lnTo>
                    <a:pt x="2975" y="1518"/>
                  </a:lnTo>
                  <a:lnTo>
                    <a:pt x="2980" y="1518"/>
                  </a:lnTo>
                  <a:lnTo>
                    <a:pt x="2984" y="1518"/>
                  </a:lnTo>
                  <a:lnTo>
                    <a:pt x="2988" y="1518"/>
                  </a:lnTo>
                  <a:lnTo>
                    <a:pt x="2992" y="1517"/>
                  </a:lnTo>
                  <a:lnTo>
                    <a:pt x="2997" y="1517"/>
                  </a:lnTo>
                  <a:lnTo>
                    <a:pt x="3001" y="1518"/>
                  </a:lnTo>
                  <a:lnTo>
                    <a:pt x="3006" y="1517"/>
                  </a:lnTo>
                  <a:lnTo>
                    <a:pt x="3010" y="1519"/>
                  </a:lnTo>
                  <a:lnTo>
                    <a:pt x="3014" y="1518"/>
                  </a:lnTo>
                  <a:lnTo>
                    <a:pt x="3017" y="1518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2FDA1910-43C5-1A10-F05C-5020B77C3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3" y="3224"/>
              <a:ext cx="140" cy="3"/>
            </a:xfrm>
            <a:custGeom>
              <a:avLst/>
              <a:gdLst>
                <a:gd name="T0" fmla="*/ 0 w 140"/>
                <a:gd name="T1" fmla="*/ 3 h 3"/>
                <a:gd name="T2" fmla="*/ 0 w 140"/>
                <a:gd name="T3" fmla="*/ 3 h 3"/>
                <a:gd name="T4" fmla="*/ 140 w 140"/>
                <a:gd name="T5" fmla="*/ 3 h 3"/>
                <a:gd name="T6" fmla="*/ 140 w 140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3">
                  <a:moveTo>
                    <a:pt x="0" y="3"/>
                  </a:moveTo>
                  <a:lnTo>
                    <a:pt x="0" y="3"/>
                  </a:lnTo>
                  <a:lnTo>
                    <a:pt x="140" y="3"/>
                  </a:lnTo>
                  <a:lnTo>
                    <a:pt x="140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0741D9FB-8D8E-78B7-3C05-095534C78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2762"/>
              <a:ext cx="3333" cy="466"/>
            </a:xfrm>
            <a:custGeom>
              <a:avLst/>
              <a:gdLst>
                <a:gd name="T0" fmla="*/ 20 w 3333"/>
                <a:gd name="T1" fmla="*/ 466 h 466"/>
                <a:gd name="T2" fmla="*/ 41 w 3333"/>
                <a:gd name="T3" fmla="*/ 466 h 466"/>
                <a:gd name="T4" fmla="*/ 62 w 3333"/>
                <a:gd name="T5" fmla="*/ 466 h 466"/>
                <a:gd name="T6" fmla="*/ 83 w 3333"/>
                <a:gd name="T7" fmla="*/ 466 h 466"/>
                <a:gd name="T8" fmla="*/ 104 w 3333"/>
                <a:gd name="T9" fmla="*/ 466 h 466"/>
                <a:gd name="T10" fmla="*/ 125 w 3333"/>
                <a:gd name="T11" fmla="*/ 466 h 466"/>
                <a:gd name="T12" fmla="*/ 146 w 3333"/>
                <a:gd name="T13" fmla="*/ 466 h 466"/>
                <a:gd name="T14" fmla="*/ 167 w 3333"/>
                <a:gd name="T15" fmla="*/ 466 h 466"/>
                <a:gd name="T16" fmla="*/ 188 w 3333"/>
                <a:gd name="T17" fmla="*/ 466 h 466"/>
                <a:gd name="T18" fmla="*/ 209 w 3333"/>
                <a:gd name="T19" fmla="*/ 466 h 466"/>
                <a:gd name="T20" fmla="*/ 230 w 3333"/>
                <a:gd name="T21" fmla="*/ 466 h 466"/>
                <a:gd name="T22" fmla="*/ 251 w 3333"/>
                <a:gd name="T23" fmla="*/ 466 h 466"/>
                <a:gd name="T24" fmla="*/ 272 w 3333"/>
                <a:gd name="T25" fmla="*/ 466 h 466"/>
                <a:gd name="T26" fmla="*/ 293 w 3333"/>
                <a:gd name="T27" fmla="*/ 466 h 466"/>
                <a:gd name="T28" fmla="*/ 314 w 3333"/>
                <a:gd name="T29" fmla="*/ 466 h 466"/>
                <a:gd name="T30" fmla="*/ 335 w 3333"/>
                <a:gd name="T31" fmla="*/ 466 h 466"/>
                <a:gd name="T32" fmla="*/ 356 w 3333"/>
                <a:gd name="T33" fmla="*/ 466 h 466"/>
                <a:gd name="T34" fmla="*/ 377 w 3333"/>
                <a:gd name="T35" fmla="*/ 466 h 466"/>
                <a:gd name="T36" fmla="*/ 398 w 3333"/>
                <a:gd name="T37" fmla="*/ 466 h 466"/>
                <a:gd name="T38" fmla="*/ 419 w 3333"/>
                <a:gd name="T39" fmla="*/ 466 h 466"/>
                <a:gd name="T40" fmla="*/ 440 w 3333"/>
                <a:gd name="T41" fmla="*/ 466 h 466"/>
                <a:gd name="T42" fmla="*/ 466 w 3333"/>
                <a:gd name="T43" fmla="*/ 466 h 466"/>
                <a:gd name="T44" fmla="*/ 516 w 3333"/>
                <a:gd name="T45" fmla="*/ 466 h 466"/>
                <a:gd name="T46" fmla="*/ 588 w 3333"/>
                <a:gd name="T47" fmla="*/ 466 h 466"/>
                <a:gd name="T48" fmla="*/ 660 w 3333"/>
                <a:gd name="T49" fmla="*/ 466 h 466"/>
                <a:gd name="T50" fmla="*/ 732 w 3333"/>
                <a:gd name="T51" fmla="*/ 466 h 466"/>
                <a:gd name="T52" fmla="*/ 805 w 3333"/>
                <a:gd name="T53" fmla="*/ 466 h 466"/>
                <a:gd name="T54" fmla="*/ 878 w 3333"/>
                <a:gd name="T55" fmla="*/ 466 h 466"/>
                <a:gd name="T56" fmla="*/ 950 w 3333"/>
                <a:gd name="T57" fmla="*/ 465 h 466"/>
                <a:gd name="T58" fmla="*/ 1023 w 3333"/>
                <a:gd name="T59" fmla="*/ 466 h 466"/>
                <a:gd name="T60" fmla="*/ 1096 w 3333"/>
                <a:gd name="T61" fmla="*/ 465 h 466"/>
                <a:gd name="T62" fmla="*/ 1171 w 3333"/>
                <a:gd name="T63" fmla="*/ 465 h 466"/>
                <a:gd name="T64" fmla="*/ 1244 w 3333"/>
                <a:gd name="T65" fmla="*/ 466 h 466"/>
                <a:gd name="T66" fmla="*/ 1318 w 3333"/>
                <a:gd name="T67" fmla="*/ 466 h 466"/>
                <a:gd name="T68" fmla="*/ 1392 w 3333"/>
                <a:gd name="T69" fmla="*/ 465 h 466"/>
                <a:gd name="T70" fmla="*/ 1466 w 3333"/>
                <a:gd name="T71" fmla="*/ 466 h 466"/>
                <a:gd name="T72" fmla="*/ 1541 w 3333"/>
                <a:gd name="T73" fmla="*/ 466 h 466"/>
                <a:gd name="T74" fmla="*/ 1617 w 3333"/>
                <a:gd name="T75" fmla="*/ 464 h 466"/>
                <a:gd name="T76" fmla="*/ 1692 w 3333"/>
                <a:gd name="T77" fmla="*/ 464 h 466"/>
                <a:gd name="T78" fmla="*/ 1768 w 3333"/>
                <a:gd name="T79" fmla="*/ 466 h 466"/>
                <a:gd name="T80" fmla="*/ 1847 w 3333"/>
                <a:gd name="T81" fmla="*/ 465 h 466"/>
                <a:gd name="T82" fmla="*/ 1926 w 3333"/>
                <a:gd name="T83" fmla="*/ 466 h 466"/>
                <a:gd name="T84" fmla="*/ 2005 w 3333"/>
                <a:gd name="T85" fmla="*/ 464 h 466"/>
                <a:gd name="T86" fmla="*/ 2084 w 3333"/>
                <a:gd name="T87" fmla="*/ 466 h 466"/>
                <a:gd name="T88" fmla="*/ 2161 w 3333"/>
                <a:gd name="T89" fmla="*/ 465 h 466"/>
                <a:gd name="T90" fmla="*/ 2238 w 3333"/>
                <a:gd name="T91" fmla="*/ 464 h 466"/>
                <a:gd name="T92" fmla="*/ 2315 w 3333"/>
                <a:gd name="T93" fmla="*/ 466 h 466"/>
                <a:gd name="T94" fmla="*/ 2392 w 3333"/>
                <a:gd name="T95" fmla="*/ 465 h 466"/>
                <a:gd name="T96" fmla="*/ 2470 w 3333"/>
                <a:gd name="T97" fmla="*/ 465 h 466"/>
                <a:gd name="T98" fmla="*/ 2548 w 3333"/>
                <a:gd name="T99" fmla="*/ 463 h 466"/>
                <a:gd name="T100" fmla="*/ 2626 w 3333"/>
                <a:gd name="T101" fmla="*/ 466 h 466"/>
                <a:gd name="T102" fmla="*/ 2703 w 3333"/>
                <a:gd name="T103" fmla="*/ 465 h 466"/>
                <a:gd name="T104" fmla="*/ 2780 w 3333"/>
                <a:gd name="T105" fmla="*/ 466 h 466"/>
                <a:gd name="T106" fmla="*/ 2856 w 3333"/>
                <a:gd name="T107" fmla="*/ 358 h 466"/>
                <a:gd name="T108" fmla="*/ 2933 w 3333"/>
                <a:gd name="T109" fmla="*/ 460 h 466"/>
                <a:gd name="T110" fmla="*/ 3011 w 3333"/>
                <a:gd name="T111" fmla="*/ 464 h 466"/>
                <a:gd name="T112" fmla="*/ 3087 w 3333"/>
                <a:gd name="T113" fmla="*/ 463 h 466"/>
                <a:gd name="T114" fmla="*/ 3163 w 3333"/>
                <a:gd name="T115" fmla="*/ 461 h 466"/>
                <a:gd name="T116" fmla="*/ 3239 w 3333"/>
                <a:gd name="T117" fmla="*/ 464 h 466"/>
                <a:gd name="T118" fmla="*/ 3315 w 3333"/>
                <a:gd name="T119" fmla="*/ 46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466">
                  <a:moveTo>
                    <a:pt x="0" y="466"/>
                  </a:moveTo>
                  <a:lnTo>
                    <a:pt x="1" y="466"/>
                  </a:lnTo>
                  <a:lnTo>
                    <a:pt x="2" y="466"/>
                  </a:lnTo>
                  <a:lnTo>
                    <a:pt x="4" y="466"/>
                  </a:lnTo>
                  <a:lnTo>
                    <a:pt x="5" y="466"/>
                  </a:lnTo>
                  <a:lnTo>
                    <a:pt x="6" y="466"/>
                  </a:lnTo>
                  <a:lnTo>
                    <a:pt x="7" y="466"/>
                  </a:lnTo>
                  <a:lnTo>
                    <a:pt x="8" y="466"/>
                  </a:lnTo>
                  <a:lnTo>
                    <a:pt x="10" y="466"/>
                  </a:lnTo>
                  <a:lnTo>
                    <a:pt x="11" y="466"/>
                  </a:lnTo>
                  <a:lnTo>
                    <a:pt x="12" y="466"/>
                  </a:lnTo>
                  <a:lnTo>
                    <a:pt x="13" y="466"/>
                  </a:lnTo>
                  <a:lnTo>
                    <a:pt x="15" y="466"/>
                  </a:lnTo>
                  <a:lnTo>
                    <a:pt x="16" y="466"/>
                  </a:lnTo>
                  <a:lnTo>
                    <a:pt x="17" y="466"/>
                  </a:lnTo>
                  <a:lnTo>
                    <a:pt x="18" y="466"/>
                  </a:lnTo>
                  <a:lnTo>
                    <a:pt x="20" y="466"/>
                  </a:lnTo>
                  <a:lnTo>
                    <a:pt x="21" y="466"/>
                  </a:lnTo>
                  <a:lnTo>
                    <a:pt x="22" y="466"/>
                  </a:lnTo>
                  <a:lnTo>
                    <a:pt x="23" y="466"/>
                  </a:lnTo>
                  <a:lnTo>
                    <a:pt x="25" y="466"/>
                  </a:lnTo>
                  <a:lnTo>
                    <a:pt x="26" y="466"/>
                  </a:lnTo>
                  <a:lnTo>
                    <a:pt x="27" y="466"/>
                  </a:lnTo>
                  <a:lnTo>
                    <a:pt x="28" y="466"/>
                  </a:lnTo>
                  <a:lnTo>
                    <a:pt x="29" y="466"/>
                  </a:lnTo>
                  <a:lnTo>
                    <a:pt x="31" y="466"/>
                  </a:lnTo>
                  <a:lnTo>
                    <a:pt x="32" y="466"/>
                  </a:lnTo>
                  <a:lnTo>
                    <a:pt x="33" y="466"/>
                  </a:lnTo>
                  <a:lnTo>
                    <a:pt x="34" y="466"/>
                  </a:lnTo>
                  <a:lnTo>
                    <a:pt x="36" y="466"/>
                  </a:lnTo>
                  <a:lnTo>
                    <a:pt x="37" y="466"/>
                  </a:lnTo>
                  <a:lnTo>
                    <a:pt x="38" y="466"/>
                  </a:lnTo>
                  <a:lnTo>
                    <a:pt x="39" y="466"/>
                  </a:lnTo>
                  <a:lnTo>
                    <a:pt x="41" y="466"/>
                  </a:lnTo>
                  <a:lnTo>
                    <a:pt x="42" y="466"/>
                  </a:lnTo>
                  <a:lnTo>
                    <a:pt x="43" y="466"/>
                  </a:lnTo>
                  <a:lnTo>
                    <a:pt x="44" y="466"/>
                  </a:lnTo>
                  <a:lnTo>
                    <a:pt x="46" y="466"/>
                  </a:lnTo>
                  <a:lnTo>
                    <a:pt x="47" y="466"/>
                  </a:lnTo>
                  <a:lnTo>
                    <a:pt x="48" y="466"/>
                  </a:lnTo>
                  <a:lnTo>
                    <a:pt x="49" y="466"/>
                  </a:lnTo>
                  <a:lnTo>
                    <a:pt x="50" y="466"/>
                  </a:lnTo>
                  <a:lnTo>
                    <a:pt x="52" y="466"/>
                  </a:lnTo>
                  <a:lnTo>
                    <a:pt x="53" y="466"/>
                  </a:lnTo>
                  <a:lnTo>
                    <a:pt x="54" y="466"/>
                  </a:lnTo>
                  <a:lnTo>
                    <a:pt x="55" y="466"/>
                  </a:lnTo>
                  <a:lnTo>
                    <a:pt x="57" y="466"/>
                  </a:lnTo>
                  <a:lnTo>
                    <a:pt x="58" y="466"/>
                  </a:lnTo>
                  <a:lnTo>
                    <a:pt x="59" y="466"/>
                  </a:lnTo>
                  <a:lnTo>
                    <a:pt x="60" y="466"/>
                  </a:lnTo>
                  <a:lnTo>
                    <a:pt x="62" y="466"/>
                  </a:lnTo>
                  <a:lnTo>
                    <a:pt x="63" y="466"/>
                  </a:lnTo>
                  <a:lnTo>
                    <a:pt x="64" y="466"/>
                  </a:lnTo>
                  <a:lnTo>
                    <a:pt x="65" y="466"/>
                  </a:lnTo>
                  <a:lnTo>
                    <a:pt x="67" y="466"/>
                  </a:lnTo>
                  <a:lnTo>
                    <a:pt x="68" y="466"/>
                  </a:lnTo>
                  <a:lnTo>
                    <a:pt x="69" y="466"/>
                  </a:lnTo>
                  <a:lnTo>
                    <a:pt x="70" y="466"/>
                  </a:lnTo>
                  <a:lnTo>
                    <a:pt x="71" y="466"/>
                  </a:lnTo>
                  <a:lnTo>
                    <a:pt x="73" y="466"/>
                  </a:lnTo>
                  <a:lnTo>
                    <a:pt x="74" y="466"/>
                  </a:lnTo>
                  <a:lnTo>
                    <a:pt x="75" y="466"/>
                  </a:lnTo>
                  <a:lnTo>
                    <a:pt x="76" y="466"/>
                  </a:lnTo>
                  <a:lnTo>
                    <a:pt x="78" y="466"/>
                  </a:lnTo>
                  <a:lnTo>
                    <a:pt x="79" y="466"/>
                  </a:lnTo>
                  <a:lnTo>
                    <a:pt x="80" y="466"/>
                  </a:lnTo>
                  <a:lnTo>
                    <a:pt x="81" y="466"/>
                  </a:lnTo>
                  <a:lnTo>
                    <a:pt x="83" y="466"/>
                  </a:lnTo>
                  <a:lnTo>
                    <a:pt x="84" y="466"/>
                  </a:lnTo>
                  <a:lnTo>
                    <a:pt x="85" y="466"/>
                  </a:lnTo>
                  <a:lnTo>
                    <a:pt x="86" y="466"/>
                  </a:lnTo>
                  <a:lnTo>
                    <a:pt x="88" y="466"/>
                  </a:lnTo>
                  <a:lnTo>
                    <a:pt x="89" y="466"/>
                  </a:lnTo>
                  <a:lnTo>
                    <a:pt x="90" y="466"/>
                  </a:lnTo>
                  <a:lnTo>
                    <a:pt x="91" y="466"/>
                  </a:lnTo>
                  <a:lnTo>
                    <a:pt x="92" y="466"/>
                  </a:lnTo>
                  <a:lnTo>
                    <a:pt x="94" y="466"/>
                  </a:lnTo>
                  <a:lnTo>
                    <a:pt x="95" y="466"/>
                  </a:lnTo>
                  <a:lnTo>
                    <a:pt x="96" y="466"/>
                  </a:lnTo>
                  <a:lnTo>
                    <a:pt x="97" y="466"/>
                  </a:lnTo>
                  <a:lnTo>
                    <a:pt x="99" y="466"/>
                  </a:lnTo>
                  <a:lnTo>
                    <a:pt x="100" y="466"/>
                  </a:lnTo>
                  <a:lnTo>
                    <a:pt x="101" y="466"/>
                  </a:lnTo>
                  <a:lnTo>
                    <a:pt x="102" y="466"/>
                  </a:lnTo>
                  <a:lnTo>
                    <a:pt x="104" y="466"/>
                  </a:lnTo>
                  <a:lnTo>
                    <a:pt x="105" y="466"/>
                  </a:lnTo>
                  <a:lnTo>
                    <a:pt x="106" y="466"/>
                  </a:lnTo>
                  <a:lnTo>
                    <a:pt x="107" y="466"/>
                  </a:lnTo>
                  <a:lnTo>
                    <a:pt x="109" y="466"/>
                  </a:lnTo>
                  <a:lnTo>
                    <a:pt x="110" y="466"/>
                  </a:lnTo>
                  <a:lnTo>
                    <a:pt x="111" y="466"/>
                  </a:lnTo>
                  <a:lnTo>
                    <a:pt x="112" y="466"/>
                  </a:lnTo>
                  <a:lnTo>
                    <a:pt x="113" y="466"/>
                  </a:lnTo>
                  <a:lnTo>
                    <a:pt x="115" y="466"/>
                  </a:lnTo>
                  <a:lnTo>
                    <a:pt x="116" y="466"/>
                  </a:lnTo>
                  <a:lnTo>
                    <a:pt x="117" y="466"/>
                  </a:lnTo>
                  <a:lnTo>
                    <a:pt x="118" y="466"/>
                  </a:lnTo>
                  <a:lnTo>
                    <a:pt x="120" y="466"/>
                  </a:lnTo>
                  <a:lnTo>
                    <a:pt x="121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5" y="466"/>
                  </a:lnTo>
                  <a:lnTo>
                    <a:pt x="126" y="466"/>
                  </a:lnTo>
                  <a:lnTo>
                    <a:pt x="127" y="466"/>
                  </a:lnTo>
                  <a:lnTo>
                    <a:pt x="128" y="466"/>
                  </a:lnTo>
                  <a:lnTo>
                    <a:pt x="130" y="466"/>
                  </a:lnTo>
                  <a:lnTo>
                    <a:pt x="131" y="466"/>
                  </a:lnTo>
                  <a:lnTo>
                    <a:pt x="132" y="466"/>
                  </a:lnTo>
                  <a:lnTo>
                    <a:pt x="133" y="466"/>
                  </a:lnTo>
                  <a:lnTo>
                    <a:pt x="134" y="466"/>
                  </a:lnTo>
                  <a:lnTo>
                    <a:pt x="136" y="466"/>
                  </a:lnTo>
                  <a:lnTo>
                    <a:pt x="137" y="466"/>
                  </a:lnTo>
                  <a:lnTo>
                    <a:pt x="138" y="466"/>
                  </a:lnTo>
                  <a:lnTo>
                    <a:pt x="139" y="466"/>
                  </a:lnTo>
                  <a:lnTo>
                    <a:pt x="141" y="466"/>
                  </a:lnTo>
                  <a:lnTo>
                    <a:pt x="142" y="466"/>
                  </a:lnTo>
                  <a:lnTo>
                    <a:pt x="143" y="466"/>
                  </a:lnTo>
                  <a:lnTo>
                    <a:pt x="144" y="466"/>
                  </a:lnTo>
                  <a:lnTo>
                    <a:pt x="146" y="466"/>
                  </a:lnTo>
                  <a:lnTo>
                    <a:pt x="147" y="466"/>
                  </a:lnTo>
                  <a:lnTo>
                    <a:pt x="148" y="466"/>
                  </a:lnTo>
                  <a:lnTo>
                    <a:pt x="149" y="466"/>
                  </a:lnTo>
                  <a:lnTo>
                    <a:pt x="151" y="466"/>
                  </a:lnTo>
                  <a:lnTo>
                    <a:pt x="152" y="466"/>
                  </a:lnTo>
                  <a:lnTo>
                    <a:pt x="153" y="466"/>
                  </a:lnTo>
                  <a:lnTo>
                    <a:pt x="154" y="466"/>
                  </a:lnTo>
                  <a:lnTo>
                    <a:pt x="155" y="466"/>
                  </a:lnTo>
                  <a:lnTo>
                    <a:pt x="157" y="466"/>
                  </a:lnTo>
                  <a:lnTo>
                    <a:pt x="158" y="466"/>
                  </a:lnTo>
                  <a:lnTo>
                    <a:pt x="159" y="466"/>
                  </a:lnTo>
                  <a:lnTo>
                    <a:pt x="160" y="466"/>
                  </a:lnTo>
                  <a:lnTo>
                    <a:pt x="162" y="466"/>
                  </a:lnTo>
                  <a:lnTo>
                    <a:pt x="163" y="466"/>
                  </a:lnTo>
                  <a:lnTo>
                    <a:pt x="164" y="466"/>
                  </a:lnTo>
                  <a:lnTo>
                    <a:pt x="165" y="466"/>
                  </a:lnTo>
                  <a:lnTo>
                    <a:pt x="167" y="466"/>
                  </a:lnTo>
                  <a:lnTo>
                    <a:pt x="168" y="466"/>
                  </a:lnTo>
                  <a:lnTo>
                    <a:pt x="169" y="466"/>
                  </a:lnTo>
                  <a:lnTo>
                    <a:pt x="170" y="466"/>
                  </a:lnTo>
                  <a:lnTo>
                    <a:pt x="172" y="466"/>
                  </a:lnTo>
                  <a:lnTo>
                    <a:pt x="173" y="466"/>
                  </a:lnTo>
                  <a:lnTo>
                    <a:pt x="174" y="466"/>
                  </a:lnTo>
                  <a:lnTo>
                    <a:pt x="175" y="466"/>
                  </a:lnTo>
                  <a:lnTo>
                    <a:pt x="176" y="466"/>
                  </a:lnTo>
                  <a:lnTo>
                    <a:pt x="178" y="466"/>
                  </a:lnTo>
                  <a:lnTo>
                    <a:pt x="179" y="466"/>
                  </a:lnTo>
                  <a:lnTo>
                    <a:pt x="180" y="466"/>
                  </a:lnTo>
                  <a:lnTo>
                    <a:pt x="181" y="466"/>
                  </a:lnTo>
                  <a:lnTo>
                    <a:pt x="183" y="466"/>
                  </a:lnTo>
                  <a:lnTo>
                    <a:pt x="184" y="466"/>
                  </a:lnTo>
                  <a:lnTo>
                    <a:pt x="185" y="466"/>
                  </a:lnTo>
                  <a:lnTo>
                    <a:pt x="186" y="466"/>
                  </a:lnTo>
                  <a:lnTo>
                    <a:pt x="188" y="466"/>
                  </a:lnTo>
                  <a:lnTo>
                    <a:pt x="189" y="466"/>
                  </a:lnTo>
                  <a:lnTo>
                    <a:pt x="190" y="466"/>
                  </a:lnTo>
                  <a:lnTo>
                    <a:pt x="191" y="466"/>
                  </a:lnTo>
                  <a:lnTo>
                    <a:pt x="193" y="466"/>
                  </a:lnTo>
                  <a:lnTo>
                    <a:pt x="194" y="466"/>
                  </a:lnTo>
                  <a:lnTo>
                    <a:pt x="195" y="466"/>
                  </a:lnTo>
                  <a:lnTo>
                    <a:pt x="196" y="466"/>
                  </a:lnTo>
                  <a:lnTo>
                    <a:pt x="198" y="466"/>
                  </a:lnTo>
                  <a:lnTo>
                    <a:pt x="199" y="466"/>
                  </a:lnTo>
                  <a:lnTo>
                    <a:pt x="200" y="466"/>
                  </a:lnTo>
                  <a:lnTo>
                    <a:pt x="201" y="466"/>
                  </a:lnTo>
                  <a:lnTo>
                    <a:pt x="202" y="466"/>
                  </a:lnTo>
                  <a:lnTo>
                    <a:pt x="204" y="466"/>
                  </a:lnTo>
                  <a:lnTo>
                    <a:pt x="205" y="466"/>
                  </a:lnTo>
                  <a:lnTo>
                    <a:pt x="206" y="466"/>
                  </a:lnTo>
                  <a:lnTo>
                    <a:pt x="207" y="466"/>
                  </a:lnTo>
                  <a:lnTo>
                    <a:pt x="209" y="466"/>
                  </a:lnTo>
                  <a:lnTo>
                    <a:pt x="210" y="466"/>
                  </a:lnTo>
                  <a:lnTo>
                    <a:pt x="211" y="466"/>
                  </a:lnTo>
                  <a:lnTo>
                    <a:pt x="212" y="466"/>
                  </a:lnTo>
                  <a:lnTo>
                    <a:pt x="214" y="466"/>
                  </a:lnTo>
                  <a:lnTo>
                    <a:pt x="215" y="466"/>
                  </a:lnTo>
                  <a:lnTo>
                    <a:pt x="216" y="466"/>
                  </a:lnTo>
                  <a:lnTo>
                    <a:pt x="217" y="466"/>
                  </a:lnTo>
                  <a:lnTo>
                    <a:pt x="219" y="466"/>
                  </a:lnTo>
                  <a:lnTo>
                    <a:pt x="220" y="466"/>
                  </a:lnTo>
                  <a:lnTo>
                    <a:pt x="221" y="466"/>
                  </a:lnTo>
                  <a:lnTo>
                    <a:pt x="222" y="466"/>
                  </a:lnTo>
                  <a:lnTo>
                    <a:pt x="223" y="466"/>
                  </a:lnTo>
                  <a:lnTo>
                    <a:pt x="225" y="466"/>
                  </a:lnTo>
                  <a:lnTo>
                    <a:pt x="226" y="466"/>
                  </a:lnTo>
                  <a:lnTo>
                    <a:pt x="227" y="466"/>
                  </a:lnTo>
                  <a:lnTo>
                    <a:pt x="228" y="466"/>
                  </a:lnTo>
                  <a:lnTo>
                    <a:pt x="230" y="466"/>
                  </a:lnTo>
                  <a:lnTo>
                    <a:pt x="231" y="466"/>
                  </a:lnTo>
                  <a:lnTo>
                    <a:pt x="232" y="466"/>
                  </a:lnTo>
                  <a:lnTo>
                    <a:pt x="233" y="466"/>
                  </a:lnTo>
                  <a:lnTo>
                    <a:pt x="235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38" y="466"/>
                  </a:lnTo>
                  <a:lnTo>
                    <a:pt x="240" y="466"/>
                  </a:lnTo>
                  <a:lnTo>
                    <a:pt x="241" y="466"/>
                  </a:lnTo>
                  <a:lnTo>
                    <a:pt x="242" y="466"/>
                  </a:lnTo>
                  <a:lnTo>
                    <a:pt x="243" y="466"/>
                  </a:lnTo>
                  <a:lnTo>
                    <a:pt x="244" y="466"/>
                  </a:lnTo>
                  <a:lnTo>
                    <a:pt x="246" y="466"/>
                  </a:lnTo>
                  <a:lnTo>
                    <a:pt x="247" y="466"/>
                  </a:lnTo>
                  <a:lnTo>
                    <a:pt x="248" y="466"/>
                  </a:lnTo>
                  <a:lnTo>
                    <a:pt x="249" y="466"/>
                  </a:lnTo>
                  <a:lnTo>
                    <a:pt x="251" y="466"/>
                  </a:lnTo>
                  <a:lnTo>
                    <a:pt x="252" y="466"/>
                  </a:lnTo>
                  <a:lnTo>
                    <a:pt x="253" y="466"/>
                  </a:lnTo>
                  <a:lnTo>
                    <a:pt x="254" y="466"/>
                  </a:lnTo>
                  <a:lnTo>
                    <a:pt x="256" y="466"/>
                  </a:lnTo>
                  <a:lnTo>
                    <a:pt x="257" y="466"/>
                  </a:lnTo>
                  <a:lnTo>
                    <a:pt x="258" y="466"/>
                  </a:lnTo>
                  <a:lnTo>
                    <a:pt x="259" y="466"/>
                  </a:lnTo>
                  <a:lnTo>
                    <a:pt x="261" y="466"/>
                  </a:lnTo>
                  <a:lnTo>
                    <a:pt x="262" y="466"/>
                  </a:lnTo>
                  <a:lnTo>
                    <a:pt x="263" y="466"/>
                  </a:lnTo>
                  <a:lnTo>
                    <a:pt x="264" y="466"/>
                  </a:lnTo>
                  <a:lnTo>
                    <a:pt x="265" y="466"/>
                  </a:lnTo>
                  <a:lnTo>
                    <a:pt x="267" y="466"/>
                  </a:lnTo>
                  <a:lnTo>
                    <a:pt x="268" y="466"/>
                  </a:lnTo>
                  <a:lnTo>
                    <a:pt x="269" y="466"/>
                  </a:lnTo>
                  <a:lnTo>
                    <a:pt x="270" y="466"/>
                  </a:lnTo>
                  <a:lnTo>
                    <a:pt x="272" y="466"/>
                  </a:lnTo>
                  <a:lnTo>
                    <a:pt x="273" y="466"/>
                  </a:lnTo>
                  <a:lnTo>
                    <a:pt x="274" y="466"/>
                  </a:lnTo>
                  <a:lnTo>
                    <a:pt x="275" y="466"/>
                  </a:lnTo>
                  <a:lnTo>
                    <a:pt x="277" y="466"/>
                  </a:lnTo>
                  <a:lnTo>
                    <a:pt x="278" y="466"/>
                  </a:lnTo>
                  <a:lnTo>
                    <a:pt x="279" y="466"/>
                  </a:lnTo>
                  <a:lnTo>
                    <a:pt x="280" y="466"/>
                  </a:lnTo>
                  <a:lnTo>
                    <a:pt x="282" y="466"/>
                  </a:lnTo>
                  <a:lnTo>
                    <a:pt x="283" y="466"/>
                  </a:lnTo>
                  <a:lnTo>
                    <a:pt x="284" y="466"/>
                  </a:lnTo>
                  <a:lnTo>
                    <a:pt x="285" y="466"/>
                  </a:lnTo>
                  <a:lnTo>
                    <a:pt x="286" y="466"/>
                  </a:lnTo>
                  <a:lnTo>
                    <a:pt x="288" y="466"/>
                  </a:lnTo>
                  <a:lnTo>
                    <a:pt x="289" y="466"/>
                  </a:lnTo>
                  <a:lnTo>
                    <a:pt x="290" y="466"/>
                  </a:lnTo>
                  <a:lnTo>
                    <a:pt x="291" y="466"/>
                  </a:lnTo>
                  <a:lnTo>
                    <a:pt x="293" y="466"/>
                  </a:lnTo>
                  <a:lnTo>
                    <a:pt x="294" y="466"/>
                  </a:lnTo>
                  <a:lnTo>
                    <a:pt x="295" y="466"/>
                  </a:lnTo>
                  <a:lnTo>
                    <a:pt x="296" y="466"/>
                  </a:lnTo>
                  <a:lnTo>
                    <a:pt x="298" y="466"/>
                  </a:lnTo>
                  <a:lnTo>
                    <a:pt x="299" y="466"/>
                  </a:lnTo>
                  <a:lnTo>
                    <a:pt x="300" y="466"/>
                  </a:lnTo>
                  <a:lnTo>
                    <a:pt x="301" y="466"/>
                  </a:lnTo>
                  <a:lnTo>
                    <a:pt x="303" y="466"/>
                  </a:lnTo>
                  <a:lnTo>
                    <a:pt x="304" y="466"/>
                  </a:lnTo>
                  <a:lnTo>
                    <a:pt x="305" y="466"/>
                  </a:lnTo>
                  <a:lnTo>
                    <a:pt x="306" y="466"/>
                  </a:lnTo>
                  <a:lnTo>
                    <a:pt x="307" y="466"/>
                  </a:lnTo>
                  <a:lnTo>
                    <a:pt x="309" y="466"/>
                  </a:lnTo>
                  <a:lnTo>
                    <a:pt x="310" y="466"/>
                  </a:lnTo>
                  <a:lnTo>
                    <a:pt x="311" y="466"/>
                  </a:lnTo>
                  <a:lnTo>
                    <a:pt x="312" y="466"/>
                  </a:lnTo>
                  <a:lnTo>
                    <a:pt x="314" y="466"/>
                  </a:lnTo>
                  <a:lnTo>
                    <a:pt x="315" y="466"/>
                  </a:lnTo>
                  <a:lnTo>
                    <a:pt x="316" y="466"/>
                  </a:lnTo>
                  <a:lnTo>
                    <a:pt x="317" y="466"/>
                  </a:lnTo>
                  <a:lnTo>
                    <a:pt x="319" y="466"/>
                  </a:lnTo>
                  <a:lnTo>
                    <a:pt x="320" y="466"/>
                  </a:lnTo>
                  <a:lnTo>
                    <a:pt x="321" y="466"/>
                  </a:lnTo>
                  <a:lnTo>
                    <a:pt x="322" y="466"/>
                  </a:lnTo>
                  <a:lnTo>
                    <a:pt x="324" y="466"/>
                  </a:lnTo>
                  <a:lnTo>
                    <a:pt x="325" y="466"/>
                  </a:lnTo>
                  <a:lnTo>
                    <a:pt x="326" y="466"/>
                  </a:lnTo>
                  <a:lnTo>
                    <a:pt x="327" y="466"/>
                  </a:lnTo>
                  <a:lnTo>
                    <a:pt x="328" y="466"/>
                  </a:lnTo>
                  <a:lnTo>
                    <a:pt x="330" y="466"/>
                  </a:lnTo>
                  <a:lnTo>
                    <a:pt x="331" y="466"/>
                  </a:lnTo>
                  <a:lnTo>
                    <a:pt x="332" y="466"/>
                  </a:lnTo>
                  <a:lnTo>
                    <a:pt x="333" y="466"/>
                  </a:lnTo>
                  <a:lnTo>
                    <a:pt x="335" y="466"/>
                  </a:lnTo>
                  <a:lnTo>
                    <a:pt x="336" y="466"/>
                  </a:lnTo>
                  <a:lnTo>
                    <a:pt x="337" y="466"/>
                  </a:lnTo>
                  <a:lnTo>
                    <a:pt x="338" y="466"/>
                  </a:lnTo>
                  <a:lnTo>
                    <a:pt x="340" y="466"/>
                  </a:lnTo>
                  <a:lnTo>
                    <a:pt x="341" y="466"/>
                  </a:lnTo>
                  <a:lnTo>
                    <a:pt x="342" y="466"/>
                  </a:lnTo>
                  <a:lnTo>
                    <a:pt x="343" y="466"/>
                  </a:lnTo>
                  <a:lnTo>
                    <a:pt x="345" y="466"/>
                  </a:lnTo>
                  <a:lnTo>
                    <a:pt x="346" y="466"/>
                  </a:lnTo>
                  <a:lnTo>
                    <a:pt x="347" y="466"/>
                  </a:lnTo>
                  <a:lnTo>
                    <a:pt x="348" y="466"/>
                  </a:lnTo>
                  <a:lnTo>
                    <a:pt x="349" y="466"/>
                  </a:lnTo>
                  <a:lnTo>
                    <a:pt x="351" y="466"/>
                  </a:lnTo>
                  <a:lnTo>
                    <a:pt x="352" y="466"/>
                  </a:lnTo>
                  <a:lnTo>
                    <a:pt x="353" y="466"/>
                  </a:lnTo>
                  <a:lnTo>
                    <a:pt x="354" y="466"/>
                  </a:lnTo>
                  <a:lnTo>
                    <a:pt x="356" y="466"/>
                  </a:lnTo>
                  <a:lnTo>
                    <a:pt x="357" y="466"/>
                  </a:lnTo>
                  <a:lnTo>
                    <a:pt x="358" y="466"/>
                  </a:lnTo>
                  <a:lnTo>
                    <a:pt x="359" y="466"/>
                  </a:lnTo>
                  <a:lnTo>
                    <a:pt x="361" y="466"/>
                  </a:lnTo>
                  <a:lnTo>
                    <a:pt x="362" y="466"/>
                  </a:lnTo>
                  <a:lnTo>
                    <a:pt x="363" y="466"/>
                  </a:lnTo>
                  <a:lnTo>
                    <a:pt x="364" y="466"/>
                  </a:lnTo>
                  <a:lnTo>
                    <a:pt x="366" y="466"/>
                  </a:lnTo>
                  <a:lnTo>
                    <a:pt x="367" y="466"/>
                  </a:lnTo>
                  <a:lnTo>
                    <a:pt x="368" y="466"/>
                  </a:lnTo>
                  <a:lnTo>
                    <a:pt x="369" y="466"/>
                  </a:lnTo>
                  <a:lnTo>
                    <a:pt x="370" y="466"/>
                  </a:lnTo>
                  <a:lnTo>
                    <a:pt x="372" y="466"/>
                  </a:lnTo>
                  <a:lnTo>
                    <a:pt x="373" y="466"/>
                  </a:lnTo>
                  <a:lnTo>
                    <a:pt x="374" y="466"/>
                  </a:lnTo>
                  <a:lnTo>
                    <a:pt x="375" y="466"/>
                  </a:lnTo>
                  <a:lnTo>
                    <a:pt x="377" y="466"/>
                  </a:lnTo>
                  <a:lnTo>
                    <a:pt x="378" y="466"/>
                  </a:lnTo>
                  <a:lnTo>
                    <a:pt x="379" y="466"/>
                  </a:lnTo>
                  <a:lnTo>
                    <a:pt x="380" y="466"/>
                  </a:lnTo>
                  <a:lnTo>
                    <a:pt x="382" y="466"/>
                  </a:lnTo>
                  <a:lnTo>
                    <a:pt x="383" y="466"/>
                  </a:lnTo>
                  <a:lnTo>
                    <a:pt x="384" y="466"/>
                  </a:lnTo>
                  <a:lnTo>
                    <a:pt x="385" y="466"/>
                  </a:lnTo>
                  <a:lnTo>
                    <a:pt x="387" y="466"/>
                  </a:lnTo>
                  <a:lnTo>
                    <a:pt x="388" y="466"/>
                  </a:lnTo>
                  <a:lnTo>
                    <a:pt x="389" y="466"/>
                  </a:lnTo>
                  <a:lnTo>
                    <a:pt x="390" y="466"/>
                  </a:lnTo>
                  <a:lnTo>
                    <a:pt x="391" y="466"/>
                  </a:lnTo>
                  <a:lnTo>
                    <a:pt x="393" y="466"/>
                  </a:lnTo>
                  <a:lnTo>
                    <a:pt x="394" y="466"/>
                  </a:lnTo>
                  <a:lnTo>
                    <a:pt x="395" y="466"/>
                  </a:lnTo>
                  <a:lnTo>
                    <a:pt x="396" y="466"/>
                  </a:lnTo>
                  <a:lnTo>
                    <a:pt x="398" y="466"/>
                  </a:lnTo>
                  <a:lnTo>
                    <a:pt x="399" y="466"/>
                  </a:lnTo>
                  <a:lnTo>
                    <a:pt x="400" y="466"/>
                  </a:lnTo>
                  <a:lnTo>
                    <a:pt x="401" y="466"/>
                  </a:lnTo>
                  <a:lnTo>
                    <a:pt x="403" y="466"/>
                  </a:lnTo>
                  <a:lnTo>
                    <a:pt x="404" y="466"/>
                  </a:lnTo>
                  <a:lnTo>
                    <a:pt x="405" y="466"/>
                  </a:lnTo>
                  <a:lnTo>
                    <a:pt x="406" y="466"/>
                  </a:lnTo>
                  <a:lnTo>
                    <a:pt x="408" y="466"/>
                  </a:lnTo>
                  <a:lnTo>
                    <a:pt x="409" y="466"/>
                  </a:lnTo>
                  <a:lnTo>
                    <a:pt x="410" y="466"/>
                  </a:lnTo>
                  <a:lnTo>
                    <a:pt x="411" y="466"/>
                  </a:lnTo>
                  <a:lnTo>
                    <a:pt x="413" y="466"/>
                  </a:lnTo>
                  <a:lnTo>
                    <a:pt x="414" y="466"/>
                  </a:lnTo>
                  <a:lnTo>
                    <a:pt x="415" y="466"/>
                  </a:lnTo>
                  <a:lnTo>
                    <a:pt x="416" y="466"/>
                  </a:lnTo>
                  <a:lnTo>
                    <a:pt x="417" y="466"/>
                  </a:lnTo>
                  <a:lnTo>
                    <a:pt x="419" y="466"/>
                  </a:lnTo>
                  <a:lnTo>
                    <a:pt x="420" y="466"/>
                  </a:lnTo>
                  <a:lnTo>
                    <a:pt x="421" y="466"/>
                  </a:lnTo>
                  <a:lnTo>
                    <a:pt x="422" y="466"/>
                  </a:lnTo>
                  <a:lnTo>
                    <a:pt x="424" y="466"/>
                  </a:lnTo>
                  <a:lnTo>
                    <a:pt x="425" y="466"/>
                  </a:lnTo>
                  <a:lnTo>
                    <a:pt x="426" y="466"/>
                  </a:lnTo>
                  <a:lnTo>
                    <a:pt x="427" y="466"/>
                  </a:lnTo>
                  <a:lnTo>
                    <a:pt x="429" y="466"/>
                  </a:lnTo>
                  <a:lnTo>
                    <a:pt x="430" y="466"/>
                  </a:lnTo>
                  <a:lnTo>
                    <a:pt x="431" y="466"/>
                  </a:lnTo>
                  <a:lnTo>
                    <a:pt x="432" y="466"/>
                  </a:lnTo>
                  <a:lnTo>
                    <a:pt x="434" y="466"/>
                  </a:lnTo>
                  <a:lnTo>
                    <a:pt x="435" y="466"/>
                  </a:lnTo>
                  <a:lnTo>
                    <a:pt x="436" y="466"/>
                  </a:lnTo>
                  <a:lnTo>
                    <a:pt x="437" y="466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43" y="466"/>
                  </a:lnTo>
                  <a:lnTo>
                    <a:pt x="444" y="466"/>
                  </a:lnTo>
                  <a:lnTo>
                    <a:pt x="445" y="466"/>
                  </a:lnTo>
                  <a:lnTo>
                    <a:pt x="447" y="466"/>
                  </a:lnTo>
                  <a:lnTo>
                    <a:pt x="448" y="466"/>
                  </a:lnTo>
                  <a:lnTo>
                    <a:pt x="450" y="466"/>
                  </a:lnTo>
                  <a:lnTo>
                    <a:pt x="451" y="466"/>
                  </a:lnTo>
                  <a:lnTo>
                    <a:pt x="453" y="466"/>
                  </a:lnTo>
                  <a:lnTo>
                    <a:pt x="454" y="466"/>
                  </a:lnTo>
                  <a:lnTo>
                    <a:pt x="456" y="466"/>
                  </a:lnTo>
                  <a:lnTo>
                    <a:pt x="457" y="466"/>
                  </a:lnTo>
                  <a:lnTo>
                    <a:pt x="459" y="466"/>
                  </a:lnTo>
                  <a:lnTo>
                    <a:pt x="460" y="466"/>
                  </a:lnTo>
                  <a:lnTo>
                    <a:pt x="462" y="466"/>
                  </a:lnTo>
                  <a:lnTo>
                    <a:pt x="463" y="466"/>
                  </a:lnTo>
                  <a:lnTo>
                    <a:pt x="465" y="466"/>
                  </a:lnTo>
                  <a:lnTo>
                    <a:pt x="466" y="466"/>
                  </a:lnTo>
                  <a:lnTo>
                    <a:pt x="468" y="466"/>
                  </a:lnTo>
                  <a:lnTo>
                    <a:pt x="469" y="466"/>
                  </a:lnTo>
                  <a:lnTo>
                    <a:pt x="471" y="466"/>
                  </a:lnTo>
                  <a:lnTo>
                    <a:pt x="472" y="466"/>
                  </a:lnTo>
                  <a:lnTo>
                    <a:pt x="474" y="466"/>
                  </a:lnTo>
                  <a:lnTo>
                    <a:pt x="475" y="466"/>
                  </a:lnTo>
                  <a:lnTo>
                    <a:pt x="477" y="466"/>
                  </a:lnTo>
                  <a:lnTo>
                    <a:pt x="478" y="466"/>
                  </a:lnTo>
                  <a:lnTo>
                    <a:pt x="482" y="466"/>
                  </a:lnTo>
                  <a:lnTo>
                    <a:pt x="487" y="466"/>
                  </a:lnTo>
                  <a:lnTo>
                    <a:pt x="491" y="466"/>
                  </a:lnTo>
                  <a:lnTo>
                    <a:pt x="495" y="466"/>
                  </a:lnTo>
                  <a:lnTo>
                    <a:pt x="499" y="466"/>
                  </a:lnTo>
                  <a:lnTo>
                    <a:pt x="503" y="466"/>
                  </a:lnTo>
                  <a:lnTo>
                    <a:pt x="508" y="466"/>
                  </a:lnTo>
                  <a:lnTo>
                    <a:pt x="512" y="466"/>
                  </a:lnTo>
                  <a:lnTo>
                    <a:pt x="516" y="466"/>
                  </a:lnTo>
                  <a:lnTo>
                    <a:pt x="520" y="466"/>
                  </a:lnTo>
                  <a:lnTo>
                    <a:pt x="525" y="466"/>
                  </a:lnTo>
                  <a:lnTo>
                    <a:pt x="529" y="466"/>
                  </a:lnTo>
                  <a:lnTo>
                    <a:pt x="533" y="466"/>
                  </a:lnTo>
                  <a:lnTo>
                    <a:pt x="537" y="466"/>
                  </a:lnTo>
                  <a:lnTo>
                    <a:pt x="541" y="466"/>
                  </a:lnTo>
                  <a:lnTo>
                    <a:pt x="546" y="466"/>
                  </a:lnTo>
                  <a:lnTo>
                    <a:pt x="550" y="466"/>
                  </a:lnTo>
                  <a:lnTo>
                    <a:pt x="554" y="466"/>
                  </a:lnTo>
                  <a:lnTo>
                    <a:pt x="558" y="466"/>
                  </a:lnTo>
                  <a:lnTo>
                    <a:pt x="563" y="466"/>
                  </a:lnTo>
                  <a:lnTo>
                    <a:pt x="567" y="466"/>
                  </a:lnTo>
                  <a:lnTo>
                    <a:pt x="571" y="466"/>
                  </a:lnTo>
                  <a:lnTo>
                    <a:pt x="575" y="466"/>
                  </a:lnTo>
                  <a:lnTo>
                    <a:pt x="579" y="466"/>
                  </a:lnTo>
                  <a:lnTo>
                    <a:pt x="584" y="466"/>
                  </a:lnTo>
                  <a:lnTo>
                    <a:pt x="588" y="466"/>
                  </a:lnTo>
                  <a:lnTo>
                    <a:pt x="592" y="466"/>
                  </a:lnTo>
                  <a:lnTo>
                    <a:pt x="596" y="466"/>
                  </a:lnTo>
                  <a:lnTo>
                    <a:pt x="601" y="466"/>
                  </a:lnTo>
                  <a:lnTo>
                    <a:pt x="605" y="466"/>
                  </a:lnTo>
                  <a:lnTo>
                    <a:pt x="609" y="466"/>
                  </a:lnTo>
                  <a:lnTo>
                    <a:pt x="613" y="466"/>
                  </a:lnTo>
                  <a:lnTo>
                    <a:pt x="618" y="466"/>
                  </a:lnTo>
                  <a:lnTo>
                    <a:pt x="622" y="466"/>
                  </a:lnTo>
                  <a:lnTo>
                    <a:pt x="626" y="466"/>
                  </a:lnTo>
                  <a:lnTo>
                    <a:pt x="630" y="466"/>
                  </a:lnTo>
                  <a:lnTo>
                    <a:pt x="634" y="466"/>
                  </a:lnTo>
                  <a:lnTo>
                    <a:pt x="639" y="466"/>
                  </a:lnTo>
                  <a:lnTo>
                    <a:pt x="643" y="466"/>
                  </a:lnTo>
                  <a:lnTo>
                    <a:pt x="647" y="466"/>
                  </a:lnTo>
                  <a:lnTo>
                    <a:pt x="652" y="466"/>
                  </a:lnTo>
                  <a:lnTo>
                    <a:pt x="656" y="466"/>
                  </a:lnTo>
                  <a:lnTo>
                    <a:pt x="660" y="466"/>
                  </a:lnTo>
                  <a:lnTo>
                    <a:pt x="664" y="466"/>
                  </a:lnTo>
                  <a:lnTo>
                    <a:pt x="668" y="466"/>
                  </a:lnTo>
                  <a:lnTo>
                    <a:pt x="673" y="466"/>
                  </a:lnTo>
                  <a:lnTo>
                    <a:pt x="677" y="466"/>
                  </a:lnTo>
                  <a:lnTo>
                    <a:pt x="681" y="466"/>
                  </a:lnTo>
                  <a:lnTo>
                    <a:pt x="685" y="466"/>
                  </a:lnTo>
                  <a:lnTo>
                    <a:pt x="690" y="466"/>
                  </a:lnTo>
                  <a:lnTo>
                    <a:pt x="694" y="466"/>
                  </a:lnTo>
                  <a:lnTo>
                    <a:pt x="698" y="465"/>
                  </a:lnTo>
                  <a:lnTo>
                    <a:pt x="703" y="466"/>
                  </a:lnTo>
                  <a:lnTo>
                    <a:pt x="707" y="466"/>
                  </a:lnTo>
                  <a:lnTo>
                    <a:pt x="711" y="466"/>
                  </a:lnTo>
                  <a:lnTo>
                    <a:pt x="716" y="466"/>
                  </a:lnTo>
                  <a:lnTo>
                    <a:pt x="720" y="466"/>
                  </a:lnTo>
                  <a:lnTo>
                    <a:pt x="724" y="466"/>
                  </a:lnTo>
                  <a:lnTo>
                    <a:pt x="728" y="466"/>
                  </a:lnTo>
                  <a:lnTo>
                    <a:pt x="732" y="466"/>
                  </a:lnTo>
                  <a:lnTo>
                    <a:pt x="737" y="466"/>
                  </a:lnTo>
                  <a:lnTo>
                    <a:pt x="741" y="466"/>
                  </a:lnTo>
                  <a:lnTo>
                    <a:pt x="745" y="466"/>
                  </a:lnTo>
                  <a:lnTo>
                    <a:pt x="750" y="466"/>
                  </a:lnTo>
                  <a:lnTo>
                    <a:pt x="754" y="466"/>
                  </a:lnTo>
                  <a:lnTo>
                    <a:pt x="758" y="466"/>
                  </a:lnTo>
                  <a:lnTo>
                    <a:pt x="762" y="466"/>
                  </a:lnTo>
                  <a:lnTo>
                    <a:pt x="767" y="466"/>
                  </a:lnTo>
                  <a:lnTo>
                    <a:pt x="771" y="466"/>
                  </a:lnTo>
                  <a:lnTo>
                    <a:pt x="775" y="466"/>
                  </a:lnTo>
                  <a:lnTo>
                    <a:pt x="779" y="466"/>
                  </a:lnTo>
                  <a:lnTo>
                    <a:pt x="784" y="466"/>
                  </a:lnTo>
                  <a:lnTo>
                    <a:pt x="788" y="466"/>
                  </a:lnTo>
                  <a:lnTo>
                    <a:pt x="792" y="466"/>
                  </a:lnTo>
                  <a:lnTo>
                    <a:pt x="797" y="466"/>
                  </a:lnTo>
                  <a:lnTo>
                    <a:pt x="801" y="466"/>
                  </a:lnTo>
                  <a:lnTo>
                    <a:pt x="805" y="466"/>
                  </a:lnTo>
                  <a:lnTo>
                    <a:pt x="810" y="466"/>
                  </a:lnTo>
                  <a:lnTo>
                    <a:pt x="814" y="466"/>
                  </a:lnTo>
                  <a:lnTo>
                    <a:pt x="818" y="466"/>
                  </a:lnTo>
                  <a:lnTo>
                    <a:pt x="822" y="465"/>
                  </a:lnTo>
                  <a:lnTo>
                    <a:pt x="826" y="466"/>
                  </a:lnTo>
                  <a:lnTo>
                    <a:pt x="831" y="466"/>
                  </a:lnTo>
                  <a:lnTo>
                    <a:pt x="835" y="466"/>
                  </a:lnTo>
                  <a:lnTo>
                    <a:pt x="839" y="466"/>
                  </a:lnTo>
                  <a:lnTo>
                    <a:pt x="844" y="466"/>
                  </a:lnTo>
                  <a:lnTo>
                    <a:pt x="848" y="466"/>
                  </a:lnTo>
                  <a:lnTo>
                    <a:pt x="852" y="466"/>
                  </a:lnTo>
                  <a:lnTo>
                    <a:pt x="857" y="466"/>
                  </a:lnTo>
                  <a:lnTo>
                    <a:pt x="861" y="466"/>
                  </a:lnTo>
                  <a:lnTo>
                    <a:pt x="865" y="466"/>
                  </a:lnTo>
                  <a:lnTo>
                    <a:pt x="869" y="466"/>
                  </a:lnTo>
                  <a:lnTo>
                    <a:pt x="874" y="466"/>
                  </a:lnTo>
                  <a:lnTo>
                    <a:pt x="878" y="466"/>
                  </a:lnTo>
                  <a:lnTo>
                    <a:pt x="882" y="466"/>
                  </a:lnTo>
                  <a:lnTo>
                    <a:pt x="886" y="466"/>
                  </a:lnTo>
                  <a:lnTo>
                    <a:pt x="890" y="465"/>
                  </a:lnTo>
                  <a:lnTo>
                    <a:pt x="895" y="465"/>
                  </a:lnTo>
                  <a:lnTo>
                    <a:pt x="899" y="465"/>
                  </a:lnTo>
                  <a:lnTo>
                    <a:pt x="903" y="466"/>
                  </a:lnTo>
                  <a:lnTo>
                    <a:pt x="908" y="466"/>
                  </a:lnTo>
                  <a:lnTo>
                    <a:pt x="912" y="466"/>
                  </a:lnTo>
                  <a:lnTo>
                    <a:pt x="916" y="466"/>
                  </a:lnTo>
                  <a:lnTo>
                    <a:pt x="920" y="466"/>
                  </a:lnTo>
                  <a:lnTo>
                    <a:pt x="925" y="465"/>
                  </a:lnTo>
                  <a:lnTo>
                    <a:pt x="929" y="466"/>
                  </a:lnTo>
                  <a:lnTo>
                    <a:pt x="933" y="465"/>
                  </a:lnTo>
                  <a:lnTo>
                    <a:pt x="937" y="466"/>
                  </a:lnTo>
                  <a:lnTo>
                    <a:pt x="942" y="465"/>
                  </a:lnTo>
                  <a:lnTo>
                    <a:pt x="946" y="466"/>
                  </a:lnTo>
                  <a:lnTo>
                    <a:pt x="950" y="465"/>
                  </a:lnTo>
                  <a:lnTo>
                    <a:pt x="955" y="466"/>
                  </a:lnTo>
                  <a:lnTo>
                    <a:pt x="959" y="466"/>
                  </a:lnTo>
                  <a:lnTo>
                    <a:pt x="963" y="465"/>
                  </a:lnTo>
                  <a:lnTo>
                    <a:pt x="967" y="466"/>
                  </a:lnTo>
                  <a:lnTo>
                    <a:pt x="972" y="466"/>
                  </a:lnTo>
                  <a:lnTo>
                    <a:pt x="976" y="466"/>
                  </a:lnTo>
                  <a:lnTo>
                    <a:pt x="980" y="466"/>
                  </a:lnTo>
                  <a:lnTo>
                    <a:pt x="985" y="465"/>
                  </a:lnTo>
                  <a:lnTo>
                    <a:pt x="989" y="465"/>
                  </a:lnTo>
                  <a:lnTo>
                    <a:pt x="993" y="465"/>
                  </a:lnTo>
                  <a:lnTo>
                    <a:pt x="998" y="466"/>
                  </a:lnTo>
                  <a:lnTo>
                    <a:pt x="1002" y="465"/>
                  </a:lnTo>
                  <a:lnTo>
                    <a:pt x="1006" y="464"/>
                  </a:lnTo>
                  <a:lnTo>
                    <a:pt x="1010" y="465"/>
                  </a:lnTo>
                  <a:lnTo>
                    <a:pt x="1015" y="466"/>
                  </a:lnTo>
                  <a:lnTo>
                    <a:pt x="1019" y="466"/>
                  </a:lnTo>
                  <a:lnTo>
                    <a:pt x="1023" y="466"/>
                  </a:lnTo>
                  <a:lnTo>
                    <a:pt x="1027" y="466"/>
                  </a:lnTo>
                  <a:lnTo>
                    <a:pt x="1032" y="465"/>
                  </a:lnTo>
                  <a:lnTo>
                    <a:pt x="1036" y="466"/>
                  </a:lnTo>
                  <a:lnTo>
                    <a:pt x="1040" y="465"/>
                  </a:lnTo>
                  <a:lnTo>
                    <a:pt x="1044" y="465"/>
                  </a:lnTo>
                  <a:lnTo>
                    <a:pt x="1049" y="465"/>
                  </a:lnTo>
                  <a:lnTo>
                    <a:pt x="1053" y="464"/>
                  </a:lnTo>
                  <a:lnTo>
                    <a:pt x="1057" y="466"/>
                  </a:lnTo>
                  <a:lnTo>
                    <a:pt x="1061" y="466"/>
                  </a:lnTo>
                  <a:lnTo>
                    <a:pt x="1066" y="466"/>
                  </a:lnTo>
                  <a:lnTo>
                    <a:pt x="1070" y="466"/>
                  </a:lnTo>
                  <a:lnTo>
                    <a:pt x="1075" y="466"/>
                  </a:lnTo>
                  <a:lnTo>
                    <a:pt x="1079" y="465"/>
                  </a:lnTo>
                  <a:lnTo>
                    <a:pt x="1083" y="466"/>
                  </a:lnTo>
                  <a:lnTo>
                    <a:pt x="1088" y="466"/>
                  </a:lnTo>
                  <a:lnTo>
                    <a:pt x="1092" y="466"/>
                  </a:lnTo>
                  <a:lnTo>
                    <a:pt x="1096" y="465"/>
                  </a:lnTo>
                  <a:lnTo>
                    <a:pt x="1100" y="465"/>
                  </a:lnTo>
                  <a:lnTo>
                    <a:pt x="1105" y="466"/>
                  </a:lnTo>
                  <a:lnTo>
                    <a:pt x="1109" y="465"/>
                  </a:lnTo>
                  <a:lnTo>
                    <a:pt x="1114" y="466"/>
                  </a:lnTo>
                  <a:lnTo>
                    <a:pt x="1118" y="466"/>
                  </a:lnTo>
                  <a:lnTo>
                    <a:pt x="1122" y="466"/>
                  </a:lnTo>
                  <a:lnTo>
                    <a:pt x="1127" y="466"/>
                  </a:lnTo>
                  <a:lnTo>
                    <a:pt x="1131" y="466"/>
                  </a:lnTo>
                  <a:lnTo>
                    <a:pt x="1136" y="466"/>
                  </a:lnTo>
                  <a:lnTo>
                    <a:pt x="1140" y="466"/>
                  </a:lnTo>
                  <a:lnTo>
                    <a:pt x="1144" y="466"/>
                  </a:lnTo>
                  <a:lnTo>
                    <a:pt x="1149" y="466"/>
                  </a:lnTo>
                  <a:lnTo>
                    <a:pt x="1153" y="466"/>
                  </a:lnTo>
                  <a:lnTo>
                    <a:pt x="1158" y="466"/>
                  </a:lnTo>
                  <a:lnTo>
                    <a:pt x="1162" y="466"/>
                  </a:lnTo>
                  <a:lnTo>
                    <a:pt x="1166" y="466"/>
                  </a:lnTo>
                  <a:lnTo>
                    <a:pt x="1171" y="465"/>
                  </a:lnTo>
                  <a:lnTo>
                    <a:pt x="1175" y="466"/>
                  </a:lnTo>
                  <a:lnTo>
                    <a:pt x="1180" y="465"/>
                  </a:lnTo>
                  <a:lnTo>
                    <a:pt x="1184" y="466"/>
                  </a:lnTo>
                  <a:lnTo>
                    <a:pt x="1188" y="466"/>
                  </a:lnTo>
                  <a:lnTo>
                    <a:pt x="1193" y="466"/>
                  </a:lnTo>
                  <a:lnTo>
                    <a:pt x="1197" y="465"/>
                  </a:lnTo>
                  <a:lnTo>
                    <a:pt x="1201" y="465"/>
                  </a:lnTo>
                  <a:lnTo>
                    <a:pt x="1206" y="466"/>
                  </a:lnTo>
                  <a:lnTo>
                    <a:pt x="1210" y="466"/>
                  </a:lnTo>
                  <a:lnTo>
                    <a:pt x="1214" y="466"/>
                  </a:lnTo>
                  <a:lnTo>
                    <a:pt x="1219" y="466"/>
                  </a:lnTo>
                  <a:lnTo>
                    <a:pt x="1223" y="466"/>
                  </a:lnTo>
                  <a:lnTo>
                    <a:pt x="1227" y="466"/>
                  </a:lnTo>
                  <a:lnTo>
                    <a:pt x="1231" y="466"/>
                  </a:lnTo>
                  <a:lnTo>
                    <a:pt x="1236" y="466"/>
                  </a:lnTo>
                  <a:lnTo>
                    <a:pt x="1240" y="466"/>
                  </a:lnTo>
                  <a:lnTo>
                    <a:pt x="1244" y="466"/>
                  </a:lnTo>
                  <a:lnTo>
                    <a:pt x="1249" y="466"/>
                  </a:lnTo>
                  <a:lnTo>
                    <a:pt x="1253" y="466"/>
                  </a:lnTo>
                  <a:lnTo>
                    <a:pt x="1257" y="466"/>
                  </a:lnTo>
                  <a:lnTo>
                    <a:pt x="1262" y="466"/>
                  </a:lnTo>
                  <a:lnTo>
                    <a:pt x="1266" y="466"/>
                  </a:lnTo>
                  <a:lnTo>
                    <a:pt x="1270" y="466"/>
                  </a:lnTo>
                  <a:lnTo>
                    <a:pt x="1275" y="466"/>
                  </a:lnTo>
                  <a:lnTo>
                    <a:pt x="1279" y="466"/>
                  </a:lnTo>
                  <a:lnTo>
                    <a:pt x="1283" y="466"/>
                  </a:lnTo>
                  <a:lnTo>
                    <a:pt x="1288" y="466"/>
                  </a:lnTo>
                  <a:lnTo>
                    <a:pt x="1292" y="466"/>
                  </a:lnTo>
                  <a:lnTo>
                    <a:pt x="1296" y="466"/>
                  </a:lnTo>
                  <a:lnTo>
                    <a:pt x="1301" y="466"/>
                  </a:lnTo>
                  <a:lnTo>
                    <a:pt x="1305" y="465"/>
                  </a:lnTo>
                  <a:lnTo>
                    <a:pt x="1309" y="466"/>
                  </a:lnTo>
                  <a:lnTo>
                    <a:pt x="1313" y="466"/>
                  </a:lnTo>
                  <a:lnTo>
                    <a:pt x="1318" y="466"/>
                  </a:lnTo>
                  <a:lnTo>
                    <a:pt x="1322" y="466"/>
                  </a:lnTo>
                  <a:lnTo>
                    <a:pt x="1326" y="466"/>
                  </a:lnTo>
                  <a:lnTo>
                    <a:pt x="1331" y="465"/>
                  </a:lnTo>
                  <a:lnTo>
                    <a:pt x="1335" y="466"/>
                  </a:lnTo>
                  <a:lnTo>
                    <a:pt x="1339" y="466"/>
                  </a:lnTo>
                  <a:lnTo>
                    <a:pt x="1344" y="465"/>
                  </a:lnTo>
                  <a:lnTo>
                    <a:pt x="1348" y="466"/>
                  </a:lnTo>
                  <a:lnTo>
                    <a:pt x="1353" y="464"/>
                  </a:lnTo>
                  <a:lnTo>
                    <a:pt x="1357" y="466"/>
                  </a:lnTo>
                  <a:lnTo>
                    <a:pt x="1361" y="466"/>
                  </a:lnTo>
                  <a:lnTo>
                    <a:pt x="1365" y="465"/>
                  </a:lnTo>
                  <a:lnTo>
                    <a:pt x="1370" y="466"/>
                  </a:lnTo>
                  <a:lnTo>
                    <a:pt x="1374" y="466"/>
                  </a:lnTo>
                  <a:lnTo>
                    <a:pt x="1379" y="466"/>
                  </a:lnTo>
                  <a:lnTo>
                    <a:pt x="1383" y="466"/>
                  </a:lnTo>
                  <a:lnTo>
                    <a:pt x="1387" y="465"/>
                  </a:lnTo>
                  <a:lnTo>
                    <a:pt x="1392" y="465"/>
                  </a:lnTo>
                  <a:lnTo>
                    <a:pt x="1396" y="466"/>
                  </a:lnTo>
                  <a:lnTo>
                    <a:pt x="1400" y="465"/>
                  </a:lnTo>
                  <a:lnTo>
                    <a:pt x="1405" y="464"/>
                  </a:lnTo>
                  <a:lnTo>
                    <a:pt x="1409" y="465"/>
                  </a:lnTo>
                  <a:lnTo>
                    <a:pt x="1413" y="466"/>
                  </a:lnTo>
                  <a:lnTo>
                    <a:pt x="1418" y="466"/>
                  </a:lnTo>
                  <a:lnTo>
                    <a:pt x="1422" y="466"/>
                  </a:lnTo>
                  <a:lnTo>
                    <a:pt x="1427" y="466"/>
                  </a:lnTo>
                  <a:lnTo>
                    <a:pt x="1431" y="466"/>
                  </a:lnTo>
                  <a:lnTo>
                    <a:pt x="1435" y="466"/>
                  </a:lnTo>
                  <a:lnTo>
                    <a:pt x="1440" y="466"/>
                  </a:lnTo>
                  <a:lnTo>
                    <a:pt x="1444" y="465"/>
                  </a:lnTo>
                  <a:lnTo>
                    <a:pt x="1449" y="466"/>
                  </a:lnTo>
                  <a:lnTo>
                    <a:pt x="1453" y="466"/>
                  </a:lnTo>
                  <a:lnTo>
                    <a:pt x="1458" y="466"/>
                  </a:lnTo>
                  <a:lnTo>
                    <a:pt x="1462" y="466"/>
                  </a:lnTo>
                  <a:lnTo>
                    <a:pt x="1466" y="466"/>
                  </a:lnTo>
                  <a:lnTo>
                    <a:pt x="1470" y="464"/>
                  </a:lnTo>
                  <a:lnTo>
                    <a:pt x="1475" y="466"/>
                  </a:lnTo>
                  <a:lnTo>
                    <a:pt x="1479" y="466"/>
                  </a:lnTo>
                  <a:lnTo>
                    <a:pt x="1483" y="465"/>
                  </a:lnTo>
                  <a:lnTo>
                    <a:pt x="1488" y="466"/>
                  </a:lnTo>
                  <a:lnTo>
                    <a:pt x="1492" y="464"/>
                  </a:lnTo>
                  <a:lnTo>
                    <a:pt x="1497" y="466"/>
                  </a:lnTo>
                  <a:lnTo>
                    <a:pt x="1501" y="465"/>
                  </a:lnTo>
                  <a:lnTo>
                    <a:pt x="1506" y="466"/>
                  </a:lnTo>
                  <a:lnTo>
                    <a:pt x="1510" y="466"/>
                  </a:lnTo>
                  <a:lnTo>
                    <a:pt x="1514" y="466"/>
                  </a:lnTo>
                  <a:lnTo>
                    <a:pt x="1519" y="465"/>
                  </a:lnTo>
                  <a:lnTo>
                    <a:pt x="1523" y="465"/>
                  </a:lnTo>
                  <a:lnTo>
                    <a:pt x="1528" y="465"/>
                  </a:lnTo>
                  <a:lnTo>
                    <a:pt x="1532" y="464"/>
                  </a:lnTo>
                  <a:lnTo>
                    <a:pt x="1537" y="464"/>
                  </a:lnTo>
                  <a:lnTo>
                    <a:pt x="1541" y="466"/>
                  </a:lnTo>
                  <a:lnTo>
                    <a:pt x="1546" y="466"/>
                  </a:lnTo>
                  <a:lnTo>
                    <a:pt x="1550" y="465"/>
                  </a:lnTo>
                  <a:lnTo>
                    <a:pt x="1554" y="465"/>
                  </a:lnTo>
                  <a:lnTo>
                    <a:pt x="1559" y="464"/>
                  </a:lnTo>
                  <a:lnTo>
                    <a:pt x="1563" y="464"/>
                  </a:lnTo>
                  <a:lnTo>
                    <a:pt x="1568" y="465"/>
                  </a:lnTo>
                  <a:lnTo>
                    <a:pt x="1572" y="464"/>
                  </a:lnTo>
                  <a:lnTo>
                    <a:pt x="1577" y="466"/>
                  </a:lnTo>
                  <a:lnTo>
                    <a:pt x="1581" y="465"/>
                  </a:lnTo>
                  <a:lnTo>
                    <a:pt x="1585" y="465"/>
                  </a:lnTo>
                  <a:lnTo>
                    <a:pt x="1590" y="464"/>
                  </a:lnTo>
                  <a:lnTo>
                    <a:pt x="1594" y="464"/>
                  </a:lnTo>
                  <a:lnTo>
                    <a:pt x="1599" y="466"/>
                  </a:lnTo>
                  <a:lnTo>
                    <a:pt x="1603" y="466"/>
                  </a:lnTo>
                  <a:lnTo>
                    <a:pt x="1608" y="464"/>
                  </a:lnTo>
                  <a:lnTo>
                    <a:pt x="1612" y="464"/>
                  </a:lnTo>
                  <a:lnTo>
                    <a:pt x="1617" y="464"/>
                  </a:lnTo>
                  <a:lnTo>
                    <a:pt x="1621" y="466"/>
                  </a:lnTo>
                  <a:lnTo>
                    <a:pt x="1625" y="464"/>
                  </a:lnTo>
                  <a:lnTo>
                    <a:pt x="1630" y="465"/>
                  </a:lnTo>
                  <a:lnTo>
                    <a:pt x="1634" y="464"/>
                  </a:lnTo>
                  <a:lnTo>
                    <a:pt x="1639" y="464"/>
                  </a:lnTo>
                  <a:lnTo>
                    <a:pt x="1643" y="466"/>
                  </a:lnTo>
                  <a:lnTo>
                    <a:pt x="1648" y="464"/>
                  </a:lnTo>
                  <a:lnTo>
                    <a:pt x="1652" y="465"/>
                  </a:lnTo>
                  <a:lnTo>
                    <a:pt x="1657" y="464"/>
                  </a:lnTo>
                  <a:lnTo>
                    <a:pt x="1661" y="466"/>
                  </a:lnTo>
                  <a:lnTo>
                    <a:pt x="1665" y="465"/>
                  </a:lnTo>
                  <a:lnTo>
                    <a:pt x="1670" y="465"/>
                  </a:lnTo>
                  <a:lnTo>
                    <a:pt x="1675" y="465"/>
                  </a:lnTo>
                  <a:lnTo>
                    <a:pt x="1679" y="466"/>
                  </a:lnTo>
                  <a:lnTo>
                    <a:pt x="1683" y="465"/>
                  </a:lnTo>
                  <a:lnTo>
                    <a:pt x="1688" y="464"/>
                  </a:lnTo>
                  <a:lnTo>
                    <a:pt x="1692" y="464"/>
                  </a:lnTo>
                  <a:lnTo>
                    <a:pt x="1697" y="465"/>
                  </a:lnTo>
                  <a:lnTo>
                    <a:pt x="1701" y="465"/>
                  </a:lnTo>
                  <a:lnTo>
                    <a:pt x="1706" y="465"/>
                  </a:lnTo>
                  <a:lnTo>
                    <a:pt x="1710" y="465"/>
                  </a:lnTo>
                  <a:lnTo>
                    <a:pt x="1715" y="465"/>
                  </a:lnTo>
                  <a:lnTo>
                    <a:pt x="1719" y="464"/>
                  </a:lnTo>
                  <a:lnTo>
                    <a:pt x="1724" y="465"/>
                  </a:lnTo>
                  <a:lnTo>
                    <a:pt x="1728" y="465"/>
                  </a:lnTo>
                  <a:lnTo>
                    <a:pt x="1732" y="466"/>
                  </a:lnTo>
                  <a:lnTo>
                    <a:pt x="1737" y="466"/>
                  </a:lnTo>
                  <a:lnTo>
                    <a:pt x="1741" y="464"/>
                  </a:lnTo>
                  <a:lnTo>
                    <a:pt x="1746" y="464"/>
                  </a:lnTo>
                  <a:lnTo>
                    <a:pt x="1750" y="464"/>
                  </a:lnTo>
                  <a:lnTo>
                    <a:pt x="1755" y="465"/>
                  </a:lnTo>
                  <a:lnTo>
                    <a:pt x="1759" y="465"/>
                  </a:lnTo>
                  <a:lnTo>
                    <a:pt x="1764" y="465"/>
                  </a:lnTo>
                  <a:lnTo>
                    <a:pt x="1768" y="466"/>
                  </a:lnTo>
                  <a:lnTo>
                    <a:pt x="1773" y="465"/>
                  </a:lnTo>
                  <a:lnTo>
                    <a:pt x="1778" y="465"/>
                  </a:lnTo>
                  <a:lnTo>
                    <a:pt x="1782" y="464"/>
                  </a:lnTo>
                  <a:lnTo>
                    <a:pt x="1787" y="464"/>
                  </a:lnTo>
                  <a:lnTo>
                    <a:pt x="1791" y="464"/>
                  </a:lnTo>
                  <a:lnTo>
                    <a:pt x="1796" y="465"/>
                  </a:lnTo>
                  <a:lnTo>
                    <a:pt x="1801" y="465"/>
                  </a:lnTo>
                  <a:lnTo>
                    <a:pt x="1805" y="464"/>
                  </a:lnTo>
                  <a:lnTo>
                    <a:pt x="1810" y="465"/>
                  </a:lnTo>
                  <a:lnTo>
                    <a:pt x="1815" y="464"/>
                  </a:lnTo>
                  <a:lnTo>
                    <a:pt x="1819" y="465"/>
                  </a:lnTo>
                  <a:lnTo>
                    <a:pt x="1824" y="466"/>
                  </a:lnTo>
                  <a:lnTo>
                    <a:pt x="1828" y="464"/>
                  </a:lnTo>
                  <a:lnTo>
                    <a:pt x="1833" y="464"/>
                  </a:lnTo>
                  <a:lnTo>
                    <a:pt x="1837" y="466"/>
                  </a:lnTo>
                  <a:lnTo>
                    <a:pt x="1842" y="465"/>
                  </a:lnTo>
                  <a:lnTo>
                    <a:pt x="1847" y="465"/>
                  </a:lnTo>
                  <a:lnTo>
                    <a:pt x="1851" y="465"/>
                  </a:lnTo>
                  <a:lnTo>
                    <a:pt x="1856" y="465"/>
                  </a:lnTo>
                  <a:lnTo>
                    <a:pt x="1860" y="465"/>
                  </a:lnTo>
                  <a:lnTo>
                    <a:pt x="1865" y="465"/>
                  </a:lnTo>
                  <a:lnTo>
                    <a:pt x="1870" y="466"/>
                  </a:lnTo>
                  <a:lnTo>
                    <a:pt x="1875" y="464"/>
                  </a:lnTo>
                  <a:lnTo>
                    <a:pt x="1879" y="465"/>
                  </a:lnTo>
                  <a:lnTo>
                    <a:pt x="1884" y="464"/>
                  </a:lnTo>
                  <a:lnTo>
                    <a:pt x="1889" y="465"/>
                  </a:lnTo>
                  <a:lnTo>
                    <a:pt x="1893" y="466"/>
                  </a:lnTo>
                  <a:lnTo>
                    <a:pt x="1898" y="466"/>
                  </a:lnTo>
                  <a:lnTo>
                    <a:pt x="1903" y="466"/>
                  </a:lnTo>
                  <a:lnTo>
                    <a:pt x="1907" y="464"/>
                  </a:lnTo>
                  <a:lnTo>
                    <a:pt x="1912" y="466"/>
                  </a:lnTo>
                  <a:lnTo>
                    <a:pt x="1916" y="466"/>
                  </a:lnTo>
                  <a:lnTo>
                    <a:pt x="1921" y="465"/>
                  </a:lnTo>
                  <a:lnTo>
                    <a:pt x="1926" y="466"/>
                  </a:lnTo>
                  <a:lnTo>
                    <a:pt x="1930" y="464"/>
                  </a:lnTo>
                  <a:lnTo>
                    <a:pt x="1935" y="465"/>
                  </a:lnTo>
                  <a:lnTo>
                    <a:pt x="1940" y="465"/>
                  </a:lnTo>
                  <a:lnTo>
                    <a:pt x="1945" y="465"/>
                  </a:lnTo>
                  <a:lnTo>
                    <a:pt x="1949" y="465"/>
                  </a:lnTo>
                  <a:lnTo>
                    <a:pt x="1954" y="465"/>
                  </a:lnTo>
                  <a:lnTo>
                    <a:pt x="1959" y="465"/>
                  </a:lnTo>
                  <a:lnTo>
                    <a:pt x="1963" y="466"/>
                  </a:lnTo>
                  <a:lnTo>
                    <a:pt x="1968" y="465"/>
                  </a:lnTo>
                  <a:lnTo>
                    <a:pt x="1973" y="465"/>
                  </a:lnTo>
                  <a:lnTo>
                    <a:pt x="1977" y="466"/>
                  </a:lnTo>
                  <a:lnTo>
                    <a:pt x="1982" y="465"/>
                  </a:lnTo>
                  <a:lnTo>
                    <a:pt x="1986" y="465"/>
                  </a:lnTo>
                  <a:lnTo>
                    <a:pt x="1991" y="465"/>
                  </a:lnTo>
                  <a:lnTo>
                    <a:pt x="1996" y="465"/>
                  </a:lnTo>
                  <a:lnTo>
                    <a:pt x="2000" y="464"/>
                  </a:lnTo>
                  <a:lnTo>
                    <a:pt x="2005" y="464"/>
                  </a:lnTo>
                  <a:lnTo>
                    <a:pt x="2009" y="466"/>
                  </a:lnTo>
                  <a:lnTo>
                    <a:pt x="2014" y="464"/>
                  </a:lnTo>
                  <a:lnTo>
                    <a:pt x="2019" y="465"/>
                  </a:lnTo>
                  <a:lnTo>
                    <a:pt x="2024" y="465"/>
                  </a:lnTo>
                  <a:lnTo>
                    <a:pt x="2028" y="465"/>
                  </a:lnTo>
                  <a:lnTo>
                    <a:pt x="2033" y="464"/>
                  </a:lnTo>
                  <a:lnTo>
                    <a:pt x="2037" y="465"/>
                  </a:lnTo>
                  <a:lnTo>
                    <a:pt x="2042" y="465"/>
                  </a:lnTo>
                  <a:lnTo>
                    <a:pt x="2047" y="465"/>
                  </a:lnTo>
                  <a:lnTo>
                    <a:pt x="2052" y="465"/>
                  </a:lnTo>
                  <a:lnTo>
                    <a:pt x="2056" y="465"/>
                  </a:lnTo>
                  <a:lnTo>
                    <a:pt x="2061" y="465"/>
                  </a:lnTo>
                  <a:lnTo>
                    <a:pt x="2066" y="465"/>
                  </a:lnTo>
                  <a:lnTo>
                    <a:pt x="2070" y="465"/>
                  </a:lnTo>
                  <a:lnTo>
                    <a:pt x="2075" y="466"/>
                  </a:lnTo>
                  <a:lnTo>
                    <a:pt x="2079" y="466"/>
                  </a:lnTo>
                  <a:lnTo>
                    <a:pt x="2084" y="466"/>
                  </a:lnTo>
                  <a:lnTo>
                    <a:pt x="2088" y="465"/>
                  </a:lnTo>
                  <a:lnTo>
                    <a:pt x="2093" y="465"/>
                  </a:lnTo>
                  <a:lnTo>
                    <a:pt x="2098" y="466"/>
                  </a:lnTo>
                  <a:lnTo>
                    <a:pt x="2102" y="465"/>
                  </a:lnTo>
                  <a:lnTo>
                    <a:pt x="2107" y="466"/>
                  </a:lnTo>
                  <a:lnTo>
                    <a:pt x="2111" y="465"/>
                  </a:lnTo>
                  <a:lnTo>
                    <a:pt x="2116" y="465"/>
                  </a:lnTo>
                  <a:lnTo>
                    <a:pt x="2120" y="465"/>
                  </a:lnTo>
                  <a:lnTo>
                    <a:pt x="2125" y="465"/>
                  </a:lnTo>
                  <a:lnTo>
                    <a:pt x="2130" y="465"/>
                  </a:lnTo>
                  <a:lnTo>
                    <a:pt x="2134" y="465"/>
                  </a:lnTo>
                  <a:lnTo>
                    <a:pt x="2139" y="465"/>
                  </a:lnTo>
                  <a:lnTo>
                    <a:pt x="2143" y="466"/>
                  </a:lnTo>
                  <a:lnTo>
                    <a:pt x="2148" y="466"/>
                  </a:lnTo>
                  <a:lnTo>
                    <a:pt x="2152" y="465"/>
                  </a:lnTo>
                  <a:lnTo>
                    <a:pt x="2157" y="465"/>
                  </a:lnTo>
                  <a:lnTo>
                    <a:pt x="2161" y="465"/>
                  </a:lnTo>
                  <a:lnTo>
                    <a:pt x="2166" y="465"/>
                  </a:lnTo>
                  <a:lnTo>
                    <a:pt x="2170" y="465"/>
                  </a:lnTo>
                  <a:lnTo>
                    <a:pt x="2174" y="466"/>
                  </a:lnTo>
                  <a:lnTo>
                    <a:pt x="2179" y="465"/>
                  </a:lnTo>
                  <a:lnTo>
                    <a:pt x="2183" y="466"/>
                  </a:lnTo>
                  <a:lnTo>
                    <a:pt x="2188" y="466"/>
                  </a:lnTo>
                  <a:lnTo>
                    <a:pt x="2192" y="465"/>
                  </a:lnTo>
                  <a:lnTo>
                    <a:pt x="2197" y="465"/>
                  </a:lnTo>
                  <a:lnTo>
                    <a:pt x="2201" y="466"/>
                  </a:lnTo>
                  <a:lnTo>
                    <a:pt x="2206" y="465"/>
                  </a:lnTo>
                  <a:lnTo>
                    <a:pt x="2210" y="465"/>
                  </a:lnTo>
                  <a:lnTo>
                    <a:pt x="2215" y="465"/>
                  </a:lnTo>
                  <a:lnTo>
                    <a:pt x="2220" y="466"/>
                  </a:lnTo>
                  <a:lnTo>
                    <a:pt x="2224" y="465"/>
                  </a:lnTo>
                  <a:lnTo>
                    <a:pt x="2229" y="466"/>
                  </a:lnTo>
                  <a:lnTo>
                    <a:pt x="2233" y="465"/>
                  </a:lnTo>
                  <a:lnTo>
                    <a:pt x="2238" y="464"/>
                  </a:lnTo>
                  <a:lnTo>
                    <a:pt x="2242" y="464"/>
                  </a:lnTo>
                  <a:lnTo>
                    <a:pt x="2247" y="465"/>
                  </a:lnTo>
                  <a:lnTo>
                    <a:pt x="2251" y="465"/>
                  </a:lnTo>
                  <a:lnTo>
                    <a:pt x="2256" y="465"/>
                  </a:lnTo>
                  <a:lnTo>
                    <a:pt x="2261" y="465"/>
                  </a:lnTo>
                  <a:lnTo>
                    <a:pt x="2265" y="463"/>
                  </a:lnTo>
                  <a:lnTo>
                    <a:pt x="2270" y="466"/>
                  </a:lnTo>
                  <a:lnTo>
                    <a:pt x="2274" y="464"/>
                  </a:lnTo>
                  <a:lnTo>
                    <a:pt x="2278" y="465"/>
                  </a:lnTo>
                  <a:lnTo>
                    <a:pt x="2283" y="465"/>
                  </a:lnTo>
                  <a:lnTo>
                    <a:pt x="2288" y="465"/>
                  </a:lnTo>
                  <a:lnTo>
                    <a:pt x="2292" y="465"/>
                  </a:lnTo>
                  <a:lnTo>
                    <a:pt x="2297" y="465"/>
                  </a:lnTo>
                  <a:lnTo>
                    <a:pt x="2301" y="465"/>
                  </a:lnTo>
                  <a:lnTo>
                    <a:pt x="2306" y="466"/>
                  </a:lnTo>
                  <a:lnTo>
                    <a:pt x="2310" y="465"/>
                  </a:lnTo>
                  <a:lnTo>
                    <a:pt x="2315" y="466"/>
                  </a:lnTo>
                  <a:lnTo>
                    <a:pt x="2319" y="465"/>
                  </a:lnTo>
                  <a:lnTo>
                    <a:pt x="2324" y="464"/>
                  </a:lnTo>
                  <a:lnTo>
                    <a:pt x="2329" y="464"/>
                  </a:lnTo>
                  <a:lnTo>
                    <a:pt x="2333" y="465"/>
                  </a:lnTo>
                  <a:lnTo>
                    <a:pt x="2338" y="465"/>
                  </a:lnTo>
                  <a:lnTo>
                    <a:pt x="2342" y="465"/>
                  </a:lnTo>
                  <a:lnTo>
                    <a:pt x="2347" y="465"/>
                  </a:lnTo>
                  <a:lnTo>
                    <a:pt x="2351" y="464"/>
                  </a:lnTo>
                  <a:lnTo>
                    <a:pt x="2356" y="465"/>
                  </a:lnTo>
                  <a:lnTo>
                    <a:pt x="2360" y="465"/>
                  </a:lnTo>
                  <a:lnTo>
                    <a:pt x="2365" y="466"/>
                  </a:lnTo>
                  <a:lnTo>
                    <a:pt x="2369" y="465"/>
                  </a:lnTo>
                  <a:lnTo>
                    <a:pt x="2374" y="465"/>
                  </a:lnTo>
                  <a:lnTo>
                    <a:pt x="2378" y="465"/>
                  </a:lnTo>
                  <a:lnTo>
                    <a:pt x="2383" y="466"/>
                  </a:lnTo>
                  <a:lnTo>
                    <a:pt x="2387" y="465"/>
                  </a:lnTo>
                  <a:lnTo>
                    <a:pt x="2392" y="465"/>
                  </a:lnTo>
                  <a:lnTo>
                    <a:pt x="2396" y="465"/>
                  </a:lnTo>
                  <a:lnTo>
                    <a:pt x="2401" y="465"/>
                  </a:lnTo>
                  <a:lnTo>
                    <a:pt x="2406" y="465"/>
                  </a:lnTo>
                  <a:lnTo>
                    <a:pt x="2410" y="465"/>
                  </a:lnTo>
                  <a:lnTo>
                    <a:pt x="2415" y="465"/>
                  </a:lnTo>
                  <a:lnTo>
                    <a:pt x="2420" y="465"/>
                  </a:lnTo>
                  <a:lnTo>
                    <a:pt x="2424" y="466"/>
                  </a:lnTo>
                  <a:lnTo>
                    <a:pt x="2429" y="466"/>
                  </a:lnTo>
                  <a:lnTo>
                    <a:pt x="2433" y="465"/>
                  </a:lnTo>
                  <a:lnTo>
                    <a:pt x="2438" y="465"/>
                  </a:lnTo>
                  <a:lnTo>
                    <a:pt x="2443" y="465"/>
                  </a:lnTo>
                  <a:lnTo>
                    <a:pt x="2447" y="465"/>
                  </a:lnTo>
                  <a:lnTo>
                    <a:pt x="2452" y="465"/>
                  </a:lnTo>
                  <a:lnTo>
                    <a:pt x="2456" y="465"/>
                  </a:lnTo>
                  <a:lnTo>
                    <a:pt x="2461" y="466"/>
                  </a:lnTo>
                  <a:lnTo>
                    <a:pt x="2465" y="465"/>
                  </a:lnTo>
                  <a:lnTo>
                    <a:pt x="2470" y="465"/>
                  </a:lnTo>
                  <a:lnTo>
                    <a:pt x="2474" y="466"/>
                  </a:lnTo>
                  <a:lnTo>
                    <a:pt x="2479" y="466"/>
                  </a:lnTo>
                  <a:lnTo>
                    <a:pt x="2484" y="465"/>
                  </a:lnTo>
                  <a:lnTo>
                    <a:pt x="2488" y="465"/>
                  </a:lnTo>
                  <a:lnTo>
                    <a:pt x="2493" y="465"/>
                  </a:lnTo>
                  <a:lnTo>
                    <a:pt x="2497" y="465"/>
                  </a:lnTo>
                  <a:lnTo>
                    <a:pt x="2502" y="465"/>
                  </a:lnTo>
                  <a:lnTo>
                    <a:pt x="2507" y="465"/>
                  </a:lnTo>
                  <a:lnTo>
                    <a:pt x="2511" y="465"/>
                  </a:lnTo>
                  <a:lnTo>
                    <a:pt x="2516" y="465"/>
                  </a:lnTo>
                  <a:lnTo>
                    <a:pt x="2520" y="465"/>
                  </a:lnTo>
                  <a:lnTo>
                    <a:pt x="2525" y="466"/>
                  </a:lnTo>
                  <a:lnTo>
                    <a:pt x="2530" y="464"/>
                  </a:lnTo>
                  <a:lnTo>
                    <a:pt x="2534" y="463"/>
                  </a:lnTo>
                  <a:lnTo>
                    <a:pt x="2539" y="463"/>
                  </a:lnTo>
                  <a:lnTo>
                    <a:pt x="2543" y="463"/>
                  </a:lnTo>
                  <a:lnTo>
                    <a:pt x="2548" y="463"/>
                  </a:lnTo>
                  <a:lnTo>
                    <a:pt x="2553" y="463"/>
                  </a:lnTo>
                  <a:lnTo>
                    <a:pt x="2557" y="463"/>
                  </a:lnTo>
                  <a:lnTo>
                    <a:pt x="2562" y="464"/>
                  </a:lnTo>
                  <a:lnTo>
                    <a:pt x="2566" y="465"/>
                  </a:lnTo>
                  <a:lnTo>
                    <a:pt x="2571" y="464"/>
                  </a:lnTo>
                  <a:lnTo>
                    <a:pt x="2576" y="464"/>
                  </a:lnTo>
                  <a:lnTo>
                    <a:pt x="2580" y="464"/>
                  </a:lnTo>
                  <a:lnTo>
                    <a:pt x="2585" y="464"/>
                  </a:lnTo>
                  <a:lnTo>
                    <a:pt x="2590" y="464"/>
                  </a:lnTo>
                  <a:lnTo>
                    <a:pt x="2594" y="465"/>
                  </a:lnTo>
                  <a:lnTo>
                    <a:pt x="2599" y="465"/>
                  </a:lnTo>
                  <a:lnTo>
                    <a:pt x="2603" y="465"/>
                  </a:lnTo>
                  <a:lnTo>
                    <a:pt x="2608" y="465"/>
                  </a:lnTo>
                  <a:lnTo>
                    <a:pt x="2612" y="465"/>
                  </a:lnTo>
                  <a:lnTo>
                    <a:pt x="2617" y="466"/>
                  </a:lnTo>
                  <a:lnTo>
                    <a:pt x="2621" y="465"/>
                  </a:lnTo>
                  <a:lnTo>
                    <a:pt x="2626" y="466"/>
                  </a:lnTo>
                  <a:lnTo>
                    <a:pt x="2630" y="465"/>
                  </a:lnTo>
                  <a:lnTo>
                    <a:pt x="2634" y="465"/>
                  </a:lnTo>
                  <a:lnTo>
                    <a:pt x="2639" y="465"/>
                  </a:lnTo>
                  <a:lnTo>
                    <a:pt x="2644" y="465"/>
                  </a:lnTo>
                  <a:lnTo>
                    <a:pt x="2648" y="466"/>
                  </a:lnTo>
                  <a:lnTo>
                    <a:pt x="2653" y="464"/>
                  </a:lnTo>
                  <a:lnTo>
                    <a:pt x="2657" y="465"/>
                  </a:lnTo>
                  <a:lnTo>
                    <a:pt x="2662" y="464"/>
                  </a:lnTo>
                  <a:lnTo>
                    <a:pt x="2666" y="464"/>
                  </a:lnTo>
                  <a:lnTo>
                    <a:pt x="2671" y="463"/>
                  </a:lnTo>
                  <a:lnTo>
                    <a:pt x="2676" y="465"/>
                  </a:lnTo>
                  <a:lnTo>
                    <a:pt x="2680" y="464"/>
                  </a:lnTo>
                  <a:lnTo>
                    <a:pt x="2685" y="465"/>
                  </a:lnTo>
                  <a:lnTo>
                    <a:pt x="2689" y="465"/>
                  </a:lnTo>
                  <a:lnTo>
                    <a:pt x="2694" y="465"/>
                  </a:lnTo>
                  <a:lnTo>
                    <a:pt x="2698" y="466"/>
                  </a:lnTo>
                  <a:lnTo>
                    <a:pt x="2703" y="465"/>
                  </a:lnTo>
                  <a:lnTo>
                    <a:pt x="2707" y="465"/>
                  </a:lnTo>
                  <a:lnTo>
                    <a:pt x="2712" y="465"/>
                  </a:lnTo>
                  <a:lnTo>
                    <a:pt x="2716" y="465"/>
                  </a:lnTo>
                  <a:lnTo>
                    <a:pt x="2721" y="466"/>
                  </a:lnTo>
                  <a:lnTo>
                    <a:pt x="2725" y="466"/>
                  </a:lnTo>
                  <a:lnTo>
                    <a:pt x="2730" y="466"/>
                  </a:lnTo>
                  <a:lnTo>
                    <a:pt x="2734" y="465"/>
                  </a:lnTo>
                  <a:lnTo>
                    <a:pt x="2739" y="466"/>
                  </a:lnTo>
                  <a:lnTo>
                    <a:pt x="2744" y="465"/>
                  </a:lnTo>
                  <a:lnTo>
                    <a:pt x="2748" y="466"/>
                  </a:lnTo>
                  <a:lnTo>
                    <a:pt x="2753" y="466"/>
                  </a:lnTo>
                  <a:lnTo>
                    <a:pt x="2757" y="465"/>
                  </a:lnTo>
                  <a:lnTo>
                    <a:pt x="2762" y="465"/>
                  </a:lnTo>
                  <a:lnTo>
                    <a:pt x="2766" y="465"/>
                  </a:lnTo>
                  <a:lnTo>
                    <a:pt x="2771" y="465"/>
                  </a:lnTo>
                  <a:lnTo>
                    <a:pt x="2775" y="465"/>
                  </a:lnTo>
                  <a:lnTo>
                    <a:pt x="2780" y="466"/>
                  </a:lnTo>
                  <a:lnTo>
                    <a:pt x="2784" y="466"/>
                  </a:lnTo>
                  <a:lnTo>
                    <a:pt x="2789" y="466"/>
                  </a:lnTo>
                  <a:lnTo>
                    <a:pt x="2793" y="465"/>
                  </a:lnTo>
                  <a:lnTo>
                    <a:pt x="2798" y="466"/>
                  </a:lnTo>
                  <a:lnTo>
                    <a:pt x="2802" y="466"/>
                  </a:lnTo>
                  <a:lnTo>
                    <a:pt x="2807" y="463"/>
                  </a:lnTo>
                  <a:lnTo>
                    <a:pt x="2811" y="450"/>
                  </a:lnTo>
                  <a:lnTo>
                    <a:pt x="2816" y="401"/>
                  </a:lnTo>
                  <a:lnTo>
                    <a:pt x="2820" y="293"/>
                  </a:lnTo>
                  <a:lnTo>
                    <a:pt x="2825" y="114"/>
                  </a:lnTo>
                  <a:lnTo>
                    <a:pt x="2829" y="0"/>
                  </a:lnTo>
                  <a:lnTo>
                    <a:pt x="2833" y="16"/>
                  </a:lnTo>
                  <a:lnTo>
                    <a:pt x="2838" y="96"/>
                  </a:lnTo>
                  <a:lnTo>
                    <a:pt x="2842" y="196"/>
                  </a:lnTo>
                  <a:lnTo>
                    <a:pt x="2847" y="270"/>
                  </a:lnTo>
                  <a:lnTo>
                    <a:pt x="2851" y="320"/>
                  </a:lnTo>
                  <a:lnTo>
                    <a:pt x="2856" y="358"/>
                  </a:lnTo>
                  <a:lnTo>
                    <a:pt x="2860" y="384"/>
                  </a:lnTo>
                  <a:lnTo>
                    <a:pt x="2865" y="416"/>
                  </a:lnTo>
                  <a:lnTo>
                    <a:pt x="2870" y="427"/>
                  </a:lnTo>
                  <a:lnTo>
                    <a:pt x="2874" y="440"/>
                  </a:lnTo>
                  <a:lnTo>
                    <a:pt x="2879" y="443"/>
                  </a:lnTo>
                  <a:lnTo>
                    <a:pt x="2883" y="448"/>
                  </a:lnTo>
                  <a:lnTo>
                    <a:pt x="2888" y="448"/>
                  </a:lnTo>
                  <a:lnTo>
                    <a:pt x="2892" y="453"/>
                  </a:lnTo>
                  <a:lnTo>
                    <a:pt x="2897" y="453"/>
                  </a:lnTo>
                  <a:lnTo>
                    <a:pt x="2901" y="457"/>
                  </a:lnTo>
                  <a:lnTo>
                    <a:pt x="2906" y="456"/>
                  </a:lnTo>
                  <a:lnTo>
                    <a:pt x="2911" y="457"/>
                  </a:lnTo>
                  <a:lnTo>
                    <a:pt x="2915" y="457"/>
                  </a:lnTo>
                  <a:lnTo>
                    <a:pt x="2920" y="460"/>
                  </a:lnTo>
                  <a:lnTo>
                    <a:pt x="2924" y="460"/>
                  </a:lnTo>
                  <a:lnTo>
                    <a:pt x="2929" y="459"/>
                  </a:lnTo>
                  <a:lnTo>
                    <a:pt x="2933" y="460"/>
                  </a:lnTo>
                  <a:lnTo>
                    <a:pt x="2938" y="461"/>
                  </a:lnTo>
                  <a:lnTo>
                    <a:pt x="2943" y="462"/>
                  </a:lnTo>
                  <a:lnTo>
                    <a:pt x="2947" y="462"/>
                  </a:lnTo>
                  <a:lnTo>
                    <a:pt x="2952" y="461"/>
                  </a:lnTo>
                  <a:lnTo>
                    <a:pt x="2956" y="462"/>
                  </a:lnTo>
                  <a:lnTo>
                    <a:pt x="2961" y="461"/>
                  </a:lnTo>
                  <a:lnTo>
                    <a:pt x="2965" y="462"/>
                  </a:lnTo>
                  <a:lnTo>
                    <a:pt x="2970" y="463"/>
                  </a:lnTo>
                  <a:lnTo>
                    <a:pt x="2975" y="462"/>
                  </a:lnTo>
                  <a:lnTo>
                    <a:pt x="2979" y="461"/>
                  </a:lnTo>
                  <a:lnTo>
                    <a:pt x="2984" y="463"/>
                  </a:lnTo>
                  <a:lnTo>
                    <a:pt x="2988" y="463"/>
                  </a:lnTo>
                  <a:lnTo>
                    <a:pt x="2993" y="463"/>
                  </a:lnTo>
                  <a:lnTo>
                    <a:pt x="2997" y="463"/>
                  </a:lnTo>
                  <a:lnTo>
                    <a:pt x="3002" y="462"/>
                  </a:lnTo>
                  <a:lnTo>
                    <a:pt x="3006" y="464"/>
                  </a:lnTo>
                  <a:lnTo>
                    <a:pt x="3011" y="464"/>
                  </a:lnTo>
                  <a:lnTo>
                    <a:pt x="3015" y="463"/>
                  </a:lnTo>
                  <a:lnTo>
                    <a:pt x="3020" y="464"/>
                  </a:lnTo>
                  <a:lnTo>
                    <a:pt x="3024" y="464"/>
                  </a:lnTo>
                  <a:lnTo>
                    <a:pt x="3029" y="465"/>
                  </a:lnTo>
                  <a:lnTo>
                    <a:pt x="3033" y="464"/>
                  </a:lnTo>
                  <a:lnTo>
                    <a:pt x="3038" y="463"/>
                  </a:lnTo>
                  <a:lnTo>
                    <a:pt x="3043" y="464"/>
                  </a:lnTo>
                  <a:lnTo>
                    <a:pt x="3047" y="464"/>
                  </a:lnTo>
                  <a:lnTo>
                    <a:pt x="3051" y="464"/>
                  </a:lnTo>
                  <a:lnTo>
                    <a:pt x="3056" y="463"/>
                  </a:lnTo>
                  <a:lnTo>
                    <a:pt x="3060" y="463"/>
                  </a:lnTo>
                  <a:lnTo>
                    <a:pt x="3065" y="463"/>
                  </a:lnTo>
                  <a:lnTo>
                    <a:pt x="3069" y="464"/>
                  </a:lnTo>
                  <a:lnTo>
                    <a:pt x="3074" y="464"/>
                  </a:lnTo>
                  <a:lnTo>
                    <a:pt x="3078" y="466"/>
                  </a:lnTo>
                  <a:lnTo>
                    <a:pt x="3083" y="464"/>
                  </a:lnTo>
                  <a:lnTo>
                    <a:pt x="3087" y="463"/>
                  </a:lnTo>
                  <a:lnTo>
                    <a:pt x="3091" y="463"/>
                  </a:lnTo>
                  <a:lnTo>
                    <a:pt x="3096" y="462"/>
                  </a:lnTo>
                  <a:lnTo>
                    <a:pt x="3100" y="454"/>
                  </a:lnTo>
                  <a:lnTo>
                    <a:pt x="3105" y="442"/>
                  </a:lnTo>
                  <a:lnTo>
                    <a:pt x="3109" y="426"/>
                  </a:lnTo>
                  <a:lnTo>
                    <a:pt x="3114" y="411"/>
                  </a:lnTo>
                  <a:lnTo>
                    <a:pt x="3118" y="414"/>
                  </a:lnTo>
                  <a:lnTo>
                    <a:pt x="3123" y="422"/>
                  </a:lnTo>
                  <a:lnTo>
                    <a:pt x="3127" y="431"/>
                  </a:lnTo>
                  <a:lnTo>
                    <a:pt x="3132" y="439"/>
                  </a:lnTo>
                  <a:lnTo>
                    <a:pt x="3136" y="445"/>
                  </a:lnTo>
                  <a:lnTo>
                    <a:pt x="3141" y="447"/>
                  </a:lnTo>
                  <a:lnTo>
                    <a:pt x="3145" y="453"/>
                  </a:lnTo>
                  <a:lnTo>
                    <a:pt x="3150" y="456"/>
                  </a:lnTo>
                  <a:lnTo>
                    <a:pt x="3154" y="466"/>
                  </a:lnTo>
                  <a:lnTo>
                    <a:pt x="3159" y="460"/>
                  </a:lnTo>
                  <a:lnTo>
                    <a:pt x="3163" y="461"/>
                  </a:lnTo>
                  <a:lnTo>
                    <a:pt x="3168" y="463"/>
                  </a:lnTo>
                  <a:lnTo>
                    <a:pt x="3172" y="461"/>
                  </a:lnTo>
                  <a:lnTo>
                    <a:pt x="3177" y="463"/>
                  </a:lnTo>
                  <a:lnTo>
                    <a:pt x="3181" y="462"/>
                  </a:lnTo>
                  <a:lnTo>
                    <a:pt x="3186" y="462"/>
                  </a:lnTo>
                  <a:lnTo>
                    <a:pt x="3190" y="463"/>
                  </a:lnTo>
                  <a:lnTo>
                    <a:pt x="3195" y="463"/>
                  </a:lnTo>
                  <a:lnTo>
                    <a:pt x="3199" y="462"/>
                  </a:lnTo>
                  <a:lnTo>
                    <a:pt x="3203" y="464"/>
                  </a:lnTo>
                  <a:lnTo>
                    <a:pt x="3208" y="463"/>
                  </a:lnTo>
                  <a:lnTo>
                    <a:pt x="3212" y="465"/>
                  </a:lnTo>
                  <a:lnTo>
                    <a:pt x="3217" y="466"/>
                  </a:lnTo>
                  <a:lnTo>
                    <a:pt x="3221" y="466"/>
                  </a:lnTo>
                  <a:lnTo>
                    <a:pt x="3226" y="464"/>
                  </a:lnTo>
                  <a:lnTo>
                    <a:pt x="3230" y="464"/>
                  </a:lnTo>
                  <a:lnTo>
                    <a:pt x="3234" y="464"/>
                  </a:lnTo>
                  <a:lnTo>
                    <a:pt x="3239" y="464"/>
                  </a:lnTo>
                  <a:lnTo>
                    <a:pt x="3243" y="465"/>
                  </a:lnTo>
                  <a:lnTo>
                    <a:pt x="3248" y="464"/>
                  </a:lnTo>
                  <a:lnTo>
                    <a:pt x="3252" y="463"/>
                  </a:lnTo>
                  <a:lnTo>
                    <a:pt x="3257" y="466"/>
                  </a:lnTo>
                  <a:lnTo>
                    <a:pt x="3261" y="463"/>
                  </a:lnTo>
                  <a:lnTo>
                    <a:pt x="3266" y="466"/>
                  </a:lnTo>
                  <a:lnTo>
                    <a:pt x="3270" y="465"/>
                  </a:lnTo>
                  <a:lnTo>
                    <a:pt x="3274" y="465"/>
                  </a:lnTo>
                  <a:lnTo>
                    <a:pt x="3279" y="464"/>
                  </a:lnTo>
                  <a:lnTo>
                    <a:pt x="3284" y="465"/>
                  </a:lnTo>
                  <a:lnTo>
                    <a:pt x="3288" y="465"/>
                  </a:lnTo>
                  <a:lnTo>
                    <a:pt x="3292" y="464"/>
                  </a:lnTo>
                  <a:lnTo>
                    <a:pt x="3297" y="465"/>
                  </a:lnTo>
                  <a:lnTo>
                    <a:pt x="3301" y="465"/>
                  </a:lnTo>
                  <a:lnTo>
                    <a:pt x="3306" y="464"/>
                  </a:lnTo>
                  <a:lnTo>
                    <a:pt x="3310" y="464"/>
                  </a:lnTo>
                  <a:lnTo>
                    <a:pt x="3315" y="464"/>
                  </a:lnTo>
                  <a:lnTo>
                    <a:pt x="3319" y="465"/>
                  </a:lnTo>
                  <a:lnTo>
                    <a:pt x="3324" y="465"/>
                  </a:lnTo>
                  <a:lnTo>
                    <a:pt x="3328" y="466"/>
                  </a:lnTo>
                  <a:lnTo>
                    <a:pt x="3333" y="46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68C5980F-549B-25D2-0BB2-A1F2D334E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3" y="3224"/>
              <a:ext cx="3017" cy="4"/>
            </a:xfrm>
            <a:custGeom>
              <a:avLst/>
              <a:gdLst>
                <a:gd name="T0" fmla="*/ 45 w 3017"/>
                <a:gd name="T1" fmla="*/ 3 h 4"/>
                <a:gd name="T2" fmla="*/ 94 w 3017"/>
                <a:gd name="T3" fmla="*/ 4 h 4"/>
                <a:gd name="T4" fmla="*/ 143 w 3017"/>
                <a:gd name="T5" fmla="*/ 4 h 4"/>
                <a:gd name="T6" fmla="*/ 192 w 3017"/>
                <a:gd name="T7" fmla="*/ 3 h 4"/>
                <a:gd name="T8" fmla="*/ 241 w 3017"/>
                <a:gd name="T9" fmla="*/ 3 h 4"/>
                <a:gd name="T10" fmla="*/ 291 w 3017"/>
                <a:gd name="T11" fmla="*/ 3 h 4"/>
                <a:gd name="T12" fmla="*/ 340 w 3017"/>
                <a:gd name="T13" fmla="*/ 3 h 4"/>
                <a:gd name="T14" fmla="*/ 388 w 3017"/>
                <a:gd name="T15" fmla="*/ 3 h 4"/>
                <a:gd name="T16" fmla="*/ 437 w 3017"/>
                <a:gd name="T17" fmla="*/ 3 h 4"/>
                <a:gd name="T18" fmla="*/ 486 w 3017"/>
                <a:gd name="T19" fmla="*/ 4 h 4"/>
                <a:gd name="T20" fmla="*/ 535 w 3017"/>
                <a:gd name="T21" fmla="*/ 3 h 4"/>
                <a:gd name="T22" fmla="*/ 584 w 3017"/>
                <a:gd name="T23" fmla="*/ 3 h 4"/>
                <a:gd name="T24" fmla="*/ 634 w 3017"/>
                <a:gd name="T25" fmla="*/ 4 h 4"/>
                <a:gd name="T26" fmla="*/ 683 w 3017"/>
                <a:gd name="T27" fmla="*/ 4 h 4"/>
                <a:gd name="T28" fmla="*/ 732 w 3017"/>
                <a:gd name="T29" fmla="*/ 3 h 4"/>
                <a:gd name="T30" fmla="*/ 780 w 3017"/>
                <a:gd name="T31" fmla="*/ 4 h 4"/>
                <a:gd name="T32" fmla="*/ 829 w 3017"/>
                <a:gd name="T33" fmla="*/ 4 h 4"/>
                <a:gd name="T34" fmla="*/ 878 w 3017"/>
                <a:gd name="T35" fmla="*/ 3 h 4"/>
                <a:gd name="T36" fmla="*/ 926 w 3017"/>
                <a:gd name="T37" fmla="*/ 4 h 4"/>
                <a:gd name="T38" fmla="*/ 975 w 3017"/>
                <a:gd name="T39" fmla="*/ 3 h 4"/>
                <a:gd name="T40" fmla="*/ 1024 w 3017"/>
                <a:gd name="T41" fmla="*/ 4 h 4"/>
                <a:gd name="T42" fmla="*/ 1072 w 3017"/>
                <a:gd name="T43" fmla="*/ 3 h 4"/>
                <a:gd name="T44" fmla="*/ 1120 w 3017"/>
                <a:gd name="T45" fmla="*/ 4 h 4"/>
                <a:gd name="T46" fmla="*/ 1168 w 3017"/>
                <a:gd name="T47" fmla="*/ 3 h 4"/>
                <a:gd name="T48" fmla="*/ 1215 w 3017"/>
                <a:gd name="T49" fmla="*/ 4 h 4"/>
                <a:gd name="T50" fmla="*/ 1264 w 3017"/>
                <a:gd name="T51" fmla="*/ 4 h 4"/>
                <a:gd name="T52" fmla="*/ 1312 w 3017"/>
                <a:gd name="T53" fmla="*/ 4 h 4"/>
                <a:gd name="T54" fmla="*/ 1360 w 3017"/>
                <a:gd name="T55" fmla="*/ 3 h 4"/>
                <a:gd name="T56" fmla="*/ 1408 w 3017"/>
                <a:gd name="T57" fmla="*/ 4 h 4"/>
                <a:gd name="T58" fmla="*/ 1455 w 3017"/>
                <a:gd name="T59" fmla="*/ 3 h 4"/>
                <a:gd name="T60" fmla="*/ 1503 w 3017"/>
                <a:gd name="T61" fmla="*/ 2 h 4"/>
                <a:gd name="T62" fmla="*/ 1551 w 3017"/>
                <a:gd name="T63" fmla="*/ 4 h 4"/>
                <a:gd name="T64" fmla="*/ 1599 w 3017"/>
                <a:gd name="T65" fmla="*/ 4 h 4"/>
                <a:gd name="T66" fmla="*/ 1646 w 3017"/>
                <a:gd name="T67" fmla="*/ 4 h 4"/>
                <a:gd name="T68" fmla="*/ 1693 w 3017"/>
                <a:gd name="T69" fmla="*/ 3 h 4"/>
                <a:gd name="T70" fmla="*/ 1740 w 3017"/>
                <a:gd name="T71" fmla="*/ 4 h 4"/>
                <a:gd name="T72" fmla="*/ 1788 w 3017"/>
                <a:gd name="T73" fmla="*/ 3 h 4"/>
                <a:gd name="T74" fmla="*/ 1835 w 3017"/>
                <a:gd name="T75" fmla="*/ 4 h 4"/>
                <a:gd name="T76" fmla="*/ 1882 w 3017"/>
                <a:gd name="T77" fmla="*/ 3 h 4"/>
                <a:gd name="T78" fmla="*/ 1930 w 3017"/>
                <a:gd name="T79" fmla="*/ 3 h 4"/>
                <a:gd name="T80" fmla="*/ 1977 w 3017"/>
                <a:gd name="T81" fmla="*/ 4 h 4"/>
                <a:gd name="T82" fmla="*/ 2025 w 3017"/>
                <a:gd name="T83" fmla="*/ 4 h 4"/>
                <a:gd name="T84" fmla="*/ 2071 w 3017"/>
                <a:gd name="T85" fmla="*/ 4 h 4"/>
                <a:gd name="T86" fmla="*/ 2118 w 3017"/>
                <a:gd name="T87" fmla="*/ 4 h 4"/>
                <a:gd name="T88" fmla="*/ 2165 w 3017"/>
                <a:gd name="T89" fmla="*/ 4 h 4"/>
                <a:gd name="T90" fmla="*/ 2212 w 3017"/>
                <a:gd name="T91" fmla="*/ 4 h 4"/>
                <a:gd name="T92" fmla="*/ 2259 w 3017"/>
                <a:gd name="T93" fmla="*/ 4 h 4"/>
                <a:gd name="T94" fmla="*/ 2306 w 3017"/>
                <a:gd name="T95" fmla="*/ 2 h 4"/>
                <a:gd name="T96" fmla="*/ 2353 w 3017"/>
                <a:gd name="T97" fmla="*/ 4 h 4"/>
                <a:gd name="T98" fmla="*/ 2399 w 3017"/>
                <a:gd name="T99" fmla="*/ 4 h 4"/>
                <a:gd name="T100" fmla="*/ 2446 w 3017"/>
                <a:gd name="T101" fmla="*/ 4 h 4"/>
                <a:gd name="T102" fmla="*/ 2493 w 3017"/>
                <a:gd name="T103" fmla="*/ 4 h 4"/>
                <a:gd name="T104" fmla="*/ 2540 w 3017"/>
                <a:gd name="T105" fmla="*/ 2 h 4"/>
                <a:gd name="T106" fmla="*/ 2587 w 3017"/>
                <a:gd name="T107" fmla="*/ 2 h 4"/>
                <a:gd name="T108" fmla="*/ 2634 w 3017"/>
                <a:gd name="T109" fmla="*/ 4 h 4"/>
                <a:gd name="T110" fmla="*/ 2681 w 3017"/>
                <a:gd name="T111" fmla="*/ 4 h 4"/>
                <a:gd name="T112" fmla="*/ 2728 w 3017"/>
                <a:gd name="T113" fmla="*/ 4 h 4"/>
                <a:gd name="T114" fmla="*/ 2775 w 3017"/>
                <a:gd name="T115" fmla="*/ 4 h 4"/>
                <a:gd name="T116" fmla="*/ 2822 w 3017"/>
                <a:gd name="T117" fmla="*/ 4 h 4"/>
                <a:gd name="T118" fmla="*/ 2869 w 3017"/>
                <a:gd name="T119" fmla="*/ 4 h 4"/>
                <a:gd name="T120" fmla="*/ 2916 w 3017"/>
                <a:gd name="T121" fmla="*/ 4 h 4"/>
                <a:gd name="T122" fmla="*/ 2963 w 3017"/>
                <a:gd name="T123" fmla="*/ 3 h 4"/>
                <a:gd name="T124" fmla="*/ 3010 w 3017"/>
                <a:gd name="T12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17" h="4">
                  <a:moveTo>
                    <a:pt x="0" y="3"/>
                  </a:moveTo>
                  <a:lnTo>
                    <a:pt x="4" y="3"/>
                  </a:lnTo>
                  <a:lnTo>
                    <a:pt x="9" y="3"/>
                  </a:lnTo>
                  <a:lnTo>
                    <a:pt x="13" y="3"/>
                  </a:lnTo>
                  <a:lnTo>
                    <a:pt x="18" y="4"/>
                  </a:lnTo>
                  <a:lnTo>
                    <a:pt x="22" y="3"/>
                  </a:lnTo>
                  <a:lnTo>
                    <a:pt x="27" y="4"/>
                  </a:lnTo>
                  <a:lnTo>
                    <a:pt x="31" y="3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53" y="3"/>
                  </a:lnTo>
                  <a:lnTo>
                    <a:pt x="58" y="3"/>
                  </a:lnTo>
                  <a:lnTo>
                    <a:pt x="62" y="4"/>
                  </a:lnTo>
                  <a:lnTo>
                    <a:pt x="67" y="3"/>
                  </a:lnTo>
                  <a:lnTo>
                    <a:pt x="71" y="3"/>
                  </a:lnTo>
                  <a:lnTo>
                    <a:pt x="76" y="3"/>
                  </a:lnTo>
                  <a:lnTo>
                    <a:pt x="80" y="4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4" y="4"/>
                  </a:lnTo>
                  <a:lnTo>
                    <a:pt x="98" y="3"/>
                  </a:lnTo>
                  <a:lnTo>
                    <a:pt x="103" y="4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0" y="3"/>
                  </a:lnTo>
                  <a:lnTo>
                    <a:pt x="125" y="3"/>
                  </a:lnTo>
                  <a:lnTo>
                    <a:pt x="129" y="3"/>
                  </a:lnTo>
                  <a:lnTo>
                    <a:pt x="134" y="4"/>
                  </a:lnTo>
                  <a:lnTo>
                    <a:pt x="139" y="3"/>
                  </a:lnTo>
                  <a:lnTo>
                    <a:pt x="143" y="4"/>
                  </a:lnTo>
                  <a:lnTo>
                    <a:pt x="147" y="3"/>
                  </a:lnTo>
                  <a:lnTo>
                    <a:pt x="152" y="2"/>
                  </a:lnTo>
                  <a:lnTo>
                    <a:pt x="156" y="3"/>
                  </a:lnTo>
                  <a:lnTo>
                    <a:pt x="161" y="4"/>
                  </a:lnTo>
                  <a:lnTo>
                    <a:pt x="166" y="3"/>
                  </a:lnTo>
                  <a:lnTo>
                    <a:pt x="170" y="3"/>
                  </a:lnTo>
                  <a:lnTo>
                    <a:pt x="174" y="4"/>
                  </a:lnTo>
                  <a:lnTo>
                    <a:pt x="179" y="3"/>
                  </a:lnTo>
                  <a:lnTo>
                    <a:pt x="183" y="3"/>
                  </a:lnTo>
                  <a:lnTo>
                    <a:pt x="188" y="4"/>
                  </a:lnTo>
                  <a:lnTo>
                    <a:pt x="192" y="3"/>
                  </a:lnTo>
                  <a:lnTo>
                    <a:pt x="197" y="3"/>
                  </a:lnTo>
                  <a:lnTo>
                    <a:pt x="201" y="3"/>
                  </a:lnTo>
                  <a:lnTo>
                    <a:pt x="206" y="3"/>
                  </a:lnTo>
                  <a:lnTo>
                    <a:pt x="210" y="3"/>
                  </a:lnTo>
                  <a:lnTo>
                    <a:pt x="214" y="2"/>
                  </a:lnTo>
                  <a:lnTo>
                    <a:pt x="219" y="3"/>
                  </a:lnTo>
                  <a:lnTo>
                    <a:pt x="224" y="4"/>
                  </a:lnTo>
                  <a:lnTo>
                    <a:pt x="228" y="4"/>
                  </a:lnTo>
                  <a:lnTo>
                    <a:pt x="233" y="3"/>
                  </a:lnTo>
                  <a:lnTo>
                    <a:pt x="237" y="4"/>
                  </a:lnTo>
                  <a:lnTo>
                    <a:pt x="241" y="3"/>
                  </a:lnTo>
                  <a:lnTo>
                    <a:pt x="246" y="4"/>
                  </a:lnTo>
                  <a:lnTo>
                    <a:pt x="250" y="4"/>
                  </a:lnTo>
                  <a:lnTo>
                    <a:pt x="255" y="3"/>
                  </a:lnTo>
                  <a:lnTo>
                    <a:pt x="259" y="4"/>
                  </a:lnTo>
                  <a:lnTo>
                    <a:pt x="264" y="3"/>
                  </a:lnTo>
                  <a:lnTo>
                    <a:pt x="268" y="4"/>
                  </a:lnTo>
                  <a:lnTo>
                    <a:pt x="273" y="3"/>
                  </a:lnTo>
                  <a:lnTo>
                    <a:pt x="277" y="3"/>
                  </a:lnTo>
                  <a:lnTo>
                    <a:pt x="282" y="3"/>
                  </a:lnTo>
                  <a:lnTo>
                    <a:pt x="286" y="3"/>
                  </a:lnTo>
                  <a:lnTo>
                    <a:pt x="291" y="3"/>
                  </a:lnTo>
                  <a:lnTo>
                    <a:pt x="295" y="3"/>
                  </a:lnTo>
                  <a:lnTo>
                    <a:pt x="300" y="3"/>
                  </a:lnTo>
                  <a:lnTo>
                    <a:pt x="304" y="4"/>
                  </a:lnTo>
                  <a:lnTo>
                    <a:pt x="309" y="3"/>
                  </a:lnTo>
                  <a:lnTo>
                    <a:pt x="313" y="3"/>
                  </a:lnTo>
                  <a:lnTo>
                    <a:pt x="318" y="3"/>
                  </a:lnTo>
                  <a:lnTo>
                    <a:pt x="322" y="4"/>
                  </a:lnTo>
                  <a:lnTo>
                    <a:pt x="327" y="3"/>
                  </a:lnTo>
                  <a:lnTo>
                    <a:pt x="331" y="3"/>
                  </a:lnTo>
                  <a:lnTo>
                    <a:pt x="335" y="4"/>
                  </a:lnTo>
                  <a:lnTo>
                    <a:pt x="340" y="3"/>
                  </a:lnTo>
                  <a:lnTo>
                    <a:pt x="344" y="3"/>
                  </a:lnTo>
                  <a:lnTo>
                    <a:pt x="349" y="4"/>
                  </a:lnTo>
                  <a:lnTo>
                    <a:pt x="353" y="3"/>
                  </a:lnTo>
                  <a:lnTo>
                    <a:pt x="357" y="3"/>
                  </a:lnTo>
                  <a:lnTo>
                    <a:pt x="362" y="2"/>
                  </a:lnTo>
                  <a:lnTo>
                    <a:pt x="366" y="4"/>
                  </a:lnTo>
                  <a:lnTo>
                    <a:pt x="371" y="1"/>
                  </a:lnTo>
                  <a:lnTo>
                    <a:pt x="375" y="3"/>
                  </a:lnTo>
                  <a:lnTo>
                    <a:pt x="380" y="2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3" y="3"/>
                  </a:lnTo>
                  <a:lnTo>
                    <a:pt x="397" y="3"/>
                  </a:lnTo>
                  <a:lnTo>
                    <a:pt x="402" y="4"/>
                  </a:lnTo>
                  <a:lnTo>
                    <a:pt x="406" y="2"/>
                  </a:lnTo>
                  <a:lnTo>
                    <a:pt x="411" y="3"/>
                  </a:lnTo>
                  <a:lnTo>
                    <a:pt x="415" y="3"/>
                  </a:lnTo>
                  <a:lnTo>
                    <a:pt x="419" y="3"/>
                  </a:lnTo>
                  <a:lnTo>
                    <a:pt x="424" y="2"/>
                  </a:lnTo>
                  <a:lnTo>
                    <a:pt x="428" y="3"/>
                  </a:lnTo>
                  <a:lnTo>
                    <a:pt x="433" y="3"/>
                  </a:lnTo>
                  <a:lnTo>
                    <a:pt x="437" y="3"/>
                  </a:lnTo>
                  <a:lnTo>
                    <a:pt x="441" y="3"/>
                  </a:lnTo>
                  <a:lnTo>
                    <a:pt x="446" y="3"/>
                  </a:lnTo>
                  <a:lnTo>
                    <a:pt x="450" y="4"/>
                  </a:lnTo>
                  <a:lnTo>
                    <a:pt x="455" y="3"/>
                  </a:lnTo>
                  <a:lnTo>
                    <a:pt x="459" y="3"/>
                  </a:lnTo>
                  <a:lnTo>
                    <a:pt x="464" y="3"/>
                  </a:lnTo>
                  <a:lnTo>
                    <a:pt x="468" y="4"/>
                  </a:lnTo>
                  <a:lnTo>
                    <a:pt x="473" y="4"/>
                  </a:lnTo>
                  <a:lnTo>
                    <a:pt x="477" y="3"/>
                  </a:lnTo>
                  <a:lnTo>
                    <a:pt x="481" y="3"/>
                  </a:lnTo>
                  <a:lnTo>
                    <a:pt x="486" y="4"/>
                  </a:lnTo>
                  <a:lnTo>
                    <a:pt x="490" y="4"/>
                  </a:lnTo>
                  <a:lnTo>
                    <a:pt x="495" y="2"/>
                  </a:lnTo>
                  <a:lnTo>
                    <a:pt x="500" y="4"/>
                  </a:lnTo>
                  <a:lnTo>
                    <a:pt x="504" y="3"/>
                  </a:lnTo>
                  <a:lnTo>
                    <a:pt x="508" y="3"/>
                  </a:lnTo>
                  <a:lnTo>
                    <a:pt x="513" y="4"/>
                  </a:lnTo>
                  <a:lnTo>
                    <a:pt x="517" y="3"/>
                  </a:lnTo>
                  <a:lnTo>
                    <a:pt x="522" y="3"/>
                  </a:lnTo>
                  <a:lnTo>
                    <a:pt x="527" y="4"/>
                  </a:lnTo>
                  <a:lnTo>
                    <a:pt x="531" y="3"/>
                  </a:lnTo>
                  <a:lnTo>
                    <a:pt x="535" y="3"/>
                  </a:lnTo>
                  <a:lnTo>
                    <a:pt x="540" y="3"/>
                  </a:lnTo>
                  <a:lnTo>
                    <a:pt x="544" y="4"/>
                  </a:lnTo>
                  <a:lnTo>
                    <a:pt x="548" y="3"/>
                  </a:lnTo>
                  <a:lnTo>
                    <a:pt x="553" y="3"/>
                  </a:lnTo>
                  <a:lnTo>
                    <a:pt x="557" y="3"/>
                  </a:lnTo>
                  <a:lnTo>
                    <a:pt x="562" y="3"/>
                  </a:lnTo>
                  <a:lnTo>
                    <a:pt x="567" y="4"/>
                  </a:lnTo>
                  <a:lnTo>
                    <a:pt x="571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4" y="3"/>
                  </a:lnTo>
                  <a:lnTo>
                    <a:pt x="589" y="3"/>
                  </a:lnTo>
                  <a:lnTo>
                    <a:pt x="593" y="4"/>
                  </a:lnTo>
                  <a:lnTo>
                    <a:pt x="598" y="4"/>
                  </a:lnTo>
                  <a:lnTo>
                    <a:pt x="602" y="4"/>
                  </a:lnTo>
                  <a:lnTo>
                    <a:pt x="607" y="4"/>
                  </a:lnTo>
                  <a:lnTo>
                    <a:pt x="611" y="3"/>
                  </a:lnTo>
                  <a:lnTo>
                    <a:pt x="616" y="3"/>
                  </a:lnTo>
                  <a:lnTo>
                    <a:pt x="620" y="3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4" y="4"/>
                  </a:lnTo>
                  <a:lnTo>
                    <a:pt x="638" y="3"/>
                  </a:lnTo>
                  <a:lnTo>
                    <a:pt x="643" y="3"/>
                  </a:lnTo>
                  <a:lnTo>
                    <a:pt x="647" y="3"/>
                  </a:lnTo>
                  <a:lnTo>
                    <a:pt x="651" y="4"/>
                  </a:lnTo>
                  <a:lnTo>
                    <a:pt x="656" y="4"/>
                  </a:lnTo>
                  <a:lnTo>
                    <a:pt x="661" y="4"/>
                  </a:lnTo>
                  <a:lnTo>
                    <a:pt x="665" y="3"/>
                  </a:lnTo>
                  <a:lnTo>
                    <a:pt x="669" y="4"/>
                  </a:lnTo>
                  <a:lnTo>
                    <a:pt x="674" y="4"/>
                  </a:lnTo>
                  <a:lnTo>
                    <a:pt x="679" y="4"/>
                  </a:lnTo>
                  <a:lnTo>
                    <a:pt x="683" y="4"/>
                  </a:lnTo>
                  <a:lnTo>
                    <a:pt x="688" y="4"/>
                  </a:lnTo>
                  <a:lnTo>
                    <a:pt x="692" y="3"/>
                  </a:lnTo>
                  <a:lnTo>
                    <a:pt x="696" y="4"/>
                  </a:lnTo>
                  <a:lnTo>
                    <a:pt x="701" y="4"/>
                  </a:lnTo>
                  <a:lnTo>
                    <a:pt x="705" y="3"/>
                  </a:lnTo>
                  <a:lnTo>
                    <a:pt x="710" y="3"/>
                  </a:lnTo>
                  <a:lnTo>
                    <a:pt x="714" y="4"/>
                  </a:lnTo>
                  <a:lnTo>
                    <a:pt x="718" y="4"/>
                  </a:lnTo>
                  <a:lnTo>
                    <a:pt x="723" y="3"/>
                  </a:lnTo>
                  <a:lnTo>
                    <a:pt x="727" y="4"/>
                  </a:lnTo>
                  <a:lnTo>
                    <a:pt x="732" y="3"/>
                  </a:lnTo>
                  <a:lnTo>
                    <a:pt x="736" y="4"/>
                  </a:lnTo>
                  <a:lnTo>
                    <a:pt x="741" y="3"/>
                  </a:lnTo>
                  <a:lnTo>
                    <a:pt x="745" y="4"/>
                  </a:lnTo>
                  <a:lnTo>
                    <a:pt x="750" y="4"/>
                  </a:lnTo>
                  <a:lnTo>
                    <a:pt x="754" y="3"/>
                  </a:lnTo>
                  <a:lnTo>
                    <a:pt x="758" y="4"/>
                  </a:lnTo>
                  <a:lnTo>
                    <a:pt x="763" y="4"/>
                  </a:lnTo>
                  <a:lnTo>
                    <a:pt x="767" y="3"/>
                  </a:lnTo>
                  <a:lnTo>
                    <a:pt x="772" y="4"/>
                  </a:lnTo>
                  <a:lnTo>
                    <a:pt x="776" y="3"/>
                  </a:lnTo>
                  <a:lnTo>
                    <a:pt x="780" y="4"/>
                  </a:lnTo>
                  <a:lnTo>
                    <a:pt x="785" y="3"/>
                  </a:lnTo>
                  <a:lnTo>
                    <a:pt x="789" y="3"/>
                  </a:lnTo>
                  <a:lnTo>
                    <a:pt x="794" y="4"/>
                  </a:lnTo>
                  <a:lnTo>
                    <a:pt x="798" y="3"/>
                  </a:lnTo>
                  <a:lnTo>
                    <a:pt x="803" y="3"/>
                  </a:lnTo>
                  <a:lnTo>
                    <a:pt x="807" y="3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21" y="4"/>
                  </a:lnTo>
                  <a:lnTo>
                    <a:pt x="825" y="3"/>
                  </a:lnTo>
                  <a:lnTo>
                    <a:pt x="829" y="4"/>
                  </a:lnTo>
                  <a:lnTo>
                    <a:pt x="834" y="4"/>
                  </a:lnTo>
                  <a:lnTo>
                    <a:pt x="838" y="3"/>
                  </a:lnTo>
                  <a:lnTo>
                    <a:pt x="842" y="3"/>
                  </a:lnTo>
                  <a:lnTo>
                    <a:pt x="847" y="3"/>
                  </a:lnTo>
                  <a:lnTo>
                    <a:pt x="851" y="4"/>
                  </a:lnTo>
                  <a:lnTo>
                    <a:pt x="856" y="3"/>
                  </a:lnTo>
                  <a:lnTo>
                    <a:pt x="860" y="3"/>
                  </a:lnTo>
                  <a:lnTo>
                    <a:pt x="865" y="3"/>
                  </a:lnTo>
                  <a:lnTo>
                    <a:pt x="869" y="4"/>
                  </a:lnTo>
                  <a:lnTo>
                    <a:pt x="873" y="3"/>
                  </a:lnTo>
                  <a:lnTo>
                    <a:pt x="878" y="3"/>
                  </a:lnTo>
                  <a:lnTo>
                    <a:pt x="883" y="3"/>
                  </a:lnTo>
                  <a:lnTo>
                    <a:pt x="887" y="3"/>
                  </a:lnTo>
                  <a:lnTo>
                    <a:pt x="891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5" y="4"/>
                  </a:lnTo>
                  <a:lnTo>
                    <a:pt x="909" y="3"/>
                  </a:lnTo>
                  <a:lnTo>
                    <a:pt x="913" y="4"/>
                  </a:lnTo>
                  <a:lnTo>
                    <a:pt x="918" y="3"/>
                  </a:lnTo>
                  <a:lnTo>
                    <a:pt x="922" y="3"/>
                  </a:lnTo>
                  <a:lnTo>
                    <a:pt x="926" y="4"/>
                  </a:lnTo>
                  <a:lnTo>
                    <a:pt x="931" y="4"/>
                  </a:lnTo>
                  <a:lnTo>
                    <a:pt x="935" y="4"/>
                  </a:lnTo>
                  <a:lnTo>
                    <a:pt x="940" y="4"/>
                  </a:lnTo>
                  <a:lnTo>
                    <a:pt x="944" y="3"/>
                  </a:lnTo>
                  <a:lnTo>
                    <a:pt x="949" y="4"/>
                  </a:lnTo>
                  <a:lnTo>
                    <a:pt x="953" y="4"/>
                  </a:lnTo>
                  <a:lnTo>
                    <a:pt x="958" y="4"/>
                  </a:lnTo>
                  <a:lnTo>
                    <a:pt x="962" y="3"/>
                  </a:lnTo>
                  <a:lnTo>
                    <a:pt x="966" y="3"/>
                  </a:lnTo>
                  <a:lnTo>
                    <a:pt x="970" y="4"/>
                  </a:lnTo>
                  <a:lnTo>
                    <a:pt x="975" y="3"/>
                  </a:lnTo>
                  <a:lnTo>
                    <a:pt x="979" y="4"/>
                  </a:lnTo>
                  <a:lnTo>
                    <a:pt x="984" y="4"/>
                  </a:lnTo>
                  <a:lnTo>
                    <a:pt x="988" y="3"/>
                  </a:lnTo>
                  <a:lnTo>
                    <a:pt x="993" y="4"/>
                  </a:lnTo>
                  <a:lnTo>
                    <a:pt x="997" y="3"/>
                  </a:lnTo>
                  <a:lnTo>
                    <a:pt x="1002" y="4"/>
                  </a:lnTo>
                  <a:lnTo>
                    <a:pt x="1006" y="4"/>
                  </a:lnTo>
                  <a:lnTo>
                    <a:pt x="1010" y="4"/>
                  </a:lnTo>
                  <a:lnTo>
                    <a:pt x="1015" y="4"/>
                  </a:lnTo>
                  <a:lnTo>
                    <a:pt x="1019" y="3"/>
                  </a:lnTo>
                  <a:lnTo>
                    <a:pt x="1024" y="4"/>
                  </a:lnTo>
                  <a:lnTo>
                    <a:pt x="1028" y="4"/>
                  </a:lnTo>
                  <a:lnTo>
                    <a:pt x="1032" y="4"/>
                  </a:lnTo>
                  <a:lnTo>
                    <a:pt x="1037" y="3"/>
                  </a:lnTo>
                  <a:lnTo>
                    <a:pt x="1041" y="4"/>
                  </a:lnTo>
                  <a:lnTo>
                    <a:pt x="1046" y="3"/>
                  </a:lnTo>
                  <a:lnTo>
                    <a:pt x="1050" y="3"/>
                  </a:lnTo>
                  <a:lnTo>
                    <a:pt x="1054" y="2"/>
                  </a:lnTo>
                  <a:lnTo>
                    <a:pt x="1059" y="3"/>
                  </a:lnTo>
                  <a:lnTo>
                    <a:pt x="1063" y="3"/>
                  </a:lnTo>
                  <a:lnTo>
                    <a:pt x="1067" y="3"/>
                  </a:lnTo>
                  <a:lnTo>
                    <a:pt x="1072" y="3"/>
                  </a:lnTo>
                  <a:lnTo>
                    <a:pt x="1076" y="4"/>
                  </a:lnTo>
                  <a:lnTo>
                    <a:pt x="1080" y="3"/>
                  </a:lnTo>
                  <a:lnTo>
                    <a:pt x="1085" y="3"/>
                  </a:lnTo>
                  <a:lnTo>
                    <a:pt x="1089" y="3"/>
                  </a:lnTo>
                  <a:lnTo>
                    <a:pt x="1093" y="4"/>
                  </a:lnTo>
                  <a:lnTo>
                    <a:pt x="1098" y="4"/>
                  </a:lnTo>
                  <a:lnTo>
                    <a:pt x="1102" y="3"/>
                  </a:lnTo>
                  <a:lnTo>
                    <a:pt x="1107" y="4"/>
                  </a:lnTo>
                  <a:lnTo>
                    <a:pt x="1111" y="4"/>
                  </a:lnTo>
                  <a:lnTo>
                    <a:pt x="1115" y="4"/>
                  </a:lnTo>
                  <a:lnTo>
                    <a:pt x="1120" y="4"/>
                  </a:lnTo>
                  <a:lnTo>
                    <a:pt x="1124" y="3"/>
                  </a:lnTo>
                  <a:lnTo>
                    <a:pt x="1128" y="4"/>
                  </a:lnTo>
                  <a:lnTo>
                    <a:pt x="1133" y="4"/>
                  </a:lnTo>
                  <a:lnTo>
                    <a:pt x="1137" y="4"/>
                  </a:lnTo>
                  <a:lnTo>
                    <a:pt x="1141" y="4"/>
                  </a:lnTo>
                  <a:lnTo>
                    <a:pt x="1146" y="3"/>
                  </a:lnTo>
                  <a:lnTo>
                    <a:pt x="1150" y="4"/>
                  </a:lnTo>
                  <a:lnTo>
                    <a:pt x="1155" y="4"/>
                  </a:lnTo>
                  <a:lnTo>
                    <a:pt x="1159" y="3"/>
                  </a:lnTo>
                  <a:lnTo>
                    <a:pt x="1163" y="4"/>
                  </a:lnTo>
                  <a:lnTo>
                    <a:pt x="1168" y="3"/>
                  </a:lnTo>
                  <a:lnTo>
                    <a:pt x="1172" y="3"/>
                  </a:lnTo>
                  <a:lnTo>
                    <a:pt x="1176" y="4"/>
                  </a:lnTo>
                  <a:lnTo>
                    <a:pt x="1181" y="3"/>
                  </a:lnTo>
                  <a:lnTo>
                    <a:pt x="1185" y="4"/>
                  </a:lnTo>
                  <a:lnTo>
                    <a:pt x="1189" y="4"/>
                  </a:lnTo>
                  <a:lnTo>
                    <a:pt x="1194" y="3"/>
                  </a:lnTo>
                  <a:lnTo>
                    <a:pt x="1198" y="4"/>
                  </a:lnTo>
                  <a:lnTo>
                    <a:pt x="1202" y="4"/>
                  </a:lnTo>
                  <a:lnTo>
                    <a:pt x="1207" y="4"/>
                  </a:lnTo>
                  <a:lnTo>
                    <a:pt x="1212" y="3"/>
                  </a:lnTo>
                  <a:lnTo>
                    <a:pt x="1215" y="4"/>
                  </a:lnTo>
                  <a:lnTo>
                    <a:pt x="1220" y="3"/>
                  </a:lnTo>
                  <a:lnTo>
                    <a:pt x="1224" y="4"/>
                  </a:lnTo>
                  <a:lnTo>
                    <a:pt x="1229" y="3"/>
                  </a:lnTo>
                  <a:lnTo>
                    <a:pt x="1233" y="4"/>
                  </a:lnTo>
                  <a:lnTo>
                    <a:pt x="1237" y="4"/>
                  </a:lnTo>
                  <a:lnTo>
                    <a:pt x="1242" y="4"/>
                  </a:lnTo>
                  <a:lnTo>
                    <a:pt x="1246" y="4"/>
                  </a:lnTo>
                  <a:lnTo>
                    <a:pt x="1251" y="4"/>
                  </a:lnTo>
                  <a:lnTo>
                    <a:pt x="1255" y="4"/>
                  </a:lnTo>
                  <a:lnTo>
                    <a:pt x="1259" y="4"/>
                  </a:lnTo>
                  <a:lnTo>
                    <a:pt x="1264" y="4"/>
                  </a:lnTo>
                  <a:lnTo>
                    <a:pt x="1268" y="3"/>
                  </a:lnTo>
                  <a:lnTo>
                    <a:pt x="1272" y="4"/>
                  </a:lnTo>
                  <a:lnTo>
                    <a:pt x="1277" y="3"/>
                  </a:lnTo>
                  <a:lnTo>
                    <a:pt x="1281" y="4"/>
                  </a:lnTo>
                  <a:lnTo>
                    <a:pt x="1286" y="4"/>
                  </a:lnTo>
                  <a:lnTo>
                    <a:pt x="1290" y="3"/>
                  </a:lnTo>
                  <a:lnTo>
                    <a:pt x="1294" y="4"/>
                  </a:lnTo>
                  <a:lnTo>
                    <a:pt x="1299" y="3"/>
                  </a:lnTo>
                  <a:lnTo>
                    <a:pt x="1303" y="4"/>
                  </a:lnTo>
                  <a:lnTo>
                    <a:pt x="1308" y="3"/>
                  </a:lnTo>
                  <a:lnTo>
                    <a:pt x="1312" y="4"/>
                  </a:lnTo>
                  <a:lnTo>
                    <a:pt x="1316" y="4"/>
                  </a:lnTo>
                  <a:lnTo>
                    <a:pt x="1321" y="3"/>
                  </a:lnTo>
                  <a:lnTo>
                    <a:pt x="1325" y="3"/>
                  </a:lnTo>
                  <a:lnTo>
                    <a:pt x="1329" y="3"/>
                  </a:lnTo>
                  <a:lnTo>
                    <a:pt x="1334" y="3"/>
                  </a:lnTo>
                  <a:lnTo>
                    <a:pt x="1338" y="3"/>
                  </a:lnTo>
                  <a:lnTo>
                    <a:pt x="1343" y="4"/>
                  </a:lnTo>
                  <a:lnTo>
                    <a:pt x="1347" y="4"/>
                  </a:lnTo>
                  <a:lnTo>
                    <a:pt x="1351" y="4"/>
                  </a:lnTo>
                  <a:lnTo>
                    <a:pt x="1356" y="4"/>
                  </a:lnTo>
                  <a:lnTo>
                    <a:pt x="1360" y="3"/>
                  </a:lnTo>
                  <a:lnTo>
                    <a:pt x="1364" y="3"/>
                  </a:lnTo>
                  <a:lnTo>
                    <a:pt x="1368" y="4"/>
                  </a:lnTo>
                  <a:lnTo>
                    <a:pt x="1373" y="4"/>
                  </a:lnTo>
                  <a:lnTo>
                    <a:pt x="1377" y="3"/>
                  </a:lnTo>
                  <a:lnTo>
                    <a:pt x="1382" y="4"/>
                  </a:lnTo>
                  <a:lnTo>
                    <a:pt x="1386" y="3"/>
                  </a:lnTo>
                  <a:lnTo>
                    <a:pt x="1390" y="3"/>
                  </a:lnTo>
                  <a:lnTo>
                    <a:pt x="1395" y="4"/>
                  </a:lnTo>
                  <a:lnTo>
                    <a:pt x="1399" y="4"/>
                  </a:lnTo>
                  <a:lnTo>
                    <a:pt x="1403" y="4"/>
                  </a:lnTo>
                  <a:lnTo>
                    <a:pt x="1408" y="4"/>
                  </a:lnTo>
                  <a:lnTo>
                    <a:pt x="1412" y="4"/>
                  </a:lnTo>
                  <a:lnTo>
                    <a:pt x="1417" y="4"/>
                  </a:lnTo>
                  <a:lnTo>
                    <a:pt x="1421" y="3"/>
                  </a:lnTo>
                  <a:lnTo>
                    <a:pt x="1425" y="4"/>
                  </a:lnTo>
                  <a:lnTo>
                    <a:pt x="1429" y="4"/>
                  </a:lnTo>
                  <a:lnTo>
                    <a:pt x="1434" y="3"/>
                  </a:lnTo>
                  <a:lnTo>
                    <a:pt x="1438" y="3"/>
                  </a:lnTo>
                  <a:lnTo>
                    <a:pt x="1442" y="3"/>
                  </a:lnTo>
                  <a:lnTo>
                    <a:pt x="1447" y="4"/>
                  </a:lnTo>
                  <a:lnTo>
                    <a:pt x="1451" y="3"/>
                  </a:lnTo>
                  <a:lnTo>
                    <a:pt x="1455" y="3"/>
                  </a:lnTo>
                  <a:lnTo>
                    <a:pt x="1460" y="3"/>
                  </a:lnTo>
                  <a:lnTo>
                    <a:pt x="1464" y="4"/>
                  </a:lnTo>
                  <a:lnTo>
                    <a:pt x="1469" y="3"/>
                  </a:lnTo>
                  <a:lnTo>
                    <a:pt x="1472" y="3"/>
                  </a:lnTo>
                  <a:lnTo>
                    <a:pt x="1477" y="4"/>
                  </a:lnTo>
                  <a:lnTo>
                    <a:pt x="1481" y="3"/>
                  </a:lnTo>
                  <a:lnTo>
                    <a:pt x="1486" y="4"/>
                  </a:lnTo>
                  <a:lnTo>
                    <a:pt x="1490" y="4"/>
                  </a:lnTo>
                  <a:lnTo>
                    <a:pt x="1494" y="4"/>
                  </a:lnTo>
                  <a:lnTo>
                    <a:pt x="1499" y="4"/>
                  </a:lnTo>
                  <a:lnTo>
                    <a:pt x="1503" y="2"/>
                  </a:lnTo>
                  <a:lnTo>
                    <a:pt x="1508" y="3"/>
                  </a:lnTo>
                  <a:lnTo>
                    <a:pt x="1512" y="4"/>
                  </a:lnTo>
                  <a:lnTo>
                    <a:pt x="1516" y="3"/>
                  </a:lnTo>
                  <a:lnTo>
                    <a:pt x="1521" y="3"/>
                  </a:lnTo>
                  <a:lnTo>
                    <a:pt x="1525" y="4"/>
                  </a:lnTo>
                  <a:lnTo>
                    <a:pt x="1529" y="4"/>
                  </a:lnTo>
                  <a:lnTo>
                    <a:pt x="1534" y="4"/>
                  </a:lnTo>
                  <a:lnTo>
                    <a:pt x="1538" y="4"/>
                  </a:lnTo>
                  <a:lnTo>
                    <a:pt x="1542" y="4"/>
                  </a:lnTo>
                  <a:lnTo>
                    <a:pt x="1547" y="4"/>
                  </a:lnTo>
                  <a:lnTo>
                    <a:pt x="1551" y="4"/>
                  </a:lnTo>
                  <a:lnTo>
                    <a:pt x="1555" y="3"/>
                  </a:lnTo>
                  <a:lnTo>
                    <a:pt x="1560" y="3"/>
                  </a:lnTo>
                  <a:lnTo>
                    <a:pt x="1564" y="4"/>
                  </a:lnTo>
                  <a:lnTo>
                    <a:pt x="1568" y="4"/>
                  </a:lnTo>
                  <a:lnTo>
                    <a:pt x="1573" y="4"/>
                  </a:lnTo>
                  <a:lnTo>
                    <a:pt x="1577" y="3"/>
                  </a:lnTo>
                  <a:lnTo>
                    <a:pt x="1581" y="4"/>
                  </a:lnTo>
                  <a:lnTo>
                    <a:pt x="1586" y="3"/>
                  </a:lnTo>
                  <a:lnTo>
                    <a:pt x="1590" y="4"/>
                  </a:lnTo>
                  <a:lnTo>
                    <a:pt x="1595" y="4"/>
                  </a:lnTo>
                  <a:lnTo>
                    <a:pt x="1599" y="4"/>
                  </a:lnTo>
                  <a:lnTo>
                    <a:pt x="1603" y="4"/>
                  </a:lnTo>
                  <a:lnTo>
                    <a:pt x="1607" y="4"/>
                  </a:lnTo>
                  <a:lnTo>
                    <a:pt x="1612" y="3"/>
                  </a:lnTo>
                  <a:lnTo>
                    <a:pt x="1616" y="3"/>
                  </a:lnTo>
                  <a:lnTo>
                    <a:pt x="1620" y="4"/>
                  </a:lnTo>
                  <a:lnTo>
                    <a:pt x="1624" y="4"/>
                  </a:lnTo>
                  <a:lnTo>
                    <a:pt x="1628" y="4"/>
                  </a:lnTo>
                  <a:lnTo>
                    <a:pt x="1633" y="4"/>
                  </a:lnTo>
                  <a:lnTo>
                    <a:pt x="1637" y="4"/>
                  </a:lnTo>
                  <a:lnTo>
                    <a:pt x="1642" y="4"/>
                  </a:lnTo>
                  <a:lnTo>
                    <a:pt x="1646" y="4"/>
                  </a:lnTo>
                  <a:lnTo>
                    <a:pt x="1650" y="4"/>
                  </a:lnTo>
                  <a:lnTo>
                    <a:pt x="1655" y="4"/>
                  </a:lnTo>
                  <a:lnTo>
                    <a:pt x="1659" y="2"/>
                  </a:lnTo>
                  <a:lnTo>
                    <a:pt x="1663" y="4"/>
                  </a:lnTo>
                  <a:lnTo>
                    <a:pt x="1667" y="3"/>
                  </a:lnTo>
                  <a:lnTo>
                    <a:pt x="1672" y="4"/>
                  </a:lnTo>
                  <a:lnTo>
                    <a:pt x="1676" y="4"/>
                  </a:lnTo>
                  <a:lnTo>
                    <a:pt x="1681" y="4"/>
                  </a:lnTo>
                  <a:lnTo>
                    <a:pt x="1685" y="3"/>
                  </a:lnTo>
                  <a:lnTo>
                    <a:pt x="1689" y="4"/>
                  </a:lnTo>
                  <a:lnTo>
                    <a:pt x="1693" y="3"/>
                  </a:lnTo>
                  <a:lnTo>
                    <a:pt x="1697" y="4"/>
                  </a:lnTo>
                  <a:lnTo>
                    <a:pt x="1702" y="4"/>
                  </a:lnTo>
                  <a:lnTo>
                    <a:pt x="1706" y="3"/>
                  </a:lnTo>
                  <a:lnTo>
                    <a:pt x="1711" y="4"/>
                  </a:lnTo>
                  <a:lnTo>
                    <a:pt x="1715" y="2"/>
                  </a:lnTo>
                  <a:lnTo>
                    <a:pt x="1719" y="4"/>
                  </a:lnTo>
                  <a:lnTo>
                    <a:pt x="1723" y="4"/>
                  </a:lnTo>
                  <a:lnTo>
                    <a:pt x="1728" y="4"/>
                  </a:lnTo>
                  <a:lnTo>
                    <a:pt x="1732" y="4"/>
                  </a:lnTo>
                  <a:lnTo>
                    <a:pt x="1736" y="4"/>
                  </a:lnTo>
                  <a:lnTo>
                    <a:pt x="1740" y="4"/>
                  </a:lnTo>
                  <a:lnTo>
                    <a:pt x="1745" y="4"/>
                  </a:lnTo>
                  <a:lnTo>
                    <a:pt x="1749" y="3"/>
                  </a:lnTo>
                  <a:lnTo>
                    <a:pt x="1753" y="3"/>
                  </a:lnTo>
                  <a:lnTo>
                    <a:pt x="1758" y="3"/>
                  </a:lnTo>
                  <a:lnTo>
                    <a:pt x="1762" y="4"/>
                  </a:lnTo>
                  <a:lnTo>
                    <a:pt x="1766" y="4"/>
                  </a:lnTo>
                  <a:lnTo>
                    <a:pt x="1771" y="4"/>
                  </a:lnTo>
                  <a:lnTo>
                    <a:pt x="1775" y="4"/>
                  </a:lnTo>
                  <a:lnTo>
                    <a:pt x="1779" y="3"/>
                  </a:lnTo>
                  <a:lnTo>
                    <a:pt x="1783" y="4"/>
                  </a:lnTo>
                  <a:lnTo>
                    <a:pt x="1788" y="3"/>
                  </a:lnTo>
                  <a:lnTo>
                    <a:pt x="1792" y="4"/>
                  </a:lnTo>
                  <a:lnTo>
                    <a:pt x="1796" y="4"/>
                  </a:lnTo>
                  <a:lnTo>
                    <a:pt x="1800" y="4"/>
                  </a:lnTo>
                  <a:lnTo>
                    <a:pt x="1805" y="4"/>
                  </a:lnTo>
                  <a:lnTo>
                    <a:pt x="1809" y="4"/>
                  </a:lnTo>
                  <a:lnTo>
                    <a:pt x="1813" y="3"/>
                  </a:lnTo>
                  <a:lnTo>
                    <a:pt x="1818" y="3"/>
                  </a:lnTo>
                  <a:lnTo>
                    <a:pt x="1822" y="4"/>
                  </a:lnTo>
                  <a:lnTo>
                    <a:pt x="1826" y="3"/>
                  </a:lnTo>
                  <a:lnTo>
                    <a:pt x="1830" y="4"/>
                  </a:lnTo>
                  <a:lnTo>
                    <a:pt x="1835" y="4"/>
                  </a:lnTo>
                  <a:lnTo>
                    <a:pt x="1839" y="4"/>
                  </a:lnTo>
                  <a:lnTo>
                    <a:pt x="1843" y="4"/>
                  </a:lnTo>
                  <a:lnTo>
                    <a:pt x="1848" y="4"/>
                  </a:lnTo>
                  <a:lnTo>
                    <a:pt x="1852" y="4"/>
                  </a:lnTo>
                  <a:lnTo>
                    <a:pt x="1857" y="4"/>
                  </a:lnTo>
                  <a:lnTo>
                    <a:pt x="1861" y="4"/>
                  </a:lnTo>
                  <a:lnTo>
                    <a:pt x="1865" y="4"/>
                  </a:lnTo>
                  <a:lnTo>
                    <a:pt x="1869" y="4"/>
                  </a:lnTo>
                  <a:lnTo>
                    <a:pt x="1874" y="4"/>
                  </a:lnTo>
                  <a:lnTo>
                    <a:pt x="1878" y="3"/>
                  </a:lnTo>
                  <a:lnTo>
                    <a:pt x="1882" y="3"/>
                  </a:lnTo>
                  <a:lnTo>
                    <a:pt x="1887" y="2"/>
                  </a:lnTo>
                  <a:lnTo>
                    <a:pt x="1891" y="4"/>
                  </a:lnTo>
                  <a:lnTo>
                    <a:pt x="1895" y="3"/>
                  </a:lnTo>
                  <a:lnTo>
                    <a:pt x="1900" y="4"/>
                  </a:lnTo>
                  <a:lnTo>
                    <a:pt x="1904" y="4"/>
                  </a:lnTo>
                  <a:lnTo>
                    <a:pt x="1908" y="4"/>
                  </a:lnTo>
                  <a:lnTo>
                    <a:pt x="1912" y="2"/>
                  </a:lnTo>
                  <a:lnTo>
                    <a:pt x="1917" y="2"/>
                  </a:lnTo>
                  <a:lnTo>
                    <a:pt x="1921" y="3"/>
                  </a:lnTo>
                  <a:lnTo>
                    <a:pt x="1926" y="4"/>
                  </a:lnTo>
                  <a:lnTo>
                    <a:pt x="1930" y="3"/>
                  </a:lnTo>
                  <a:lnTo>
                    <a:pt x="1934" y="4"/>
                  </a:lnTo>
                  <a:lnTo>
                    <a:pt x="1938" y="4"/>
                  </a:lnTo>
                  <a:lnTo>
                    <a:pt x="1943" y="4"/>
                  </a:lnTo>
                  <a:lnTo>
                    <a:pt x="1947" y="3"/>
                  </a:lnTo>
                  <a:lnTo>
                    <a:pt x="1951" y="3"/>
                  </a:lnTo>
                  <a:lnTo>
                    <a:pt x="1956" y="4"/>
                  </a:lnTo>
                  <a:lnTo>
                    <a:pt x="1960" y="2"/>
                  </a:lnTo>
                  <a:lnTo>
                    <a:pt x="1964" y="3"/>
                  </a:lnTo>
                  <a:lnTo>
                    <a:pt x="1969" y="4"/>
                  </a:lnTo>
                  <a:lnTo>
                    <a:pt x="1973" y="4"/>
                  </a:lnTo>
                  <a:lnTo>
                    <a:pt x="1977" y="4"/>
                  </a:lnTo>
                  <a:lnTo>
                    <a:pt x="1981" y="4"/>
                  </a:lnTo>
                  <a:lnTo>
                    <a:pt x="1986" y="4"/>
                  </a:lnTo>
                  <a:lnTo>
                    <a:pt x="1990" y="2"/>
                  </a:lnTo>
                  <a:lnTo>
                    <a:pt x="1995" y="4"/>
                  </a:lnTo>
                  <a:lnTo>
                    <a:pt x="1999" y="4"/>
                  </a:lnTo>
                  <a:lnTo>
                    <a:pt x="2003" y="3"/>
                  </a:lnTo>
                  <a:lnTo>
                    <a:pt x="2007" y="3"/>
                  </a:lnTo>
                  <a:lnTo>
                    <a:pt x="2011" y="4"/>
                  </a:lnTo>
                  <a:lnTo>
                    <a:pt x="2016" y="4"/>
                  </a:lnTo>
                  <a:lnTo>
                    <a:pt x="2020" y="3"/>
                  </a:lnTo>
                  <a:lnTo>
                    <a:pt x="2025" y="4"/>
                  </a:lnTo>
                  <a:lnTo>
                    <a:pt x="2029" y="3"/>
                  </a:lnTo>
                  <a:lnTo>
                    <a:pt x="2033" y="3"/>
                  </a:lnTo>
                  <a:lnTo>
                    <a:pt x="2037" y="4"/>
                  </a:lnTo>
                  <a:lnTo>
                    <a:pt x="2042" y="4"/>
                  </a:lnTo>
                  <a:lnTo>
                    <a:pt x="2046" y="4"/>
                  </a:lnTo>
                  <a:lnTo>
                    <a:pt x="2050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63" y="4"/>
                  </a:lnTo>
                  <a:lnTo>
                    <a:pt x="2067" y="4"/>
                  </a:lnTo>
                  <a:lnTo>
                    <a:pt x="2071" y="4"/>
                  </a:lnTo>
                  <a:lnTo>
                    <a:pt x="2075" y="4"/>
                  </a:lnTo>
                  <a:lnTo>
                    <a:pt x="2080" y="3"/>
                  </a:lnTo>
                  <a:lnTo>
                    <a:pt x="2084" y="4"/>
                  </a:lnTo>
                  <a:lnTo>
                    <a:pt x="2088" y="3"/>
                  </a:lnTo>
                  <a:lnTo>
                    <a:pt x="2092" y="4"/>
                  </a:lnTo>
                  <a:lnTo>
                    <a:pt x="2097" y="3"/>
                  </a:lnTo>
                  <a:lnTo>
                    <a:pt x="2101" y="3"/>
                  </a:lnTo>
                  <a:lnTo>
                    <a:pt x="2105" y="3"/>
                  </a:lnTo>
                  <a:lnTo>
                    <a:pt x="2109" y="4"/>
                  </a:lnTo>
                  <a:lnTo>
                    <a:pt x="2114" y="4"/>
                  </a:lnTo>
                  <a:lnTo>
                    <a:pt x="2118" y="4"/>
                  </a:lnTo>
                  <a:lnTo>
                    <a:pt x="2122" y="4"/>
                  </a:lnTo>
                  <a:lnTo>
                    <a:pt x="2126" y="4"/>
                  </a:lnTo>
                  <a:lnTo>
                    <a:pt x="2131" y="4"/>
                  </a:lnTo>
                  <a:lnTo>
                    <a:pt x="2135" y="4"/>
                  </a:lnTo>
                  <a:lnTo>
                    <a:pt x="2139" y="4"/>
                  </a:lnTo>
                  <a:lnTo>
                    <a:pt x="2144" y="4"/>
                  </a:lnTo>
                  <a:lnTo>
                    <a:pt x="2148" y="3"/>
                  </a:lnTo>
                  <a:lnTo>
                    <a:pt x="2152" y="3"/>
                  </a:lnTo>
                  <a:lnTo>
                    <a:pt x="2156" y="4"/>
                  </a:lnTo>
                  <a:lnTo>
                    <a:pt x="2161" y="4"/>
                  </a:lnTo>
                  <a:lnTo>
                    <a:pt x="2165" y="4"/>
                  </a:lnTo>
                  <a:lnTo>
                    <a:pt x="2169" y="4"/>
                  </a:lnTo>
                  <a:lnTo>
                    <a:pt x="2174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6" y="4"/>
                  </a:lnTo>
                  <a:lnTo>
                    <a:pt x="2191" y="4"/>
                  </a:lnTo>
                  <a:lnTo>
                    <a:pt x="2195" y="4"/>
                  </a:lnTo>
                  <a:lnTo>
                    <a:pt x="2199" y="3"/>
                  </a:lnTo>
                  <a:lnTo>
                    <a:pt x="2203" y="3"/>
                  </a:lnTo>
                  <a:lnTo>
                    <a:pt x="2208" y="4"/>
                  </a:lnTo>
                  <a:lnTo>
                    <a:pt x="2212" y="4"/>
                  </a:lnTo>
                  <a:lnTo>
                    <a:pt x="2216" y="4"/>
                  </a:lnTo>
                  <a:lnTo>
                    <a:pt x="2220" y="4"/>
                  </a:lnTo>
                  <a:lnTo>
                    <a:pt x="2225" y="4"/>
                  </a:lnTo>
                  <a:lnTo>
                    <a:pt x="2229" y="3"/>
                  </a:lnTo>
                  <a:lnTo>
                    <a:pt x="2233" y="4"/>
                  </a:lnTo>
                  <a:lnTo>
                    <a:pt x="2238" y="4"/>
                  </a:lnTo>
                  <a:lnTo>
                    <a:pt x="2242" y="4"/>
                  </a:lnTo>
                  <a:lnTo>
                    <a:pt x="2246" y="4"/>
                  </a:lnTo>
                  <a:lnTo>
                    <a:pt x="2250" y="3"/>
                  </a:lnTo>
                  <a:lnTo>
                    <a:pt x="2255" y="4"/>
                  </a:lnTo>
                  <a:lnTo>
                    <a:pt x="2259" y="4"/>
                  </a:lnTo>
                  <a:lnTo>
                    <a:pt x="2263" y="3"/>
                  </a:lnTo>
                  <a:lnTo>
                    <a:pt x="2267" y="3"/>
                  </a:lnTo>
                  <a:lnTo>
                    <a:pt x="2272" y="4"/>
                  </a:lnTo>
                  <a:lnTo>
                    <a:pt x="2276" y="4"/>
                  </a:lnTo>
                  <a:lnTo>
                    <a:pt x="2280" y="4"/>
                  </a:lnTo>
                  <a:lnTo>
                    <a:pt x="2285" y="4"/>
                  </a:lnTo>
                  <a:lnTo>
                    <a:pt x="2289" y="4"/>
                  </a:lnTo>
                  <a:lnTo>
                    <a:pt x="2293" y="3"/>
                  </a:lnTo>
                  <a:lnTo>
                    <a:pt x="2297" y="4"/>
                  </a:lnTo>
                  <a:lnTo>
                    <a:pt x="2302" y="4"/>
                  </a:lnTo>
                  <a:lnTo>
                    <a:pt x="2306" y="2"/>
                  </a:lnTo>
                  <a:lnTo>
                    <a:pt x="2310" y="3"/>
                  </a:lnTo>
                  <a:lnTo>
                    <a:pt x="2314" y="3"/>
                  </a:lnTo>
                  <a:lnTo>
                    <a:pt x="2319" y="4"/>
                  </a:lnTo>
                  <a:lnTo>
                    <a:pt x="2323" y="3"/>
                  </a:lnTo>
                  <a:lnTo>
                    <a:pt x="2327" y="4"/>
                  </a:lnTo>
                  <a:lnTo>
                    <a:pt x="2331" y="4"/>
                  </a:lnTo>
                  <a:lnTo>
                    <a:pt x="2336" y="4"/>
                  </a:lnTo>
                  <a:lnTo>
                    <a:pt x="2340" y="3"/>
                  </a:lnTo>
                  <a:lnTo>
                    <a:pt x="2344" y="3"/>
                  </a:lnTo>
                  <a:lnTo>
                    <a:pt x="2349" y="4"/>
                  </a:lnTo>
                  <a:lnTo>
                    <a:pt x="2353" y="4"/>
                  </a:lnTo>
                  <a:lnTo>
                    <a:pt x="2357" y="4"/>
                  </a:lnTo>
                  <a:lnTo>
                    <a:pt x="2361" y="3"/>
                  </a:lnTo>
                  <a:lnTo>
                    <a:pt x="2366" y="2"/>
                  </a:lnTo>
                  <a:lnTo>
                    <a:pt x="2370" y="4"/>
                  </a:lnTo>
                  <a:lnTo>
                    <a:pt x="2374" y="4"/>
                  </a:lnTo>
                  <a:lnTo>
                    <a:pt x="2378" y="4"/>
                  </a:lnTo>
                  <a:lnTo>
                    <a:pt x="2383" y="4"/>
                  </a:lnTo>
                  <a:lnTo>
                    <a:pt x="2387" y="3"/>
                  </a:lnTo>
                  <a:lnTo>
                    <a:pt x="2391" y="4"/>
                  </a:lnTo>
                  <a:lnTo>
                    <a:pt x="2395" y="3"/>
                  </a:lnTo>
                  <a:lnTo>
                    <a:pt x="2399" y="4"/>
                  </a:lnTo>
                  <a:lnTo>
                    <a:pt x="2404" y="2"/>
                  </a:lnTo>
                  <a:lnTo>
                    <a:pt x="2408" y="4"/>
                  </a:lnTo>
                  <a:lnTo>
                    <a:pt x="2412" y="4"/>
                  </a:lnTo>
                  <a:lnTo>
                    <a:pt x="2417" y="4"/>
                  </a:lnTo>
                  <a:lnTo>
                    <a:pt x="2421" y="3"/>
                  </a:lnTo>
                  <a:lnTo>
                    <a:pt x="2425" y="2"/>
                  </a:lnTo>
                  <a:lnTo>
                    <a:pt x="2430" y="4"/>
                  </a:lnTo>
                  <a:lnTo>
                    <a:pt x="2434" y="4"/>
                  </a:lnTo>
                  <a:lnTo>
                    <a:pt x="2438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51" y="4"/>
                  </a:lnTo>
                  <a:lnTo>
                    <a:pt x="2455" y="3"/>
                  </a:lnTo>
                  <a:lnTo>
                    <a:pt x="2459" y="3"/>
                  </a:lnTo>
                  <a:lnTo>
                    <a:pt x="2463" y="4"/>
                  </a:lnTo>
                  <a:lnTo>
                    <a:pt x="2468" y="4"/>
                  </a:lnTo>
                  <a:lnTo>
                    <a:pt x="2472" y="3"/>
                  </a:lnTo>
                  <a:lnTo>
                    <a:pt x="2476" y="2"/>
                  </a:lnTo>
                  <a:lnTo>
                    <a:pt x="2481" y="4"/>
                  </a:lnTo>
                  <a:lnTo>
                    <a:pt x="2485" y="2"/>
                  </a:lnTo>
                  <a:lnTo>
                    <a:pt x="2489" y="3"/>
                  </a:lnTo>
                  <a:lnTo>
                    <a:pt x="2493" y="4"/>
                  </a:lnTo>
                  <a:lnTo>
                    <a:pt x="2498" y="3"/>
                  </a:lnTo>
                  <a:lnTo>
                    <a:pt x="2502" y="4"/>
                  </a:lnTo>
                  <a:lnTo>
                    <a:pt x="2506" y="2"/>
                  </a:lnTo>
                  <a:lnTo>
                    <a:pt x="2510" y="3"/>
                  </a:lnTo>
                  <a:lnTo>
                    <a:pt x="2515" y="4"/>
                  </a:lnTo>
                  <a:lnTo>
                    <a:pt x="2519" y="3"/>
                  </a:lnTo>
                  <a:lnTo>
                    <a:pt x="2524" y="4"/>
                  </a:lnTo>
                  <a:lnTo>
                    <a:pt x="2528" y="4"/>
                  </a:lnTo>
                  <a:lnTo>
                    <a:pt x="2532" y="3"/>
                  </a:lnTo>
                  <a:lnTo>
                    <a:pt x="2536" y="4"/>
                  </a:lnTo>
                  <a:lnTo>
                    <a:pt x="2540" y="2"/>
                  </a:lnTo>
                  <a:lnTo>
                    <a:pt x="2545" y="2"/>
                  </a:lnTo>
                  <a:lnTo>
                    <a:pt x="2549" y="4"/>
                  </a:lnTo>
                  <a:lnTo>
                    <a:pt x="2553" y="4"/>
                  </a:lnTo>
                  <a:lnTo>
                    <a:pt x="2557" y="4"/>
                  </a:lnTo>
                  <a:lnTo>
                    <a:pt x="2562" y="0"/>
                  </a:lnTo>
                  <a:lnTo>
                    <a:pt x="2566" y="0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9" y="4"/>
                  </a:lnTo>
                  <a:lnTo>
                    <a:pt x="2583" y="4"/>
                  </a:lnTo>
                  <a:lnTo>
                    <a:pt x="2587" y="2"/>
                  </a:lnTo>
                  <a:lnTo>
                    <a:pt x="2591" y="2"/>
                  </a:lnTo>
                  <a:lnTo>
                    <a:pt x="2596" y="3"/>
                  </a:lnTo>
                  <a:lnTo>
                    <a:pt x="2600" y="4"/>
                  </a:lnTo>
                  <a:lnTo>
                    <a:pt x="2604" y="2"/>
                  </a:lnTo>
                  <a:lnTo>
                    <a:pt x="2609" y="1"/>
                  </a:lnTo>
                  <a:lnTo>
                    <a:pt x="2613" y="4"/>
                  </a:lnTo>
                  <a:lnTo>
                    <a:pt x="2617" y="4"/>
                  </a:lnTo>
                  <a:lnTo>
                    <a:pt x="2621" y="2"/>
                  </a:lnTo>
                  <a:lnTo>
                    <a:pt x="2626" y="3"/>
                  </a:lnTo>
                  <a:lnTo>
                    <a:pt x="2630" y="4"/>
                  </a:lnTo>
                  <a:lnTo>
                    <a:pt x="2634" y="4"/>
                  </a:lnTo>
                  <a:lnTo>
                    <a:pt x="2638" y="3"/>
                  </a:lnTo>
                  <a:lnTo>
                    <a:pt x="2643" y="3"/>
                  </a:lnTo>
                  <a:lnTo>
                    <a:pt x="2647" y="4"/>
                  </a:lnTo>
                  <a:lnTo>
                    <a:pt x="2651" y="4"/>
                  </a:lnTo>
                  <a:lnTo>
                    <a:pt x="2655" y="4"/>
                  </a:lnTo>
                  <a:lnTo>
                    <a:pt x="2660" y="4"/>
                  </a:lnTo>
                  <a:lnTo>
                    <a:pt x="2664" y="1"/>
                  </a:lnTo>
                  <a:lnTo>
                    <a:pt x="2668" y="4"/>
                  </a:lnTo>
                  <a:lnTo>
                    <a:pt x="2673" y="4"/>
                  </a:lnTo>
                  <a:lnTo>
                    <a:pt x="2676" y="4"/>
                  </a:lnTo>
                  <a:lnTo>
                    <a:pt x="2681" y="4"/>
                  </a:lnTo>
                  <a:lnTo>
                    <a:pt x="2685" y="4"/>
                  </a:lnTo>
                  <a:lnTo>
                    <a:pt x="2690" y="4"/>
                  </a:lnTo>
                  <a:lnTo>
                    <a:pt x="2694" y="4"/>
                  </a:lnTo>
                  <a:lnTo>
                    <a:pt x="2698" y="4"/>
                  </a:lnTo>
                  <a:lnTo>
                    <a:pt x="2702" y="1"/>
                  </a:lnTo>
                  <a:lnTo>
                    <a:pt x="2707" y="4"/>
                  </a:lnTo>
                  <a:lnTo>
                    <a:pt x="2711" y="4"/>
                  </a:lnTo>
                  <a:lnTo>
                    <a:pt x="2715" y="3"/>
                  </a:lnTo>
                  <a:lnTo>
                    <a:pt x="2719" y="2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7" y="4"/>
                  </a:lnTo>
                  <a:lnTo>
                    <a:pt x="2741" y="4"/>
                  </a:lnTo>
                  <a:lnTo>
                    <a:pt x="2745" y="4"/>
                  </a:lnTo>
                  <a:lnTo>
                    <a:pt x="2749" y="3"/>
                  </a:lnTo>
                  <a:lnTo>
                    <a:pt x="2754" y="4"/>
                  </a:lnTo>
                  <a:lnTo>
                    <a:pt x="2758" y="4"/>
                  </a:lnTo>
                  <a:lnTo>
                    <a:pt x="2762" y="4"/>
                  </a:lnTo>
                  <a:lnTo>
                    <a:pt x="2766" y="2"/>
                  </a:lnTo>
                  <a:lnTo>
                    <a:pt x="2771" y="4"/>
                  </a:lnTo>
                  <a:lnTo>
                    <a:pt x="2775" y="4"/>
                  </a:lnTo>
                  <a:lnTo>
                    <a:pt x="2779" y="2"/>
                  </a:lnTo>
                  <a:lnTo>
                    <a:pt x="2784" y="4"/>
                  </a:lnTo>
                  <a:lnTo>
                    <a:pt x="2788" y="4"/>
                  </a:lnTo>
                  <a:lnTo>
                    <a:pt x="2792" y="4"/>
                  </a:lnTo>
                  <a:lnTo>
                    <a:pt x="2796" y="4"/>
                  </a:lnTo>
                  <a:lnTo>
                    <a:pt x="2801" y="4"/>
                  </a:lnTo>
                  <a:lnTo>
                    <a:pt x="2805" y="3"/>
                  </a:lnTo>
                  <a:lnTo>
                    <a:pt x="2809" y="4"/>
                  </a:lnTo>
                  <a:lnTo>
                    <a:pt x="2813" y="3"/>
                  </a:lnTo>
                  <a:lnTo>
                    <a:pt x="2818" y="3"/>
                  </a:lnTo>
                  <a:lnTo>
                    <a:pt x="2822" y="4"/>
                  </a:lnTo>
                  <a:lnTo>
                    <a:pt x="2826" y="3"/>
                  </a:lnTo>
                  <a:lnTo>
                    <a:pt x="2831" y="4"/>
                  </a:lnTo>
                  <a:lnTo>
                    <a:pt x="2835" y="2"/>
                  </a:lnTo>
                  <a:lnTo>
                    <a:pt x="2839" y="4"/>
                  </a:lnTo>
                  <a:lnTo>
                    <a:pt x="2843" y="4"/>
                  </a:lnTo>
                  <a:lnTo>
                    <a:pt x="2848" y="2"/>
                  </a:lnTo>
                  <a:lnTo>
                    <a:pt x="2852" y="4"/>
                  </a:lnTo>
                  <a:lnTo>
                    <a:pt x="2856" y="2"/>
                  </a:lnTo>
                  <a:lnTo>
                    <a:pt x="2860" y="2"/>
                  </a:lnTo>
                  <a:lnTo>
                    <a:pt x="2865" y="0"/>
                  </a:lnTo>
                  <a:lnTo>
                    <a:pt x="2869" y="4"/>
                  </a:lnTo>
                  <a:lnTo>
                    <a:pt x="2873" y="2"/>
                  </a:lnTo>
                  <a:lnTo>
                    <a:pt x="2878" y="2"/>
                  </a:lnTo>
                  <a:lnTo>
                    <a:pt x="2882" y="4"/>
                  </a:lnTo>
                  <a:lnTo>
                    <a:pt x="2886" y="4"/>
                  </a:lnTo>
                  <a:lnTo>
                    <a:pt x="2890" y="4"/>
                  </a:lnTo>
                  <a:lnTo>
                    <a:pt x="2895" y="4"/>
                  </a:lnTo>
                  <a:lnTo>
                    <a:pt x="2899" y="4"/>
                  </a:lnTo>
                  <a:lnTo>
                    <a:pt x="2903" y="4"/>
                  </a:lnTo>
                  <a:lnTo>
                    <a:pt x="2907" y="1"/>
                  </a:lnTo>
                  <a:lnTo>
                    <a:pt x="2912" y="3"/>
                  </a:lnTo>
                  <a:lnTo>
                    <a:pt x="2916" y="4"/>
                  </a:lnTo>
                  <a:lnTo>
                    <a:pt x="2920" y="4"/>
                  </a:lnTo>
                  <a:lnTo>
                    <a:pt x="2924" y="4"/>
                  </a:lnTo>
                  <a:lnTo>
                    <a:pt x="2928" y="2"/>
                  </a:lnTo>
                  <a:lnTo>
                    <a:pt x="2933" y="3"/>
                  </a:lnTo>
                  <a:lnTo>
                    <a:pt x="2937" y="4"/>
                  </a:lnTo>
                  <a:lnTo>
                    <a:pt x="2942" y="2"/>
                  </a:lnTo>
                  <a:lnTo>
                    <a:pt x="2946" y="3"/>
                  </a:lnTo>
                  <a:lnTo>
                    <a:pt x="2950" y="3"/>
                  </a:lnTo>
                  <a:lnTo>
                    <a:pt x="2954" y="2"/>
                  </a:lnTo>
                  <a:lnTo>
                    <a:pt x="2959" y="2"/>
                  </a:lnTo>
                  <a:lnTo>
                    <a:pt x="2963" y="3"/>
                  </a:lnTo>
                  <a:lnTo>
                    <a:pt x="2967" y="4"/>
                  </a:lnTo>
                  <a:lnTo>
                    <a:pt x="2971" y="2"/>
                  </a:lnTo>
                  <a:lnTo>
                    <a:pt x="2975" y="3"/>
                  </a:lnTo>
                  <a:lnTo>
                    <a:pt x="2980" y="4"/>
                  </a:lnTo>
                  <a:lnTo>
                    <a:pt x="2984" y="2"/>
                  </a:lnTo>
                  <a:lnTo>
                    <a:pt x="2988" y="4"/>
                  </a:lnTo>
                  <a:lnTo>
                    <a:pt x="2992" y="2"/>
                  </a:lnTo>
                  <a:lnTo>
                    <a:pt x="2997" y="4"/>
                  </a:lnTo>
                  <a:lnTo>
                    <a:pt x="3001" y="4"/>
                  </a:lnTo>
                  <a:lnTo>
                    <a:pt x="3006" y="4"/>
                  </a:lnTo>
                  <a:lnTo>
                    <a:pt x="3010" y="4"/>
                  </a:lnTo>
                  <a:lnTo>
                    <a:pt x="3014" y="4"/>
                  </a:lnTo>
                  <a:lnTo>
                    <a:pt x="3017" y="4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EDA09A81-B2C2-76FD-BBC9-C4E88B9FD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" y="3227"/>
              <a:ext cx="72" cy="0"/>
            </a:xfrm>
            <a:custGeom>
              <a:avLst/>
              <a:gdLst>
                <a:gd name="T0" fmla="*/ 0 w 72"/>
                <a:gd name="T1" fmla="*/ 0 w 72"/>
                <a:gd name="T2" fmla="*/ 72 w 72"/>
                <a:gd name="T3" fmla="*/ 72 w 7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2">
                  <a:moveTo>
                    <a:pt x="0" y="0"/>
                  </a:move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B07B2F01-A588-E7F1-FBB2-A9F526E43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2987"/>
              <a:ext cx="3333" cy="241"/>
            </a:xfrm>
            <a:custGeom>
              <a:avLst/>
              <a:gdLst>
                <a:gd name="T0" fmla="*/ 20 w 3333"/>
                <a:gd name="T1" fmla="*/ 241 h 241"/>
                <a:gd name="T2" fmla="*/ 41 w 3333"/>
                <a:gd name="T3" fmla="*/ 241 h 241"/>
                <a:gd name="T4" fmla="*/ 62 w 3333"/>
                <a:gd name="T5" fmla="*/ 241 h 241"/>
                <a:gd name="T6" fmla="*/ 83 w 3333"/>
                <a:gd name="T7" fmla="*/ 241 h 241"/>
                <a:gd name="T8" fmla="*/ 104 w 3333"/>
                <a:gd name="T9" fmla="*/ 241 h 241"/>
                <a:gd name="T10" fmla="*/ 125 w 3333"/>
                <a:gd name="T11" fmla="*/ 241 h 241"/>
                <a:gd name="T12" fmla="*/ 146 w 3333"/>
                <a:gd name="T13" fmla="*/ 241 h 241"/>
                <a:gd name="T14" fmla="*/ 167 w 3333"/>
                <a:gd name="T15" fmla="*/ 241 h 241"/>
                <a:gd name="T16" fmla="*/ 188 w 3333"/>
                <a:gd name="T17" fmla="*/ 241 h 241"/>
                <a:gd name="T18" fmla="*/ 209 w 3333"/>
                <a:gd name="T19" fmla="*/ 241 h 241"/>
                <a:gd name="T20" fmla="*/ 230 w 3333"/>
                <a:gd name="T21" fmla="*/ 241 h 241"/>
                <a:gd name="T22" fmla="*/ 251 w 3333"/>
                <a:gd name="T23" fmla="*/ 241 h 241"/>
                <a:gd name="T24" fmla="*/ 272 w 3333"/>
                <a:gd name="T25" fmla="*/ 241 h 241"/>
                <a:gd name="T26" fmla="*/ 293 w 3333"/>
                <a:gd name="T27" fmla="*/ 241 h 241"/>
                <a:gd name="T28" fmla="*/ 314 w 3333"/>
                <a:gd name="T29" fmla="*/ 241 h 241"/>
                <a:gd name="T30" fmla="*/ 335 w 3333"/>
                <a:gd name="T31" fmla="*/ 241 h 241"/>
                <a:gd name="T32" fmla="*/ 356 w 3333"/>
                <a:gd name="T33" fmla="*/ 241 h 241"/>
                <a:gd name="T34" fmla="*/ 377 w 3333"/>
                <a:gd name="T35" fmla="*/ 241 h 241"/>
                <a:gd name="T36" fmla="*/ 398 w 3333"/>
                <a:gd name="T37" fmla="*/ 241 h 241"/>
                <a:gd name="T38" fmla="*/ 419 w 3333"/>
                <a:gd name="T39" fmla="*/ 241 h 241"/>
                <a:gd name="T40" fmla="*/ 440 w 3333"/>
                <a:gd name="T41" fmla="*/ 241 h 241"/>
                <a:gd name="T42" fmla="*/ 466 w 3333"/>
                <a:gd name="T43" fmla="*/ 241 h 241"/>
                <a:gd name="T44" fmla="*/ 516 w 3333"/>
                <a:gd name="T45" fmla="*/ 241 h 241"/>
                <a:gd name="T46" fmla="*/ 588 w 3333"/>
                <a:gd name="T47" fmla="*/ 241 h 241"/>
                <a:gd name="T48" fmla="*/ 660 w 3333"/>
                <a:gd name="T49" fmla="*/ 241 h 241"/>
                <a:gd name="T50" fmla="*/ 732 w 3333"/>
                <a:gd name="T51" fmla="*/ 241 h 241"/>
                <a:gd name="T52" fmla="*/ 805 w 3333"/>
                <a:gd name="T53" fmla="*/ 240 h 241"/>
                <a:gd name="T54" fmla="*/ 878 w 3333"/>
                <a:gd name="T55" fmla="*/ 241 h 241"/>
                <a:gd name="T56" fmla="*/ 950 w 3333"/>
                <a:gd name="T57" fmla="*/ 241 h 241"/>
                <a:gd name="T58" fmla="*/ 1023 w 3333"/>
                <a:gd name="T59" fmla="*/ 241 h 241"/>
                <a:gd name="T60" fmla="*/ 1096 w 3333"/>
                <a:gd name="T61" fmla="*/ 241 h 241"/>
                <a:gd name="T62" fmla="*/ 1171 w 3333"/>
                <a:gd name="T63" fmla="*/ 241 h 241"/>
                <a:gd name="T64" fmla="*/ 1244 w 3333"/>
                <a:gd name="T65" fmla="*/ 241 h 241"/>
                <a:gd name="T66" fmla="*/ 1318 w 3333"/>
                <a:gd name="T67" fmla="*/ 240 h 241"/>
                <a:gd name="T68" fmla="*/ 1392 w 3333"/>
                <a:gd name="T69" fmla="*/ 239 h 241"/>
                <a:gd name="T70" fmla="*/ 1466 w 3333"/>
                <a:gd name="T71" fmla="*/ 239 h 241"/>
                <a:gd name="T72" fmla="*/ 1541 w 3333"/>
                <a:gd name="T73" fmla="*/ 240 h 241"/>
                <a:gd name="T74" fmla="*/ 1617 w 3333"/>
                <a:gd name="T75" fmla="*/ 196 h 241"/>
                <a:gd name="T76" fmla="*/ 1692 w 3333"/>
                <a:gd name="T77" fmla="*/ 230 h 241"/>
                <a:gd name="T78" fmla="*/ 1768 w 3333"/>
                <a:gd name="T79" fmla="*/ 237 h 241"/>
                <a:gd name="T80" fmla="*/ 1847 w 3333"/>
                <a:gd name="T81" fmla="*/ 239 h 241"/>
                <a:gd name="T82" fmla="*/ 1926 w 3333"/>
                <a:gd name="T83" fmla="*/ 237 h 241"/>
                <a:gd name="T84" fmla="*/ 2005 w 3333"/>
                <a:gd name="T85" fmla="*/ 239 h 241"/>
                <a:gd name="T86" fmla="*/ 2084 w 3333"/>
                <a:gd name="T87" fmla="*/ 239 h 241"/>
                <a:gd name="T88" fmla="*/ 2161 w 3333"/>
                <a:gd name="T89" fmla="*/ 233 h 241"/>
                <a:gd name="T90" fmla="*/ 2238 w 3333"/>
                <a:gd name="T91" fmla="*/ 239 h 241"/>
                <a:gd name="T92" fmla="*/ 2315 w 3333"/>
                <a:gd name="T93" fmla="*/ 240 h 241"/>
                <a:gd name="T94" fmla="*/ 2392 w 3333"/>
                <a:gd name="T95" fmla="*/ 240 h 241"/>
                <a:gd name="T96" fmla="*/ 2470 w 3333"/>
                <a:gd name="T97" fmla="*/ 240 h 241"/>
                <a:gd name="T98" fmla="*/ 2548 w 3333"/>
                <a:gd name="T99" fmla="*/ 240 h 241"/>
                <a:gd name="T100" fmla="*/ 2626 w 3333"/>
                <a:gd name="T101" fmla="*/ 240 h 241"/>
                <a:gd name="T102" fmla="*/ 2703 w 3333"/>
                <a:gd name="T103" fmla="*/ 240 h 241"/>
                <a:gd name="T104" fmla="*/ 2780 w 3333"/>
                <a:gd name="T105" fmla="*/ 240 h 241"/>
                <a:gd name="T106" fmla="*/ 2856 w 3333"/>
                <a:gd name="T107" fmla="*/ 240 h 241"/>
                <a:gd name="T108" fmla="*/ 2933 w 3333"/>
                <a:gd name="T109" fmla="*/ 241 h 241"/>
                <a:gd name="T110" fmla="*/ 3011 w 3333"/>
                <a:gd name="T111" fmla="*/ 240 h 241"/>
                <a:gd name="T112" fmla="*/ 3087 w 3333"/>
                <a:gd name="T113" fmla="*/ 241 h 241"/>
                <a:gd name="T114" fmla="*/ 3163 w 3333"/>
                <a:gd name="T115" fmla="*/ 241 h 241"/>
                <a:gd name="T116" fmla="*/ 3239 w 3333"/>
                <a:gd name="T117" fmla="*/ 241 h 241"/>
                <a:gd name="T118" fmla="*/ 3315 w 3333"/>
                <a:gd name="T11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241">
                  <a:moveTo>
                    <a:pt x="0" y="241"/>
                  </a:moveTo>
                  <a:lnTo>
                    <a:pt x="1" y="241"/>
                  </a:lnTo>
                  <a:lnTo>
                    <a:pt x="2" y="241"/>
                  </a:lnTo>
                  <a:lnTo>
                    <a:pt x="4" y="241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7" y="241"/>
                  </a:lnTo>
                  <a:lnTo>
                    <a:pt x="8" y="241"/>
                  </a:lnTo>
                  <a:lnTo>
                    <a:pt x="10" y="241"/>
                  </a:lnTo>
                  <a:lnTo>
                    <a:pt x="11" y="241"/>
                  </a:lnTo>
                  <a:lnTo>
                    <a:pt x="12" y="241"/>
                  </a:lnTo>
                  <a:lnTo>
                    <a:pt x="13" y="241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7" y="241"/>
                  </a:lnTo>
                  <a:lnTo>
                    <a:pt x="18" y="241"/>
                  </a:lnTo>
                  <a:lnTo>
                    <a:pt x="20" y="241"/>
                  </a:lnTo>
                  <a:lnTo>
                    <a:pt x="21" y="241"/>
                  </a:lnTo>
                  <a:lnTo>
                    <a:pt x="22" y="241"/>
                  </a:lnTo>
                  <a:lnTo>
                    <a:pt x="23" y="241"/>
                  </a:lnTo>
                  <a:lnTo>
                    <a:pt x="25" y="241"/>
                  </a:lnTo>
                  <a:lnTo>
                    <a:pt x="26" y="241"/>
                  </a:lnTo>
                  <a:lnTo>
                    <a:pt x="27" y="241"/>
                  </a:lnTo>
                  <a:lnTo>
                    <a:pt x="28" y="241"/>
                  </a:lnTo>
                  <a:lnTo>
                    <a:pt x="29" y="241"/>
                  </a:lnTo>
                  <a:lnTo>
                    <a:pt x="31" y="241"/>
                  </a:lnTo>
                  <a:lnTo>
                    <a:pt x="32" y="241"/>
                  </a:lnTo>
                  <a:lnTo>
                    <a:pt x="33" y="241"/>
                  </a:lnTo>
                  <a:lnTo>
                    <a:pt x="34" y="241"/>
                  </a:lnTo>
                  <a:lnTo>
                    <a:pt x="36" y="241"/>
                  </a:lnTo>
                  <a:lnTo>
                    <a:pt x="37" y="241"/>
                  </a:lnTo>
                  <a:lnTo>
                    <a:pt x="38" y="241"/>
                  </a:lnTo>
                  <a:lnTo>
                    <a:pt x="39" y="241"/>
                  </a:lnTo>
                  <a:lnTo>
                    <a:pt x="41" y="241"/>
                  </a:lnTo>
                  <a:lnTo>
                    <a:pt x="42" y="241"/>
                  </a:lnTo>
                  <a:lnTo>
                    <a:pt x="43" y="241"/>
                  </a:lnTo>
                  <a:lnTo>
                    <a:pt x="44" y="241"/>
                  </a:lnTo>
                  <a:lnTo>
                    <a:pt x="46" y="241"/>
                  </a:lnTo>
                  <a:lnTo>
                    <a:pt x="47" y="241"/>
                  </a:lnTo>
                  <a:lnTo>
                    <a:pt x="48" y="241"/>
                  </a:lnTo>
                  <a:lnTo>
                    <a:pt x="49" y="241"/>
                  </a:lnTo>
                  <a:lnTo>
                    <a:pt x="50" y="241"/>
                  </a:lnTo>
                  <a:lnTo>
                    <a:pt x="52" y="241"/>
                  </a:lnTo>
                  <a:lnTo>
                    <a:pt x="53" y="241"/>
                  </a:lnTo>
                  <a:lnTo>
                    <a:pt x="54" y="241"/>
                  </a:lnTo>
                  <a:lnTo>
                    <a:pt x="55" y="241"/>
                  </a:lnTo>
                  <a:lnTo>
                    <a:pt x="57" y="241"/>
                  </a:lnTo>
                  <a:lnTo>
                    <a:pt x="58" y="241"/>
                  </a:lnTo>
                  <a:lnTo>
                    <a:pt x="59" y="241"/>
                  </a:lnTo>
                  <a:lnTo>
                    <a:pt x="60" y="241"/>
                  </a:lnTo>
                  <a:lnTo>
                    <a:pt x="62" y="241"/>
                  </a:lnTo>
                  <a:lnTo>
                    <a:pt x="63" y="241"/>
                  </a:lnTo>
                  <a:lnTo>
                    <a:pt x="64" y="241"/>
                  </a:lnTo>
                  <a:lnTo>
                    <a:pt x="65" y="241"/>
                  </a:lnTo>
                  <a:lnTo>
                    <a:pt x="67" y="241"/>
                  </a:lnTo>
                  <a:lnTo>
                    <a:pt x="68" y="241"/>
                  </a:lnTo>
                  <a:lnTo>
                    <a:pt x="69" y="241"/>
                  </a:lnTo>
                  <a:lnTo>
                    <a:pt x="70" y="241"/>
                  </a:lnTo>
                  <a:lnTo>
                    <a:pt x="71" y="241"/>
                  </a:lnTo>
                  <a:lnTo>
                    <a:pt x="73" y="241"/>
                  </a:lnTo>
                  <a:lnTo>
                    <a:pt x="74" y="241"/>
                  </a:lnTo>
                  <a:lnTo>
                    <a:pt x="75" y="241"/>
                  </a:lnTo>
                  <a:lnTo>
                    <a:pt x="76" y="241"/>
                  </a:lnTo>
                  <a:lnTo>
                    <a:pt x="78" y="241"/>
                  </a:lnTo>
                  <a:lnTo>
                    <a:pt x="79" y="241"/>
                  </a:lnTo>
                  <a:lnTo>
                    <a:pt x="80" y="241"/>
                  </a:lnTo>
                  <a:lnTo>
                    <a:pt x="81" y="241"/>
                  </a:lnTo>
                  <a:lnTo>
                    <a:pt x="83" y="241"/>
                  </a:lnTo>
                  <a:lnTo>
                    <a:pt x="84" y="241"/>
                  </a:lnTo>
                  <a:lnTo>
                    <a:pt x="85" y="241"/>
                  </a:lnTo>
                  <a:lnTo>
                    <a:pt x="86" y="241"/>
                  </a:lnTo>
                  <a:lnTo>
                    <a:pt x="88" y="241"/>
                  </a:lnTo>
                  <a:lnTo>
                    <a:pt x="89" y="241"/>
                  </a:lnTo>
                  <a:lnTo>
                    <a:pt x="90" y="241"/>
                  </a:lnTo>
                  <a:lnTo>
                    <a:pt x="91" y="241"/>
                  </a:lnTo>
                  <a:lnTo>
                    <a:pt x="92" y="241"/>
                  </a:lnTo>
                  <a:lnTo>
                    <a:pt x="94" y="241"/>
                  </a:lnTo>
                  <a:lnTo>
                    <a:pt x="95" y="241"/>
                  </a:lnTo>
                  <a:lnTo>
                    <a:pt x="96" y="241"/>
                  </a:lnTo>
                  <a:lnTo>
                    <a:pt x="97" y="241"/>
                  </a:lnTo>
                  <a:lnTo>
                    <a:pt x="99" y="241"/>
                  </a:lnTo>
                  <a:lnTo>
                    <a:pt x="100" y="241"/>
                  </a:lnTo>
                  <a:lnTo>
                    <a:pt x="101" y="241"/>
                  </a:lnTo>
                  <a:lnTo>
                    <a:pt x="102" y="241"/>
                  </a:lnTo>
                  <a:lnTo>
                    <a:pt x="104" y="241"/>
                  </a:lnTo>
                  <a:lnTo>
                    <a:pt x="105" y="241"/>
                  </a:lnTo>
                  <a:lnTo>
                    <a:pt x="106" y="241"/>
                  </a:lnTo>
                  <a:lnTo>
                    <a:pt x="107" y="241"/>
                  </a:lnTo>
                  <a:lnTo>
                    <a:pt x="109" y="241"/>
                  </a:lnTo>
                  <a:lnTo>
                    <a:pt x="110" y="241"/>
                  </a:lnTo>
                  <a:lnTo>
                    <a:pt x="111" y="241"/>
                  </a:lnTo>
                  <a:lnTo>
                    <a:pt x="112" y="241"/>
                  </a:lnTo>
                  <a:lnTo>
                    <a:pt x="113" y="241"/>
                  </a:lnTo>
                  <a:lnTo>
                    <a:pt x="115" y="241"/>
                  </a:lnTo>
                  <a:lnTo>
                    <a:pt x="116" y="241"/>
                  </a:lnTo>
                  <a:lnTo>
                    <a:pt x="117" y="241"/>
                  </a:lnTo>
                  <a:lnTo>
                    <a:pt x="118" y="241"/>
                  </a:lnTo>
                  <a:lnTo>
                    <a:pt x="120" y="241"/>
                  </a:lnTo>
                  <a:lnTo>
                    <a:pt x="121" y="241"/>
                  </a:lnTo>
                  <a:lnTo>
                    <a:pt x="122" y="241"/>
                  </a:lnTo>
                  <a:lnTo>
                    <a:pt x="123" y="241"/>
                  </a:lnTo>
                  <a:lnTo>
                    <a:pt x="125" y="241"/>
                  </a:lnTo>
                  <a:lnTo>
                    <a:pt x="126" y="241"/>
                  </a:lnTo>
                  <a:lnTo>
                    <a:pt x="127" y="241"/>
                  </a:lnTo>
                  <a:lnTo>
                    <a:pt x="128" y="241"/>
                  </a:lnTo>
                  <a:lnTo>
                    <a:pt x="130" y="241"/>
                  </a:lnTo>
                  <a:lnTo>
                    <a:pt x="131" y="241"/>
                  </a:lnTo>
                  <a:lnTo>
                    <a:pt x="132" y="241"/>
                  </a:lnTo>
                  <a:lnTo>
                    <a:pt x="133" y="241"/>
                  </a:lnTo>
                  <a:lnTo>
                    <a:pt x="134" y="241"/>
                  </a:lnTo>
                  <a:lnTo>
                    <a:pt x="136" y="241"/>
                  </a:lnTo>
                  <a:lnTo>
                    <a:pt x="137" y="241"/>
                  </a:lnTo>
                  <a:lnTo>
                    <a:pt x="138" y="241"/>
                  </a:lnTo>
                  <a:lnTo>
                    <a:pt x="139" y="241"/>
                  </a:lnTo>
                  <a:lnTo>
                    <a:pt x="141" y="241"/>
                  </a:lnTo>
                  <a:lnTo>
                    <a:pt x="142" y="241"/>
                  </a:lnTo>
                  <a:lnTo>
                    <a:pt x="143" y="241"/>
                  </a:lnTo>
                  <a:lnTo>
                    <a:pt x="144" y="241"/>
                  </a:lnTo>
                  <a:lnTo>
                    <a:pt x="146" y="241"/>
                  </a:lnTo>
                  <a:lnTo>
                    <a:pt x="147" y="241"/>
                  </a:lnTo>
                  <a:lnTo>
                    <a:pt x="148" y="241"/>
                  </a:lnTo>
                  <a:lnTo>
                    <a:pt x="149" y="241"/>
                  </a:lnTo>
                  <a:lnTo>
                    <a:pt x="151" y="241"/>
                  </a:lnTo>
                  <a:lnTo>
                    <a:pt x="152" y="241"/>
                  </a:lnTo>
                  <a:lnTo>
                    <a:pt x="153" y="241"/>
                  </a:lnTo>
                  <a:lnTo>
                    <a:pt x="154" y="241"/>
                  </a:lnTo>
                  <a:lnTo>
                    <a:pt x="155" y="241"/>
                  </a:lnTo>
                  <a:lnTo>
                    <a:pt x="157" y="241"/>
                  </a:lnTo>
                  <a:lnTo>
                    <a:pt x="158" y="241"/>
                  </a:lnTo>
                  <a:lnTo>
                    <a:pt x="159" y="241"/>
                  </a:lnTo>
                  <a:lnTo>
                    <a:pt x="160" y="241"/>
                  </a:lnTo>
                  <a:lnTo>
                    <a:pt x="162" y="241"/>
                  </a:lnTo>
                  <a:lnTo>
                    <a:pt x="163" y="241"/>
                  </a:lnTo>
                  <a:lnTo>
                    <a:pt x="164" y="241"/>
                  </a:lnTo>
                  <a:lnTo>
                    <a:pt x="165" y="241"/>
                  </a:lnTo>
                  <a:lnTo>
                    <a:pt x="167" y="241"/>
                  </a:lnTo>
                  <a:lnTo>
                    <a:pt x="168" y="241"/>
                  </a:lnTo>
                  <a:lnTo>
                    <a:pt x="169" y="241"/>
                  </a:lnTo>
                  <a:lnTo>
                    <a:pt x="170" y="241"/>
                  </a:lnTo>
                  <a:lnTo>
                    <a:pt x="172" y="241"/>
                  </a:lnTo>
                  <a:lnTo>
                    <a:pt x="173" y="241"/>
                  </a:lnTo>
                  <a:lnTo>
                    <a:pt x="174" y="241"/>
                  </a:lnTo>
                  <a:lnTo>
                    <a:pt x="175" y="241"/>
                  </a:lnTo>
                  <a:lnTo>
                    <a:pt x="176" y="241"/>
                  </a:lnTo>
                  <a:lnTo>
                    <a:pt x="178" y="241"/>
                  </a:lnTo>
                  <a:lnTo>
                    <a:pt x="179" y="241"/>
                  </a:lnTo>
                  <a:lnTo>
                    <a:pt x="180" y="241"/>
                  </a:lnTo>
                  <a:lnTo>
                    <a:pt x="181" y="241"/>
                  </a:lnTo>
                  <a:lnTo>
                    <a:pt x="183" y="241"/>
                  </a:lnTo>
                  <a:lnTo>
                    <a:pt x="184" y="241"/>
                  </a:lnTo>
                  <a:lnTo>
                    <a:pt x="185" y="241"/>
                  </a:lnTo>
                  <a:lnTo>
                    <a:pt x="186" y="241"/>
                  </a:lnTo>
                  <a:lnTo>
                    <a:pt x="188" y="241"/>
                  </a:lnTo>
                  <a:lnTo>
                    <a:pt x="189" y="241"/>
                  </a:lnTo>
                  <a:lnTo>
                    <a:pt x="190" y="241"/>
                  </a:lnTo>
                  <a:lnTo>
                    <a:pt x="191" y="241"/>
                  </a:lnTo>
                  <a:lnTo>
                    <a:pt x="193" y="241"/>
                  </a:lnTo>
                  <a:lnTo>
                    <a:pt x="194" y="241"/>
                  </a:lnTo>
                  <a:lnTo>
                    <a:pt x="195" y="241"/>
                  </a:lnTo>
                  <a:lnTo>
                    <a:pt x="196" y="241"/>
                  </a:lnTo>
                  <a:lnTo>
                    <a:pt x="198" y="241"/>
                  </a:lnTo>
                  <a:lnTo>
                    <a:pt x="199" y="241"/>
                  </a:lnTo>
                  <a:lnTo>
                    <a:pt x="200" y="241"/>
                  </a:lnTo>
                  <a:lnTo>
                    <a:pt x="201" y="241"/>
                  </a:lnTo>
                  <a:lnTo>
                    <a:pt x="202" y="241"/>
                  </a:lnTo>
                  <a:lnTo>
                    <a:pt x="204" y="241"/>
                  </a:lnTo>
                  <a:lnTo>
                    <a:pt x="205" y="241"/>
                  </a:lnTo>
                  <a:lnTo>
                    <a:pt x="206" y="241"/>
                  </a:lnTo>
                  <a:lnTo>
                    <a:pt x="207" y="241"/>
                  </a:lnTo>
                  <a:lnTo>
                    <a:pt x="209" y="241"/>
                  </a:lnTo>
                  <a:lnTo>
                    <a:pt x="210" y="241"/>
                  </a:lnTo>
                  <a:lnTo>
                    <a:pt x="211" y="241"/>
                  </a:lnTo>
                  <a:lnTo>
                    <a:pt x="212" y="241"/>
                  </a:lnTo>
                  <a:lnTo>
                    <a:pt x="214" y="241"/>
                  </a:lnTo>
                  <a:lnTo>
                    <a:pt x="215" y="241"/>
                  </a:lnTo>
                  <a:lnTo>
                    <a:pt x="216" y="241"/>
                  </a:lnTo>
                  <a:lnTo>
                    <a:pt x="217" y="241"/>
                  </a:lnTo>
                  <a:lnTo>
                    <a:pt x="219" y="241"/>
                  </a:lnTo>
                  <a:lnTo>
                    <a:pt x="220" y="241"/>
                  </a:lnTo>
                  <a:lnTo>
                    <a:pt x="221" y="241"/>
                  </a:lnTo>
                  <a:lnTo>
                    <a:pt x="222" y="241"/>
                  </a:lnTo>
                  <a:lnTo>
                    <a:pt x="223" y="241"/>
                  </a:lnTo>
                  <a:lnTo>
                    <a:pt x="225" y="241"/>
                  </a:lnTo>
                  <a:lnTo>
                    <a:pt x="226" y="241"/>
                  </a:lnTo>
                  <a:lnTo>
                    <a:pt x="227" y="241"/>
                  </a:lnTo>
                  <a:lnTo>
                    <a:pt x="228" y="241"/>
                  </a:lnTo>
                  <a:lnTo>
                    <a:pt x="230" y="241"/>
                  </a:lnTo>
                  <a:lnTo>
                    <a:pt x="231" y="241"/>
                  </a:lnTo>
                  <a:lnTo>
                    <a:pt x="232" y="241"/>
                  </a:lnTo>
                  <a:lnTo>
                    <a:pt x="233" y="241"/>
                  </a:lnTo>
                  <a:lnTo>
                    <a:pt x="235" y="241"/>
                  </a:lnTo>
                  <a:lnTo>
                    <a:pt x="236" y="241"/>
                  </a:lnTo>
                  <a:lnTo>
                    <a:pt x="237" y="241"/>
                  </a:lnTo>
                  <a:lnTo>
                    <a:pt x="238" y="241"/>
                  </a:lnTo>
                  <a:lnTo>
                    <a:pt x="240" y="241"/>
                  </a:lnTo>
                  <a:lnTo>
                    <a:pt x="241" y="241"/>
                  </a:lnTo>
                  <a:lnTo>
                    <a:pt x="242" y="241"/>
                  </a:lnTo>
                  <a:lnTo>
                    <a:pt x="243" y="241"/>
                  </a:lnTo>
                  <a:lnTo>
                    <a:pt x="244" y="241"/>
                  </a:lnTo>
                  <a:lnTo>
                    <a:pt x="246" y="241"/>
                  </a:lnTo>
                  <a:lnTo>
                    <a:pt x="247" y="241"/>
                  </a:lnTo>
                  <a:lnTo>
                    <a:pt x="248" y="241"/>
                  </a:lnTo>
                  <a:lnTo>
                    <a:pt x="249" y="241"/>
                  </a:lnTo>
                  <a:lnTo>
                    <a:pt x="251" y="241"/>
                  </a:lnTo>
                  <a:lnTo>
                    <a:pt x="252" y="241"/>
                  </a:lnTo>
                  <a:lnTo>
                    <a:pt x="253" y="241"/>
                  </a:lnTo>
                  <a:lnTo>
                    <a:pt x="254" y="241"/>
                  </a:lnTo>
                  <a:lnTo>
                    <a:pt x="256" y="241"/>
                  </a:lnTo>
                  <a:lnTo>
                    <a:pt x="257" y="241"/>
                  </a:lnTo>
                  <a:lnTo>
                    <a:pt x="258" y="241"/>
                  </a:lnTo>
                  <a:lnTo>
                    <a:pt x="259" y="241"/>
                  </a:lnTo>
                  <a:lnTo>
                    <a:pt x="261" y="241"/>
                  </a:lnTo>
                  <a:lnTo>
                    <a:pt x="262" y="241"/>
                  </a:lnTo>
                  <a:lnTo>
                    <a:pt x="263" y="241"/>
                  </a:lnTo>
                  <a:lnTo>
                    <a:pt x="264" y="241"/>
                  </a:lnTo>
                  <a:lnTo>
                    <a:pt x="265" y="241"/>
                  </a:lnTo>
                  <a:lnTo>
                    <a:pt x="267" y="241"/>
                  </a:lnTo>
                  <a:lnTo>
                    <a:pt x="268" y="241"/>
                  </a:lnTo>
                  <a:lnTo>
                    <a:pt x="269" y="241"/>
                  </a:lnTo>
                  <a:lnTo>
                    <a:pt x="270" y="241"/>
                  </a:lnTo>
                  <a:lnTo>
                    <a:pt x="272" y="241"/>
                  </a:lnTo>
                  <a:lnTo>
                    <a:pt x="273" y="241"/>
                  </a:lnTo>
                  <a:lnTo>
                    <a:pt x="274" y="241"/>
                  </a:lnTo>
                  <a:lnTo>
                    <a:pt x="275" y="241"/>
                  </a:lnTo>
                  <a:lnTo>
                    <a:pt x="277" y="241"/>
                  </a:lnTo>
                  <a:lnTo>
                    <a:pt x="278" y="241"/>
                  </a:lnTo>
                  <a:lnTo>
                    <a:pt x="279" y="241"/>
                  </a:lnTo>
                  <a:lnTo>
                    <a:pt x="280" y="241"/>
                  </a:lnTo>
                  <a:lnTo>
                    <a:pt x="282" y="241"/>
                  </a:lnTo>
                  <a:lnTo>
                    <a:pt x="283" y="241"/>
                  </a:lnTo>
                  <a:lnTo>
                    <a:pt x="284" y="241"/>
                  </a:lnTo>
                  <a:lnTo>
                    <a:pt x="285" y="241"/>
                  </a:lnTo>
                  <a:lnTo>
                    <a:pt x="286" y="241"/>
                  </a:lnTo>
                  <a:lnTo>
                    <a:pt x="288" y="241"/>
                  </a:lnTo>
                  <a:lnTo>
                    <a:pt x="289" y="241"/>
                  </a:lnTo>
                  <a:lnTo>
                    <a:pt x="290" y="241"/>
                  </a:lnTo>
                  <a:lnTo>
                    <a:pt x="291" y="241"/>
                  </a:lnTo>
                  <a:lnTo>
                    <a:pt x="293" y="241"/>
                  </a:lnTo>
                  <a:lnTo>
                    <a:pt x="294" y="241"/>
                  </a:lnTo>
                  <a:lnTo>
                    <a:pt x="295" y="241"/>
                  </a:lnTo>
                  <a:lnTo>
                    <a:pt x="296" y="241"/>
                  </a:lnTo>
                  <a:lnTo>
                    <a:pt x="298" y="241"/>
                  </a:lnTo>
                  <a:lnTo>
                    <a:pt x="299" y="241"/>
                  </a:lnTo>
                  <a:lnTo>
                    <a:pt x="300" y="241"/>
                  </a:lnTo>
                  <a:lnTo>
                    <a:pt x="301" y="241"/>
                  </a:lnTo>
                  <a:lnTo>
                    <a:pt x="303" y="241"/>
                  </a:lnTo>
                  <a:lnTo>
                    <a:pt x="304" y="241"/>
                  </a:lnTo>
                  <a:lnTo>
                    <a:pt x="305" y="241"/>
                  </a:lnTo>
                  <a:lnTo>
                    <a:pt x="306" y="241"/>
                  </a:lnTo>
                  <a:lnTo>
                    <a:pt x="307" y="241"/>
                  </a:lnTo>
                  <a:lnTo>
                    <a:pt x="309" y="241"/>
                  </a:lnTo>
                  <a:lnTo>
                    <a:pt x="310" y="241"/>
                  </a:lnTo>
                  <a:lnTo>
                    <a:pt x="311" y="241"/>
                  </a:lnTo>
                  <a:lnTo>
                    <a:pt x="312" y="241"/>
                  </a:lnTo>
                  <a:lnTo>
                    <a:pt x="314" y="241"/>
                  </a:lnTo>
                  <a:lnTo>
                    <a:pt x="315" y="241"/>
                  </a:lnTo>
                  <a:lnTo>
                    <a:pt x="316" y="241"/>
                  </a:lnTo>
                  <a:lnTo>
                    <a:pt x="317" y="241"/>
                  </a:lnTo>
                  <a:lnTo>
                    <a:pt x="319" y="241"/>
                  </a:lnTo>
                  <a:lnTo>
                    <a:pt x="320" y="241"/>
                  </a:lnTo>
                  <a:lnTo>
                    <a:pt x="321" y="241"/>
                  </a:lnTo>
                  <a:lnTo>
                    <a:pt x="322" y="241"/>
                  </a:lnTo>
                  <a:lnTo>
                    <a:pt x="324" y="241"/>
                  </a:lnTo>
                  <a:lnTo>
                    <a:pt x="325" y="241"/>
                  </a:lnTo>
                  <a:lnTo>
                    <a:pt x="326" y="241"/>
                  </a:lnTo>
                  <a:lnTo>
                    <a:pt x="327" y="241"/>
                  </a:lnTo>
                  <a:lnTo>
                    <a:pt x="328" y="241"/>
                  </a:lnTo>
                  <a:lnTo>
                    <a:pt x="330" y="241"/>
                  </a:lnTo>
                  <a:lnTo>
                    <a:pt x="331" y="241"/>
                  </a:lnTo>
                  <a:lnTo>
                    <a:pt x="332" y="241"/>
                  </a:lnTo>
                  <a:lnTo>
                    <a:pt x="333" y="241"/>
                  </a:lnTo>
                  <a:lnTo>
                    <a:pt x="335" y="241"/>
                  </a:lnTo>
                  <a:lnTo>
                    <a:pt x="336" y="241"/>
                  </a:lnTo>
                  <a:lnTo>
                    <a:pt x="337" y="241"/>
                  </a:lnTo>
                  <a:lnTo>
                    <a:pt x="338" y="241"/>
                  </a:lnTo>
                  <a:lnTo>
                    <a:pt x="340" y="241"/>
                  </a:lnTo>
                  <a:lnTo>
                    <a:pt x="341" y="241"/>
                  </a:lnTo>
                  <a:lnTo>
                    <a:pt x="342" y="241"/>
                  </a:lnTo>
                  <a:lnTo>
                    <a:pt x="343" y="241"/>
                  </a:lnTo>
                  <a:lnTo>
                    <a:pt x="345" y="241"/>
                  </a:lnTo>
                  <a:lnTo>
                    <a:pt x="346" y="241"/>
                  </a:lnTo>
                  <a:lnTo>
                    <a:pt x="347" y="241"/>
                  </a:lnTo>
                  <a:lnTo>
                    <a:pt x="348" y="241"/>
                  </a:lnTo>
                  <a:lnTo>
                    <a:pt x="349" y="241"/>
                  </a:lnTo>
                  <a:lnTo>
                    <a:pt x="351" y="241"/>
                  </a:lnTo>
                  <a:lnTo>
                    <a:pt x="352" y="241"/>
                  </a:lnTo>
                  <a:lnTo>
                    <a:pt x="353" y="241"/>
                  </a:lnTo>
                  <a:lnTo>
                    <a:pt x="354" y="241"/>
                  </a:lnTo>
                  <a:lnTo>
                    <a:pt x="356" y="241"/>
                  </a:lnTo>
                  <a:lnTo>
                    <a:pt x="357" y="241"/>
                  </a:lnTo>
                  <a:lnTo>
                    <a:pt x="358" y="241"/>
                  </a:lnTo>
                  <a:lnTo>
                    <a:pt x="359" y="241"/>
                  </a:lnTo>
                  <a:lnTo>
                    <a:pt x="361" y="241"/>
                  </a:lnTo>
                  <a:lnTo>
                    <a:pt x="362" y="241"/>
                  </a:lnTo>
                  <a:lnTo>
                    <a:pt x="363" y="241"/>
                  </a:lnTo>
                  <a:lnTo>
                    <a:pt x="364" y="241"/>
                  </a:lnTo>
                  <a:lnTo>
                    <a:pt x="366" y="241"/>
                  </a:lnTo>
                  <a:lnTo>
                    <a:pt x="367" y="241"/>
                  </a:lnTo>
                  <a:lnTo>
                    <a:pt x="368" y="241"/>
                  </a:lnTo>
                  <a:lnTo>
                    <a:pt x="369" y="241"/>
                  </a:lnTo>
                  <a:lnTo>
                    <a:pt x="370" y="241"/>
                  </a:lnTo>
                  <a:lnTo>
                    <a:pt x="372" y="241"/>
                  </a:lnTo>
                  <a:lnTo>
                    <a:pt x="373" y="241"/>
                  </a:lnTo>
                  <a:lnTo>
                    <a:pt x="374" y="241"/>
                  </a:lnTo>
                  <a:lnTo>
                    <a:pt x="375" y="241"/>
                  </a:lnTo>
                  <a:lnTo>
                    <a:pt x="377" y="241"/>
                  </a:lnTo>
                  <a:lnTo>
                    <a:pt x="378" y="241"/>
                  </a:lnTo>
                  <a:lnTo>
                    <a:pt x="379" y="241"/>
                  </a:lnTo>
                  <a:lnTo>
                    <a:pt x="380" y="241"/>
                  </a:lnTo>
                  <a:lnTo>
                    <a:pt x="382" y="241"/>
                  </a:lnTo>
                  <a:lnTo>
                    <a:pt x="383" y="241"/>
                  </a:lnTo>
                  <a:lnTo>
                    <a:pt x="384" y="241"/>
                  </a:lnTo>
                  <a:lnTo>
                    <a:pt x="385" y="241"/>
                  </a:lnTo>
                  <a:lnTo>
                    <a:pt x="387" y="241"/>
                  </a:lnTo>
                  <a:lnTo>
                    <a:pt x="388" y="241"/>
                  </a:lnTo>
                  <a:lnTo>
                    <a:pt x="389" y="241"/>
                  </a:lnTo>
                  <a:lnTo>
                    <a:pt x="390" y="241"/>
                  </a:lnTo>
                  <a:lnTo>
                    <a:pt x="391" y="241"/>
                  </a:lnTo>
                  <a:lnTo>
                    <a:pt x="393" y="241"/>
                  </a:lnTo>
                  <a:lnTo>
                    <a:pt x="394" y="241"/>
                  </a:lnTo>
                  <a:lnTo>
                    <a:pt x="395" y="241"/>
                  </a:lnTo>
                  <a:lnTo>
                    <a:pt x="396" y="241"/>
                  </a:lnTo>
                  <a:lnTo>
                    <a:pt x="398" y="241"/>
                  </a:lnTo>
                  <a:lnTo>
                    <a:pt x="399" y="241"/>
                  </a:lnTo>
                  <a:lnTo>
                    <a:pt x="400" y="241"/>
                  </a:lnTo>
                  <a:lnTo>
                    <a:pt x="401" y="241"/>
                  </a:lnTo>
                  <a:lnTo>
                    <a:pt x="403" y="241"/>
                  </a:lnTo>
                  <a:lnTo>
                    <a:pt x="404" y="241"/>
                  </a:lnTo>
                  <a:lnTo>
                    <a:pt x="405" y="241"/>
                  </a:lnTo>
                  <a:lnTo>
                    <a:pt x="406" y="241"/>
                  </a:lnTo>
                  <a:lnTo>
                    <a:pt x="408" y="241"/>
                  </a:lnTo>
                  <a:lnTo>
                    <a:pt x="409" y="241"/>
                  </a:lnTo>
                  <a:lnTo>
                    <a:pt x="410" y="241"/>
                  </a:lnTo>
                  <a:lnTo>
                    <a:pt x="411" y="241"/>
                  </a:lnTo>
                  <a:lnTo>
                    <a:pt x="413" y="241"/>
                  </a:lnTo>
                  <a:lnTo>
                    <a:pt x="414" y="241"/>
                  </a:lnTo>
                  <a:lnTo>
                    <a:pt x="415" y="241"/>
                  </a:lnTo>
                  <a:lnTo>
                    <a:pt x="416" y="241"/>
                  </a:lnTo>
                  <a:lnTo>
                    <a:pt x="417" y="241"/>
                  </a:lnTo>
                  <a:lnTo>
                    <a:pt x="419" y="241"/>
                  </a:lnTo>
                  <a:lnTo>
                    <a:pt x="420" y="241"/>
                  </a:lnTo>
                  <a:lnTo>
                    <a:pt x="421" y="241"/>
                  </a:lnTo>
                  <a:lnTo>
                    <a:pt x="422" y="241"/>
                  </a:lnTo>
                  <a:lnTo>
                    <a:pt x="424" y="241"/>
                  </a:lnTo>
                  <a:lnTo>
                    <a:pt x="425" y="241"/>
                  </a:lnTo>
                  <a:lnTo>
                    <a:pt x="426" y="241"/>
                  </a:lnTo>
                  <a:lnTo>
                    <a:pt x="427" y="241"/>
                  </a:lnTo>
                  <a:lnTo>
                    <a:pt x="429" y="241"/>
                  </a:lnTo>
                  <a:lnTo>
                    <a:pt x="430" y="241"/>
                  </a:lnTo>
                  <a:lnTo>
                    <a:pt x="431" y="241"/>
                  </a:lnTo>
                  <a:lnTo>
                    <a:pt x="432" y="241"/>
                  </a:lnTo>
                  <a:lnTo>
                    <a:pt x="434" y="241"/>
                  </a:lnTo>
                  <a:lnTo>
                    <a:pt x="435" y="241"/>
                  </a:lnTo>
                  <a:lnTo>
                    <a:pt x="436" y="241"/>
                  </a:lnTo>
                  <a:lnTo>
                    <a:pt x="437" y="241"/>
                  </a:lnTo>
                  <a:lnTo>
                    <a:pt x="438" y="241"/>
                  </a:lnTo>
                  <a:lnTo>
                    <a:pt x="440" y="241"/>
                  </a:lnTo>
                  <a:lnTo>
                    <a:pt x="443" y="241"/>
                  </a:lnTo>
                  <a:lnTo>
                    <a:pt x="444" y="241"/>
                  </a:lnTo>
                  <a:lnTo>
                    <a:pt x="445" y="241"/>
                  </a:lnTo>
                  <a:lnTo>
                    <a:pt x="447" y="241"/>
                  </a:lnTo>
                  <a:lnTo>
                    <a:pt x="448" y="241"/>
                  </a:lnTo>
                  <a:lnTo>
                    <a:pt x="450" y="241"/>
                  </a:lnTo>
                  <a:lnTo>
                    <a:pt x="451" y="241"/>
                  </a:lnTo>
                  <a:lnTo>
                    <a:pt x="453" y="241"/>
                  </a:lnTo>
                  <a:lnTo>
                    <a:pt x="454" y="241"/>
                  </a:lnTo>
                  <a:lnTo>
                    <a:pt x="456" y="241"/>
                  </a:lnTo>
                  <a:lnTo>
                    <a:pt x="457" y="241"/>
                  </a:lnTo>
                  <a:lnTo>
                    <a:pt x="459" y="241"/>
                  </a:lnTo>
                  <a:lnTo>
                    <a:pt x="460" y="241"/>
                  </a:lnTo>
                  <a:lnTo>
                    <a:pt x="462" y="241"/>
                  </a:lnTo>
                  <a:lnTo>
                    <a:pt x="463" y="241"/>
                  </a:lnTo>
                  <a:lnTo>
                    <a:pt x="465" y="241"/>
                  </a:lnTo>
                  <a:lnTo>
                    <a:pt x="466" y="241"/>
                  </a:lnTo>
                  <a:lnTo>
                    <a:pt x="468" y="241"/>
                  </a:lnTo>
                  <a:lnTo>
                    <a:pt x="469" y="241"/>
                  </a:lnTo>
                  <a:lnTo>
                    <a:pt x="471" y="241"/>
                  </a:lnTo>
                  <a:lnTo>
                    <a:pt x="472" y="241"/>
                  </a:lnTo>
                  <a:lnTo>
                    <a:pt x="474" y="241"/>
                  </a:lnTo>
                  <a:lnTo>
                    <a:pt x="475" y="240"/>
                  </a:lnTo>
                  <a:lnTo>
                    <a:pt x="477" y="241"/>
                  </a:lnTo>
                  <a:lnTo>
                    <a:pt x="478" y="241"/>
                  </a:lnTo>
                  <a:lnTo>
                    <a:pt x="482" y="241"/>
                  </a:lnTo>
                  <a:lnTo>
                    <a:pt x="487" y="241"/>
                  </a:lnTo>
                  <a:lnTo>
                    <a:pt x="491" y="241"/>
                  </a:lnTo>
                  <a:lnTo>
                    <a:pt x="495" y="241"/>
                  </a:lnTo>
                  <a:lnTo>
                    <a:pt x="499" y="241"/>
                  </a:lnTo>
                  <a:lnTo>
                    <a:pt x="503" y="241"/>
                  </a:lnTo>
                  <a:lnTo>
                    <a:pt x="508" y="241"/>
                  </a:lnTo>
                  <a:lnTo>
                    <a:pt x="512" y="241"/>
                  </a:lnTo>
                  <a:lnTo>
                    <a:pt x="516" y="241"/>
                  </a:lnTo>
                  <a:lnTo>
                    <a:pt x="520" y="241"/>
                  </a:lnTo>
                  <a:lnTo>
                    <a:pt x="525" y="241"/>
                  </a:lnTo>
                  <a:lnTo>
                    <a:pt x="529" y="241"/>
                  </a:lnTo>
                  <a:lnTo>
                    <a:pt x="533" y="241"/>
                  </a:lnTo>
                  <a:lnTo>
                    <a:pt x="537" y="241"/>
                  </a:lnTo>
                  <a:lnTo>
                    <a:pt x="541" y="241"/>
                  </a:lnTo>
                  <a:lnTo>
                    <a:pt x="546" y="241"/>
                  </a:lnTo>
                  <a:lnTo>
                    <a:pt x="550" y="241"/>
                  </a:lnTo>
                  <a:lnTo>
                    <a:pt x="554" y="241"/>
                  </a:lnTo>
                  <a:lnTo>
                    <a:pt x="558" y="241"/>
                  </a:lnTo>
                  <a:lnTo>
                    <a:pt x="563" y="241"/>
                  </a:lnTo>
                  <a:lnTo>
                    <a:pt x="567" y="241"/>
                  </a:lnTo>
                  <a:lnTo>
                    <a:pt x="571" y="241"/>
                  </a:lnTo>
                  <a:lnTo>
                    <a:pt x="575" y="241"/>
                  </a:lnTo>
                  <a:lnTo>
                    <a:pt x="579" y="241"/>
                  </a:lnTo>
                  <a:lnTo>
                    <a:pt x="584" y="241"/>
                  </a:lnTo>
                  <a:lnTo>
                    <a:pt x="588" y="241"/>
                  </a:lnTo>
                  <a:lnTo>
                    <a:pt x="592" y="241"/>
                  </a:lnTo>
                  <a:lnTo>
                    <a:pt x="596" y="241"/>
                  </a:lnTo>
                  <a:lnTo>
                    <a:pt x="601" y="241"/>
                  </a:lnTo>
                  <a:lnTo>
                    <a:pt x="605" y="241"/>
                  </a:lnTo>
                  <a:lnTo>
                    <a:pt x="609" y="241"/>
                  </a:lnTo>
                  <a:lnTo>
                    <a:pt x="613" y="241"/>
                  </a:lnTo>
                  <a:lnTo>
                    <a:pt x="618" y="241"/>
                  </a:lnTo>
                  <a:lnTo>
                    <a:pt x="622" y="241"/>
                  </a:lnTo>
                  <a:lnTo>
                    <a:pt x="626" y="241"/>
                  </a:lnTo>
                  <a:lnTo>
                    <a:pt x="630" y="241"/>
                  </a:lnTo>
                  <a:lnTo>
                    <a:pt x="634" y="241"/>
                  </a:lnTo>
                  <a:lnTo>
                    <a:pt x="639" y="241"/>
                  </a:lnTo>
                  <a:lnTo>
                    <a:pt x="643" y="241"/>
                  </a:lnTo>
                  <a:lnTo>
                    <a:pt x="647" y="241"/>
                  </a:lnTo>
                  <a:lnTo>
                    <a:pt x="652" y="241"/>
                  </a:lnTo>
                  <a:lnTo>
                    <a:pt x="656" y="241"/>
                  </a:lnTo>
                  <a:lnTo>
                    <a:pt x="660" y="241"/>
                  </a:lnTo>
                  <a:lnTo>
                    <a:pt x="664" y="241"/>
                  </a:lnTo>
                  <a:lnTo>
                    <a:pt x="668" y="241"/>
                  </a:lnTo>
                  <a:lnTo>
                    <a:pt x="673" y="241"/>
                  </a:lnTo>
                  <a:lnTo>
                    <a:pt x="677" y="241"/>
                  </a:lnTo>
                  <a:lnTo>
                    <a:pt x="681" y="241"/>
                  </a:lnTo>
                  <a:lnTo>
                    <a:pt x="685" y="241"/>
                  </a:lnTo>
                  <a:lnTo>
                    <a:pt x="690" y="241"/>
                  </a:lnTo>
                  <a:lnTo>
                    <a:pt x="694" y="241"/>
                  </a:lnTo>
                  <a:lnTo>
                    <a:pt x="698" y="241"/>
                  </a:lnTo>
                  <a:lnTo>
                    <a:pt x="703" y="241"/>
                  </a:lnTo>
                  <a:lnTo>
                    <a:pt x="707" y="241"/>
                  </a:lnTo>
                  <a:lnTo>
                    <a:pt x="711" y="241"/>
                  </a:lnTo>
                  <a:lnTo>
                    <a:pt x="716" y="241"/>
                  </a:lnTo>
                  <a:lnTo>
                    <a:pt x="720" y="241"/>
                  </a:lnTo>
                  <a:lnTo>
                    <a:pt x="724" y="241"/>
                  </a:lnTo>
                  <a:lnTo>
                    <a:pt x="728" y="241"/>
                  </a:lnTo>
                  <a:lnTo>
                    <a:pt x="732" y="241"/>
                  </a:lnTo>
                  <a:lnTo>
                    <a:pt x="737" y="241"/>
                  </a:lnTo>
                  <a:lnTo>
                    <a:pt x="741" y="241"/>
                  </a:lnTo>
                  <a:lnTo>
                    <a:pt x="745" y="241"/>
                  </a:lnTo>
                  <a:lnTo>
                    <a:pt x="750" y="241"/>
                  </a:lnTo>
                  <a:lnTo>
                    <a:pt x="754" y="241"/>
                  </a:lnTo>
                  <a:lnTo>
                    <a:pt x="758" y="241"/>
                  </a:lnTo>
                  <a:lnTo>
                    <a:pt x="762" y="240"/>
                  </a:lnTo>
                  <a:lnTo>
                    <a:pt x="767" y="241"/>
                  </a:lnTo>
                  <a:lnTo>
                    <a:pt x="771" y="241"/>
                  </a:lnTo>
                  <a:lnTo>
                    <a:pt x="775" y="241"/>
                  </a:lnTo>
                  <a:lnTo>
                    <a:pt x="779" y="241"/>
                  </a:lnTo>
                  <a:lnTo>
                    <a:pt x="784" y="241"/>
                  </a:lnTo>
                  <a:lnTo>
                    <a:pt x="788" y="241"/>
                  </a:lnTo>
                  <a:lnTo>
                    <a:pt x="792" y="241"/>
                  </a:lnTo>
                  <a:lnTo>
                    <a:pt x="797" y="241"/>
                  </a:lnTo>
                  <a:lnTo>
                    <a:pt x="801" y="241"/>
                  </a:lnTo>
                  <a:lnTo>
                    <a:pt x="805" y="240"/>
                  </a:lnTo>
                  <a:lnTo>
                    <a:pt x="810" y="241"/>
                  </a:lnTo>
                  <a:lnTo>
                    <a:pt x="814" y="241"/>
                  </a:lnTo>
                  <a:lnTo>
                    <a:pt x="818" y="241"/>
                  </a:lnTo>
                  <a:lnTo>
                    <a:pt x="822" y="241"/>
                  </a:lnTo>
                  <a:lnTo>
                    <a:pt x="826" y="241"/>
                  </a:lnTo>
                  <a:lnTo>
                    <a:pt x="831" y="241"/>
                  </a:lnTo>
                  <a:lnTo>
                    <a:pt x="835" y="241"/>
                  </a:lnTo>
                  <a:lnTo>
                    <a:pt x="839" y="241"/>
                  </a:lnTo>
                  <a:lnTo>
                    <a:pt x="844" y="241"/>
                  </a:lnTo>
                  <a:lnTo>
                    <a:pt x="848" y="240"/>
                  </a:lnTo>
                  <a:lnTo>
                    <a:pt x="852" y="241"/>
                  </a:lnTo>
                  <a:lnTo>
                    <a:pt x="857" y="241"/>
                  </a:lnTo>
                  <a:lnTo>
                    <a:pt x="861" y="240"/>
                  </a:lnTo>
                  <a:lnTo>
                    <a:pt x="865" y="241"/>
                  </a:lnTo>
                  <a:lnTo>
                    <a:pt x="869" y="241"/>
                  </a:lnTo>
                  <a:lnTo>
                    <a:pt x="874" y="241"/>
                  </a:lnTo>
                  <a:lnTo>
                    <a:pt x="878" y="241"/>
                  </a:lnTo>
                  <a:lnTo>
                    <a:pt x="882" y="241"/>
                  </a:lnTo>
                  <a:lnTo>
                    <a:pt x="886" y="241"/>
                  </a:lnTo>
                  <a:lnTo>
                    <a:pt x="890" y="241"/>
                  </a:lnTo>
                  <a:lnTo>
                    <a:pt x="895" y="241"/>
                  </a:lnTo>
                  <a:lnTo>
                    <a:pt x="899" y="241"/>
                  </a:lnTo>
                  <a:lnTo>
                    <a:pt x="903" y="241"/>
                  </a:lnTo>
                  <a:lnTo>
                    <a:pt x="908" y="241"/>
                  </a:lnTo>
                  <a:lnTo>
                    <a:pt x="912" y="241"/>
                  </a:lnTo>
                  <a:lnTo>
                    <a:pt x="916" y="240"/>
                  </a:lnTo>
                  <a:lnTo>
                    <a:pt x="920" y="241"/>
                  </a:lnTo>
                  <a:lnTo>
                    <a:pt x="925" y="241"/>
                  </a:lnTo>
                  <a:lnTo>
                    <a:pt x="929" y="240"/>
                  </a:lnTo>
                  <a:lnTo>
                    <a:pt x="933" y="241"/>
                  </a:lnTo>
                  <a:lnTo>
                    <a:pt x="937" y="241"/>
                  </a:lnTo>
                  <a:lnTo>
                    <a:pt x="942" y="241"/>
                  </a:lnTo>
                  <a:lnTo>
                    <a:pt x="946" y="241"/>
                  </a:lnTo>
                  <a:lnTo>
                    <a:pt x="950" y="241"/>
                  </a:lnTo>
                  <a:lnTo>
                    <a:pt x="955" y="241"/>
                  </a:lnTo>
                  <a:lnTo>
                    <a:pt x="959" y="240"/>
                  </a:lnTo>
                  <a:lnTo>
                    <a:pt x="963" y="240"/>
                  </a:lnTo>
                  <a:lnTo>
                    <a:pt x="967" y="241"/>
                  </a:lnTo>
                  <a:lnTo>
                    <a:pt x="972" y="241"/>
                  </a:lnTo>
                  <a:lnTo>
                    <a:pt x="976" y="240"/>
                  </a:lnTo>
                  <a:lnTo>
                    <a:pt x="980" y="240"/>
                  </a:lnTo>
                  <a:lnTo>
                    <a:pt x="985" y="239"/>
                  </a:lnTo>
                  <a:lnTo>
                    <a:pt x="989" y="241"/>
                  </a:lnTo>
                  <a:lnTo>
                    <a:pt x="993" y="240"/>
                  </a:lnTo>
                  <a:lnTo>
                    <a:pt x="998" y="240"/>
                  </a:lnTo>
                  <a:lnTo>
                    <a:pt x="1002" y="239"/>
                  </a:lnTo>
                  <a:lnTo>
                    <a:pt x="1006" y="241"/>
                  </a:lnTo>
                  <a:lnTo>
                    <a:pt x="1010" y="241"/>
                  </a:lnTo>
                  <a:lnTo>
                    <a:pt x="1015" y="240"/>
                  </a:lnTo>
                  <a:lnTo>
                    <a:pt x="1019" y="241"/>
                  </a:lnTo>
                  <a:lnTo>
                    <a:pt x="1023" y="241"/>
                  </a:lnTo>
                  <a:lnTo>
                    <a:pt x="1027" y="240"/>
                  </a:lnTo>
                  <a:lnTo>
                    <a:pt x="1032" y="241"/>
                  </a:lnTo>
                  <a:lnTo>
                    <a:pt x="1036" y="241"/>
                  </a:lnTo>
                  <a:lnTo>
                    <a:pt x="1040" y="239"/>
                  </a:lnTo>
                  <a:lnTo>
                    <a:pt x="1044" y="241"/>
                  </a:lnTo>
                  <a:lnTo>
                    <a:pt x="1049" y="241"/>
                  </a:lnTo>
                  <a:lnTo>
                    <a:pt x="1053" y="241"/>
                  </a:lnTo>
                  <a:lnTo>
                    <a:pt x="1057" y="240"/>
                  </a:lnTo>
                  <a:lnTo>
                    <a:pt x="1061" y="241"/>
                  </a:lnTo>
                  <a:lnTo>
                    <a:pt x="1066" y="240"/>
                  </a:lnTo>
                  <a:lnTo>
                    <a:pt x="1070" y="241"/>
                  </a:lnTo>
                  <a:lnTo>
                    <a:pt x="1075" y="240"/>
                  </a:lnTo>
                  <a:lnTo>
                    <a:pt x="1079" y="241"/>
                  </a:lnTo>
                  <a:lnTo>
                    <a:pt x="1083" y="240"/>
                  </a:lnTo>
                  <a:lnTo>
                    <a:pt x="1088" y="241"/>
                  </a:lnTo>
                  <a:lnTo>
                    <a:pt x="1092" y="241"/>
                  </a:lnTo>
                  <a:lnTo>
                    <a:pt x="1096" y="241"/>
                  </a:lnTo>
                  <a:lnTo>
                    <a:pt x="1100" y="241"/>
                  </a:lnTo>
                  <a:lnTo>
                    <a:pt x="1105" y="241"/>
                  </a:lnTo>
                  <a:lnTo>
                    <a:pt x="1109" y="241"/>
                  </a:lnTo>
                  <a:lnTo>
                    <a:pt x="1114" y="241"/>
                  </a:lnTo>
                  <a:lnTo>
                    <a:pt x="1118" y="240"/>
                  </a:lnTo>
                  <a:lnTo>
                    <a:pt x="1122" y="241"/>
                  </a:lnTo>
                  <a:lnTo>
                    <a:pt x="1127" y="241"/>
                  </a:lnTo>
                  <a:lnTo>
                    <a:pt x="1131" y="241"/>
                  </a:lnTo>
                  <a:lnTo>
                    <a:pt x="1136" y="241"/>
                  </a:lnTo>
                  <a:lnTo>
                    <a:pt x="1140" y="241"/>
                  </a:lnTo>
                  <a:lnTo>
                    <a:pt x="1144" y="241"/>
                  </a:lnTo>
                  <a:lnTo>
                    <a:pt x="1149" y="240"/>
                  </a:lnTo>
                  <a:lnTo>
                    <a:pt x="1153" y="241"/>
                  </a:lnTo>
                  <a:lnTo>
                    <a:pt x="1158" y="241"/>
                  </a:lnTo>
                  <a:lnTo>
                    <a:pt x="1162" y="240"/>
                  </a:lnTo>
                  <a:lnTo>
                    <a:pt x="1166" y="241"/>
                  </a:lnTo>
                  <a:lnTo>
                    <a:pt x="1171" y="241"/>
                  </a:lnTo>
                  <a:lnTo>
                    <a:pt x="1175" y="241"/>
                  </a:lnTo>
                  <a:lnTo>
                    <a:pt x="1180" y="241"/>
                  </a:lnTo>
                  <a:lnTo>
                    <a:pt x="1184" y="241"/>
                  </a:lnTo>
                  <a:lnTo>
                    <a:pt x="1188" y="241"/>
                  </a:lnTo>
                  <a:lnTo>
                    <a:pt x="1193" y="240"/>
                  </a:lnTo>
                  <a:lnTo>
                    <a:pt x="1197" y="241"/>
                  </a:lnTo>
                  <a:lnTo>
                    <a:pt x="1201" y="241"/>
                  </a:lnTo>
                  <a:lnTo>
                    <a:pt x="1206" y="241"/>
                  </a:lnTo>
                  <a:lnTo>
                    <a:pt x="1210" y="241"/>
                  </a:lnTo>
                  <a:lnTo>
                    <a:pt x="1214" y="241"/>
                  </a:lnTo>
                  <a:lnTo>
                    <a:pt x="1219" y="241"/>
                  </a:lnTo>
                  <a:lnTo>
                    <a:pt x="1223" y="240"/>
                  </a:lnTo>
                  <a:lnTo>
                    <a:pt x="1227" y="239"/>
                  </a:lnTo>
                  <a:lnTo>
                    <a:pt x="1231" y="241"/>
                  </a:lnTo>
                  <a:lnTo>
                    <a:pt x="1236" y="240"/>
                  </a:lnTo>
                  <a:lnTo>
                    <a:pt x="1240" y="241"/>
                  </a:lnTo>
                  <a:lnTo>
                    <a:pt x="1244" y="241"/>
                  </a:lnTo>
                  <a:lnTo>
                    <a:pt x="1249" y="240"/>
                  </a:lnTo>
                  <a:lnTo>
                    <a:pt x="1253" y="239"/>
                  </a:lnTo>
                  <a:lnTo>
                    <a:pt x="1257" y="239"/>
                  </a:lnTo>
                  <a:lnTo>
                    <a:pt x="1262" y="240"/>
                  </a:lnTo>
                  <a:lnTo>
                    <a:pt x="1266" y="240"/>
                  </a:lnTo>
                  <a:lnTo>
                    <a:pt x="1270" y="239"/>
                  </a:lnTo>
                  <a:lnTo>
                    <a:pt x="1275" y="241"/>
                  </a:lnTo>
                  <a:lnTo>
                    <a:pt x="1279" y="241"/>
                  </a:lnTo>
                  <a:lnTo>
                    <a:pt x="1283" y="239"/>
                  </a:lnTo>
                  <a:lnTo>
                    <a:pt x="1288" y="239"/>
                  </a:lnTo>
                  <a:lnTo>
                    <a:pt x="1292" y="241"/>
                  </a:lnTo>
                  <a:lnTo>
                    <a:pt x="1296" y="240"/>
                  </a:lnTo>
                  <a:lnTo>
                    <a:pt x="1301" y="239"/>
                  </a:lnTo>
                  <a:lnTo>
                    <a:pt x="1305" y="241"/>
                  </a:lnTo>
                  <a:lnTo>
                    <a:pt x="1309" y="240"/>
                  </a:lnTo>
                  <a:lnTo>
                    <a:pt x="1313" y="239"/>
                  </a:lnTo>
                  <a:lnTo>
                    <a:pt x="1318" y="240"/>
                  </a:lnTo>
                  <a:lnTo>
                    <a:pt x="1322" y="241"/>
                  </a:lnTo>
                  <a:lnTo>
                    <a:pt x="1326" y="241"/>
                  </a:lnTo>
                  <a:lnTo>
                    <a:pt x="1331" y="238"/>
                  </a:lnTo>
                  <a:lnTo>
                    <a:pt x="1335" y="237"/>
                  </a:lnTo>
                  <a:lnTo>
                    <a:pt x="1339" y="241"/>
                  </a:lnTo>
                  <a:lnTo>
                    <a:pt x="1344" y="239"/>
                  </a:lnTo>
                  <a:lnTo>
                    <a:pt x="1348" y="239"/>
                  </a:lnTo>
                  <a:lnTo>
                    <a:pt x="1353" y="239"/>
                  </a:lnTo>
                  <a:lnTo>
                    <a:pt x="1357" y="239"/>
                  </a:lnTo>
                  <a:lnTo>
                    <a:pt x="1361" y="241"/>
                  </a:lnTo>
                  <a:lnTo>
                    <a:pt x="1365" y="237"/>
                  </a:lnTo>
                  <a:lnTo>
                    <a:pt x="1370" y="239"/>
                  </a:lnTo>
                  <a:lnTo>
                    <a:pt x="1374" y="238"/>
                  </a:lnTo>
                  <a:lnTo>
                    <a:pt x="1379" y="238"/>
                  </a:lnTo>
                  <a:lnTo>
                    <a:pt x="1383" y="239"/>
                  </a:lnTo>
                  <a:lnTo>
                    <a:pt x="1387" y="240"/>
                  </a:lnTo>
                  <a:lnTo>
                    <a:pt x="1392" y="239"/>
                  </a:lnTo>
                  <a:lnTo>
                    <a:pt x="1396" y="236"/>
                  </a:lnTo>
                  <a:lnTo>
                    <a:pt x="1400" y="237"/>
                  </a:lnTo>
                  <a:lnTo>
                    <a:pt x="1405" y="237"/>
                  </a:lnTo>
                  <a:lnTo>
                    <a:pt x="1409" y="237"/>
                  </a:lnTo>
                  <a:lnTo>
                    <a:pt x="1413" y="239"/>
                  </a:lnTo>
                  <a:lnTo>
                    <a:pt x="1418" y="237"/>
                  </a:lnTo>
                  <a:lnTo>
                    <a:pt x="1422" y="237"/>
                  </a:lnTo>
                  <a:lnTo>
                    <a:pt x="1427" y="238"/>
                  </a:lnTo>
                  <a:lnTo>
                    <a:pt x="1431" y="238"/>
                  </a:lnTo>
                  <a:lnTo>
                    <a:pt x="1435" y="236"/>
                  </a:lnTo>
                  <a:lnTo>
                    <a:pt x="1440" y="240"/>
                  </a:lnTo>
                  <a:lnTo>
                    <a:pt x="1444" y="237"/>
                  </a:lnTo>
                  <a:lnTo>
                    <a:pt x="1449" y="241"/>
                  </a:lnTo>
                  <a:lnTo>
                    <a:pt x="1453" y="239"/>
                  </a:lnTo>
                  <a:lnTo>
                    <a:pt x="1458" y="238"/>
                  </a:lnTo>
                  <a:lnTo>
                    <a:pt x="1462" y="239"/>
                  </a:lnTo>
                  <a:lnTo>
                    <a:pt x="1466" y="239"/>
                  </a:lnTo>
                  <a:lnTo>
                    <a:pt x="1470" y="239"/>
                  </a:lnTo>
                  <a:lnTo>
                    <a:pt x="1475" y="239"/>
                  </a:lnTo>
                  <a:lnTo>
                    <a:pt x="1479" y="241"/>
                  </a:lnTo>
                  <a:lnTo>
                    <a:pt x="1483" y="240"/>
                  </a:lnTo>
                  <a:lnTo>
                    <a:pt x="1488" y="238"/>
                  </a:lnTo>
                  <a:lnTo>
                    <a:pt x="1492" y="239"/>
                  </a:lnTo>
                  <a:lnTo>
                    <a:pt x="1497" y="237"/>
                  </a:lnTo>
                  <a:lnTo>
                    <a:pt x="1501" y="238"/>
                  </a:lnTo>
                  <a:lnTo>
                    <a:pt x="1506" y="239"/>
                  </a:lnTo>
                  <a:lnTo>
                    <a:pt x="1510" y="237"/>
                  </a:lnTo>
                  <a:lnTo>
                    <a:pt x="1514" y="240"/>
                  </a:lnTo>
                  <a:lnTo>
                    <a:pt x="1519" y="237"/>
                  </a:lnTo>
                  <a:lnTo>
                    <a:pt x="1523" y="239"/>
                  </a:lnTo>
                  <a:lnTo>
                    <a:pt x="1528" y="238"/>
                  </a:lnTo>
                  <a:lnTo>
                    <a:pt x="1532" y="239"/>
                  </a:lnTo>
                  <a:lnTo>
                    <a:pt x="1537" y="238"/>
                  </a:lnTo>
                  <a:lnTo>
                    <a:pt x="1541" y="240"/>
                  </a:lnTo>
                  <a:lnTo>
                    <a:pt x="1546" y="238"/>
                  </a:lnTo>
                  <a:lnTo>
                    <a:pt x="1550" y="238"/>
                  </a:lnTo>
                  <a:lnTo>
                    <a:pt x="1554" y="238"/>
                  </a:lnTo>
                  <a:lnTo>
                    <a:pt x="1559" y="235"/>
                  </a:lnTo>
                  <a:lnTo>
                    <a:pt x="1563" y="234"/>
                  </a:lnTo>
                  <a:lnTo>
                    <a:pt x="1568" y="235"/>
                  </a:lnTo>
                  <a:lnTo>
                    <a:pt x="1572" y="232"/>
                  </a:lnTo>
                  <a:lnTo>
                    <a:pt x="1577" y="226"/>
                  </a:lnTo>
                  <a:lnTo>
                    <a:pt x="1581" y="224"/>
                  </a:lnTo>
                  <a:lnTo>
                    <a:pt x="1585" y="225"/>
                  </a:lnTo>
                  <a:lnTo>
                    <a:pt x="1590" y="228"/>
                  </a:lnTo>
                  <a:lnTo>
                    <a:pt x="1594" y="233"/>
                  </a:lnTo>
                  <a:lnTo>
                    <a:pt x="1599" y="229"/>
                  </a:lnTo>
                  <a:lnTo>
                    <a:pt x="1603" y="219"/>
                  </a:lnTo>
                  <a:lnTo>
                    <a:pt x="1608" y="197"/>
                  </a:lnTo>
                  <a:lnTo>
                    <a:pt x="1612" y="190"/>
                  </a:lnTo>
                  <a:lnTo>
                    <a:pt x="1617" y="196"/>
                  </a:lnTo>
                  <a:lnTo>
                    <a:pt x="1621" y="210"/>
                  </a:lnTo>
                  <a:lnTo>
                    <a:pt x="1625" y="209"/>
                  </a:lnTo>
                  <a:lnTo>
                    <a:pt x="1630" y="201"/>
                  </a:lnTo>
                  <a:lnTo>
                    <a:pt x="1634" y="198"/>
                  </a:lnTo>
                  <a:lnTo>
                    <a:pt x="1639" y="153"/>
                  </a:lnTo>
                  <a:lnTo>
                    <a:pt x="1643" y="70"/>
                  </a:lnTo>
                  <a:lnTo>
                    <a:pt x="1648" y="0"/>
                  </a:lnTo>
                  <a:lnTo>
                    <a:pt x="1652" y="29"/>
                  </a:lnTo>
                  <a:lnTo>
                    <a:pt x="1657" y="109"/>
                  </a:lnTo>
                  <a:lnTo>
                    <a:pt x="1661" y="147"/>
                  </a:lnTo>
                  <a:lnTo>
                    <a:pt x="1665" y="171"/>
                  </a:lnTo>
                  <a:lnTo>
                    <a:pt x="1670" y="178"/>
                  </a:lnTo>
                  <a:lnTo>
                    <a:pt x="1675" y="191"/>
                  </a:lnTo>
                  <a:lnTo>
                    <a:pt x="1679" y="206"/>
                  </a:lnTo>
                  <a:lnTo>
                    <a:pt x="1683" y="217"/>
                  </a:lnTo>
                  <a:lnTo>
                    <a:pt x="1688" y="223"/>
                  </a:lnTo>
                  <a:lnTo>
                    <a:pt x="1692" y="230"/>
                  </a:lnTo>
                  <a:lnTo>
                    <a:pt x="1697" y="232"/>
                  </a:lnTo>
                  <a:lnTo>
                    <a:pt x="1701" y="231"/>
                  </a:lnTo>
                  <a:lnTo>
                    <a:pt x="1706" y="230"/>
                  </a:lnTo>
                  <a:lnTo>
                    <a:pt x="1710" y="231"/>
                  </a:lnTo>
                  <a:lnTo>
                    <a:pt x="1715" y="227"/>
                  </a:lnTo>
                  <a:lnTo>
                    <a:pt x="1719" y="227"/>
                  </a:lnTo>
                  <a:lnTo>
                    <a:pt x="1724" y="231"/>
                  </a:lnTo>
                  <a:lnTo>
                    <a:pt x="1728" y="232"/>
                  </a:lnTo>
                  <a:lnTo>
                    <a:pt x="1732" y="232"/>
                  </a:lnTo>
                  <a:lnTo>
                    <a:pt x="1737" y="233"/>
                  </a:lnTo>
                  <a:lnTo>
                    <a:pt x="1741" y="236"/>
                  </a:lnTo>
                  <a:lnTo>
                    <a:pt x="1746" y="235"/>
                  </a:lnTo>
                  <a:lnTo>
                    <a:pt x="1750" y="236"/>
                  </a:lnTo>
                  <a:lnTo>
                    <a:pt x="1755" y="237"/>
                  </a:lnTo>
                  <a:lnTo>
                    <a:pt x="1759" y="238"/>
                  </a:lnTo>
                  <a:lnTo>
                    <a:pt x="1764" y="237"/>
                  </a:lnTo>
                  <a:lnTo>
                    <a:pt x="1768" y="237"/>
                  </a:lnTo>
                  <a:lnTo>
                    <a:pt x="1773" y="236"/>
                  </a:lnTo>
                  <a:lnTo>
                    <a:pt x="1778" y="234"/>
                  </a:lnTo>
                  <a:lnTo>
                    <a:pt x="1782" y="233"/>
                  </a:lnTo>
                  <a:lnTo>
                    <a:pt x="1787" y="235"/>
                  </a:lnTo>
                  <a:lnTo>
                    <a:pt x="1791" y="237"/>
                  </a:lnTo>
                  <a:lnTo>
                    <a:pt x="1796" y="238"/>
                  </a:lnTo>
                  <a:lnTo>
                    <a:pt x="1801" y="236"/>
                  </a:lnTo>
                  <a:lnTo>
                    <a:pt x="1805" y="238"/>
                  </a:lnTo>
                  <a:lnTo>
                    <a:pt x="1810" y="238"/>
                  </a:lnTo>
                  <a:lnTo>
                    <a:pt x="1815" y="239"/>
                  </a:lnTo>
                  <a:lnTo>
                    <a:pt x="1819" y="239"/>
                  </a:lnTo>
                  <a:lnTo>
                    <a:pt x="1824" y="238"/>
                  </a:lnTo>
                  <a:lnTo>
                    <a:pt x="1828" y="239"/>
                  </a:lnTo>
                  <a:lnTo>
                    <a:pt x="1833" y="238"/>
                  </a:lnTo>
                  <a:lnTo>
                    <a:pt x="1837" y="238"/>
                  </a:lnTo>
                  <a:lnTo>
                    <a:pt x="1842" y="239"/>
                  </a:lnTo>
                  <a:lnTo>
                    <a:pt x="1847" y="239"/>
                  </a:lnTo>
                  <a:lnTo>
                    <a:pt x="1851" y="240"/>
                  </a:lnTo>
                  <a:lnTo>
                    <a:pt x="1856" y="237"/>
                  </a:lnTo>
                  <a:lnTo>
                    <a:pt x="1860" y="235"/>
                  </a:lnTo>
                  <a:lnTo>
                    <a:pt x="1865" y="231"/>
                  </a:lnTo>
                  <a:lnTo>
                    <a:pt x="1870" y="234"/>
                  </a:lnTo>
                  <a:lnTo>
                    <a:pt x="1875" y="235"/>
                  </a:lnTo>
                  <a:lnTo>
                    <a:pt x="1879" y="237"/>
                  </a:lnTo>
                  <a:lnTo>
                    <a:pt x="1884" y="236"/>
                  </a:lnTo>
                  <a:lnTo>
                    <a:pt x="1889" y="236"/>
                  </a:lnTo>
                  <a:lnTo>
                    <a:pt x="1893" y="231"/>
                  </a:lnTo>
                  <a:lnTo>
                    <a:pt x="1898" y="228"/>
                  </a:lnTo>
                  <a:lnTo>
                    <a:pt x="1903" y="230"/>
                  </a:lnTo>
                  <a:lnTo>
                    <a:pt x="1907" y="232"/>
                  </a:lnTo>
                  <a:lnTo>
                    <a:pt x="1912" y="235"/>
                  </a:lnTo>
                  <a:lnTo>
                    <a:pt x="1916" y="236"/>
                  </a:lnTo>
                  <a:lnTo>
                    <a:pt x="1921" y="236"/>
                  </a:lnTo>
                  <a:lnTo>
                    <a:pt x="1926" y="237"/>
                  </a:lnTo>
                  <a:lnTo>
                    <a:pt x="1930" y="237"/>
                  </a:lnTo>
                  <a:lnTo>
                    <a:pt x="1935" y="238"/>
                  </a:lnTo>
                  <a:lnTo>
                    <a:pt x="1940" y="239"/>
                  </a:lnTo>
                  <a:lnTo>
                    <a:pt x="1945" y="240"/>
                  </a:lnTo>
                  <a:lnTo>
                    <a:pt x="1949" y="239"/>
                  </a:lnTo>
                  <a:lnTo>
                    <a:pt x="1954" y="240"/>
                  </a:lnTo>
                  <a:lnTo>
                    <a:pt x="1959" y="240"/>
                  </a:lnTo>
                  <a:lnTo>
                    <a:pt x="1963" y="238"/>
                  </a:lnTo>
                  <a:lnTo>
                    <a:pt x="1968" y="239"/>
                  </a:lnTo>
                  <a:lnTo>
                    <a:pt x="1973" y="241"/>
                  </a:lnTo>
                  <a:lnTo>
                    <a:pt x="1977" y="239"/>
                  </a:lnTo>
                  <a:lnTo>
                    <a:pt x="1982" y="239"/>
                  </a:lnTo>
                  <a:lnTo>
                    <a:pt x="1986" y="238"/>
                  </a:lnTo>
                  <a:lnTo>
                    <a:pt x="1991" y="239"/>
                  </a:lnTo>
                  <a:lnTo>
                    <a:pt x="1996" y="240"/>
                  </a:lnTo>
                  <a:lnTo>
                    <a:pt x="2000" y="239"/>
                  </a:lnTo>
                  <a:lnTo>
                    <a:pt x="2005" y="239"/>
                  </a:lnTo>
                  <a:lnTo>
                    <a:pt x="2009" y="240"/>
                  </a:lnTo>
                  <a:lnTo>
                    <a:pt x="2014" y="241"/>
                  </a:lnTo>
                  <a:lnTo>
                    <a:pt x="2019" y="240"/>
                  </a:lnTo>
                  <a:lnTo>
                    <a:pt x="2024" y="239"/>
                  </a:lnTo>
                  <a:lnTo>
                    <a:pt x="2028" y="240"/>
                  </a:lnTo>
                  <a:lnTo>
                    <a:pt x="2033" y="240"/>
                  </a:lnTo>
                  <a:lnTo>
                    <a:pt x="2037" y="241"/>
                  </a:lnTo>
                  <a:lnTo>
                    <a:pt x="2042" y="239"/>
                  </a:lnTo>
                  <a:lnTo>
                    <a:pt x="2047" y="240"/>
                  </a:lnTo>
                  <a:lnTo>
                    <a:pt x="2052" y="240"/>
                  </a:lnTo>
                  <a:lnTo>
                    <a:pt x="2056" y="239"/>
                  </a:lnTo>
                  <a:lnTo>
                    <a:pt x="2061" y="239"/>
                  </a:lnTo>
                  <a:lnTo>
                    <a:pt x="2066" y="240"/>
                  </a:lnTo>
                  <a:lnTo>
                    <a:pt x="2070" y="240"/>
                  </a:lnTo>
                  <a:lnTo>
                    <a:pt x="2075" y="239"/>
                  </a:lnTo>
                  <a:lnTo>
                    <a:pt x="2079" y="241"/>
                  </a:lnTo>
                  <a:lnTo>
                    <a:pt x="2084" y="239"/>
                  </a:lnTo>
                  <a:lnTo>
                    <a:pt x="2088" y="240"/>
                  </a:lnTo>
                  <a:lnTo>
                    <a:pt x="2093" y="239"/>
                  </a:lnTo>
                  <a:lnTo>
                    <a:pt x="2098" y="239"/>
                  </a:lnTo>
                  <a:lnTo>
                    <a:pt x="2102" y="240"/>
                  </a:lnTo>
                  <a:lnTo>
                    <a:pt x="2107" y="239"/>
                  </a:lnTo>
                  <a:lnTo>
                    <a:pt x="2111" y="240"/>
                  </a:lnTo>
                  <a:lnTo>
                    <a:pt x="2116" y="239"/>
                  </a:lnTo>
                  <a:lnTo>
                    <a:pt x="2120" y="240"/>
                  </a:lnTo>
                  <a:lnTo>
                    <a:pt x="2125" y="236"/>
                  </a:lnTo>
                  <a:lnTo>
                    <a:pt x="2130" y="229"/>
                  </a:lnTo>
                  <a:lnTo>
                    <a:pt x="2134" y="216"/>
                  </a:lnTo>
                  <a:lnTo>
                    <a:pt x="2139" y="214"/>
                  </a:lnTo>
                  <a:lnTo>
                    <a:pt x="2143" y="222"/>
                  </a:lnTo>
                  <a:lnTo>
                    <a:pt x="2148" y="229"/>
                  </a:lnTo>
                  <a:lnTo>
                    <a:pt x="2152" y="231"/>
                  </a:lnTo>
                  <a:lnTo>
                    <a:pt x="2157" y="232"/>
                  </a:lnTo>
                  <a:lnTo>
                    <a:pt x="2161" y="233"/>
                  </a:lnTo>
                  <a:lnTo>
                    <a:pt x="2166" y="234"/>
                  </a:lnTo>
                  <a:lnTo>
                    <a:pt x="2170" y="235"/>
                  </a:lnTo>
                  <a:lnTo>
                    <a:pt x="2174" y="235"/>
                  </a:lnTo>
                  <a:lnTo>
                    <a:pt x="2179" y="239"/>
                  </a:lnTo>
                  <a:lnTo>
                    <a:pt x="2183" y="239"/>
                  </a:lnTo>
                  <a:lnTo>
                    <a:pt x="2188" y="239"/>
                  </a:lnTo>
                  <a:lnTo>
                    <a:pt x="2192" y="240"/>
                  </a:lnTo>
                  <a:lnTo>
                    <a:pt x="2197" y="238"/>
                  </a:lnTo>
                  <a:lnTo>
                    <a:pt x="2201" y="239"/>
                  </a:lnTo>
                  <a:lnTo>
                    <a:pt x="2206" y="239"/>
                  </a:lnTo>
                  <a:lnTo>
                    <a:pt x="2210" y="239"/>
                  </a:lnTo>
                  <a:lnTo>
                    <a:pt x="2215" y="240"/>
                  </a:lnTo>
                  <a:lnTo>
                    <a:pt x="2220" y="241"/>
                  </a:lnTo>
                  <a:lnTo>
                    <a:pt x="2224" y="239"/>
                  </a:lnTo>
                  <a:lnTo>
                    <a:pt x="2229" y="240"/>
                  </a:lnTo>
                  <a:lnTo>
                    <a:pt x="2233" y="240"/>
                  </a:lnTo>
                  <a:lnTo>
                    <a:pt x="2238" y="239"/>
                  </a:lnTo>
                  <a:lnTo>
                    <a:pt x="2242" y="240"/>
                  </a:lnTo>
                  <a:lnTo>
                    <a:pt x="2247" y="241"/>
                  </a:lnTo>
                  <a:lnTo>
                    <a:pt x="2251" y="240"/>
                  </a:lnTo>
                  <a:lnTo>
                    <a:pt x="2256" y="239"/>
                  </a:lnTo>
                  <a:lnTo>
                    <a:pt x="2261" y="241"/>
                  </a:lnTo>
                  <a:lnTo>
                    <a:pt x="2265" y="240"/>
                  </a:lnTo>
                  <a:lnTo>
                    <a:pt x="2270" y="240"/>
                  </a:lnTo>
                  <a:lnTo>
                    <a:pt x="2274" y="240"/>
                  </a:lnTo>
                  <a:lnTo>
                    <a:pt x="2278" y="240"/>
                  </a:lnTo>
                  <a:lnTo>
                    <a:pt x="2283" y="240"/>
                  </a:lnTo>
                  <a:lnTo>
                    <a:pt x="2288" y="240"/>
                  </a:lnTo>
                  <a:lnTo>
                    <a:pt x="2292" y="240"/>
                  </a:lnTo>
                  <a:lnTo>
                    <a:pt x="2297" y="240"/>
                  </a:lnTo>
                  <a:lnTo>
                    <a:pt x="2301" y="240"/>
                  </a:lnTo>
                  <a:lnTo>
                    <a:pt x="2306" y="239"/>
                  </a:lnTo>
                  <a:lnTo>
                    <a:pt x="2310" y="241"/>
                  </a:lnTo>
                  <a:lnTo>
                    <a:pt x="2315" y="240"/>
                  </a:lnTo>
                  <a:lnTo>
                    <a:pt x="2319" y="241"/>
                  </a:lnTo>
                  <a:lnTo>
                    <a:pt x="2324" y="241"/>
                  </a:lnTo>
                  <a:lnTo>
                    <a:pt x="2329" y="240"/>
                  </a:lnTo>
                  <a:lnTo>
                    <a:pt x="2333" y="241"/>
                  </a:lnTo>
                  <a:lnTo>
                    <a:pt x="2338" y="240"/>
                  </a:lnTo>
                  <a:lnTo>
                    <a:pt x="2342" y="240"/>
                  </a:lnTo>
                  <a:lnTo>
                    <a:pt x="2347" y="241"/>
                  </a:lnTo>
                  <a:lnTo>
                    <a:pt x="2351" y="240"/>
                  </a:lnTo>
                  <a:lnTo>
                    <a:pt x="2356" y="241"/>
                  </a:lnTo>
                  <a:lnTo>
                    <a:pt x="2360" y="240"/>
                  </a:lnTo>
                  <a:lnTo>
                    <a:pt x="2365" y="241"/>
                  </a:lnTo>
                  <a:lnTo>
                    <a:pt x="2369" y="241"/>
                  </a:lnTo>
                  <a:lnTo>
                    <a:pt x="2374" y="240"/>
                  </a:lnTo>
                  <a:lnTo>
                    <a:pt x="2378" y="240"/>
                  </a:lnTo>
                  <a:lnTo>
                    <a:pt x="2383" y="241"/>
                  </a:lnTo>
                  <a:lnTo>
                    <a:pt x="2387" y="240"/>
                  </a:lnTo>
                  <a:lnTo>
                    <a:pt x="2392" y="240"/>
                  </a:lnTo>
                  <a:lnTo>
                    <a:pt x="2396" y="240"/>
                  </a:lnTo>
                  <a:lnTo>
                    <a:pt x="2401" y="240"/>
                  </a:lnTo>
                  <a:lnTo>
                    <a:pt x="2406" y="240"/>
                  </a:lnTo>
                  <a:lnTo>
                    <a:pt x="2410" y="240"/>
                  </a:lnTo>
                  <a:lnTo>
                    <a:pt x="2415" y="240"/>
                  </a:lnTo>
                  <a:lnTo>
                    <a:pt x="2420" y="241"/>
                  </a:lnTo>
                  <a:lnTo>
                    <a:pt x="2424" y="240"/>
                  </a:lnTo>
                  <a:lnTo>
                    <a:pt x="2429" y="241"/>
                  </a:lnTo>
                  <a:lnTo>
                    <a:pt x="2433" y="241"/>
                  </a:lnTo>
                  <a:lnTo>
                    <a:pt x="2438" y="240"/>
                  </a:lnTo>
                  <a:lnTo>
                    <a:pt x="2443" y="240"/>
                  </a:lnTo>
                  <a:lnTo>
                    <a:pt x="2447" y="241"/>
                  </a:lnTo>
                  <a:lnTo>
                    <a:pt x="2452" y="240"/>
                  </a:lnTo>
                  <a:lnTo>
                    <a:pt x="2456" y="241"/>
                  </a:lnTo>
                  <a:lnTo>
                    <a:pt x="2461" y="241"/>
                  </a:lnTo>
                  <a:lnTo>
                    <a:pt x="2465" y="241"/>
                  </a:lnTo>
                  <a:lnTo>
                    <a:pt x="2470" y="240"/>
                  </a:lnTo>
                  <a:lnTo>
                    <a:pt x="2474" y="240"/>
                  </a:lnTo>
                  <a:lnTo>
                    <a:pt x="2479" y="241"/>
                  </a:lnTo>
                  <a:lnTo>
                    <a:pt x="2484" y="240"/>
                  </a:lnTo>
                  <a:lnTo>
                    <a:pt x="2488" y="240"/>
                  </a:lnTo>
                  <a:lnTo>
                    <a:pt x="2493" y="241"/>
                  </a:lnTo>
                  <a:lnTo>
                    <a:pt x="2497" y="240"/>
                  </a:lnTo>
                  <a:lnTo>
                    <a:pt x="2502" y="240"/>
                  </a:lnTo>
                  <a:lnTo>
                    <a:pt x="2507" y="241"/>
                  </a:lnTo>
                  <a:lnTo>
                    <a:pt x="2511" y="240"/>
                  </a:lnTo>
                  <a:lnTo>
                    <a:pt x="2516" y="241"/>
                  </a:lnTo>
                  <a:lnTo>
                    <a:pt x="2520" y="241"/>
                  </a:lnTo>
                  <a:lnTo>
                    <a:pt x="2525" y="240"/>
                  </a:lnTo>
                  <a:lnTo>
                    <a:pt x="2530" y="241"/>
                  </a:lnTo>
                  <a:lnTo>
                    <a:pt x="2534" y="241"/>
                  </a:lnTo>
                  <a:lnTo>
                    <a:pt x="2539" y="240"/>
                  </a:lnTo>
                  <a:lnTo>
                    <a:pt x="2543" y="241"/>
                  </a:lnTo>
                  <a:lnTo>
                    <a:pt x="2548" y="240"/>
                  </a:lnTo>
                  <a:lnTo>
                    <a:pt x="2553" y="240"/>
                  </a:lnTo>
                  <a:lnTo>
                    <a:pt x="2557" y="241"/>
                  </a:lnTo>
                  <a:lnTo>
                    <a:pt x="2562" y="241"/>
                  </a:lnTo>
                  <a:lnTo>
                    <a:pt x="2566" y="240"/>
                  </a:lnTo>
                  <a:lnTo>
                    <a:pt x="2571" y="239"/>
                  </a:lnTo>
                  <a:lnTo>
                    <a:pt x="2576" y="240"/>
                  </a:lnTo>
                  <a:lnTo>
                    <a:pt x="2580" y="241"/>
                  </a:lnTo>
                  <a:lnTo>
                    <a:pt x="2585" y="241"/>
                  </a:lnTo>
                  <a:lnTo>
                    <a:pt x="2590" y="241"/>
                  </a:lnTo>
                  <a:lnTo>
                    <a:pt x="2594" y="240"/>
                  </a:lnTo>
                  <a:lnTo>
                    <a:pt x="2599" y="241"/>
                  </a:lnTo>
                  <a:lnTo>
                    <a:pt x="2603" y="241"/>
                  </a:lnTo>
                  <a:lnTo>
                    <a:pt x="2608" y="241"/>
                  </a:lnTo>
                  <a:lnTo>
                    <a:pt x="2612" y="241"/>
                  </a:lnTo>
                  <a:lnTo>
                    <a:pt x="2617" y="241"/>
                  </a:lnTo>
                  <a:lnTo>
                    <a:pt x="2621" y="240"/>
                  </a:lnTo>
                  <a:lnTo>
                    <a:pt x="2626" y="240"/>
                  </a:lnTo>
                  <a:lnTo>
                    <a:pt x="2630" y="240"/>
                  </a:lnTo>
                  <a:lnTo>
                    <a:pt x="2634" y="241"/>
                  </a:lnTo>
                  <a:lnTo>
                    <a:pt x="2639" y="240"/>
                  </a:lnTo>
                  <a:lnTo>
                    <a:pt x="2644" y="240"/>
                  </a:lnTo>
                  <a:lnTo>
                    <a:pt x="2648" y="241"/>
                  </a:lnTo>
                  <a:lnTo>
                    <a:pt x="2653" y="240"/>
                  </a:lnTo>
                  <a:lnTo>
                    <a:pt x="2657" y="241"/>
                  </a:lnTo>
                  <a:lnTo>
                    <a:pt x="2662" y="241"/>
                  </a:lnTo>
                  <a:lnTo>
                    <a:pt x="2666" y="240"/>
                  </a:lnTo>
                  <a:lnTo>
                    <a:pt x="2671" y="240"/>
                  </a:lnTo>
                  <a:lnTo>
                    <a:pt x="2676" y="241"/>
                  </a:lnTo>
                  <a:lnTo>
                    <a:pt x="2680" y="241"/>
                  </a:lnTo>
                  <a:lnTo>
                    <a:pt x="2685" y="241"/>
                  </a:lnTo>
                  <a:lnTo>
                    <a:pt x="2689" y="241"/>
                  </a:lnTo>
                  <a:lnTo>
                    <a:pt x="2694" y="241"/>
                  </a:lnTo>
                  <a:lnTo>
                    <a:pt x="2698" y="240"/>
                  </a:lnTo>
                  <a:lnTo>
                    <a:pt x="2703" y="240"/>
                  </a:lnTo>
                  <a:lnTo>
                    <a:pt x="2707" y="241"/>
                  </a:lnTo>
                  <a:lnTo>
                    <a:pt x="2712" y="241"/>
                  </a:lnTo>
                  <a:lnTo>
                    <a:pt x="2716" y="241"/>
                  </a:lnTo>
                  <a:lnTo>
                    <a:pt x="2721" y="240"/>
                  </a:lnTo>
                  <a:lnTo>
                    <a:pt x="2725" y="241"/>
                  </a:lnTo>
                  <a:lnTo>
                    <a:pt x="2730" y="241"/>
                  </a:lnTo>
                  <a:lnTo>
                    <a:pt x="2734" y="241"/>
                  </a:lnTo>
                  <a:lnTo>
                    <a:pt x="2739" y="241"/>
                  </a:lnTo>
                  <a:lnTo>
                    <a:pt x="2744" y="240"/>
                  </a:lnTo>
                  <a:lnTo>
                    <a:pt x="2748" y="241"/>
                  </a:lnTo>
                  <a:lnTo>
                    <a:pt x="2753" y="241"/>
                  </a:lnTo>
                  <a:lnTo>
                    <a:pt x="2757" y="241"/>
                  </a:lnTo>
                  <a:lnTo>
                    <a:pt x="2762" y="241"/>
                  </a:lnTo>
                  <a:lnTo>
                    <a:pt x="2766" y="240"/>
                  </a:lnTo>
                  <a:lnTo>
                    <a:pt x="2771" y="240"/>
                  </a:lnTo>
                  <a:lnTo>
                    <a:pt x="2775" y="241"/>
                  </a:lnTo>
                  <a:lnTo>
                    <a:pt x="2780" y="240"/>
                  </a:lnTo>
                  <a:lnTo>
                    <a:pt x="2784" y="241"/>
                  </a:lnTo>
                  <a:lnTo>
                    <a:pt x="2789" y="240"/>
                  </a:lnTo>
                  <a:lnTo>
                    <a:pt x="2793" y="241"/>
                  </a:lnTo>
                  <a:lnTo>
                    <a:pt x="2798" y="240"/>
                  </a:lnTo>
                  <a:lnTo>
                    <a:pt x="2802" y="241"/>
                  </a:lnTo>
                  <a:lnTo>
                    <a:pt x="2807" y="241"/>
                  </a:lnTo>
                  <a:lnTo>
                    <a:pt x="2811" y="240"/>
                  </a:lnTo>
                  <a:lnTo>
                    <a:pt x="2816" y="240"/>
                  </a:lnTo>
                  <a:lnTo>
                    <a:pt x="2820" y="241"/>
                  </a:lnTo>
                  <a:lnTo>
                    <a:pt x="2825" y="240"/>
                  </a:lnTo>
                  <a:lnTo>
                    <a:pt x="2829" y="241"/>
                  </a:lnTo>
                  <a:lnTo>
                    <a:pt x="2833" y="240"/>
                  </a:lnTo>
                  <a:lnTo>
                    <a:pt x="2838" y="241"/>
                  </a:lnTo>
                  <a:lnTo>
                    <a:pt x="2842" y="240"/>
                  </a:lnTo>
                  <a:lnTo>
                    <a:pt x="2847" y="240"/>
                  </a:lnTo>
                  <a:lnTo>
                    <a:pt x="2851" y="240"/>
                  </a:lnTo>
                  <a:lnTo>
                    <a:pt x="2856" y="240"/>
                  </a:lnTo>
                  <a:lnTo>
                    <a:pt x="2860" y="241"/>
                  </a:lnTo>
                  <a:lnTo>
                    <a:pt x="2865" y="241"/>
                  </a:lnTo>
                  <a:lnTo>
                    <a:pt x="2870" y="240"/>
                  </a:lnTo>
                  <a:lnTo>
                    <a:pt x="2874" y="240"/>
                  </a:lnTo>
                  <a:lnTo>
                    <a:pt x="2879" y="241"/>
                  </a:lnTo>
                  <a:lnTo>
                    <a:pt x="2883" y="241"/>
                  </a:lnTo>
                  <a:lnTo>
                    <a:pt x="2888" y="240"/>
                  </a:lnTo>
                  <a:lnTo>
                    <a:pt x="2892" y="241"/>
                  </a:lnTo>
                  <a:lnTo>
                    <a:pt x="2897" y="240"/>
                  </a:lnTo>
                  <a:lnTo>
                    <a:pt x="2901" y="241"/>
                  </a:lnTo>
                  <a:lnTo>
                    <a:pt x="2906" y="241"/>
                  </a:lnTo>
                  <a:lnTo>
                    <a:pt x="2911" y="241"/>
                  </a:lnTo>
                  <a:lnTo>
                    <a:pt x="2915" y="240"/>
                  </a:lnTo>
                  <a:lnTo>
                    <a:pt x="2920" y="240"/>
                  </a:lnTo>
                  <a:lnTo>
                    <a:pt x="2924" y="241"/>
                  </a:lnTo>
                  <a:lnTo>
                    <a:pt x="2929" y="240"/>
                  </a:lnTo>
                  <a:lnTo>
                    <a:pt x="2933" y="241"/>
                  </a:lnTo>
                  <a:lnTo>
                    <a:pt x="2938" y="240"/>
                  </a:lnTo>
                  <a:lnTo>
                    <a:pt x="2943" y="240"/>
                  </a:lnTo>
                  <a:lnTo>
                    <a:pt x="2947" y="240"/>
                  </a:lnTo>
                  <a:lnTo>
                    <a:pt x="2952" y="241"/>
                  </a:lnTo>
                  <a:lnTo>
                    <a:pt x="2956" y="240"/>
                  </a:lnTo>
                  <a:lnTo>
                    <a:pt x="2961" y="240"/>
                  </a:lnTo>
                  <a:lnTo>
                    <a:pt x="2965" y="241"/>
                  </a:lnTo>
                  <a:lnTo>
                    <a:pt x="2970" y="241"/>
                  </a:lnTo>
                  <a:lnTo>
                    <a:pt x="2975" y="241"/>
                  </a:lnTo>
                  <a:lnTo>
                    <a:pt x="2979" y="240"/>
                  </a:lnTo>
                  <a:lnTo>
                    <a:pt x="2984" y="241"/>
                  </a:lnTo>
                  <a:lnTo>
                    <a:pt x="2988" y="240"/>
                  </a:lnTo>
                  <a:lnTo>
                    <a:pt x="2993" y="241"/>
                  </a:lnTo>
                  <a:lnTo>
                    <a:pt x="2997" y="241"/>
                  </a:lnTo>
                  <a:lnTo>
                    <a:pt x="3002" y="241"/>
                  </a:lnTo>
                  <a:lnTo>
                    <a:pt x="3006" y="241"/>
                  </a:lnTo>
                  <a:lnTo>
                    <a:pt x="3011" y="240"/>
                  </a:lnTo>
                  <a:lnTo>
                    <a:pt x="3015" y="241"/>
                  </a:lnTo>
                  <a:lnTo>
                    <a:pt x="3020" y="240"/>
                  </a:lnTo>
                  <a:lnTo>
                    <a:pt x="3024" y="241"/>
                  </a:lnTo>
                  <a:lnTo>
                    <a:pt x="3029" y="241"/>
                  </a:lnTo>
                  <a:lnTo>
                    <a:pt x="3033" y="240"/>
                  </a:lnTo>
                  <a:lnTo>
                    <a:pt x="3038" y="240"/>
                  </a:lnTo>
                  <a:lnTo>
                    <a:pt x="3043" y="240"/>
                  </a:lnTo>
                  <a:lnTo>
                    <a:pt x="3047" y="241"/>
                  </a:lnTo>
                  <a:lnTo>
                    <a:pt x="3051" y="241"/>
                  </a:lnTo>
                  <a:lnTo>
                    <a:pt x="3056" y="239"/>
                  </a:lnTo>
                  <a:lnTo>
                    <a:pt x="3060" y="241"/>
                  </a:lnTo>
                  <a:lnTo>
                    <a:pt x="3065" y="239"/>
                  </a:lnTo>
                  <a:lnTo>
                    <a:pt x="3069" y="240"/>
                  </a:lnTo>
                  <a:lnTo>
                    <a:pt x="3074" y="241"/>
                  </a:lnTo>
                  <a:lnTo>
                    <a:pt x="3078" y="240"/>
                  </a:lnTo>
                  <a:lnTo>
                    <a:pt x="3083" y="241"/>
                  </a:lnTo>
                  <a:lnTo>
                    <a:pt x="3087" y="241"/>
                  </a:lnTo>
                  <a:lnTo>
                    <a:pt x="3091" y="240"/>
                  </a:lnTo>
                  <a:lnTo>
                    <a:pt x="3096" y="241"/>
                  </a:lnTo>
                  <a:lnTo>
                    <a:pt x="3100" y="241"/>
                  </a:lnTo>
                  <a:lnTo>
                    <a:pt x="3105" y="241"/>
                  </a:lnTo>
                  <a:lnTo>
                    <a:pt x="3109" y="240"/>
                  </a:lnTo>
                  <a:lnTo>
                    <a:pt x="3114" y="241"/>
                  </a:lnTo>
                  <a:lnTo>
                    <a:pt x="3118" y="241"/>
                  </a:lnTo>
                  <a:lnTo>
                    <a:pt x="3123" y="240"/>
                  </a:lnTo>
                  <a:lnTo>
                    <a:pt x="3127" y="240"/>
                  </a:lnTo>
                  <a:lnTo>
                    <a:pt x="3132" y="241"/>
                  </a:lnTo>
                  <a:lnTo>
                    <a:pt x="3136" y="241"/>
                  </a:lnTo>
                  <a:lnTo>
                    <a:pt x="3141" y="241"/>
                  </a:lnTo>
                  <a:lnTo>
                    <a:pt x="3145" y="241"/>
                  </a:lnTo>
                  <a:lnTo>
                    <a:pt x="3150" y="241"/>
                  </a:lnTo>
                  <a:lnTo>
                    <a:pt x="3154" y="241"/>
                  </a:lnTo>
                  <a:lnTo>
                    <a:pt x="3159" y="240"/>
                  </a:lnTo>
                  <a:lnTo>
                    <a:pt x="3163" y="241"/>
                  </a:lnTo>
                  <a:lnTo>
                    <a:pt x="3168" y="241"/>
                  </a:lnTo>
                  <a:lnTo>
                    <a:pt x="3172" y="241"/>
                  </a:lnTo>
                  <a:lnTo>
                    <a:pt x="3177" y="241"/>
                  </a:lnTo>
                  <a:lnTo>
                    <a:pt x="3181" y="241"/>
                  </a:lnTo>
                  <a:lnTo>
                    <a:pt x="3186" y="240"/>
                  </a:lnTo>
                  <a:lnTo>
                    <a:pt x="3190" y="241"/>
                  </a:lnTo>
                  <a:lnTo>
                    <a:pt x="3195" y="241"/>
                  </a:lnTo>
                  <a:lnTo>
                    <a:pt x="3199" y="241"/>
                  </a:lnTo>
                  <a:lnTo>
                    <a:pt x="3203" y="241"/>
                  </a:lnTo>
                  <a:lnTo>
                    <a:pt x="3208" y="241"/>
                  </a:lnTo>
                  <a:lnTo>
                    <a:pt x="3212" y="240"/>
                  </a:lnTo>
                  <a:lnTo>
                    <a:pt x="3217" y="241"/>
                  </a:lnTo>
                  <a:lnTo>
                    <a:pt x="3221" y="241"/>
                  </a:lnTo>
                  <a:lnTo>
                    <a:pt x="3226" y="240"/>
                  </a:lnTo>
                  <a:lnTo>
                    <a:pt x="3230" y="241"/>
                  </a:lnTo>
                  <a:lnTo>
                    <a:pt x="3234" y="240"/>
                  </a:lnTo>
                  <a:lnTo>
                    <a:pt x="3239" y="241"/>
                  </a:lnTo>
                  <a:lnTo>
                    <a:pt x="3243" y="240"/>
                  </a:lnTo>
                  <a:lnTo>
                    <a:pt x="3248" y="241"/>
                  </a:lnTo>
                  <a:lnTo>
                    <a:pt x="3252" y="241"/>
                  </a:lnTo>
                  <a:lnTo>
                    <a:pt x="3257" y="241"/>
                  </a:lnTo>
                  <a:lnTo>
                    <a:pt x="3261" y="241"/>
                  </a:lnTo>
                  <a:lnTo>
                    <a:pt x="3266" y="240"/>
                  </a:lnTo>
                  <a:lnTo>
                    <a:pt x="3270" y="241"/>
                  </a:lnTo>
                  <a:lnTo>
                    <a:pt x="3274" y="240"/>
                  </a:lnTo>
                  <a:lnTo>
                    <a:pt x="3279" y="241"/>
                  </a:lnTo>
                  <a:lnTo>
                    <a:pt x="3284" y="241"/>
                  </a:lnTo>
                  <a:lnTo>
                    <a:pt x="3288" y="241"/>
                  </a:lnTo>
                  <a:lnTo>
                    <a:pt x="3292" y="241"/>
                  </a:lnTo>
                  <a:lnTo>
                    <a:pt x="3297" y="241"/>
                  </a:lnTo>
                  <a:lnTo>
                    <a:pt x="3301" y="241"/>
                  </a:lnTo>
                  <a:lnTo>
                    <a:pt x="3306" y="240"/>
                  </a:lnTo>
                  <a:lnTo>
                    <a:pt x="3310" y="241"/>
                  </a:lnTo>
                  <a:lnTo>
                    <a:pt x="3315" y="241"/>
                  </a:lnTo>
                  <a:lnTo>
                    <a:pt x="3319" y="240"/>
                  </a:lnTo>
                  <a:lnTo>
                    <a:pt x="3324" y="241"/>
                  </a:lnTo>
                  <a:lnTo>
                    <a:pt x="3328" y="241"/>
                  </a:lnTo>
                  <a:lnTo>
                    <a:pt x="3333" y="241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77C1264D-B3C2-9EE1-92CC-E7D97AD80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3" y="3224"/>
              <a:ext cx="3017" cy="4"/>
            </a:xfrm>
            <a:custGeom>
              <a:avLst/>
              <a:gdLst>
                <a:gd name="T0" fmla="*/ 45 w 3017"/>
                <a:gd name="T1" fmla="*/ 4 h 4"/>
                <a:gd name="T2" fmla="*/ 94 w 3017"/>
                <a:gd name="T3" fmla="*/ 3 h 4"/>
                <a:gd name="T4" fmla="*/ 143 w 3017"/>
                <a:gd name="T5" fmla="*/ 4 h 4"/>
                <a:gd name="T6" fmla="*/ 192 w 3017"/>
                <a:gd name="T7" fmla="*/ 4 h 4"/>
                <a:gd name="T8" fmla="*/ 241 w 3017"/>
                <a:gd name="T9" fmla="*/ 3 h 4"/>
                <a:gd name="T10" fmla="*/ 291 w 3017"/>
                <a:gd name="T11" fmla="*/ 4 h 4"/>
                <a:gd name="T12" fmla="*/ 340 w 3017"/>
                <a:gd name="T13" fmla="*/ 4 h 4"/>
                <a:gd name="T14" fmla="*/ 388 w 3017"/>
                <a:gd name="T15" fmla="*/ 4 h 4"/>
                <a:gd name="T16" fmla="*/ 437 w 3017"/>
                <a:gd name="T17" fmla="*/ 3 h 4"/>
                <a:gd name="T18" fmla="*/ 486 w 3017"/>
                <a:gd name="T19" fmla="*/ 4 h 4"/>
                <a:gd name="T20" fmla="*/ 535 w 3017"/>
                <a:gd name="T21" fmla="*/ 4 h 4"/>
                <a:gd name="T22" fmla="*/ 584 w 3017"/>
                <a:gd name="T23" fmla="*/ 3 h 4"/>
                <a:gd name="T24" fmla="*/ 634 w 3017"/>
                <a:gd name="T25" fmla="*/ 4 h 4"/>
                <a:gd name="T26" fmla="*/ 683 w 3017"/>
                <a:gd name="T27" fmla="*/ 4 h 4"/>
                <a:gd name="T28" fmla="*/ 732 w 3017"/>
                <a:gd name="T29" fmla="*/ 4 h 4"/>
                <a:gd name="T30" fmla="*/ 780 w 3017"/>
                <a:gd name="T31" fmla="*/ 3 h 4"/>
                <a:gd name="T32" fmla="*/ 829 w 3017"/>
                <a:gd name="T33" fmla="*/ 3 h 4"/>
                <a:gd name="T34" fmla="*/ 878 w 3017"/>
                <a:gd name="T35" fmla="*/ 3 h 4"/>
                <a:gd name="T36" fmla="*/ 926 w 3017"/>
                <a:gd name="T37" fmla="*/ 4 h 4"/>
                <a:gd name="T38" fmla="*/ 975 w 3017"/>
                <a:gd name="T39" fmla="*/ 3 h 4"/>
                <a:gd name="T40" fmla="*/ 1024 w 3017"/>
                <a:gd name="T41" fmla="*/ 3 h 4"/>
                <a:gd name="T42" fmla="*/ 1072 w 3017"/>
                <a:gd name="T43" fmla="*/ 4 h 4"/>
                <a:gd name="T44" fmla="*/ 1120 w 3017"/>
                <a:gd name="T45" fmla="*/ 4 h 4"/>
                <a:gd name="T46" fmla="*/ 1168 w 3017"/>
                <a:gd name="T47" fmla="*/ 3 h 4"/>
                <a:gd name="T48" fmla="*/ 1215 w 3017"/>
                <a:gd name="T49" fmla="*/ 4 h 4"/>
                <a:gd name="T50" fmla="*/ 1264 w 3017"/>
                <a:gd name="T51" fmla="*/ 4 h 4"/>
                <a:gd name="T52" fmla="*/ 1312 w 3017"/>
                <a:gd name="T53" fmla="*/ 4 h 4"/>
                <a:gd name="T54" fmla="*/ 1360 w 3017"/>
                <a:gd name="T55" fmla="*/ 3 h 4"/>
                <a:gd name="T56" fmla="*/ 1408 w 3017"/>
                <a:gd name="T57" fmla="*/ 4 h 4"/>
                <a:gd name="T58" fmla="*/ 1455 w 3017"/>
                <a:gd name="T59" fmla="*/ 4 h 4"/>
                <a:gd name="T60" fmla="*/ 1503 w 3017"/>
                <a:gd name="T61" fmla="*/ 3 h 4"/>
                <a:gd name="T62" fmla="*/ 1551 w 3017"/>
                <a:gd name="T63" fmla="*/ 3 h 4"/>
                <a:gd name="T64" fmla="*/ 1599 w 3017"/>
                <a:gd name="T65" fmla="*/ 4 h 4"/>
                <a:gd name="T66" fmla="*/ 1646 w 3017"/>
                <a:gd name="T67" fmla="*/ 4 h 4"/>
                <a:gd name="T68" fmla="*/ 1693 w 3017"/>
                <a:gd name="T69" fmla="*/ 3 h 4"/>
                <a:gd name="T70" fmla="*/ 1740 w 3017"/>
                <a:gd name="T71" fmla="*/ 3 h 4"/>
                <a:gd name="T72" fmla="*/ 1788 w 3017"/>
                <a:gd name="T73" fmla="*/ 4 h 4"/>
                <a:gd name="T74" fmla="*/ 1835 w 3017"/>
                <a:gd name="T75" fmla="*/ 3 h 4"/>
                <a:gd name="T76" fmla="*/ 1882 w 3017"/>
                <a:gd name="T77" fmla="*/ 3 h 4"/>
                <a:gd name="T78" fmla="*/ 1930 w 3017"/>
                <a:gd name="T79" fmla="*/ 4 h 4"/>
                <a:gd name="T80" fmla="*/ 1977 w 3017"/>
                <a:gd name="T81" fmla="*/ 3 h 4"/>
                <a:gd name="T82" fmla="*/ 2025 w 3017"/>
                <a:gd name="T83" fmla="*/ 3 h 4"/>
                <a:gd name="T84" fmla="*/ 2071 w 3017"/>
                <a:gd name="T85" fmla="*/ 3 h 4"/>
                <a:gd name="T86" fmla="*/ 2118 w 3017"/>
                <a:gd name="T87" fmla="*/ 3 h 4"/>
                <a:gd name="T88" fmla="*/ 2165 w 3017"/>
                <a:gd name="T89" fmla="*/ 2 h 4"/>
                <a:gd name="T90" fmla="*/ 2212 w 3017"/>
                <a:gd name="T91" fmla="*/ 3 h 4"/>
                <a:gd name="T92" fmla="*/ 2259 w 3017"/>
                <a:gd name="T93" fmla="*/ 3 h 4"/>
                <a:gd name="T94" fmla="*/ 2306 w 3017"/>
                <a:gd name="T95" fmla="*/ 3 h 4"/>
                <a:gd name="T96" fmla="*/ 2353 w 3017"/>
                <a:gd name="T97" fmla="*/ 4 h 4"/>
                <a:gd name="T98" fmla="*/ 2399 w 3017"/>
                <a:gd name="T99" fmla="*/ 3 h 4"/>
                <a:gd name="T100" fmla="*/ 2446 w 3017"/>
                <a:gd name="T101" fmla="*/ 4 h 4"/>
                <a:gd name="T102" fmla="*/ 2493 w 3017"/>
                <a:gd name="T103" fmla="*/ 3 h 4"/>
                <a:gd name="T104" fmla="*/ 2540 w 3017"/>
                <a:gd name="T105" fmla="*/ 2 h 4"/>
                <a:gd name="T106" fmla="*/ 2587 w 3017"/>
                <a:gd name="T107" fmla="*/ 3 h 4"/>
                <a:gd name="T108" fmla="*/ 2634 w 3017"/>
                <a:gd name="T109" fmla="*/ 2 h 4"/>
                <a:gd name="T110" fmla="*/ 2681 w 3017"/>
                <a:gd name="T111" fmla="*/ 3 h 4"/>
                <a:gd name="T112" fmla="*/ 2728 w 3017"/>
                <a:gd name="T113" fmla="*/ 3 h 4"/>
                <a:gd name="T114" fmla="*/ 2775 w 3017"/>
                <a:gd name="T115" fmla="*/ 3 h 4"/>
                <a:gd name="T116" fmla="*/ 2822 w 3017"/>
                <a:gd name="T117" fmla="*/ 2 h 4"/>
                <a:gd name="T118" fmla="*/ 2869 w 3017"/>
                <a:gd name="T119" fmla="*/ 4 h 4"/>
                <a:gd name="T120" fmla="*/ 2916 w 3017"/>
                <a:gd name="T121" fmla="*/ 3 h 4"/>
                <a:gd name="T122" fmla="*/ 2963 w 3017"/>
                <a:gd name="T123" fmla="*/ 2 h 4"/>
                <a:gd name="T124" fmla="*/ 3010 w 3017"/>
                <a:gd name="T12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17" h="4">
                  <a:moveTo>
                    <a:pt x="0" y="4"/>
                  </a:moveTo>
                  <a:lnTo>
                    <a:pt x="4" y="4"/>
                  </a:lnTo>
                  <a:lnTo>
                    <a:pt x="9" y="4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7" y="4"/>
                  </a:lnTo>
                  <a:lnTo>
                    <a:pt x="31" y="3"/>
                  </a:lnTo>
                  <a:lnTo>
                    <a:pt x="36" y="3"/>
                  </a:lnTo>
                  <a:lnTo>
                    <a:pt x="40" y="4"/>
                  </a:lnTo>
                  <a:lnTo>
                    <a:pt x="45" y="4"/>
                  </a:lnTo>
                  <a:lnTo>
                    <a:pt x="49" y="4"/>
                  </a:lnTo>
                  <a:lnTo>
                    <a:pt x="53" y="4"/>
                  </a:lnTo>
                  <a:lnTo>
                    <a:pt x="58" y="4"/>
                  </a:lnTo>
                  <a:lnTo>
                    <a:pt x="62" y="4"/>
                  </a:lnTo>
                  <a:lnTo>
                    <a:pt x="67" y="3"/>
                  </a:lnTo>
                  <a:lnTo>
                    <a:pt x="71" y="3"/>
                  </a:lnTo>
                  <a:lnTo>
                    <a:pt x="76" y="4"/>
                  </a:lnTo>
                  <a:lnTo>
                    <a:pt x="80" y="4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4" y="3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07" y="4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5" y="4"/>
                  </a:lnTo>
                  <a:lnTo>
                    <a:pt x="129" y="4"/>
                  </a:lnTo>
                  <a:lnTo>
                    <a:pt x="134" y="3"/>
                  </a:lnTo>
                  <a:lnTo>
                    <a:pt x="139" y="4"/>
                  </a:lnTo>
                  <a:lnTo>
                    <a:pt x="143" y="4"/>
                  </a:lnTo>
                  <a:lnTo>
                    <a:pt x="147" y="4"/>
                  </a:lnTo>
                  <a:lnTo>
                    <a:pt x="152" y="3"/>
                  </a:lnTo>
                  <a:lnTo>
                    <a:pt x="156" y="4"/>
                  </a:lnTo>
                  <a:lnTo>
                    <a:pt x="161" y="4"/>
                  </a:lnTo>
                  <a:lnTo>
                    <a:pt x="166" y="3"/>
                  </a:lnTo>
                  <a:lnTo>
                    <a:pt x="170" y="4"/>
                  </a:lnTo>
                  <a:lnTo>
                    <a:pt x="174" y="3"/>
                  </a:lnTo>
                  <a:lnTo>
                    <a:pt x="179" y="3"/>
                  </a:lnTo>
                  <a:lnTo>
                    <a:pt x="183" y="4"/>
                  </a:lnTo>
                  <a:lnTo>
                    <a:pt x="188" y="4"/>
                  </a:lnTo>
                  <a:lnTo>
                    <a:pt x="192" y="4"/>
                  </a:lnTo>
                  <a:lnTo>
                    <a:pt x="197" y="4"/>
                  </a:lnTo>
                  <a:lnTo>
                    <a:pt x="201" y="3"/>
                  </a:lnTo>
                  <a:lnTo>
                    <a:pt x="206" y="4"/>
                  </a:lnTo>
                  <a:lnTo>
                    <a:pt x="210" y="3"/>
                  </a:lnTo>
                  <a:lnTo>
                    <a:pt x="214" y="4"/>
                  </a:lnTo>
                  <a:lnTo>
                    <a:pt x="219" y="3"/>
                  </a:lnTo>
                  <a:lnTo>
                    <a:pt x="224" y="4"/>
                  </a:lnTo>
                  <a:lnTo>
                    <a:pt x="228" y="4"/>
                  </a:lnTo>
                  <a:lnTo>
                    <a:pt x="233" y="3"/>
                  </a:lnTo>
                  <a:lnTo>
                    <a:pt x="237" y="3"/>
                  </a:lnTo>
                  <a:lnTo>
                    <a:pt x="241" y="3"/>
                  </a:lnTo>
                  <a:lnTo>
                    <a:pt x="246" y="4"/>
                  </a:lnTo>
                  <a:lnTo>
                    <a:pt x="250" y="4"/>
                  </a:lnTo>
                  <a:lnTo>
                    <a:pt x="255" y="4"/>
                  </a:lnTo>
                  <a:lnTo>
                    <a:pt x="259" y="3"/>
                  </a:lnTo>
                  <a:lnTo>
                    <a:pt x="264" y="3"/>
                  </a:lnTo>
                  <a:lnTo>
                    <a:pt x="268" y="4"/>
                  </a:lnTo>
                  <a:lnTo>
                    <a:pt x="273" y="3"/>
                  </a:lnTo>
                  <a:lnTo>
                    <a:pt x="277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91" y="4"/>
                  </a:lnTo>
                  <a:lnTo>
                    <a:pt x="295" y="4"/>
                  </a:lnTo>
                  <a:lnTo>
                    <a:pt x="300" y="4"/>
                  </a:lnTo>
                  <a:lnTo>
                    <a:pt x="304" y="4"/>
                  </a:lnTo>
                  <a:lnTo>
                    <a:pt x="309" y="4"/>
                  </a:lnTo>
                  <a:lnTo>
                    <a:pt x="313" y="4"/>
                  </a:lnTo>
                  <a:lnTo>
                    <a:pt x="318" y="4"/>
                  </a:lnTo>
                  <a:lnTo>
                    <a:pt x="322" y="3"/>
                  </a:lnTo>
                  <a:lnTo>
                    <a:pt x="327" y="3"/>
                  </a:lnTo>
                  <a:lnTo>
                    <a:pt x="331" y="4"/>
                  </a:lnTo>
                  <a:lnTo>
                    <a:pt x="335" y="4"/>
                  </a:lnTo>
                  <a:lnTo>
                    <a:pt x="340" y="4"/>
                  </a:lnTo>
                  <a:lnTo>
                    <a:pt x="344" y="3"/>
                  </a:lnTo>
                  <a:lnTo>
                    <a:pt x="349" y="3"/>
                  </a:lnTo>
                  <a:lnTo>
                    <a:pt x="353" y="3"/>
                  </a:lnTo>
                  <a:lnTo>
                    <a:pt x="357" y="4"/>
                  </a:lnTo>
                  <a:lnTo>
                    <a:pt x="362" y="3"/>
                  </a:lnTo>
                  <a:lnTo>
                    <a:pt x="366" y="3"/>
                  </a:lnTo>
                  <a:lnTo>
                    <a:pt x="371" y="3"/>
                  </a:lnTo>
                  <a:lnTo>
                    <a:pt x="375" y="4"/>
                  </a:lnTo>
                  <a:lnTo>
                    <a:pt x="380" y="3"/>
                  </a:lnTo>
                  <a:lnTo>
                    <a:pt x="384" y="3"/>
                  </a:lnTo>
                  <a:lnTo>
                    <a:pt x="388" y="4"/>
                  </a:lnTo>
                  <a:lnTo>
                    <a:pt x="393" y="3"/>
                  </a:lnTo>
                  <a:lnTo>
                    <a:pt x="397" y="3"/>
                  </a:lnTo>
                  <a:lnTo>
                    <a:pt x="402" y="4"/>
                  </a:lnTo>
                  <a:lnTo>
                    <a:pt x="406" y="4"/>
                  </a:lnTo>
                  <a:lnTo>
                    <a:pt x="411" y="4"/>
                  </a:lnTo>
                  <a:lnTo>
                    <a:pt x="415" y="3"/>
                  </a:lnTo>
                  <a:lnTo>
                    <a:pt x="419" y="3"/>
                  </a:lnTo>
                  <a:lnTo>
                    <a:pt x="424" y="3"/>
                  </a:lnTo>
                  <a:lnTo>
                    <a:pt x="428" y="3"/>
                  </a:lnTo>
                  <a:lnTo>
                    <a:pt x="433" y="4"/>
                  </a:lnTo>
                  <a:lnTo>
                    <a:pt x="437" y="3"/>
                  </a:lnTo>
                  <a:lnTo>
                    <a:pt x="441" y="3"/>
                  </a:lnTo>
                  <a:lnTo>
                    <a:pt x="446" y="4"/>
                  </a:lnTo>
                  <a:lnTo>
                    <a:pt x="450" y="4"/>
                  </a:lnTo>
                  <a:lnTo>
                    <a:pt x="455" y="4"/>
                  </a:lnTo>
                  <a:lnTo>
                    <a:pt x="459" y="3"/>
                  </a:lnTo>
                  <a:lnTo>
                    <a:pt x="464" y="4"/>
                  </a:lnTo>
                  <a:lnTo>
                    <a:pt x="468" y="4"/>
                  </a:lnTo>
                  <a:lnTo>
                    <a:pt x="473" y="4"/>
                  </a:lnTo>
                  <a:lnTo>
                    <a:pt x="477" y="4"/>
                  </a:lnTo>
                  <a:lnTo>
                    <a:pt x="481" y="4"/>
                  </a:lnTo>
                  <a:lnTo>
                    <a:pt x="486" y="4"/>
                  </a:lnTo>
                  <a:lnTo>
                    <a:pt x="490" y="4"/>
                  </a:lnTo>
                  <a:lnTo>
                    <a:pt x="495" y="3"/>
                  </a:lnTo>
                  <a:lnTo>
                    <a:pt x="500" y="4"/>
                  </a:lnTo>
                  <a:lnTo>
                    <a:pt x="504" y="3"/>
                  </a:lnTo>
                  <a:lnTo>
                    <a:pt x="508" y="4"/>
                  </a:lnTo>
                  <a:lnTo>
                    <a:pt x="513" y="4"/>
                  </a:lnTo>
                  <a:lnTo>
                    <a:pt x="517" y="3"/>
                  </a:lnTo>
                  <a:lnTo>
                    <a:pt x="522" y="4"/>
                  </a:lnTo>
                  <a:lnTo>
                    <a:pt x="527" y="3"/>
                  </a:lnTo>
                  <a:lnTo>
                    <a:pt x="531" y="4"/>
                  </a:lnTo>
                  <a:lnTo>
                    <a:pt x="535" y="4"/>
                  </a:lnTo>
                  <a:lnTo>
                    <a:pt x="540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53" y="4"/>
                  </a:lnTo>
                  <a:lnTo>
                    <a:pt x="557" y="4"/>
                  </a:lnTo>
                  <a:lnTo>
                    <a:pt x="562" y="3"/>
                  </a:lnTo>
                  <a:lnTo>
                    <a:pt x="567" y="3"/>
                  </a:lnTo>
                  <a:lnTo>
                    <a:pt x="571" y="3"/>
                  </a:lnTo>
                  <a:lnTo>
                    <a:pt x="575" y="4"/>
                  </a:lnTo>
                  <a:lnTo>
                    <a:pt x="580" y="4"/>
                  </a:lnTo>
                  <a:lnTo>
                    <a:pt x="584" y="3"/>
                  </a:lnTo>
                  <a:lnTo>
                    <a:pt x="589" y="4"/>
                  </a:lnTo>
                  <a:lnTo>
                    <a:pt x="593" y="3"/>
                  </a:lnTo>
                  <a:lnTo>
                    <a:pt x="598" y="3"/>
                  </a:lnTo>
                  <a:lnTo>
                    <a:pt x="602" y="4"/>
                  </a:lnTo>
                  <a:lnTo>
                    <a:pt x="607" y="4"/>
                  </a:lnTo>
                  <a:lnTo>
                    <a:pt x="611" y="3"/>
                  </a:lnTo>
                  <a:lnTo>
                    <a:pt x="616" y="4"/>
                  </a:lnTo>
                  <a:lnTo>
                    <a:pt x="620" y="4"/>
                  </a:lnTo>
                  <a:lnTo>
                    <a:pt x="625" y="4"/>
                  </a:lnTo>
                  <a:lnTo>
                    <a:pt x="629" y="4"/>
                  </a:lnTo>
                  <a:lnTo>
                    <a:pt x="634" y="4"/>
                  </a:lnTo>
                  <a:lnTo>
                    <a:pt x="638" y="3"/>
                  </a:lnTo>
                  <a:lnTo>
                    <a:pt x="643" y="4"/>
                  </a:lnTo>
                  <a:lnTo>
                    <a:pt x="647" y="3"/>
                  </a:lnTo>
                  <a:lnTo>
                    <a:pt x="651" y="4"/>
                  </a:lnTo>
                  <a:lnTo>
                    <a:pt x="656" y="4"/>
                  </a:lnTo>
                  <a:lnTo>
                    <a:pt x="661" y="4"/>
                  </a:lnTo>
                  <a:lnTo>
                    <a:pt x="665" y="4"/>
                  </a:lnTo>
                  <a:lnTo>
                    <a:pt x="669" y="4"/>
                  </a:lnTo>
                  <a:lnTo>
                    <a:pt x="674" y="3"/>
                  </a:lnTo>
                  <a:lnTo>
                    <a:pt x="679" y="4"/>
                  </a:lnTo>
                  <a:lnTo>
                    <a:pt x="683" y="4"/>
                  </a:lnTo>
                  <a:lnTo>
                    <a:pt x="688" y="4"/>
                  </a:lnTo>
                  <a:lnTo>
                    <a:pt x="692" y="3"/>
                  </a:lnTo>
                  <a:lnTo>
                    <a:pt x="696" y="3"/>
                  </a:lnTo>
                  <a:lnTo>
                    <a:pt x="701" y="4"/>
                  </a:lnTo>
                  <a:lnTo>
                    <a:pt x="705" y="4"/>
                  </a:lnTo>
                  <a:lnTo>
                    <a:pt x="710" y="4"/>
                  </a:lnTo>
                  <a:lnTo>
                    <a:pt x="714" y="4"/>
                  </a:lnTo>
                  <a:lnTo>
                    <a:pt x="718" y="4"/>
                  </a:lnTo>
                  <a:lnTo>
                    <a:pt x="723" y="4"/>
                  </a:lnTo>
                  <a:lnTo>
                    <a:pt x="727" y="3"/>
                  </a:lnTo>
                  <a:lnTo>
                    <a:pt x="732" y="4"/>
                  </a:lnTo>
                  <a:lnTo>
                    <a:pt x="736" y="4"/>
                  </a:lnTo>
                  <a:lnTo>
                    <a:pt x="741" y="4"/>
                  </a:lnTo>
                  <a:lnTo>
                    <a:pt x="745" y="4"/>
                  </a:lnTo>
                  <a:lnTo>
                    <a:pt x="750" y="4"/>
                  </a:lnTo>
                  <a:lnTo>
                    <a:pt x="754" y="4"/>
                  </a:lnTo>
                  <a:lnTo>
                    <a:pt x="758" y="3"/>
                  </a:lnTo>
                  <a:lnTo>
                    <a:pt x="763" y="4"/>
                  </a:lnTo>
                  <a:lnTo>
                    <a:pt x="767" y="4"/>
                  </a:lnTo>
                  <a:lnTo>
                    <a:pt x="772" y="4"/>
                  </a:lnTo>
                  <a:lnTo>
                    <a:pt x="776" y="3"/>
                  </a:lnTo>
                  <a:lnTo>
                    <a:pt x="780" y="3"/>
                  </a:lnTo>
                  <a:lnTo>
                    <a:pt x="785" y="3"/>
                  </a:lnTo>
                  <a:lnTo>
                    <a:pt x="789" y="4"/>
                  </a:lnTo>
                  <a:lnTo>
                    <a:pt x="794" y="4"/>
                  </a:lnTo>
                  <a:lnTo>
                    <a:pt x="798" y="4"/>
                  </a:lnTo>
                  <a:lnTo>
                    <a:pt x="803" y="4"/>
                  </a:lnTo>
                  <a:lnTo>
                    <a:pt x="807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21" y="4"/>
                  </a:lnTo>
                  <a:lnTo>
                    <a:pt x="825" y="3"/>
                  </a:lnTo>
                  <a:lnTo>
                    <a:pt x="829" y="3"/>
                  </a:lnTo>
                  <a:lnTo>
                    <a:pt x="834" y="3"/>
                  </a:lnTo>
                  <a:lnTo>
                    <a:pt x="838" y="3"/>
                  </a:lnTo>
                  <a:lnTo>
                    <a:pt x="842" y="4"/>
                  </a:lnTo>
                  <a:lnTo>
                    <a:pt x="847" y="4"/>
                  </a:lnTo>
                  <a:lnTo>
                    <a:pt x="851" y="4"/>
                  </a:lnTo>
                  <a:lnTo>
                    <a:pt x="856" y="4"/>
                  </a:lnTo>
                  <a:lnTo>
                    <a:pt x="860" y="4"/>
                  </a:lnTo>
                  <a:lnTo>
                    <a:pt x="865" y="4"/>
                  </a:lnTo>
                  <a:lnTo>
                    <a:pt x="869" y="4"/>
                  </a:lnTo>
                  <a:lnTo>
                    <a:pt x="873" y="4"/>
                  </a:lnTo>
                  <a:lnTo>
                    <a:pt x="878" y="3"/>
                  </a:lnTo>
                  <a:lnTo>
                    <a:pt x="883" y="4"/>
                  </a:lnTo>
                  <a:lnTo>
                    <a:pt x="887" y="4"/>
                  </a:lnTo>
                  <a:lnTo>
                    <a:pt x="891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5" y="4"/>
                  </a:lnTo>
                  <a:lnTo>
                    <a:pt x="909" y="4"/>
                  </a:lnTo>
                  <a:lnTo>
                    <a:pt x="913" y="4"/>
                  </a:lnTo>
                  <a:lnTo>
                    <a:pt x="918" y="3"/>
                  </a:lnTo>
                  <a:lnTo>
                    <a:pt x="922" y="4"/>
                  </a:lnTo>
                  <a:lnTo>
                    <a:pt x="926" y="4"/>
                  </a:lnTo>
                  <a:lnTo>
                    <a:pt x="931" y="4"/>
                  </a:lnTo>
                  <a:lnTo>
                    <a:pt x="935" y="3"/>
                  </a:lnTo>
                  <a:lnTo>
                    <a:pt x="940" y="3"/>
                  </a:lnTo>
                  <a:lnTo>
                    <a:pt x="944" y="4"/>
                  </a:lnTo>
                  <a:lnTo>
                    <a:pt x="949" y="4"/>
                  </a:lnTo>
                  <a:lnTo>
                    <a:pt x="953" y="4"/>
                  </a:lnTo>
                  <a:lnTo>
                    <a:pt x="958" y="3"/>
                  </a:lnTo>
                  <a:lnTo>
                    <a:pt x="962" y="4"/>
                  </a:lnTo>
                  <a:lnTo>
                    <a:pt x="966" y="3"/>
                  </a:lnTo>
                  <a:lnTo>
                    <a:pt x="970" y="4"/>
                  </a:lnTo>
                  <a:lnTo>
                    <a:pt x="975" y="3"/>
                  </a:lnTo>
                  <a:lnTo>
                    <a:pt x="979" y="4"/>
                  </a:lnTo>
                  <a:lnTo>
                    <a:pt x="984" y="4"/>
                  </a:lnTo>
                  <a:lnTo>
                    <a:pt x="988" y="4"/>
                  </a:lnTo>
                  <a:lnTo>
                    <a:pt x="993" y="3"/>
                  </a:lnTo>
                  <a:lnTo>
                    <a:pt x="997" y="3"/>
                  </a:lnTo>
                  <a:lnTo>
                    <a:pt x="1002" y="4"/>
                  </a:lnTo>
                  <a:lnTo>
                    <a:pt x="1006" y="3"/>
                  </a:lnTo>
                  <a:lnTo>
                    <a:pt x="1010" y="4"/>
                  </a:lnTo>
                  <a:lnTo>
                    <a:pt x="1015" y="4"/>
                  </a:lnTo>
                  <a:lnTo>
                    <a:pt x="1019" y="4"/>
                  </a:lnTo>
                  <a:lnTo>
                    <a:pt x="1024" y="3"/>
                  </a:lnTo>
                  <a:lnTo>
                    <a:pt x="1028" y="4"/>
                  </a:lnTo>
                  <a:lnTo>
                    <a:pt x="1032" y="4"/>
                  </a:lnTo>
                  <a:lnTo>
                    <a:pt x="1037" y="4"/>
                  </a:lnTo>
                  <a:lnTo>
                    <a:pt x="1041" y="4"/>
                  </a:lnTo>
                  <a:lnTo>
                    <a:pt x="1046" y="4"/>
                  </a:lnTo>
                  <a:lnTo>
                    <a:pt x="1050" y="4"/>
                  </a:lnTo>
                  <a:lnTo>
                    <a:pt x="1054" y="3"/>
                  </a:lnTo>
                  <a:lnTo>
                    <a:pt x="1059" y="4"/>
                  </a:lnTo>
                  <a:lnTo>
                    <a:pt x="1063" y="4"/>
                  </a:lnTo>
                  <a:lnTo>
                    <a:pt x="1067" y="3"/>
                  </a:lnTo>
                  <a:lnTo>
                    <a:pt x="1072" y="4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5" y="4"/>
                  </a:lnTo>
                  <a:lnTo>
                    <a:pt x="1089" y="4"/>
                  </a:lnTo>
                  <a:lnTo>
                    <a:pt x="1093" y="4"/>
                  </a:lnTo>
                  <a:lnTo>
                    <a:pt x="1098" y="4"/>
                  </a:lnTo>
                  <a:lnTo>
                    <a:pt x="1102" y="4"/>
                  </a:lnTo>
                  <a:lnTo>
                    <a:pt x="1107" y="3"/>
                  </a:lnTo>
                  <a:lnTo>
                    <a:pt x="1111" y="4"/>
                  </a:lnTo>
                  <a:lnTo>
                    <a:pt x="1115" y="3"/>
                  </a:lnTo>
                  <a:lnTo>
                    <a:pt x="1120" y="4"/>
                  </a:lnTo>
                  <a:lnTo>
                    <a:pt x="1124" y="3"/>
                  </a:lnTo>
                  <a:lnTo>
                    <a:pt x="1128" y="3"/>
                  </a:lnTo>
                  <a:lnTo>
                    <a:pt x="1133" y="3"/>
                  </a:lnTo>
                  <a:lnTo>
                    <a:pt x="1137" y="4"/>
                  </a:lnTo>
                  <a:lnTo>
                    <a:pt x="1141" y="4"/>
                  </a:lnTo>
                  <a:lnTo>
                    <a:pt x="1146" y="4"/>
                  </a:lnTo>
                  <a:lnTo>
                    <a:pt x="1150" y="4"/>
                  </a:lnTo>
                  <a:lnTo>
                    <a:pt x="1155" y="3"/>
                  </a:lnTo>
                  <a:lnTo>
                    <a:pt x="1159" y="4"/>
                  </a:lnTo>
                  <a:lnTo>
                    <a:pt x="1163" y="4"/>
                  </a:lnTo>
                  <a:lnTo>
                    <a:pt x="1168" y="3"/>
                  </a:lnTo>
                  <a:lnTo>
                    <a:pt x="1172" y="3"/>
                  </a:lnTo>
                  <a:lnTo>
                    <a:pt x="1176" y="4"/>
                  </a:lnTo>
                  <a:lnTo>
                    <a:pt x="1181" y="4"/>
                  </a:lnTo>
                  <a:lnTo>
                    <a:pt x="1185" y="4"/>
                  </a:lnTo>
                  <a:lnTo>
                    <a:pt x="1189" y="3"/>
                  </a:lnTo>
                  <a:lnTo>
                    <a:pt x="1194" y="3"/>
                  </a:lnTo>
                  <a:lnTo>
                    <a:pt x="1198" y="3"/>
                  </a:lnTo>
                  <a:lnTo>
                    <a:pt x="1202" y="4"/>
                  </a:lnTo>
                  <a:lnTo>
                    <a:pt x="1207" y="4"/>
                  </a:lnTo>
                  <a:lnTo>
                    <a:pt x="1212" y="4"/>
                  </a:lnTo>
                  <a:lnTo>
                    <a:pt x="1215" y="4"/>
                  </a:lnTo>
                  <a:lnTo>
                    <a:pt x="1220" y="4"/>
                  </a:lnTo>
                  <a:lnTo>
                    <a:pt x="1224" y="4"/>
                  </a:lnTo>
                  <a:lnTo>
                    <a:pt x="1229" y="3"/>
                  </a:lnTo>
                  <a:lnTo>
                    <a:pt x="1233" y="3"/>
                  </a:lnTo>
                  <a:lnTo>
                    <a:pt x="1237" y="3"/>
                  </a:lnTo>
                  <a:lnTo>
                    <a:pt x="1242" y="4"/>
                  </a:lnTo>
                  <a:lnTo>
                    <a:pt x="1246" y="4"/>
                  </a:lnTo>
                  <a:lnTo>
                    <a:pt x="1251" y="4"/>
                  </a:lnTo>
                  <a:lnTo>
                    <a:pt x="1255" y="3"/>
                  </a:lnTo>
                  <a:lnTo>
                    <a:pt x="1259" y="4"/>
                  </a:lnTo>
                  <a:lnTo>
                    <a:pt x="1264" y="4"/>
                  </a:lnTo>
                  <a:lnTo>
                    <a:pt x="1268" y="3"/>
                  </a:lnTo>
                  <a:lnTo>
                    <a:pt x="1272" y="4"/>
                  </a:lnTo>
                  <a:lnTo>
                    <a:pt x="1277" y="3"/>
                  </a:lnTo>
                  <a:lnTo>
                    <a:pt x="1281" y="4"/>
                  </a:lnTo>
                  <a:lnTo>
                    <a:pt x="1286" y="3"/>
                  </a:lnTo>
                  <a:lnTo>
                    <a:pt x="1290" y="4"/>
                  </a:lnTo>
                  <a:lnTo>
                    <a:pt x="1294" y="4"/>
                  </a:lnTo>
                  <a:lnTo>
                    <a:pt x="1299" y="3"/>
                  </a:lnTo>
                  <a:lnTo>
                    <a:pt x="1303" y="4"/>
                  </a:lnTo>
                  <a:lnTo>
                    <a:pt x="1308" y="4"/>
                  </a:lnTo>
                  <a:lnTo>
                    <a:pt x="1312" y="4"/>
                  </a:lnTo>
                  <a:lnTo>
                    <a:pt x="1316" y="4"/>
                  </a:lnTo>
                  <a:lnTo>
                    <a:pt x="1321" y="4"/>
                  </a:lnTo>
                  <a:lnTo>
                    <a:pt x="1325" y="3"/>
                  </a:lnTo>
                  <a:lnTo>
                    <a:pt x="1329" y="4"/>
                  </a:lnTo>
                  <a:lnTo>
                    <a:pt x="1334" y="4"/>
                  </a:lnTo>
                  <a:lnTo>
                    <a:pt x="1338" y="4"/>
                  </a:lnTo>
                  <a:lnTo>
                    <a:pt x="1343" y="4"/>
                  </a:lnTo>
                  <a:lnTo>
                    <a:pt x="1347" y="4"/>
                  </a:lnTo>
                  <a:lnTo>
                    <a:pt x="1351" y="4"/>
                  </a:lnTo>
                  <a:lnTo>
                    <a:pt x="1356" y="4"/>
                  </a:lnTo>
                  <a:lnTo>
                    <a:pt x="1360" y="3"/>
                  </a:lnTo>
                  <a:lnTo>
                    <a:pt x="1364" y="4"/>
                  </a:lnTo>
                  <a:lnTo>
                    <a:pt x="1368" y="4"/>
                  </a:lnTo>
                  <a:lnTo>
                    <a:pt x="1373" y="4"/>
                  </a:lnTo>
                  <a:lnTo>
                    <a:pt x="1377" y="4"/>
                  </a:lnTo>
                  <a:lnTo>
                    <a:pt x="1382" y="4"/>
                  </a:lnTo>
                  <a:lnTo>
                    <a:pt x="1386" y="4"/>
                  </a:lnTo>
                  <a:lnTo>
                    <a:pt x="1390" y="3"/>
                  </a:lnTo>
                  <a:lnTo>
                    <a:pt x="1395" y="4"/>
                  </a:lnTo>
                  <a:lnTo>
                    <a:pt x="1399" y="4"/>
                  </a:lnTo>
                  <a:lnTo>
                    <a:pt x="1403" y="3"/>
                  </a:lnTo>
                  <a:lnTo>
                    <a:pt x="1408" y="4"/>
                  </a:lnTo>
                  <a:lnTo>
                    <a:pt x="1412" y="4"/>
                  </a:lnTo>
                  <a:lnTo>
                    <a:pt x="1417" y="4"/>
                  </a:lnTo>
                  <a:lnTo>
                    <a:pt x="1421" y="4"/>
                  </a:lnTo>
                  <a:lnTo>
                    <a:pt x="1425" y="4"/>
                  </a:lnTo>
                  <a:lnTo>
                    <a:pt x="1429" y="4"/>
                  </a:lnTo>
                  <a:lnTo>
                    <a:pt x="1434" y="3"/>
                  </a:lnTo>
                  <a:lnTo>
                    <a:pt x="1438" y="4"/>
                  </a:lnTo>
                  <a:lnTo>
                    <a:pt x="1442" y="4"/>
                  </a:lnTo>
                  <a:lnTo>
                    <a:pt x="1447" y="4"/>
                  </a:lnTo>
                  <a:lnTo>
                    <a:pt x="1451" y="4"/>
                  </a:lnTo>
                  <a:lnTo>
                    <a:pt x="1455" y="4"/>
                  </a:lnTo>
                  <a:lnTo>
                    <a:pt x="1460" y="3"/>
                  </a:lnTo>
                  <a:lnTo>
                    <a:pt x="1464" y="4"/>
                  </a:lnTo>
                  <a:lnTo>
                    <a:pt x="1469" y="4"/>
                  </a:lnTo>
                  <a:lnTo>
                    <a:pt x="1472" y="4"/>
                  </a:lnTo>
                  <a:lnTo>
                    <a:pt x="1477" y="4"/>
                  </a:lnTo>
                  <a:lnTo>
                    <a:pt x="1481" y="3"/>
                  </a:lnTo>
                  <a:lnTo>
                    <a:pt x="1486" y="3"/>
                  </a:lnTo>
                  <a:lnTo>
                    <a:pt x="1490" y="4"/>
                  </a:lnTo>
                  <a:lnTo>
                    <a:pt x="1494" y="3"/>
                  </a:lnTo>
                  <a:lnTo>
                    <a:pt x="1499" y="3"/>
                  </a:lnTo>
                  <a:lnTo>
                    <a:pt x="1503" y="3"/>
                  </a:lnTo>
                  <a:lnTo>
                    <a:pt x="1508" y="3"/>
                  </a:lnTo>
                  <a:lnTo>
                    <a:pt x="1512" y="3"/>
                  </a:lnTo>
                  <a:lnTo>
                    <a:pt x="1516" y="3"/>
                  </a:lnTo>
                  <a:lnTo>
                    <a:pt x="1521" y="4"/>
                  </a:lnTo>
                  <a:lnTo>
                    <a:pt x="1525" y="3"/>
                  </a:lnTo>
                  <a:lnTo>
                    <a:pt x="1529" y="4"/>
                  </a:lnTo>
                  <a:lnTo>
                    <a:pt x="1534" y="4"/>
                  </a:lnTo>
                  <a:lnTo>
                    <a:pt x="1538" y="4"/>
                  </a:lnTo>
                  <a:lnTo>
                    <a:pt x="1542" y="4"/>
                  </a:lnTo>
                  <a:lnTo>
                    <a:pt x="1547" y="3"/>
                  </a:lnTo>
                  <a:lnTo>
                    <a:pt x="1551" y="3"/>
                  </a:lnTo>
                  <a:lnTo>
                    <a:pt x="1555" y="4"/>
                  </a:lnTo>
                  <a:lnTo>
                    <a:pt x="1560" y="4"/>
                  </a:lnTo>
                  <a:lnTo>
                    <a:pt x="1564" y="4"/>
                  </a:lnTo>
                  <a:lnTo>
                    <a:pt x="1568" y="4"/>
                  </a:lnTo>
                  <a:lnTo>
                    <a:pt x="1573" y="4"/>
                  </a:lnTo>
                  <a:lnTo>
                    <a:pt x="1577" y="3"/>
                  </a:lnTo>
                  <a:lnTo>
                    <a:pt x="1581" y="4"/>
                  </a:lnTo>
                  <a:lnTo>
                    <a:pt x="1586" y="4"/>
                  </a:lnTo>
                  <a:lnTo>
                    <a:pt x="1590" y="3"/>
                  </a:lnTo>
                  <a:lnTo>
                    <a:pt x="1595" y="3"/>
                  </a:lnTo>
                  <a:lnTo>
                    <a:pt x="1599" y="4"/>
                  </a:lnTo>
                  <a:lnTo>
                    <a:pt x="1603" y="3"/>
                  </a:lnTo>
                  <a:lnTo>
                    <a:pt x="1607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20" y="3"/>
                  </a:lnTo>
                  <a:lnTo>
                    <a:pt x="1624" y="4"/>
                  </a:lnTo>
                  <a:lnTo>
                    <a:pt x="1628" y="4"/>
                  </a:lnTo>
                  <a:lnTo>
                    <a:pt x="1633" y="4"/>
                  </a:lnTo>
                  <a:lnTo>
                    <a:pt x="1637" y="4"/>
                  </a:lnTo>
                  <a:lnTo>
                    <a:pt x="1642" y="4"/>
                  </a:lnTo>
                  <a:lnTo>
                    <a:pt x="1646" y="4"/>
                  </a:lnTo>
                  <a:lnTo>
                    <a:pt x="1650" y="4"/>
                  </a:lnTo>
                  <a:lnTo>
                    <a:pt x="1655" y="3"/>
                  </a:lnTo>
                  <a:lnTo>
                    <a:pt x="1659" y="3"/>
                  </a:lnTo>
                  <a:lnTo>
                    <a:pt x="1663" y="3"/>
                  </a:lnTo>
                  <a:lnTo>
                    <a:pt x="1667" y="4"/>
                  </a:lnTo>
                  <a:lnTo>
                    <a:pt x="1672" y="4"/>
                  </a:lnTo>
                  <a:lnTo>
                    <a:pt x="1676" y="4"/>
                  </a:lnTo>
                  <a:lnTo>
                    <a:pt x="1681" y="3"/>
                  </a:lnTo>
                  <a:lnTo>
                    <a:pt x="1685" y="3"/>
                  </a:lnTo>
                  <a:lnTo>
                    <a:pt x="1689" y="4"/>
                  </a:lnTo>
                  <a:lnTo>
                    <a:pt x="1693" y="3"/>
                  </a:lnTo>
                  <a:lnTo>
                    <a:pt x="1697" y="3"/>
                  </a:lnTo>
                  <a:lnTo>
                    <a:pt x="1702" y="2"/>
                  </a:lnTo>
                  <a:lnTo>
                    <a:pt x="1706" y="4"/>
                  </a:lnTo>
                  <a:lnTo>
                    <a:pt x="1711" y="4"/>
                  </a:lnTo>
                  <a:lnTo>
                    <a:pt x="1715" y="4"/>
                  </a:lnTo>
                  <a:lnTo>
                    <a:pt x="1719" y="4"/>
                  </a:lnTo>
                  <a:lnTo>
                    <a:pt x="1723" y="4"/>
                  </a:lnTo>
                  <a:lnTo>
                    <a:pt x="1728" y="4"/>
                  </a:lnTo>
                  <a:lnTo>
                    <a:pt x="1732" y="4"/>
                  </a:lnTo>
                  <a:lnTo>
                    <a:pt x="1736" y="3"/>
                  </a:lnTo>
                  <a:lnTo>
                    <a:pt x="1740" y="3"/>
                  </a:lnTo>
                  <a:lnTo>
                    <a:pt x="1745" y="4"/>
                  </a:lnTo>
                  <a:lnTo>
                    <a:pt x="1749" y="4"/>
                  </a:lnTo>
                  <a:lnTo>
                    <a:pt x="1753" y="4"/>
                  </a:lnTo>
                  <a:lnTo>
                    <a:pt x="1758" y="3"/>
                  </a:lnTo>
                  <a:lnTo>
                    <a:pt x="1762" y="4"/>
                  </a:lnTo>
                  <a:lnTo>
                    <a:pt x="1766" y="4"/>
                  </a:lnTo>
                  <a:lnTo>
                    <a:pt x="1771" y="4"/>
                  </a:lnTo>
                  <a:lnTo>
                    <a:pt x="1775" y="4"/>
                  </a:lnTo>
                  <a:lnTo>
                    <a:pt x="1779" y="4"/>
                  </a:lnTo>
                  <a:lnTo>
                    <a:pt x="1783" y="4"/>
                  </a:lnTo>
                  <a:lnTo>
                    <a:pt x="1788" y="4"/>
                  </a:lnTo>
                  <a:lnTo>
                    <a:pt x="1792" y="3"/>
                  </a:lnTo>
                  <a:lnTo>
                    <a:pt x="1796" y="4"/>
                  </a:lnTo>
                  <a:lnTo>
                    <a:pt x="1800" y="3"/>
                  </a:lnTo>
                  <a:lnTo>
                    <a:pt x="1805" y="3"/>
                  </a:lnTo>
                  <a:lnTo>
                    <a:pt x="1809" y="3"/>
                  </a:lnTo>
                  <a:lnTo>
                    <a:pt x="1813" y="4"/>
                  </a:lnTo>
                  <a:lnTo>
                    <a:pt x="1818" y="4"/>
                  </a:lnTo>
                  <a:lnTo>
                    <a:pt x="1822" y="4"/>
                  </a:lnTo>
                  <a:lnTo>
                    <a:pt x="1826" y="4"/>
                  </a:lnTo>
                  <a:lnTo>
                    <a:pt x="1830" y="4"/>
                  </a:lnTo>
                  <a:lnTo>
                    <a:pt x="1835" y="3"/>
                  </a:lnTo>
                  <a:lnTo>
                    <a:pt x="1839" y="3"/>
                  </a:lnTo>
                  <a:lnTo>
                    <a:pt x="1843" y="4"/>
                  </a:lnTo>
                  <a:lnTo>
                    <a:pt x="1848" y="4"/>
                  </a:lnTo>
                  <a:lnTo>
                    <a:pt x="1852" y="4"/>
                  </a:lnTo>
                  <a:lnTo>
                    <a:pt x="1857" y="4"/>
                  </a:lnTo>
                  <a:lnTo>
                    <a:pt x="1861" y="4"/>
                  </a:lnTo>
                  <a:lnTo>
                    <a:pt x="1865" y="3"/>
                  </a:lnTo>
                  <a:lnTo>
                    <a:pt x="1869" y="4"/>
                  </a:lnTo>
                  <a:lnTo>
                    <a:pt x="1874" y="4"/>
                  </a:lnTo>
                  <a:lnTo>
                    <a:pt x="1878" y="3"/>
                  </a:lnTo>
                  <a:lnTo>
                    <a:pt x="1882" y="3"/>
                  </a:lnTo>
                  <a:lnTo>
                    <a:pt x="1887" y="3"/>
                  </a:lnTo>
                  <a:lnTo>
                    <a:pt x="1891" y="4"/>
                  </a:lnTo>
                  <a:lnTo>
                    <a:pt x="1895" y="4"/>
                  </a:lnTo>
                  <a:lnTo>
                    <a:pt x="1900" y="4"/>
                  </a:lnTo>
                  <a:lnTo>
                    <a:pt x="1904" y="3"/>
                  </a:lnTo>
                  <a:lnTo>
                    <a:pt x="1908" y="4"/>
                  </a:lnTo>
                  <a:lnTo>
                    <a:pt x="1912" y="2"/>
                  </a:lnTo>
                  <a:lnTo>
                    <a:pt x="1917" y="4"/>
                  </a:lnTo>
                  <a:lnTo>
                    <a:pt x="1921" y="4"/>
                  </a:lnTo>
                  <a:lnTo>
                    <a:pt x="1926" y="4"/>
                  </a:lnTo>
                  <a:lnTo>
                    <a:pt x="1930" y="4"/>
                  </a:lnTo>
                  <a:lnTo>
                    <a:pt x="1934" y="4"/>
                  </a:lnTo>
                  <a:lnTo>
                    <a:pt x="1938" y="4"/>
                  </a:lnTo>
                  <a:lnTo>
                    <a:pt x="1943" y="3"/>
                  </a:lnTo>
                  <a:lnTo>
                    <a:pt x="1947" y="4"/>
                  </a:lnTo>
                  <a:lnTo>
                    <a:pt x="1951" y="4"/>
                  </a:lnTo>
                  <a:lnTo>
                    <a:pt x="1956" y="4"/>
                  </a:lnTo>
                  <a:lnTo>
                    <a:pt x="1960" y="4"/>
                  </a:lnTo>
                  <a:lnTo>
                    <a:pt x="1964" y="3"/>
                  </a:lnTo>
                  <a:lnTo>
                    <a:pt x="1969" y="4"/>
                  </a:lnTo>
                  <a:lnTo>
                    <a:pt x="1973" y="4"/>
                  </a:lnTo>
                  <a:lnTo>
                    <a:pt x="1977" y="3"/>
                  </a:lnTo>
                  <a:lnTo>
                    <a:pt x="1981" y="3"/>
                  </a:lnTo>
                  <a:lnTo>
                    <a:pt x="1986" y="4"/>
                  </a:lnTo>
                  <a:lnTo>
                    <a:pt x="1990" y="2"/>
                  </a:lnTo>
                  <a:lnTo>
                    <a:pt x="1995" y="4"/>
                  </a:lnTo>
                  <a:lnTo>
                    <a:pt x="1999" y="3"/>
                  </a:lnTo>
                  <a:lnTo>
                    <a:pt x="2003" y="3"/>
                  </a:lnTo>
                  <a:lnTo>
                    <a:pt x="2007" y="3"/>
                  </a:lnTo>
                  <a:lnTo>
                    <a:pt x="2011" y="3"/>
                  </a:lnTo>
                  <a:lnTo>
                    <a:pt x="2016" y="3"/>
                  </a:lnTo>
                  <a:lnTo>
                    <a:pt x="2020" y="4"/>
                  </a:lnTo>
                  <a:lnTo>
                    <a:pt x="2025" y="3"/>
                  </a:lnTo>
                  <a:lnTo>
                    <a:pt x="2029" y="3"/>
                  </a:lnTo>
                  <a:lnTo>
                    <a:pt x="2033" y="3"/>
                  </a:lnTo>
                  <a:lnTo>
                    <a:pt x="2037" y="4"/>
                  </a:lnTo>
                  <a:lnTo>
                    <a:pt x="2042" y="3"/>
                  </a:lnTo>
                  <a:lnTo>
                    <a:pt x="2046" y="4"/>
                  </a:lnTo>
                  <a:lnTo>
                    <a:pt x="2050" y="4"/>
                  </a:lnTo>
                  <a:lnTo>
                    <a:pt x="2054" y="4"/>
                  </a:lnTo>
                  <a:lnTo>
                    <a:pt x="2058" y="3"/>
                  </a:lnTo>
                  <a:lnTo>
                    <a:pt x="2063" y="3"/>
                  </a:lnTo>
                  <a:lnTo>
                    <a:pt x="2067" y="3"/>
                  </a:lnTo>
                  <a:lnTo>
                    <a:pt x="2071" y="3"/>
                  </a:lnTo>
                  <a:lnTo>
                    <a:pt x="2075" y="3"/>
                  </a:lnTo>
                  <a:lnTo>
                    <a:pt x="2080" y="4"/>
                  </a:lnTo>
                  <a:lnTo>
                    <a:pt x="2084" y="3"/>
                  </a:lnTo>
                  <a:lnTo>
                    <a:pt x="2088" y="3"/>
                  </a:lnTo>
                  <a:lnTo>
                    <a:pt x="2092" y="4"/>
                  </a:lnTo>
                  <a:lnTo>
                    <a:pt x="2097" y="4"/>
                  </a:lnTo>
                  <a:lnTo>
                    <a:pt x="2101" y="4"/>
                  </a:lnTo>
                  <a:lnTo>
                    <a:pt x="2105" y="4"/>
                  </a:lnTo>
                  <a:lnTo>
                    <a:pt x="2109" y="3"/>
                  </a:lnTo>
                  <a:lnTo>
                    <a:pt x="2114" y="3"/>
                  </a:lnTo>
                  <a:lnTo>
                    <a:pt x="2118" y="3"/>
                  </a:lnTo>
                  <a:lnTo>
                    <a:pt x="2122" y="3"/>
                  </a:lnTo>
                  <a:lnTo>
                    <a:pt x="2126" y="2"/>
                  </a:lnTo>
                  <a:lnTo>
                    <a:pt x="2131" y="3"/>
                  </a:lnTo>
                  <a:lnTo>
                    <a:pt x="2135" y="3"/>
                  </a:lnTo>
                  <a:lnTo>
                    <a:pt x="2139" y="4"/>
                  </a:lnTo>
                  <a:lnTo>
                    <a:pt x="2144" y="4"/>
                  </a:lnTo>
                  <a:lnTo>
                    <a:pt x="2148" y="3"/>
                  </a:lnTo>
                  <a:lnTo>
                    <a:pt x="2152" y="4"/>
                  </a:lnTo>
                  <a:lnTo>
                    <a:pt x="2156" y="4"/>
                  </a:lnTo>
                  <a:lnTo>
                    <a:pt x="2161" y="3"/>
                  </a:lnTo>
                  <a:lnTo>
                    <a:pt x="2165" y="2"/>
                  </a:lnTo>
                  <a:lnTo>
                    <a:pt x="2169" y="3"/>
                  </a:lnTo>
                  <a:lnTo>
                    <a:pt x="2174" y="3"/>
                  </a:lnTo>
                  <a:lnTo>
                    <a:pt x="2178" y="4"/>
                  </a:lnTo>
                  <a:lnTo>
                    <a:pt x="2182" y="3"/>
                  </a:lnTo>
                  <a:lnTo>
                    <a:pt x="2186" y="3"/>
                  </a:lnTo>
                  <a:lnTo>
                    <a:pt x="2191" y="4"/>
                  </a:lnTo>
                  <a:lnTo>
                    <a:pt x="2195" y="4"/>
                  </a:lnTo>
                  <a:lnTo>
                    <a:pt x="2199" y="2"/>
                  </a:lnTo>
                  <a:lnTo>
                    <a:pt x="2203" y="3"/>
                  </a:lnTo>
                  <a:lnTo>
                    <a:pt x="2208" y="2"/>
                  </a:lnTo>
                  <a:lnTo>
                    <a:pt x="2212" y="3"/>
                  </a:lnTo>
                  <a:lnTo>
                    <a:pt x="2216" y="4"/>
                  </a:lnTo>
                  <a:lnTo>
                    <a:pt x="2220" y="4"/>
                  </a:lnTo>
                  <a:lnTo>
                    <a:pt x="2225" y="3"/>
                  </a:lnTo>
                  <a:lnTo>
                    <a:pt x="2229" y="4"/>
                  </a:lnTo>
                  <a:lnTo>
                    <a:pt x="2233" y="4"/>
                  </a:lnTo>
                  <a:lnTo>
                    <a:pt x="2238" y="4"/>
                  </a:lnTo>
                  <a:lnTo>
                    <a:pt x="2242" y="4"/>
                  </a:lnTo>
                  <a:lnTo>
                    <a:pt x="2246" y="3"/>
                  </a:lnTo>
                  <a:lnTo>
                    <a:pt x="2250" y="4"/>
                  </a:lnTo>
                  <a:lnTo>
                    <a:pt x="2255" y="3"/>
                  </a:lnTo>
                  <a:lnTo>
                    <a:pt x="2259" y="3"/>
                  </a:lnTo>
                  <a:lnTo>
                    <a:pt x="2263" y="4"/>
                  </a:lnTo>
                  <a:lnTo>
                    <a:pt x="2267" y="3"/>
                  </a:lnTo>
                  <a:lnTo>
                    <a:pt x="2272" y="2"/>
                  </a:lnTo>
                  <a:lnTo>
                    <a:pt x="2276" y="4"/>
                  </a:lnTo>
                  <a:lnTo>
                    <a:pt x="2280" y="4"/>
                  </a:lnTo>
                  <a:lnTo>
                    <a:pt x="2285" y="4"/>
                  </a:lnTo>
                  <a:lnTo>
                    <a:pt x="2289" y="2"/>
                  </a:lnTo>
                  <a:lnTo>
                    <a:pt x="2293" y="3"/>
                  </a:lnTo>
                  <a:lnTo>
                    <a:pt x="2297" y="3"/>
                  </a:lnTo>
                  <a:lnTo>
                    <a:pt x="2302" y="4"/>
                  </a:lnTo>
                  <a:lnTo>
                    <a:pt x="2306" y="3"/>
                  </a:lnTo>
                  <a:lnTo>
                    <a:pt x="2310" y="4"/>
                  </a:lnTo>
                  <a:lnTo>
                    <a:pt x="2314" y="4"/>
                  </a:lnTo>
                  <a:lnTo>
                    <a:pt x="2319" y="3"/>
                  </a:lnTo>
                  <a:lnTo>
                    <a:pt x="2323" y="4"/>
                  </a:lnTo>
                  <a:lnTo>
                    <a:pt x="2327" y="3"/>
                  </a:lnTo>
                  <a:lnTo>
                    <a:pt x="2331" y="3"/>
                  </a:lnTo>
                  <a:lnTo>
                    <a:pt x="2336" y="4"/>
                  </a:lnTo>
                  <a:lnTo>
                    <a:pt x="2340" y="4"/>
                  </a:lnTo>
                  <a:lnTo>
                    <a:pt x="2344" y="4"/>
                  </a:lnTo>
                  <a:lnTo>
                    <a:pt x="2349" y="2"/>
                  </a:lnTo>
                  <a:lnTo>
                    <a:pt x="2353" y="4"/>
                  </a:lnTo>
                  <a:lnTo>
                    <a:pt x="2357" y="2"/>
                  </a:lnTo>
                  <a:lnTo>
                    <a:pt x="2361" y="0"/>
                  </a:lnTo>
                  <a:lnTo>
                    <a:pt x="2366" y="4"/>
                  </a:lnTo>
                  <a:lnTo>
                    <a:pt x="2370" y="4"/>
                  </a:lnTo>
                  <a:lnTo>
                    <a:pt x="2374" y="4"/>
                  </a:lnTo>
                  <a:lnTo>
                    <a:pt x="2378" y="3"/>
                  </a:lnTo>
                  <a:lnTo>
                    <a:pt x="2383" y="4"/>
                  </a:lnTo>
                  <a:lnTo>
                    <a:pt x="2387" y="4"/>
                  </a:lnTo>
                  <a:lnTo>
                    <a:pt x="2391" y="4"/>
                  </a:lnTo>
                  <a:lnTo>
                    <a:pt x="2395" y="3"/>
                  </a:lnTo>
                  <a:lnTo>
                    <a:pt x="2399" y="3"/>
                  </a:lnTo>
                  <a:lnTo>
                    <a:pt x="2404" y="3"/>
                  </a:lnTo>
                  <a:lnTo>
                    <a:pt x="2408" y="3"/>
                  </a:lnTo>
                  <a:lnTo>
                    <a:pt x="2412" y="4"/>
                  </a:lnTo>
                  <a:lnTo>
                    <a:pt x="2417" y="4"/>
                  </a:lnTo>
                  <a:lnTo>
                    <a:pt x="2421" y="3"/>
                  </a:lnTo>
                  <a:lnTo>
                    <a:pt x="2425" y="4"/>
                  </a:lnTo>
                  <a:lnTo>
                    <a:pt x="2430" y="4"/>
                  </a:lnTo>
                  <a:lnTo>
                    <a:pt x="2434" y="3"/>
                  </a:lnTo>
                  <a:lnTo>
                    <a:pt x="2438" y="4"/>
                  </a:lnTo>
                  <a:lnTo>
                    <a:pt x="2442" y="3"/>
                  </a:lnTo>
                  <a:lnTo>
                    <a:pt x="2446" y="4"/>
                  </a:lnTo>
                  <a:lnTo>
                    <a:pt x="2451" y="3"/>
                  </a:lnTo>
                  <a:lnTo>
                    <a:pt x="2455" y="3"/>
                  </a:lnTo>
                  <a:lnTo>
                    <a:pt x="2459" y="3"/>
                  </a:lnTo>
                  <a:lnTo>
                    <a:pt x="2463" y="4"/>
                  </a:lnTo>
                  <a:lnTo>
                    <a:pt x="2468" y="4"/>
                  </a:lnTo>
                  <a:lnTo>
                    <a:pt x="2472" y="4"/>
                  </a:lnTo>
                  <a:lnTo>
                    <a:pt x="2476" y="4"/>
                  </a:lnTo>
                  <a:lnTo>
                    <a:pt x="2481" y="3"/>
                  </a:lnTo>
                  <a:lnTo>
                    <a:pt x="2485" y="4"/>
                  </a:lnTo>
                  <a:lnTo>
                    <a:pt x="2489" y="2"/>
                  </a:lnTo>
                  <a:lnTo>
                    <a:pt x="2493" y="3"/>
                  </a:lnTo>
                  <a:lnTo>
                    <a:pt x="2498" y="4"/>
                  </a:lnTo>
                  <a:lnTo>
                    <a:pt x="2502" y="3"/>
                  </a:lnTo>
                  <a:lnTo>
                    <a:pt x="2506" y="4"/>
                  </a:lnTo>
                  <a:lnTo>
                    <a:pt x="2510" y="4"/>
                  </a:lnTo>
                  <a:lnTo>
                    <a:pt x="2515" y="3"/>
                  </a:lnTo>
                  <a:lnTo>
                    <a:pt x="2519" y="4"/>
                  </a:lnTo>
                  <a:lnTo>
                    <a:pt x="2524" y="3"/>
                  </a:lnTo>
                  <a:lnTo>
                    <a:pt x="2528" y="3"/>
                  </a:lnTo>
                  <a:lnTo>
                    <a:pt x="2532" y="4"/>
                  </a:lnTo>
                  <a:lnTo>
                    <a:pt x="2536" y="4"/>
                  </a:lnTo>
                  <a:lnTo>
                    <a:pt x="2540" y="2"/>
                  </a:lnTo>
                  <a:lnTo>
                    <a:pt x="2545" y="2"/>
                  </a:lnTo>
                  <a:lnTo>
                    <a:pt x="2549" y="2"/>
                  </a:lnTo>
                  <a:lnTo>
                    <a:pt x="2553" y="2"/>
                  </a:lnTo>
                  <a:lnTo>
                    <a:pt x="2557" y="4"/>
                  </a:lnTo>
                  <a:lnTo>
                    <a:pt x="2562" y="1"/>
                  </a:lnTo>
                  <a:lnTo>
                    <a:pt x="2566" y="4"/>
                  </a:lnTo>
                  <a:lnTo>
                    <a:pt x="2570" y="3"/>
                  </a:lnTo>
                  <a:lnTo>
                    <a:pt x="2574" y="2"/>
                  </a:lnTo>
                  <a:lnTo>
                    <a:pt x="2579" y="4"/>
                  </a:lnTo>
                  <a:lnTo>
                    <a:pt x="2583" y="4"/>
                  </a:lnTo>
                  <a:lnTo>
                    <a:pt x="2587" y="3"/>
                  </a:lnTo>
                  <a:lnTo>
                    <a:pt x="2591" y="3"/>
                  </a:lnTo>
                  <a:lnTo>
                    <a:pt x="2596" y="4"/>
                  </a:lnTo>
                  <a:lnTo>
                    <a:pt x="2600" y="3"/>
                  </a:lnTo>
                  <a:lnTo>
                    <a:pt x="2604" y="4"/>
                  </a:lnTo>
                  <a:lnTo>
                    <a:pt x="2609" y="4"/>
                  </a:lnTo>
                  <a:lnTo>
                    <a:pt x="2613" y="4"/>
                  </a:lnTo>
                  <a:lnTo>
                    <a:pt x="2617" y="4"/>
                  </a:lnTo>
                  <a:lnTo>
                    <a:pt x="2621" y="4"/>
                  </a:lnTo>
                  <a:lnTo>
                    <a:pt x="2626" y="4"/>
                  </a:lnTo>
                  <a:lnTo>
                    <a:pt x="2630" y="4"/>
                  </a:lnTo>
                  <a:lnTo>
                    <a:pt x="2634" y="2"/>
                  </a:lnTo>
                  <a:lnTo>
                    <a:pt x="2638" y="4"/>
                  </a:lnTo>
                  <a:lnTo>
                    <a:pt x="2643" y="4"/>
                  </a:lnTo>
                  <a:lnTo>
                    <a:pt x="2647" y="4"/>
                  </a:lnTo>
                  <a:lnTo>
                    <a:pt x="2651" y="4"/>
                  </a:lnTo>
                  <a:lnTo>
                    <a:pt x="2655" y="4"/>
                  </a:lnTo>
                  <a:lnTo>
                    <a:pt x="2660" y="4"/>
                  </a:lnTo>
                  <a:lnTo>
                    <a:pt x="2664" y="4"/>
                  </a:lnTo>
                  <a:lnTo>
                    <a:pt x="2668" y="3"/>
                  </a:lnTo>
                  <a:lnTo>
                    <a:pt x="2673" y="3"/>
                  </a:lnTo>
                  <a:lnTo>
                    <a:pt x="2676" y="4"/>
                  </a:lnTo>
                  <a:lnTo>
                    <a:pt x="2681" y="3"/>
                  </a:lnTo>
                  <a:lnTo>
                    <a:pt x="2685" y="4"/>
                  </a:lnTo>
                  <a:lnTo>
                    <a:pt x="2690" y="4"/>
                  </a:lnTo>
                  <a:lnTo>
                    <a:pt x="2694" y="2"/>
                  </a:lnTo>
                  <a:lnTo>
                    <a:pt x="2698" y="1"/>
                  </a:lnTo>
                  <a:lnTo>
                    <a:pt x="2702" y="2"/>
                  </a:lnTo>
                  <a:lnTo>
                    <a:pt x="2707" y="2"/>
                  </a:lnTo>
                  <a:lnTo>
                    <a:pt x="2711" y="4"/>
                  </a:lnTo>
                  <a:lnTo>
                    <a:pt x="2715" y="4"/>
                  </a:lnTo>
                  <a:lnTo>
                    <a:pt x="2719" y="1"/>
                  </a:lnTo>
                  <a:lnTo>
                    <a:pt x="2724" y="2"/>
                  </a:lnTo>
                  <a:lnTo>
                    <a:pt x="2728" y="3"/>
                  </a:lnTo>
                  <a:lnTo>
                    <a:pt x="2732" y="2"/>
                  </a:lnTo>
                  <a:lnTo>
                    <a:pt x="2737" y="4"/>
                  </a:lnTo>
                  <a:lnTo>
                    <a:pt x="2741" y="3"/>
                  </a:lnTo>
                  <a:lnTo>
                    <a:pt x="2745" y="4"/>
                  </a:lnTo>
                  <a:lnTo>
                    <a:pt x="2749" y="3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62" y="4"/>
                  </a:lnTo>
                  <a:lnTo>
                    <a:pt x="2766" y="3"/>
                  </a:lnTo>
                  <a:lnTo>
                    <a:pt x="2771" y="4"/>
                  </a:lnTo>
                  <a:lnTo>
                    <a:pt x="2775" y="3"/>
                  </a:lnTo>
                  <a:lnTo>
                    <a:pt x="2779" y="4"/>
                  </a:lnTo>
                  <a:lnTo>
                    <a:pt x="2784" y="4"/>
                  </a:lnTo>
                  <a:lnTo>
                    <a:pt x="2788" y="3"/>
                  </a:lnTo>
                  <a:lnTo>
                    <a:pt x="2792" y="4"/>
                  </a:lnTo>
                  <a:lnTo>
                    <a:pt x="2796" y="2"/>
                  </a:lnTo>
                  <a:lnTo>
                    <a:pt x="2801" y="4"/>
                  </a:lnTo>
                  <a:lnTo>
                    <a:pt x="2805" y="4"/>
                  </a:lnTo>
                  <a:lnTo>
                    <a:pt x="2809" y="4"/>
                  </a:lnTo>
                  <a:lnTo>
                    <a:pt x="2813" y="2"/>
                  </a:lnTo>
                  <a:lnTo>
                    <a:pt x="2818" y="4"/>
                  </a:lnTo>
                  <a:lnTo>
                    <a:pt x="2822" y="2"/>
                  </a:lnTo>
                  <a:lnTo>
                    <a:pt x="2826" y="4"/>
                  </a:lnTo>
                  <a:lnTo>
                    <a:pt x="2831" y="4"/>
                  </a:lnTo>
                  <a:lnTo>
                    <a:pt x="2835" y="1"/>
                  </a:lnTo>
                  <a:lnTo>
                    <a:pt x="2839" y="4"/>
                  </a:lnTo>
                  <a:lnTo>
                    <a:pt x="2843" y="4"/>
                  </a:lnTo>
                  <a:lnTo>
                    <a:pt x="2848" y="2"/>
                  </a:lnTo>
                  <a:lnTo>
                    <a:pt x="2852" y="3"/>
                  </a:lnTo>
                  <a:lnTo>
                    <a:pt x="2856" y="4"/>
                  </a:lnTo>
                  <a:lnTo>
                    <a:pt x="2860" y="3"/>
                  </a:lnTo>
                  <a:lnTo>
                    <a:pt x="2865" y="4"/>
                  </a:lnTo>
                  <a:lnTo>
                    <a:pt x="2869" y="4"/>
                  </a:lnTo>
                  <a:lnTo>
                    <a:pt x="2873" y="4"/>
                  </a:lnTo>
                  <a:lnTo>
                    <a:pt x="2878" y="4"/>
                  </a:lnTo>
                  <a:lnTo>
                    <a:pt x="2882" y="4"/>
                  </a:lnTo>
                  <a:lnTo>
                    <a:pt x="2886" y="3"/>
                  </a:lnTo>
                  <a:lnTo>
                    <a:pt x="2890" y="4"/>
                  </a:lnTo>
                  <a:lnTo>
                    <a:pt x="2895" y="4"/>
                  </a:lnTo>
                  <a:lnTo>
                    <a:pt x="2899" y="4"/>
                  </a:lnTo>
                  <a:lnTo>
                    <a:pt x="2903" y="4"/>
                  </a:lnTo>
                  <a:lnTo>
                    <a:pt x="2907" y="4"/>
                  </a:lnTo>
                  <a:lnTo>
                    <a:pt x="2912" y="4"/>
                  </a:lnTo>
                  <a:lnTo>
                    <a:pt x="2916" y="3"/>
                  </a:lnTo>
                  <a:lnTo>
                    <a:pt x="2920" y="2"/>
                  </a:lnTo>
                  <a:lnTo>
                    <a:pt x="2924" y="2"/>
                  </a:lnTo>
                  <a:lnTo>
                    <a:pt x="2928" y="4"/>
                  </a:lnTo>
                  <a:lnTo>
                    <a:pt x="2933" y="1"/>
                  </a:lnTo>
                  <a:lnTo>
                    <a:pt x="2937" y="2"/>
                  </a:lnTo>
                  <a:lnTo>
                    <a:pt x="2942" y="4"/>
                  </a:lnTo>
                  <a:lnTo>
                    <a:pt x="2946" y="4"/>
                  </a:lnTo>
                  <a:lnTo>
                    <a:pt x="2950" y="4"/>
                  </a:lnTo>
                  <a:lnTo>
                    <a:pt x="2954" y="4"/>
                  </a:lnTo>
                  <a:lnTo>
                    <a:pt x="2959" y="2"/>
                  </a:lnTo>
                  <a:lnTo>
                    <a:pt x="2963" y="2"/>
                  </a:lnTo>
                  <a:lnTo>
                    <a:pt x="2967" y="2"/>
                  </a:lnTo>
                  <a:lnTo>
                    <a:pt x="2971" y="4"/>
                  </a:lnTo>
                  <a:lnTo>
                    <a:pt x="2975" y="1"/>
                  </a:lnTo>
                  <a:lnTo>
                    <a:pt x="2980" y="1"/>
                  </a:lnTo>
                  <a:lnTo>
                    <a:pt x="2984" y="1"/>
                  </a:lnTo>
                  <a:lnTo>
                    <a:pt x="2988" y="4"/>
                  </a:lnTo>
                  <a:lnTo>
                    <a:pt x="2992" y="4"/>
                  </a:lnTo>
                  <a:lnTo>
                    <a:pt x="2997" y="2"/>
                  </a:lnTo>
                  <a:lnTo>
                    <a:pt x="3001" y="4"/>
                  </a:lnTo>
                  <a:lnTo>
                    <a:pt x="3006" y="4"/>
                  </a:lnTo>
                  <a:lnTo>
                    <a:pt x="3010" y="3"/>
                  </a:lnTo>
                  <a:lnTo>
                    <a:pt x="3014" y="2"/>
                  </a:lnTo>
                  <a:lnTo>
                    <a:pt x="3017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561F27E6-6772-7EAE-0EDF-07EB72E0C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7" y="3226"/>
              <a:ext cx="111" cy="1"/>
            </a:xfrm>
            <a:custGeom>
              <a:avLst/>
              <a:gdLst>
                <a:gd name="T0" fmla="*/ 0 w 111"/>
                <a:gd name="T1" fmla="*/ 0 h 1"/>
                <a:gd name="T2" fmla="*/ 0 w 111"/>
                <a:gd name="T3" fmla="*/ 1 h 1"/>
                <a:gd name="T4" fmla="*/ 111 w 111"/>
                <a:gd name="T5" fmla="*/ 1 h 1"/>
                <a:gd name="T6" fmla="*/ 111 w 11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">
                  <a:moveTo>
                    <a:pt x="0" y="0"/>
                  </a:moveTo>
                  <a:lnTo>
                    <a:pt x="0" y="1"/>
                  </a:lnTo>
                  <a:lnTo>
                    <a:pt x="111" y="1"/>
                  </a:lnTo>
                  <a:lnTo>
                    <a:pt x="111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38C0CD49-4C09-1BA7-D992-E5448C6AD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" y="3182"/>
              <a:ext cx="3333" cy="46"/>
            </a:xfrm>
            <a:custGeom>
              <a:avLst/>
              <a:gdLst>
                <a:gd name="T0" fmla="*/ 20 w 3333"/>
                <a:gd name="T1" fmla="*/ 46 h 46"/>
                <a:gd name="T2" fmla="*/ 41 w 3333"/>
                <a:gd name="T3" fmla="*/ 46 h 46"/>
                <a:gd name="T4" fmla="*/ 62 w 3333"/>
                <a:gd name="T5" fmla="*/ 46 h 46"/>
                <a:gd name="T6" fmla="*/ 83 w 3333"/>
                <a:gd name="T7" fmla="*/ 46 h 46"/>
                <a:gd name="T8" fmla="*/ 104 w 3333"/>
                <a:gd name="T9" fmla="*/ 46 h 46"/>
                <a:gd name="T10" fmla="*/ 125 w 3333"/>
                <a:gd name="T11" fmla="*/ 46 h 46"/>
                <a:gd name="T12" fmla="*/ 146 w 3333"/>
                <a:gd name="T13" fmla="*/ 46 h 46"/>
                <a:gd name="T14" fmla="*/ 167 w 3333"/>
                <a:gd name="T15" fmla="*/ 46 h 46"/>
                <a:gd name="T16" fmla="*/ 188 w 3333"/>
                <a:gd name="T17" fmla="*/ 46 h 46"/>
                <a:gd name="T18" fmla="*/ 209 w 3333"/>
                <a:gd name="T19" fmla="*/ 46 h 46"/>
                <a:gd name="T20" fmla="*/ 230 w 3333"/>
                <a:gd name="T21" fmla="*/ 46 h 46"/>
                <a:gd name="T22" fmla="*/ 251 w 3333"/>
                <a:gd name="T23" fmla="*/ 46 h 46"/>
                <a:gd name="T24" fmla="*/ 272 w 3333"/>
                <a:gd name="T25" fmla="*/ 46 h 46"/>
                <a:gd name="T26" fmla="*/ 293 w 3333"/>
                <a:gd name="T27" fmla="*/ 46 h 46"/>
                <a:gd name="T28" fmla="*/ 314 w 3333"/>
                <a:gd name="T29" fmla="*/ 46 h 46"/>
                <a:gd name="T30" fmla="*/ 335 w 3333"/>
                <a:gd name="T31" fmla="*/ 46 h 46"/>
                <a:gd name="T32" fmla="*/ 356 w 3333"/>
                <a:gd name="T33" fmla="*/ 46 h 46"/>
                <a:gd name="T34" fmla="*/ 377 w 3333"/>
                <a:gd name="T35" fmla="*/ 46 h 46"/>
                <a:gd name="T36" fmla="*/ 398 w 3333"/>
                <a:gd name="T37" fmla="*/ 46 h 46"/>
                <a:gd name="T38" fmla="*/ 419 w 3333"/>
                <a:gd name="T39" fmla="*/ 46 h 46"/>
                <a:gd name="T40" fmla="*/ 440 w 3333"/>
                <a:gd name="T41" fmla="*/ 46 h 46"/>
                <a:gd name="T42" fmla="*/ 466 w 3333"/>
                <a:gd name="T43" fmla="*/ 46 h 46"/>
                <a:gd name="T44" fmla="*/ 516 w 3333"/>
                <a:gd name="T45" fmla="*/ 46 h 46"/>
                <a:gd name="T46" fmla="*/ 588 w 3333"/>
                <a:gd name="T47" fmla="*/ 46 h 46"/>
                <a:gd name="T48" fmla="*/ 660 w 3333"/>
                <a:gd name="T49" fmla="*/ 46 h 46"/>
                <a:gd name="T50" fmla="*/ 732 w 3333"/>
                <a:gd name="T51" fmla="*/ 46 h 46"/>
                <a:gd name="T52" fmla="*/ 805 w 3333"/>
                <a:gd name="T53" fmla="*/ 46 h 46"/>
                <a:gd name="T54" fmla="*/ 878 w 3333"/>
                <a:gd name="T55" fmla="*/ 46 h 46"/>
                <a:gd name="T56" fmla="*/ 950 w 3333"/>
                <a:gd name="T57" fmla="*/ 46 h 46"/>
                <a:gd name="T58" fmla="*/ 1023 w 3333"/>
                <a:gd name="T59" fmla="*/ 44 h 46"/>
                <a:gd name="T60" fmla="*/ 1096 w 3333"/>
                <a:gd name="T61" fmla="*/ 46 h 46"/>
                <a:gd name="T62" fmla="*/ 1171 w 3333"/>
                <a:gd name="T63" fmla="*/ 46 h 46"/>
                <a:gd name="T64" fmla="*/ 1244 w 3333"/>
                <a:gd name="T65" fmla="*/ 46 h 46"/>
                <a:gd name="T66" fmla="*/ 1318 w 3333"/>
                <a:gd name="T67" fmla="*/ 43 h 46"/>
                <a:gd name="T68" fmla="*/ 1392 w 3333"/>
                <a:gd name="T69" fmla="*/ 43 h 46"/>
                <a:gd name="T70" fmla="*/ 1466 w 3333"/>
                <a:gd name="T71" fmla="*/ 45 h 46"/>
                <a:gd name="T72" fmla="*/ 1541 w 3333"/>
                <a:gd name="T73" fmla="*/ 43 h 46"/>
                <a:gd name="T74" fmla="*/ 1617 w 3333"/>
                <a:gd name="T75" fmla="*/ 43 h 46"/>
                <a:gd name="T76" fmla="*/ 1692 w 3333"/>
                <a:gd name="T77" fmla="*/ 46 h 46"/>
                <a:gd name="T78" fmla="*/ 1768 w 3333"/>
                <a:gd name="T79" fmla="*/ 44 h 46"/>
                <a:gd name="T80" fmla="*/ 1847 w 3333"/>
                <a:gd name="T81" fmla="*/ 45 h 46"/>
                <a:gd name="T82" fmla="*/ 1926 w 3333"/>
                <a:gd name="T83" fmla="*/ 45 h 46"/>
                <a:gd name="T84" fmla="*/ 2005 w 3333"/>
                <a:gd name="T85" fmla="*/ 46 h 46"/>
                <a:gd name="T86" fmla="*/ 2084 w 3333"/>
                <a:gd name="T87" fmla="*/ 46 h 46"/>
                <a:gd name="T88" fmla="*/ 2161 w 3333"/>
                <a:gd name="T89" fmla="*/ 46 h 46"/>
                <a:gd name="T90" fmla="*/ 2238 w 3333"/>
                <a:gd name="T91" fmla="*/ 46 h 46"/>
                <a:gd name="T92" fmla="*/ 2315 w 3333"/>
                <a:gd name="T93" fmla="*/ 46 h 46"/>
                <a:gd name="T94" fmla="*/ 2392 w 3333"/>
                <a:gd name="T95" fmla="*/ 46 h 46"/>
                <a:gd name="T96" fmla="*/ 2470 w 3333"/>
                <a:gd name="T97" fmla="*/ 45 h 46"/>
                <a:gd name="T98" fmla="*/ 2548 w 3333"/>
                <a:gd name="T99" fmla="*/ 46 h 46"/>
                <a:gd name="T100" fmla="*/ 2626 w 3333"/>
                <a:gd name="T101" fmla="*/ 46 h 46"/>
                <a:gd name="T102" fmla="*/ 2703 w 3333"/>
                <a:gd name="T103" fmla="*/ 46 h 46"/>
                <a:gd name="T104" fmla="*/ 2780 w 3333"/>
                <a:gd name="T105" fmla="*/ 45 h 46"/>
                <a:gd name="T106" fmla="*/ 2856 w 3333"/>
                <a:gd name="T107" fmla="*/ 46 h 46"/>
                <a:gd name="T108" fmla="*/ 2933 w 3333"/>
                <a:gd name="T109" fmla="*/ 46 h 46"/>
                <a:gd name="T110" fmla="*/ 3011 w 3333"/>
                <a:gd name="T111" fmla="*/ 46 h 46"/>
                <a:gd name="T112" fmla="*/ 3087 w 3333"/>
                <a:gd name="T113" fmla="*/ 46 h 46"/>
                <a:gd name="T114" fmla="*/ 3163 w 3333"/>
                <a:gd name="T115" fmla="*/ 45 h 46"/>
                <a:gd name="T116" fmla="*/ 3239 w 3333"/>
                <a:gd name="T117" fmla="*/ 45 h 46"/>
                <a:gd name="T118" fmla="*/ 3315 w 3333"/>
                <a:gd name="T1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46">
                  <a:moveTo>
                    <a:pt x="0" y="46"/>
                  </a:moveTo>
                  <a:lnTo>
                    <a:pt x="1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7" y="46"/>
                  </a:lnTo>
                  <a:lnTo>
                    <a:pt x="8" y="46"/>
                  </a:lnTo>
                  <a:lnTo>
                    <a:pt x="10" y="46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6" y="46"/>
                  </a:lnTo>
                  <a:lnTo>
                    <a:pt x="17" y="46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1" y="46"/>
                  </a:lnTo>
                  <a:lnTo>
                    <a:pt x="22" y="46"/>
                  </a:lnTo>
                  <a:lnTo>
                    <a:pt x="23" y="46"/>
                  </a:lnTo>
                  <a:lnTo>
                    <a:pt x="25" y="46"/>
                  </a:lnTo>
                  <a:lnTo>
                    <a:pt x="26" y="46"/>
                  </a:lnTo>
                  <a:lnTo>
                    <a:pt x="27" y="46"/>
                  </a:lnTo>
                  <a:lnTo>
                    <a:pt x="28" y="46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2" y="46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7" y="46"/>
                  </a:lnTo>
                  <a:lnTo>
                    <a:pt x="38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2" y="46"/>
                  </a:lnTo>
                  <a:lnTo>
                    <a:pt x="43" y="46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7" y="46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3" y="46"/>
                  </a:lnTo>
                  <a:lnTo>
                    <a:pt x="54" y="46"/>
                  </a:lnTo>
                  <a:lnTo>
                    <a:pt x="55" y="46"/>
                  </a:lnTo>
                  <a:lnTo>
                    <a:pt x="57" y="46"/>
                  </a:lnTo>
                  <a:lnTo>
                    <a:pt x="58" y="46"/>
                  </a:lnTo>
                  <a:lnTo>
                    <a:pt x="59" y="46"/>
                  </a:lnTo>
                  <a:lnTo>
                    <a:pt x="60" y="46"/>
                  </a:lnTo>
                  <a:lnTo>
                    <a:pt x="62" y="46"/>
                  </a:lnTo>
                  <a:lnTo>
                    <a:pt x="63" y="46"/>
                  </a:lnTo>
                  <a:lnTo>
                    <a:pt x="64" y="46"/>
                  </a:lnTo>
                  <a:lnTo>
                    <a:pt x="65" y="46"/>
                  </a:lnTo>
                  <a:lnTo>
                    <a:pt x="67" y="46"/>
                  </a:lnTo>
                  <a:lnTo>
                    <a:pt x="68" y="46"/>
                  </a:lnTo>
                  <a:lnTo>
                    <a:pt x="69" y="46"/>
                  </a:lnTo>
                  <a:lnTo>
                    <a:pt x="70" y="46"/>
                  </a:lnTo>
                  <a:lnTo>
                    <a:pt x="71" y="46"/>
                  </a:lnTo>
                  <a:lnTo>
                    <a:pt x="73" y="46"/>
                  </a:lnTo>
                  <a:lnTo>
                    <a:pt x="74" y="46"/>
                  </a:lnTo>
                  <a:lnTo>
                    <a:pt x="75" y="46"/>
                  </a:lnTo>
                  <a:lnTo>
                    <a:pt x="76" y="46"/>
                  </a:lnTo>
                  <a:lnTo>
                    <a:pt x="78" y="46"/>
                  </a:lnTo>
                  <a:lnTo>
                    <a:pt x="79" y="46"/>
                  </a:lnTo>
                  <a:lnTo>
                    <a:pt x="80" y="46"/>
                  </a:lnTo>
                  <a:lnTo>
                    <a:pt x="81" y="46"/>
                  </a:lnTo>
                  <a:lnTo>
                    <a:pt x="83" y="46"/>
                  </a:lnTo>
                  <a:lnTo>
                    <a:pt x="84" y="46"/>
                  </a:lnTo>
                  <a:lnTo>
                    <a:pt x="85" y="46"/>
                  </a:lnTo>
                  <a:lnTo>
                    <a:pt x="86" y="46"/>
                  </a:lnTo>
                  <a:lnTo>
                    <a:pt x="88" y="46"/>
                  </a:lnTo>
                  <a:lnTo>
                    <a:pt x="89" y="46"/>
                  </a:lnTo>
                  <a:lnTo>
                    <a:pt x="90" y="46"/>
                  </a:lnTo>
                  <a:lnTo>
                    <a:pt x="91" y="46"/>
                  </a:lnTo>
                  <a:lnTo>
                    <a:pt x="92" y="46"/>
                  </a:lnTo>
                  <a:lnTo>
                    <a:pt x="94" y="46"/>
                  </a:lnTo>
                  <a:lnTo>
                    <a:pt x="95" y="46"/>
                  </a:lnTo>
                  <a:lnTo>
                    <a:pt x="96" y="46"/>
                  </a:lnTo>
                  <a:lnTo>
                    <a:pt x="97" y="46"/>
                  </a:lnTo>
                  <a:lnTo>
                    <a:pt x="99" y="46"/>
                  </a:lnTo>
                  <a:lnTo>
                    <a:pt x="100" y="46"/>
                  </a:lnTo>
                  <a:lnTo>
                    <a:pt x="101" y="46"/>
                  </a:lnTo>
                  <a:lnTo>
                    <a:pt x="102" y="46"/>
                  </a:lnTo>
                  <a:lnTo>
                    <a:pt x="104" y="46"/>
                  </a:lnTo>
                  <a:lnTo>
                    <a:pt x="105" y="46"/>
                  </a:lnTo>
                  <a:lnTo>
                    <a:pt x="106" y="46"/>
                  </a:lnTo>
                  <a:lnTo>
                    <a:pt x="107" y="46"/>
                  </a:lnTo>
                  <a:lnTo>
                    <a:pt x="109" y="46"/>
                  </a:lnTo>
                  <a:lnTo>
                    <a:pt x="110" y="46"/>
                  </a:lnTo>
                  <a:lnTo>
                    <a:pt x="111" y="46"/>
                  </a:lnTo>
                  <a:lnTo>
                    <a:pt x="112" y="46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6" y="46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20" y="46"/>
                  </a:lnTo>
                  <a:lnTo>
                    <a:pt x="121" y="46"/>
                  </a:lnTo>
                  <a:lnTo>
                    <a:pt x="122" y="46"/>
                  </a:lnTo>
                  <a:lnTo>
                    <a:pt x="123" y="46"/>
                  </a:lnTo>
                  <a:lnTo>
                    <a:pt x="125" y="46"/>
                  </a:lnTo>
                  <a:lnTo>
                    <a:pt x="126" y="46"/>
                  </a:lnTo>
                  <a:lnTo>
                    <a:pt x="127" y="46"/>
                  </a:lnTo>
                  <a:lnTo>
                    <a:pt x="128" y="46"/>
                  </a:lnTo>
                  <a:lnTo>
                    <a:pt x="130" y="46"/>
                  </a:lnTo>
                  <a:lnTo>
                    <a:pt x="131" y="46"/>
                  </a:lnTo>
                  <a:lnTo>
                    <a:pt x="132" y="46"/>
                  </a:lnTo>
                  <a:lnTo>
                    <a:pt x="133" y="46"/>
                  </a:lnTo>
                  <a:lnTo>
                    <a:pt x="134" y="46"/>
                  </a:lnTo>
                  <a:lnTo>
                    <a:pt x="136" y="46"/>
                  </a:lnTo>
                  <a:lnTo>
                    <a:pt x="137" y="46"/>
                  </a:lnTo>
                  <a:lnTo>
                    <a:pt x="138" y="46"/>
                  </a:lnTo>
                  <a:lnTo>
                    <a:pt x="139" y="46"/>
                  </a:lnTo>
                  <a:lnTo>
                    <a:pt x="141" y="46"/>
                  </a:lnTo>
                  <a:lnTo>
                    <a:pt x="142" y="46"/>
                  </a:lnTo>
                  <a:lnTo>
                    <a:pt x="143" y="46"/>
                  </a:lnTo>
                  <a:lnTo>
                    <a:pt x="144" y="46"/>
                  </a:lnTo>
                  <a:lnTo>
                    <a:pt x="146" y="46"/>
                  </a:lnTo>
                  <a:lnTo>
                    <a:pt x="147" y="46"/>
                  </a:lnTo>
                  <a:lnTo>
                    <a:pt x="148" y="46"/>
                  </a:lnTo>
                  <a:lnTo>
                    <a:pt x="149" y="46"/>
                  </a:lnTo>
                  <a:lnTo>
                    <a:pt x="151" y="46"/>
                  </a:lnTo>
                  <a:lnTo>
                    <a:pt x="152" y="46"/>
                  </a:lnTo>
                  <a:lnTo>
                    <a:pt x="153" y="46"/>
                  </a:lnTo>
                  <a:lnTo>
                    <a:pt x="154" y="46"/>
                  </a:lnTo>
                  <a:lnTo>
                    <a:pt x="155" y="46"/>
                  </a:lnTo>
                  <a:lnTo>
                    <a:pt x="157" y="46"/>
                  </a:lnTo>
                  <a:lnTo>
                    <a:pt x="158" y="46"/>
                  </a:lnTo>
                  <a:lnTo>
                    <a:pt x="159" y="46"/>
                  </a:lnTo>
                  <a:lnTo>
                    <a:pt x="160" y="46"/>
                  </a:lnTo>
                  <a:lnTo>
                    <a:pt x="162" y="46"/>
                  </a:lnTo>
                  <a:lnTo>
                    <a:pt x="163" y="46"/>
                  </a:lnTo>
                  <a:lnTo>
                    <a:pt x="164" y="46"/>
                  </a:lnTo>
                  <a:lnTo>
                    <a:pt x="165" y="46"/>
                  </a:lnTo>
                  <a:lnTo>
                    <a:pt x="167" y="46"/>
                  </a:lnTo>
                  <a:lnTo>
                    <a:pt x="168" y="46"/>
                  </a:lnTo>
                  <a:lnTo>
                    <a:pt x="169" y="46"/>
                  </a:lnTo>
                  <a:lnTo>
                    <a:pt x="170" y="46"/>
                  </a:lnTo>
                  <a:lnTo>
                    <a:pt x="172" y="46"/>
                  </a:lnTo>
                  <a:lnTo>
                    <a:pt x="173" y="46"/>
                  </a:lnTo>
                  <a:lnTo>
                    <a:pt x="174" y="46"/>
                  </a:lnTo>
                  <a:lnTo>
                    <a:pt x="175" y="46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79" y="46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3" y="46"/>
                  </a:lnTo>
                  <a:lnTo>
                    <a:pt x="184" y="46"/>
                  </a:lnTo>
                  <a:lnTo>
                    <a:pt x="185" y="46"/>
                  </a:lnTo>
                  <a:lnTo>
                    <a:pt x="186" y="46"/>
                  </a:lnTo>
                  <a:lnTo>
                    <a:pt x="188" y="46"/>
                  </a:lnTo>
                  <a:lnTo>
                    <a:pt x="189" y="46"/>
                  </a:lnTo>
                  <a:lnTo>
                    <a:pt x="190" y="46"/>
                  </a:lnTo>
                  <a:lnTo>
                    <a:pt x="191" y="46"/>
                  </a:lnTo>
                  <a:lnTo>
                    <a:pt x="193" y="46"/>
                  </a:lnTo>
                  <a:lnTo>
                    <a:pt x="194" y="46"/>
                  </a:lnTo>
                  <a:lnTo>
                    <a:pt x="195" y="46"/>
                  </a:lnTo>
                  <a:lnTo>
                    <a:pt x="196" y="46"/>
                  </a:lnTo>
                  <a:lnTo>
                    <a:pt x="198" y="46"/>
                  </a:lnTo>
                  <a:lnTo>
                    <a:pt x="199" y="46"/>
                  </a:lnTo>
                  <a:lnTo>
                    <a:pt x="200" y="46"/>
                  </a:lnTo>
                  <a:lnTo>
                    <a:pt x="201" y="46"/>
                  </a:lnTo>
                  <a:lnTo>
                    <a:pt x="202" y="46"/>
                  </a:lnTo>
                  <a:lnTo>
                    <a:pt x="204" y="46"/>
                  </a:lnTo>
                  <a:lnTo>
                    <a:pt x="205" y="46"/>
                  </a:lnTo>
                  <a:lnTo>
                    <a:pt x="206" y="46"/>
                  </a:lnTo>
                  <a:lnTo>
                    <a:pt x="207" y="46"/>
                  </a:lnTo>
                  <a:lnTo>
                    <a:pt x="209" y="46"/>
                  </a:lnTo>
                  <a:lnTo>
                    <a:pt x="210" y="46"/>
                  </a:lnTo>
                  <a:lnTo>
                    <a:pt x="211" y="46"/>
                  </a:lnTo>
                  <a:lnTo>
                    <a:pt x="212" y="46"/>
                  </a:lnTo>
                  <a:lnTo>
                    <a:pt x="214" y="46"/>
                  </a:lnTo>
                  <a:lnTo>
                    <a:pt x="215" y="46"/>
                  </a:lnTo>
                  <a:lnTo>
                    <a:pt x="216" y="46"/>
                  </a:lnTo>
                  <a:lnTo>
                    <a:pt x="217" y="46"/>
                  </a:lnTo>
                  <a:lnTo>
                    <a:pt x="219" y="46"/>
                  </a:lnTo>
                  <a:lnTo>
                    <a:pt x="220" y="46"/>
                  </a:lnTo>
                  <a:lnTo>
                    <a:pt x="221" y="46"/>
                  </a:lnTo>
                  <a:lnTo>
                    <a:pt x="222" y="46"/>
                  </a:lnTo>
                  <a:lnTo>
                    <a:pt x="223" y="46"/>
                  </a:lnTo>
                  <a:lnTo>
                    <a:pt x="225" y="46"/>
                  </a:lnTo>
                  <a:lnTo>
                    <a:pt x="226" y="46"/>
                  </a:lnTo>
                  <a:lnTo>
                    <a:pt x="227" y="46"/>
                  </a:lnTo>
                  <a:lnTo>
                    <a:pt x="228" y="46"/>
                  </a:lnTo>
                  <a:lnTo>
                    <a:pt x="230" y="46"/>
                  </a:lnTo>
                  <a:lnTo>
                    <a:pt x="231" y="46"/>
                  </a:lnTo>
                  <a:lnTo>
                    <a:pt x="232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6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3" y="46"/>
                  </a:lnTo>
                  <a:lnTo>
                    <a:pt x="244" y="46"/>
                  </a:lnTo>
                  <a:lnTo>
                    <a:pt x="246" y="46"/>
                  </a:lnTo>
                  <a:lnTo>
                    <a:pt x="247" y="46"/>
                  </a:lnTo>
                  <a:lnTo>
                    <a:pt x="248" y="46"/>
                  </a:lnTo>
                  <a:lnTo>
                    <a:pt x="249" y="46"/>
                  </a:lnTo>
                  <a:lnTo>
                    <a:pt x="251" y="46"/>
                  </a:lnTo>
                  <a:lnTo>
                    <a:pt x="252" y="46"/>
                  </a:lnTo>
                  <a:lnTo>
                    <a:pt x="253" y="46"/>
                  </a:lnTo>
                  <a:lnTo>
                    <a:pt x="254" y="46"/>
                  </a:lnTo>
                  <a:lnTo>
                    <a:pt x="256" y="46"/>
                  </a:lnTo>
                  <a:lnTo>
                    <a:pt x="257" y="46"/>
                  </a:lnTo>
                  <a:lnTo>
                    <a:pt x="258" y="46"/>
                  </a:lnTo>
                  <a:lnTo>
                    <a:pt x="259" y="46"/>
                  </a:lnTo>
                  <a:lnTo>
                    <a:pt x="261" y="46"/>
                  </a:lnTo>
                  <a:lnTo>
                    <a:pt x="262" y="46"/>
                  </a:lnTo>
                  <a:lnTo>
                    <a:pt x="263" y="46"/>
                  </a:lnTo>
                  <a:lnTo>
                    <a:pt x="264" y="46"/>
                  </a:lnTo>
                  <a:lnTo>
                    <a:pt x="265" y="46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69" y="46"/>
                  </a:lnTo>
                  <a:lnTo>
                    <a:pt x="270" y="46"/>
                  </a:lnTo>
                  <a:lnTo>
                    <a:pt x="272" y="46"/>
                  </a:lnTo>
                  <a:lnTo>
                    <a:pt x="273" y="46"/>
                  </a:lnTo>
                  <a:lnTo>
                    <a:pt x="274" y="46"/>
                  </a:lnTo>
                  <a:lnTo>
                    <a:pt x="275" y="46"/>
                  </a:lnTo>
                  <a:lnTo>
                    <a:pt x="277" y="46"/>
                  </a:lnTo>
                  <a:lnTo>
                    <a:pt x="278" y="46"/>
                  </a:lnTo>
                  <a:lnTo>
                    <a:pt x="279" y="46"/>
                  </a:lnTo>
                  <a:lnTo>
                    <a:pt x="280" y="46"/>
                  </a:lnTo>
                  <a:lnTo>
                    <a:pt x="282" y="46"/>
                  </a:lnTo>
                  <a:lnTo>
                    <a:pt x="283" y="46"/>
                  </a:lnTo>
                  <a:lnTo>
                    <a:pt x="284" y="46"/>
                  </a:lnTo>
                  <a:lnTo>
                    <a:pt x="285" y="46"/>
                  </a:lnTo>
                  <a:lnTo>
                    <a:pt x="286" y="46"/>
                  </a:lnTo>
                  <a:lnTo>
                    <a:pt x="288" y="46"/>
                  </a:lnTo>
                  <a:lnTo>
                    <a:pt x="289" y="46"/>
                  </a:lnTo>
                  <a:lnTo>
                    <a:pt x="290" y="46"/>
                  </a:lnTo>
                  <a:lnTo>
                    <a:pt x="291" y="46"/>
                  </a:lnTo>
                  <a:lnTo>
                    <a:pt x="293" y="46"/>
                  </a:lnTo>
                  <a:lnTo>
                    <a:pt x="294" y="46"/>
                  </a:lnTo>
                  <a:lnTo>
                    <a:pt x="295" y="46"/>
                  </a:lnTo>
                  <a:lnTo>
                    <a:pt x="296" y="46"/>
                  </a:lnTo>
                  <a:lnTo>
                    <a:pt x="298" y="46"/>
                  </a:lnTo>
                  <a:lnTo>
                    <a:pt x="299" y="46"/>
                  </a:lnTo>
                  <a:lnTo>
                    <a:pt x="300" y="46"/>
                  </a:lnTo>
                  <a:lnTo>
                    <a:pt x="301" y="46"/>
                  </a:lnTo>
                  <a:lnTo>
                    <a:pt x="303" y="46"/>
                  </a:lnTo>
                  <a:lnTo>
                    <a:pt x="304" y="46"/>
                  </a:lnTo>
                  <a:lnTo>
                    <a:pt x="305" y="46"/>
                  </a:lnTo>
                  <a:lnTo>
                    <a:pt x="306" y="46"/>
                  </a:lnTo>
                  <a:lnTo>
                    <a:pt x="307" y="46"/>
                  </a:lnTo>
                  <a:lnTo>
                    <a:pt x="309" y="46"/>
                  </a:lnTo>
                  <a:lnTo>
                    <a:pt x="310" y="46"/>
                  </a:lnTo>
                  <a:lnTo>
                    <a:pt x="311" y="46"/>
                  </a:lnTo>
                  <a:lnTo>
                    <a:pt x="312" y="46"/>
                  </a:lnTo>
                  <a:lnTo>
                    <a:pt x="314" y="46"/>
                  </a:lnTo>
                  <a:lnTo>
                    <a:pt x="315" y="46"/>
                  </a:lnTo>
                  <a:lnTo>
                    <a:pt x="316" y="46"/>
                  </a:lnTo>
                  <a:lnTo>
                    <a:pt x="317" y="46"/>
                  </a:lnTo>
                  <a:lnTo>
                    <a:pt x="319" y="46"/>
                  </a:lnTo>
                  <a:lnTo>
                    <a:pt x="320" y="46"/>
                  </a:lnTo>
                  <a:lnTo>
                    <a:pt x="321" y="46"/>
                  </a:lnTo>
                  <a:lnTo>
                    <a:pt x="322" y="46"/>
                  </a:lnTo>
                  <a:lnTo>
                    <a:pt x="324" y="46"/>
                  </a:lnTo>
                  <a:lnTo>
                    <a:pt x="325" y="46"/>
                  </a:lnTo>
                  <a:lnTo>
                    <a:pt x="326" y="46"/>
                  </a:lnTo>
                  <a:lnTo>
                    <a:pt x="327" y="46"/>
                  </a:lnTo>
                  <a:lnTo>
                    <a:pt x="328" y="46"/>
                  </a:lnTo>
                  <a:lnTo>
                    <a:pt x="330" y="46"/>
                  </a:lnTo>
                  <a:lnTo>
                    <a:pt x="331" y="46"/>
                  </a:lnTo>
                  <a:lnTo>
                    <a:pt x="332" y="46"/>
                  </a:lnTo>
                  <a:lnTo>
                    <a:pt x="333" y="46"/>
                  </a:lnTo>
                  <a:lnTo>
                    <a:pt x="335" y="46"/>
                  </a:lnTo>
                  <a:lnTo>
                    <a:pt x="336" y="46"/>
                  </a:lnTo>
                  <a:lnTo>
                    <a:pt x="337" y="46"/>
                  </a:lnTo>
                  <a:lnTo>
                    <a:pt x="338" y="46"/>
                  </a:lnTo>
                  <a:lnTo>
                    <a:pt x="340" y="46"/>
                  </a:lnTo>
                  <a:lnTo>
                    <a:pt x="341" y="46"/>
                  </a:lnTo>
                  <a:lnTo>
                    <a:pt x="342" y="46"/>
                  </a:lnTo>
                  <a:lnTo>
                    <a:pt x="343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7" y="46"/>
                  </a:lnTo>
                  <a:lnTo>
                    <a:pt x="348" y="46"/>
                  </a:lnTo>
                  <a:lnTo>
                    <a:pt x="349" y="46"/>
                  </a:lnTo>
                  <a:lnTo>
                    <a:pt x="351" y="46"/>
                  </a:lnTo>
                  <a:lnTo>
                    <a:pt x="352" y="46"/>
                  </a:lnTo>
                  <a:lnTo>
                    <a:pt x="353" y="46"/>
                  </a:lnTo>
                  <a:lnTo>
                    <a:pt x="354" y="46"/>
                  </a:lnTo>
                  <a:lnTo>
                    <a:pt x="356" y="46"/>
                  </a:lnTo>
                  <a:lnTo>
                    <a:pt x="357" y="46"/>
                  </a:lnTo>
                  <a:lnTo>
                    <a:pt x="358" y="46"/>
                  </a:lnTo>
                  <a:lnTo>
                    <a:pt x="359" y="46"/>
                  </a:lnTo>
                  <a:lnTo>
                    <a:pt x="361" y="46"/>
                  </a:lnTo>
                  <a:lnTo>
                    <a:pt x="362" y="46"/>
                  </a:lnTo>
                  <a:lnTo>
                    <a:pt x="363" y="46"/>
                  </a:lnTo>
                  <a:lnTo>
                    <a:pt x="364" y="46"/>
                  </a:lnTo>
                  <a:lnTo>
                    <a:pt x="366" y="46"/>
                  </a:lnTo>
                  <a:lnTo>
                    <a:pt x="367" y="46"/>
                  </a:lnTo>
                  <a:lnTo>
                    <a:pt x="368" y="46"/>
                  </a:lnTo>
                  <a:lnTo>
                    <a:pt x="369" y="46"/>
                  </a:lnTo>
                  <a:lnTo>
                    <a:pt x="370" y="46"/>
                  </a:lnTo>
                  <a:lnTo>
                    <a:pt x="372" y="46"/>
                  </a:lnTo>
                  <a:lnTo>
                    <a:pt x="373" y="46"/>
                  </a:lnTo>
                  <a:lnTo>
                    <a:pt x="374" y="46"/>
                  </a:lnTo>
                  <a:lnTo>
                    <a:pt x="375" y="46"/>
                  </a:lnTo>
                  <a:lnTo>
                    <a:pt x="377" y="46"/>
                  </a:lnTo>
                  <a:lnTo>
                    <a:pt x="378" y="46"/>
                  </a:lnTo>
                  <a:lnTo>
                    <a:pt x="379" y="46"/>
                  </a:lnTo>
                  <a:lnTo>
                    <a:pt x="380" y="46"/>
                  </a:lnTo>
                  <a:lnTo>
                    <a:pt x="382" y="46"/>
                  </a:lnTo>
                  <a:lnTo>
                    <a:pt x="383" y="46"/>
                  </a:lnTo>
                  <a:lnTo>
                    <a:pt x="384" y="46"/>
                  </a:lnTo>
                  <a:lnTo>
                    <a:pt x="385" y="46"/>
                  </a:lnTo>
                  <a:lnTo>
                    <a:pt x="387" y="46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0" y="46"/>
                  </a:lnTo>
                  <a:lnTo>
                    <a:pt x="391" y="46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5" y="46"/>
                  </a:lnTo>
                  <a:lnTo>
                    <a:pt x="396" y="46"/>
                  </a:lnTo>
                  <a:lnTo>
                    <a:pt x="398" y="46"/>
                  </a:lnTo>
                  <a:lnTo>
                    <a:pt x="399" y="46"/>
                  </a:lnTo>
                  <a:lnTo>
                    <a:pt x="400" y="46"/>
                  </a:lnTo>
                  <a:lnTo>
                    <a:pt x="401" y="46"/>
                  </a:lnTo>
                  <a:lnTo>
                    <a:pt x="403" y="46"/>
                  </a:lnTo>
                  <a:lnTo>
                    <a:pt x="404" y="46"/>
                  </a:lnTo>
                  <a:lnTo>
                    <a:pt x="405" y="46"/>
                  </a:lnTo>
                  <a:lnTo>
                    <a:pt x="406" y="46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0" y="46"/>
                  </a:lnTo>
                  <a:lnTo>
                    <a:pt x="411" y="46"/>
                  </a:lnTo>
                  <a:lnTo>
                    <a:pt x="413" y="46"/>
                  </a:lnTo>
                  <a:lnTo>
                    <a:pt x="414" y="46"/>
                  </a:lnTo>
                  <a:lnTo>
                    <a:pt x="415" y="46"/>
                  </a:lnTo>
                  <a:lnTo>
                    <a:pt x="416" y="46"/>
                  </a:lnTo>
                  <a:lnTo>
                    <a:pt x="417" y="46"/>
                  </a:lnTo>
                  <a:lnTo>
                    <a:pt x="419" y="46"/>
                  </a:lnTo>
                  <a:lnTo>
                    <a:pt x="420" y="46"/>
                  </a:lnTo>
                  <a:lnTo>
                    <a:pt x="421" y="46"/>
                  </a:lnTo>
                  <a:lnTo>
                    <a:pt x="422" y="46"/>
                  </a:lnTo>
                  <a:lnTo>
                    <a:pt x="424" y="46"/>
                  </a:lnTo>
                  <a:lnTo>
                    <a:pt x="425" y="46"/>
                  </a:lnTo>
                  <a:lnTo>
                    <a:pt x="426" y="46"/>
                  </a:lnTo>
                  <a:lnTo>
                    <a:pt x="427" y="46"/>
                  </a:lnTo>
                  <a:lnTo>
                    <a:pt x="429" y="46"/>
                  </a:lnTo>
                  <a:lnTo>
                    <a:pt x="430" y="46"/>
                  </a:lnTo>
                  <a:lnTo>
                    <a:pt x="431" y="46"/>
                  </a:lnTo>
                  <a:lnTo>
                    <a:pt x="432" y="46"/>
                  </a:lnTo>
                  <a:lnTo>
                    <a:pt x="434" y="46"/>
                  </a:lnTo>
                  <a:lnTo>
                    <a:pt x="435" y="46"/>
                  </a:lnTo>
                  <a:lnTo>
                    <a:pt x="436" y="46"/>
                  </a:lnTo>
                  <a:lnTo>
                    <a:pt x="437" y="46"/>
                  </a:lnTo>
                  <a:lnTo>
                    <a:pt x="438" y="46"/>
                  </a:lnTo>
                  <a:lnTo>
                    <a:pt x="440" y="46"/>
                  </a:lnTo>
                  <a:lnTo>
                    <a:pt x="443" y="46"/>
                  </a:lnTo>
                  <a:lnTo>
                    <a:pt x="444" y="46"/>
                  </a:lnTo>
                  <a:lnTo>
                    <a:pt x="445" y="46"/>
                  </a:lnTo>
                  <a:lnTo>
                    <a:pt x="447" y="46"/>
                  </a:lnTo>
                  <a:lnTo>
                    <a:pt x="448" y="46"/>
                  </a:lnTo>
                  <a:lnTo>
                    <a:pt x="450" y="46"/>
                  </a:lnTo>
                  <a:lnTo>
                    <a:pt x="451" y="46"/>
                  </a:lnTo>
                  <a:lnTo>
                    <a:pt x="453" y="46"/>
                  </a:lnTo>
                  <a:lnTo>
                    <a:pt x="454" y="46"/>
                  </a:lnTo>
                  <a:lnTo>
                    <a:pt x="456" y="46"/>
                  </a:lnTo>
                  <a:lnTo>
                    <a:pt x="457" y="46"/>
                  </a:lnTo>
                  <a:lnTo>
                    <a:pt x="459" y="46"/>
                  </a:lnTo>
                  <a:lnTo>
                    <a:pt x="460" y="46"/>
                  </a:lnTo>
                  <a:lnTo>
                    <a:pt x="462" y="46"/>
                  </a:lnTo>
                  <a:lnTo>
                    <a:pt x="463" y="46"/>
                  </a:lnTo>
                  <a:lnTo>
                    <a:pt x="465" y="46"/>
                  </a:lnTo>
                  <a:lnTo>
                    <a:pt x="466" y="46"/>
                  </a:lnTo>
                  <a:lnTo>
                    <a:pt x="468" y="46"/>
                  </a:lnTo>
                  <a:lnTo>
                    <a:pt x="469" y="46"/>
                  </a:lnTo>
                  <a:lnTo>
                    <a:pt x="471" y="46"/>
                  </a:lnTo>
                  <a:lnTo>
                    <a:pt x="472" y="46"/>
                  </a:lnTo>
                  <a:lnTo>
                    <a:pt x="474" y="46"/>
                  </a:lnTo>
                  <a:lnTo>
                    <a:pt x="475" y="46"/>
                  </a:lnTo>
                  <a:lnTo>
                    <a:pt x="477" y="46"/>
                  </a:lnTo>
                  <a:lnTo>
                    <a:pt x="478" y="46"/>
                  </a:lnTo>
                  <a:lnTo>
                    <a:pt x="482" y="46"/>
                  </a:lnTo>
                  <a:lnTo>
                    <a:pt x="487" y="46"/>
                  </a:lnTo>
                  <a:lnTo>
                    <a:pt x="491" y="46"/>
                  </a:lnTo>
                  <a:lnTo>
                    <a:pt x="495" y="46"/>
                  </a:lnTo>
                  <a:lnTo>
                    <a:pt x="499" y="46"/>
                  </a:lnTo>
                  <a:lnTo>
                    <a:pt x="503" y="46"/>
                  </a:lnTo>
                  <a:lnTo>
                    <a:pt x="508" y="46"/>
                  </a:lnTo>
                  <a:lnTo>
                    <a:pt x="512" y="46"/>
                  </a:lnTo>
                  <a:lnTo>
                    <a:pt x="516" y="46"/>
                  </a:lnTo>
                  <a:lnTo>
                    <a:pt x="520" y="46"/>
                  </a:lnTo>
                  <a:lnTo>
                    <a:pt x="525" y="46"/>
                  </a:lnTo>
                  <a:lnTo>
                    <a:pt x="529" y="46"/>
                  </a:lnTo>
                  <a:lnTo>
                    <a:pt x="533" y="46"/>
                  </a:lnTo>
                  <a:lnTo>
                    <a:pt x="537" y="46"/>
                  </a:lnTo>
                  <a:lnTo>
                    <a:pt x="541" y="46"/>
                  </a:lnTo>
                  <a:lnTo>
                    <a:pt x="546" y="46"/>
                  </a:lnTo>
                  <a:lnTo>
                    <a:pt x="550" y="46"/>
                  </a:lnTo>
                  <a:lnTo>
                    <a:pt x="554" y="46"/>
                  </a:lnTo>
                  <a:lnTo>
                    <a:pt x="558" y="46"/>
                  </a:lnTo>
                  <a:lnTo>
                    <a:pt x="563" y="46"/>
                  </a:lnTo>
                  <a:lnTo>
                    <a:pt x="567" y="46"/>
                  </a:lnTo>
                  <a:lnTo>
                    <a:pt x="571" y="46"/>
                  </a:lnTo>
                  <a:lnTo>
                    <a:pt x="575" y="46"/>
                  </a:lnTo>
                  <a:lnTo>
                    <a:pt x="579" y="46"/>
                  </a:lnTo>
                  <a:lnTo>
                    <a:pt x="584" y="46"/>
                  </a:lnTo>
                  <a:lnTo>
                    <a:pt x="588" y="46"/>
                  </a:lnTo>
                  <a:lnTo>
                    <a:pt x="592" y="46"/>
                  </a:lnTo>
                  <a:lnTo>
                    <a:pt x="596" y="46"/>
                  </a:lnTo>
                  <a:lnTo>
                    <a:pt x="601" y="46"/>
                  </a:lnTo>
                  <a:lnTo>
                    <a:pt x="605" y="46"/>
                  </a:lnTo>
                  <a:lnTo>
                    <a:pt x="609" y="46"/>
                  </a:lnTo>
                  <a:lnTo>
                    <a:pt x="613" y="46"/>
                  </a:lnTo>
                  <a:lnTo>
                    <a:pt x="618" y="46"/>
                  </a:lnTo>
                  <a:lnTo>
                    <a:pt x="622" y="46"/>
                  </a:lnTo>
                  <a:lnTo>
                    <a:pt x="626" y="46"/>
                  </a:lnTo>
                  <a:lnTo>
                    <a:pt x="630" y="46"/>
                  </a:lnTo>
                  <a:lnTo>
                    <a:pt x="634" y="46"/>
                  </a:lnTo>
                  <a:lnTo>
                    <a:pt x="639" y="46"/>
                  </a:lnTo>
                  <a:lnTo>
                    <a:pt x="643" y="46"/>
                  </a:lnTo>
                  <a:lnTo>
                    <a:pt x="647" y="46"/>
                  </a:lnTo>
                  <a:lnTo>
                    <a:pt x="652" y="46"/>
                  </a:lnTo>
                  <a:lnTo>
                    <a:pt x="656" y="46"/>
                  </a:lnTo>
                  <a:lnTo>
                    <a:pt x="660" y="46"/>
                  </a:lnTo>
                  <a:lnTo>
                    <a:pt x="664" y="46"/>
                  </a:lnTo>
                  <a:lnTo>
                    <a:pt x="668" y="46"/>
                  </a:lnTo>
                  <a:lnTo>
                    <a:pt x="673" y="46"/>
                  </a:lnTo>
                  <a:lnTo>
                    <a:pt x="677" y="46"/>
                  </a:lnTo>
                  <a:lnTo>
                    <a:pt x="681" y="46"/>
                  </a:lnTo>
                  <a:lnTo>
                    <a:pt x="685" y="46"/>
                  </a:lnTo>
                  <a:lnTo>
                    <a:pt x="690" y="46"/>
                  </a:lnTo>
                  <a:lnTo>
                    <a:pt x="694" y="46"/>
                  </a:lnTo>
                  <a:lnTo>
                    <a:pt x="698" y="46"/>
                  </a:lnTo>
                  <a:lnTo>
                    <a:pt x="703" y="46"/>
                  </a:lnTo>
                  <a:lnTo>
                    <a:pt x="707" y="46"/>
                  </a:lnTo>
                  <a:lnTo>
                    <a:pt x="711" y="46"/>
                  </a:lnTo>
                  <a:lnTo>
                    <a:pt x="716" y="46"/>
                  </a:lnTo>
                  <a:lnTo>
                    <a:pt x="720" y="46"/>
                  </a:lnTo>
                  <a:lnTo>
                    <a:pt x="724" y="46"/>
                  </a:lnTo>
                  <a:lnTo>
                    <a:pt x="728" y="46"/>
                  </a:lnTo>
                  <a:lnTo>
                    <a:pt x="732" y="46"/>
                  </a:lnTo>
                  <a:lnTo>
                    <a:pt x="737" y="46"/>
                  </a:lnTo>
                  <a:lnTo>
                    <a:pt x="741" y="46"/>
                  </a:lnTo>
                  <a:lnTo>
                    <a:pt x="745" y="46"/>
                  </a:lnTo>
                  <a:lnTo>
                    <a:pt x="750" y="46"/>
                  </a:lnTo>
                  <a:lnTo>
                    <a:pt x="754" y="46"/>
                  </a:lnTo>
                  <a:lnTo>
                    <a:pt x="758" y="46"/>
                  </a:lnTo>
                  <a:lnTo>
                    <a:pt x="762" y="46"/>
                  </a:lnTo>
                  <a:lnTo>
                    <a:pt x="767" y="46"/>
                  </a:lnTo>
                  <a:lnTo>
                    <a:pt x="771" y="46"/>
                  </a:lnTo>
                  <a:lnTo>
                    <a:pt x="775" y="46"/>
                  </a:lnTo>
                  <a:lnTo>
                    <a:pt x="779" y="46"/>
                  </a:lnTo>
                  <a:lnTo>
                    <a:pt x="784" y="46"/>
                  </a:lnTo>
                  <a:lnTo>
                    <a:pt x="788" y="46"/>
                  </a:lnTo>
                  <a:lnTo>
                    <a:pt x="792" y="46"/>
                  </a:lnTo>
                  <a:lnTo>
                    <a:pt x="797" y="46"/>
                  </a:lnTo>
                  <a:lnTo>
                    <a:pt x="801" y="46"/>
                  </a:lnTo>
                  <a:lnTo>
                    <a:pt x="805" y="46"/>
                  </a:lnTo>
                  <a:lnTo>
                    <a:pt x="810" y="46"/>
                  </a:lnTo>
                  <a:lnTo>
                    <a:pt x="814" y="46"/>
                  </a:lnTo>
                  <a:lnTo>
                    <a:pt x="818" y="46"/>
                  </a:lnTo>
                  <a:lnTo>
                    <a:pt x="822" y="46"/>
                  </a:lnTo>
                  <a:lnTo>
                    <a:pt x="826" y="46"/>
                  </a:lnTo>
                  <a:lnTo>
                    <a:pt x="831" y="46"/>
                  </a:lnTo>
                  <a:lnTo>
                    <a:pt x="835" y="46"/>
                  </a:lnTo>
                  <a:lnTo>
                    <a:pt x="839" y="46"/>
                  </a:lnTo>
                  <a:lnTo>
                    <a:pt x="844" y="46"/>
                  </a:lnTo>
                  <a:lnTo>
                    <a:pt x="848" y="46"/>
                  </a:lnTo>
                  <a:lnTo>
                    <a:pt x="852" y="46"/>
                  </a:lnTo>
                  <a:lnTo>
                    <a:pt x="857" y="46"/>
                  </a:lnTo>
                  <a:lnTo>
                    <a:pt x="861" y="46"/>
                  </a:lnTo>
                  <a:lnTo>
                    <a:pt x="865" y="46"/>
                  </a:lnTo>
                  <a:lnTo>
                    <a:pt x="869" y="46"/>
                  </a:lnTo>
                  <a:lnTo>
                    <a:pt x="874" y="46"/>
                  </a:lnTo>
                  <a:lnTo>
                    <a:pt x="878" y="46"/>
                  </a:lnTo>
                  <a:lnTo>
                    <a:pt x="882" y="46"/>
                  </a:lnTo>
                  <a:lnTo>
                    <a:pt x="886" y="46"/>
                  </a:lnTo>
                  <a:lnTo>
                    <a:pt x="890" y="46"/>
                  </a:lnTo>
                  <a:lnTo>
                    <a:pt x="895" y="46"/>
                  </a:lnTo>
                  <a:lnTo>
                    <a:pt x="899" y="46"/>
                  </a:lnTo>
                  <a:lnTo>
                    <a:pt x="903" y="46"/>
                  </a:lnTo>
                  <a:lnTo>
                    <a:pt x="908" y="46"/>
                  </a:lnTo>
                  <a:lnTo>
                    <a:pt x="912" y="46"/>
                  </a:lnTo>
                  <a:lnTo>
                    <a:pt x="916" y="46"/>
                  </a:lnTo>
                  <a:lnTo>
                    <a:pt x="920" y="46"/>
                  </a:lnTo>
                  <a:lnTo>
                    <a:pt x="925" y="45"/>
                  </a:lnTo>
                  <a:lnTo>
                    <a:pt x="929" y="46"/>
                  </a:lnTo>
                  <a:lnTo>
                    <a:pt x="933" y="46"/>
                  </a:lnTo>
                  <a:lnTo>
                    <a:pt x="937" y="46"/>
                  </a:lnTo>
                  <a:lnTo>
                    <a:pt x="942" y="46"/>
                  </a:lnTo>
                  <a:lnTo>
                    <a:pt x="946" y="46"/>
                  </a:lnTo>
                  <a:lnTo>
                    <a:pt x="950" y="46"/>
                  </a:lnTo>
                  <a:lnTo>
                    <a:pt x="955" y="46"/>
                  </a:lnTo>
                  <a:lnTo>
                    <a:pt x="959" y="46"/>
                  </a:lnTo>
                  <a:lnTo>
                    <a:pt x="963" y="45"/>
                  </a:lnTo>
                  <a:lnTo>
                    <a:pt x="967" y="46"/>
                  </a:lnTo>
                  <a:lnTo>
                    <a:pt x="972" y="46"/>
                  </a:lnTo>
                  <a:lnTo>
                    <a:pt x="976" y="45"/>
                  </a:lnTo>
                  <a:lnTo>
                    <a:pt x="980" y="46"/>
                  </a:lnTo>
                  <a:lnTo>
                    <a:pt x="985" y="46"/>
                  </a:lnTo>
                  <a:lnTo>
                    <a:pt x="989" y="46"/>
                  </a:lnTo>
                  <a:lnTo>
                    <a:pt x="993" y="46"/>
                  </a:lnTo>
                  <a:lnTo>
                    <a:pt x="998" y="46"/>
                  </a:lnTo>
                  <a:lnTo>
                    <a:pt x="1002" y="46"/>
                  </a:lnTo>
                  <a:lnTo>
                    <a:pt x="1006" y="46"/>
                  </a:lnTo>
                  <a:lnTo>
                    <a:pt x="1010" y="46"/>
                  </a:lnTo>
                  <a:lnTo>
                    <a:pt x="1015" y="46"/>
                  </a:lnTo>
                  <a:lnTo>
                    <a:pt x="1019" y="46"/>
                  </a:lnTo>
                  <a:lnTo>
                    <a:pt x="1023" y="44"/>
                  </a:lnTo>
                  <a:lnTo>
                    <a:pt x="1027" y="46"/>
                  </a:lnTo>
                  <a:lnTo>
                    <a:pt x="1032" y="46"/>
                  </a:lnTo>
                  <a:lnTo>
                    <a:pt x="1036" y="45"/>
                  </a:lnTo>
                  <a:lnTo>
                    <a:pt x="1040" y="46"/>
                  </a:lnTo>
                  <a:lnTo>
                    <a:pt x="1044" y="46"/>
                  </a:lnTo>
                  <a:lnTo>
                    <a:pt x="1049" y="45"/>
                  </a:lnTo>
                  <a:lnTo>
                    <a:pt x="1053" y="46"/>
                  </a:lnTo>
                  <a:lnTo>
                    <a:pt x="1057" y="46"/>
                  </a:lnTo>
                  <a:lnTo>
                    <a:pt x="1061" y="46"/>
                  </a:lnTo>
                  <a:lnTo>
                    <a:pt x="1066" y="46"/>
                  </a:lnTo>
                  <a:lnTo>
                    <a:pt x="1070" y="46"/>
                  </a:lnTo>
                  <a:lnTo>
                    <a:pt x="1075" y="46"/>
                  </a:lnTo>
                  <a:lnTo>
                    <a:pt x="1079" y="45"/>
                  </a:lnTo>
                  <a:lnTo>
                    <a:pt x="1083" y="46"/>
                  </a:lnTo>
                  <a:lnTo>
                    <a:pt x="1088" y="46"/>
                  </a:lnTo>
                  <a:lnTo>
                    <a:pt x="1092" y="46"/>
                  </a:lnTo>
                  <a:lnTo>
                    <a:pt x="1096" y="46"/>
                  </a:lnTo>
                  <a:lnTo>
                    <a:pt x="1100" y="45"/>
                  </a:lnTo>
                  <a:lnTo>
                    <a:pt x="1105" y="46"/>
                  </a:lnTo>
                  <a:lnTo>
                    <a:pt x="1109" y="46"/>
                  </a:lnTo>
                  <a:lnTo>
                    <a:pt x="1114" y="46"/>
                  </a:lnTo>
                  <a:lnTo>
                    <a:pt x="1118" y="46"/>
                  </a:lnTo>
                  <a:lnTo>
                    <a:pt x="1122" y="46"/>
                  </a:lnTo>
                  <a:lnTo>
                    <a:pt x="1127" y="46"/>
                  </a:lnTo>
                  <a:lnTo>
                    <a:pt x="1131" y="45"/>
                  </a:lnTo>
                  <a:lnTo>
                    <a:pt x="1136" y="45"/>
                  </a:lnTo>
                  <a:lnTo>
                    <a:pt x="1140" y="45"/>
                  </a:lnTo>
                  <a:lnTo>
                    <a:pt x="1144" y="46"/>
                  </a:lnTo>
                  <a:lnTo>
                    <a:pt x="1149" y="46"/>
                  </a:lnTo>
                  <a:lnTo>
                    <a:pt x="1153" y="46"/>
                  </a:lnTo>
                  <a:lnTo>
                    <a:pt x="1158" y="46"/>
                  </a:lnTo>
                  <a:lnTo>
                    <a:pt x="1162" y="45"/>
                  </a:lnTo>
                  <a:lnTo>
                    <a:pt x="1166" y="46"/>
                  </a:lnTo>
                  <a:lnTo>
                    <a:pt x="1171" y="46"/>
                  </a:lnTo>
                  <a:lnTo>
                    <a:pt x="1175" y="45"/>
                  </a:lnTo>
                  <a:lnTo>
                    <a:pt x="1180" y="45"/>
                  </a:lnTo>
                  <a:lnTo>
                    <a:pt x="1184" y="44"/>
                  </a:lnTo>
                  <a:lnTo>
                    <a:pt x="1188" y="46"/>
                  </a:lnTo>
                  <a:lnTo>
                    <a:pt x="1193" y="44"/>
                  </a:lnTo>
                  <a:lnTo>
                    <a:pt x="1197" y="46"/>
                  </a:lnTo>
                  <a:lnTo>
                    <a:pt x="1201" y="46"/>
                  </a:lnTo>
                  <a:lnTo>
                    <a:pt x="1206" y="46"/>
                  </a:lnTo>
                  <a:lnTo>
                    <a:pt x="1210" y="43"/>
                  </a:lnTo>
                  <a:lnTo>
                    <a:pt x="1214" y="46"/>
                  </a:lnTo>
                  <a:lnTo>
                    <a:pt x="1219" y="46"/>
                  </a:lnTo>
                  <a:lnTo>
                    <a:pt x="1223" y="46"/>
                  </a:lnTo>
                  <a:lnTo>
                    <a:pt x="1227" y="46"/>
                  </a:lnTo>
                  <a:lnTo>
                    <a:pt x="1231" y="46"/>
                  </a:lnTo>
                  <a:lnTo>
                    <a:pt x="1236" y="46"/>
                  </a:lnTo>
                  <a:lnTo>
                    <a:pt x="1240" y="44"/>
                  </a:lnTo>
                  <a:lnTo>
                    <a:pt x="1244" y="46"/>
                  </a:lnTo>
                  <a:lnTo>
                    <a:pt x="1249" y="46"/>
                  </a:lnTo>
                  <a:lnTo>
                    <a:pt x="1253" y="44"/>
                  </a:lnTo>
                  <a:lnTo>
                    <a:pt x="1257" y="43"/>
                  </a:lnTo>
                  <a:lnTo>
                    <a:pt x="1262" y="46"/>
                  </a:lnTo>
                  <a:lnTo>
                    <a:pt x="1266" y="46"/>
                  </a:lnTo>
                  <a:lnTo>
                    <a:pt x="1270" y="45"/>
                  </a:lnTo>
                  <a:lnTo>
                    <a:pt x="1275" y="44"/>
                  </a:lnTo>
                  <a:lnTo>
                    <a:pt x="1279" y="45"/>
                  </a:lnTo>
                  <a:lnTo>
                    <a:pt x="1283" y="46"/>
                  </a:lnTo>
                  <a:lnTo>
                    <a:pt x="1288" y="43"/>
                  </a:lnTo>
                  <a:lnTo>
                    <a:pt x="1292" y="44"/>
                  </a:lnTo>
                  <a:lnTo>
                    <a:pt x="1296" y="46"/>
                  </a:lnTo>
                  <a:lnTo>
                    <a:pt x="1301" y="45"/>
                  </a:lnTo>
                  <a:lnTo>
                    <a:pt x="1305" y="46"/>
                  </a:lnTo>
                  <a:lnTo>
                    <a:pt x="1309" y="43"/>
                  </a:lnTo>
                  <a:lnTo>
                    <a:pt x="1313" y="46"/>
                  </a:lnTo>
                  <a:lnTo>
                    <a:pt x="1318" y="43"/>
                  </a:lnTo>
                  <a:lnTo>
                    <a:pt x="1322" y="43"/>
                  </a:lnTo>
                  <a:lnTo>
                    <a:pt x="1326" y="46"/>
                  </a:lnTo>
                  <a:lnTo>
                    <a:pt x="1331" y="46"/>
                  </a:lnTo>
                  <a:lnTo>
                    <a:pt x="1335" y="44"/>
                  </a:lnTo>
                  <a:lnTo>
                    <a:pt x="1339" y="43"/>
                  </a:lnTo>
                  <a:lnTo>
                    <a:pt x="1344" y="44"/>
                  </a:lnTo>
                  <a:lnTo>
                    <a:pt x="1348" y="44"/>
                  </a:lnTo>
                  <a:lnTo>
                    <a:pt x="1353" y="44"/>
                  </a:lnTo>
                  <a:lnTo>
                    <a:pt x="1357" y="45"/>
                  </a:lnTo>
                  <a:lnTo>
                    <a:pt x="1361" y="43"/>
                  </a:lnTo>
                  <a:lnTo>
                    <a:pt x="1365" y="43"/>
                  </a:lnTo>
                  <a:lnTo>
                    <a:pt x="1370" y="42"/>
                  </a:lnTo>
                  <a:lnTo>
                    <a:pt x="1374" y="46"/>
                  </a:lnTo>
                  <a:lnTo>
                    <a:pt x="1379" y="44"/>
                  </a:lnTo>
                  <a:lnTo>
                    <a:pt x="1383" y="45"/>
                  </a:lnTo>
                  <a:lnTo>
                    <a:pt x="1387" y="44"/>
                  </a:lnTo>
                  <a:lnTo>
                    <a:pt x="1392" y="43"/>
                  </a:lnTo>
                  <a:lnTo>
                    <a:pt x="1396" y="45"/>
                  </a:lnTo>
                  <a:lnTo>
                    <a:pt x="1400" y="44"/>
                  </a:lnTo>
                  <a:lnTo>
                    <a:pt x="1405" y="42"/>
                  </a:lnTo>
                  <a:lnTo>
                    <a:pt x="1409" y="42"/>
                  </a:lnTo>
                  <a:lnTo>
                    <a:pt x="1413" y="45"/>
                  </a:lnTo>
                  <a:lnTo>
                    <a:pt x="1418" y="46"/>
                  </a:lnTo>
                  <a:lnTo>
                    <a:pt x="1422" y="46"/>
                  </a:lnTo>
                  <a:lnTo>
                    <a:pt x="1427" y="44"/>
                  </a:lnTo>
                  <a:lnTo>
                    <a:pt x="1431" y="42"/>
                  </a:lnTo>
                  <a:lnTo>
                    <a:pt x="1435" y="44"/>
                  </a:lnTo>
                  <a:lnTo>
                    <a:pt x="1440" y="43"/>
                  </a:lnTo>
                  <a:lnTo>
                    <a:pt x="1444" y="43"/>
                  </a:lnTo>
                  <a:lnTo>
                    <a:pt x="1449" y="43"/>
                  </a:lnTo>
                  <a:lnTo>
                    <a:pt x="1453" y="44"/>
                  </a:lnTo>
                  <a:lnTo>
                    <a:pt x="1458" y="42"/>
                  </a:lnTo>
                  <a:lnTo>
                    <a:pt x="1462" y="46"/>
                  </a:lnTo>
                  <a:lnTo>
                    <a:pt x="1466" y="45"/>
                  </a:lnTo>
                  <a:lnTo>
                    <a:pt x="1470" y="44"/>
                  </a:lnTo>
                  <a:lnTo>
                    <a:pt x="1475" y="43"/>
                  </a:lnTo>
                  <a:lnTo>
                    <a:pt x="1479" y="42"/>
                  </a:lnTo>
                  <a:lnTo>
                    <a:pt x="1483" y="44"/>
                  </a:lnTo>
                  <a:lnTo>
                    <a:pt x="1488" y="46"/>
                  </a:lnTo>
                  <a:lnTo>
                    <a:pt x="1492" y="44"/>
                  </a:lnTo>
                  <a:lnTo>
                    <a:pt x="1497" y="44"/>
                  </a:lnTo>
                  <a:lnTo>
                    <a:pt x="1501" y="44"/>
                  </a:lnTo>
                  <a:lnTo>
                    <a:pt x="1506" y="44"/>
                  </a:lnTo>
                  <a:lnTo>
                    <a:pt x="1510" y="45"/>
                  </a:lnTo>
                  <a:lnTo>
                    <a:pt x="1514" y="44"/>
                  </a:lnTo>
                  <a:lnTo>
                    <a:pt x="1519" y="44"/>
                  </a:lnTo>
                  <a:lnTo>
                    <a:pt x="1523" y="43"/>
                  </a:lnTo>
                  <a:lnTo>
                    <a:pt x="1528" y="43"/>
                  </a:lnTo>
                  <a:lnTo>
                    <a:pt x="1532" y="42"/>
                  </a:lnTo>
                  <a:lnTo>
                    <a:pt x="1537" y="44"/>
                  </a:lnTo>
                  <a:lnTo>
                    <a:pt x="1541" y="43"/>
                  </a:lnTo>
                  <a:lnTo>
                    <a:pt x="1546" y="42"/>
                  </a:lnTo>
                  <a:lnTo>
                    <a:pt x="1550" y="43"/>
                  </a:lnTo>
                  <a:lnTo>
                    <a:pt x="1554" y="40"/>
                  </a:lnTo>
                  <a:lnTo>
                    <a:pt x="1559" y="25"/>
                  </a:lnTo>
                  <a:lnTo>
                    <a:pt x="1563" y="3"/>
                  </a:lnTo>
                  <a:lnTo>
                    <a:pt x="1568" y="0"/>
                  </a:lnTo>
                  <a:lnTo>
                    <a:pt x="1572" y="8"/>
                  </a:lnTo>
                  <a:lnTo>
                    <a:pt x="1577" y="22"/>
                  </a:lnTo>
                  <a:lnTo>
                    <a:pt x="1581" y="29"/>
                  </a:lnTo>
                  <a:lnTo>
                    <a:pt x="1585" y="32"/>
                  </a:lnTo>
                  <a:lnTo>
                    <a:pt x="1590" y="32"/>
                  </a:lnTo>
                  <a:lnTo>
                    <a:pt x="1594" y="36"/>
                  </a:lnTo>
                  <a:lnTo>
                    <a:pt x="1599" y="37"/>
                  </a:lnTo>
                  <a:lnTo>
                    <a:pt x="1603" y="37"/>
                  </a:lnTo>
                  <a:lnTo>
                    <a:pt x="1608" y="39"/>
                  </a:lnTo>
                  <a:lnTo>
                    <a:pt x="1612" y="40"/>
                  </a:lnTo>
                  <a:lnTo>
                    <a:pt x="1617" y="43"/>
                  </a:lnTo>
                  <a:lnTo>
                    <a:pt x="1621" y="41"/>
                  </a:lnTo>
                  <a:lnTo>
                    <a:pt x="1625" y="44"/>
                  </a:lnTo>
                  <a:lnTo>
                    <a:pt x="1630" y="43"/>
                  </a:lnTo>
                  <a:lnTo>
                    <a:pt x="1634" y="42"/>
                  </a:lnTo>
                  <a:lnTo>
                    <a:pt x="1639" y="42"/>
                  </a:lnTo>
                  <a:lnTo>
                    <a:pt x="1643" y="43"/>
                  </a:lnTo>
                  <a:lnTo>
                    <a:pt x="1648" y="44"/>
                  </a:lnTo>
                  <a:lnTo>
                    <a:pt x="1652" y="44"/>
                  </a:lnTo>
                  <a:lnTo>
                    <a:pt x="1657" y="44"/>
                  </a:lnTo>
                  <a:lnTo>
                    <a:pt x="1661" y="44"/>
                  </a:lnTo>
                  <a:lnTo>
                    <a:pt x="1665" y="44"/>
                  </a:lnTo>
                  <a:lnTo>
                    <a:pt x="1670" y="44"/>
                  </a:lnTo>
                  <a:lnTo>
                    <a:pt x="1675" y="44"/>
                  </a:lnTo>
                  <a:lnTo>
                    <a:pt x="1679" y="43"/>
                  </a:lnTo>
                  <a:lnTo>
                    <a:pt x="1683" y="46"/>
                  </a:lnTo>
                  <a:lnTo>
                    <a:pt x="1688" y="45"/>
                  </a:lnTo>
                  <a:lnTo>
                    <a:pt x="1692" y="46"/>
                  </a:lnTo>
                  <a:lnTo>
                    <a:pt x="1697" y="46"/>
                  </a:lnTo>
                  <a:lnTo>
                    <a:pt x="1701" y="46"/>
                  </a:lnTo>
                  <a:lnTo>
                    <a:pt x="1706" y="44"/>
                  </a:lnTo>
                  <a:lnTo>
                    <a:pt x="1710" y="44"/>
                  </a:lnTo>
                  <a:lnTo>
                    <a:pt x="1715" y="44"/>
                  </a:lnTo>
                  <a:lnTo>
                    <a:pt x="1719" y="45"/>
                  </a:lnTo>
                  <a:lnTo>
                    <a:pt x="1724" y="46"/>
                  </a:lnTo>
                  <a:lnTo>
                    <a:pt x="1728" y="43"/>
                  </a:lnTo>
                  <a:lnTo>
                    <a:pt x="1732" y="44"/>
                  </a:lnTo>
                  <a:lnTo>
                    <a:pt x="1737" y="44"/>
                  </a:lnTo>
                  <a:lnTo>
                    <a:pt x="1741" y="45"/>
                  </a:lnTo>
                  <a:lnTo>
                    <a:pt x="1746" y="44"/>
                  </a:lnTo>
                  <a:lnTo>
                    <a:pt x="1750" y="44"/>
                  </a:lnTo>
                  <a:lnTo>
                    <a:pt x="1755" y="46"/>
                  </a:lnTo>
                  <a:lnTo>
                    <a:pt x="1759" y="44"/>
                  </a:lnTo>
                  <a:lnTo>
                    <a:pt x="1764" y="45"/>
                  </a:lnTo>
                  <a:lnTo>
                    <a:pt x="1768" y="44"/>
                  </a:lnTo>
                  <a:lnTo>
                    <a:pt x="1773" y="44"/>
                  </a:lnTo>
                  <a:lnTo>
                    <a:pt x="1778" y="45"/>
                  </a:lnTo>
                  <a:lnTo>
                    <a:pt x="1782" y="45"/>
                  </a:lnTo>
                  <a:lnTo>
                    <a:pt x="1787" y="44"/>
                  </a:lnTo>
                  <a:lnTo>
                    <a:pt x="1791" y="44"/>
                  </a:lnTo>
                  <a:lnTo>
                    <a:pt x="1796" y="45"/>
                  </a:lnTo>
                  <a:lnTo>
                    <a:pt x="1801" y="45"/>
                  </a:lnTo>
                  <a:lnTo>
                    <a:pt x="1805" y="44"/>
                  </a:lnTo>
                  <a:lnTo>
                    <a:pt x="1810" y="44"/>
                  </a:lnTo>
                  <a:lnTo>
                    <a:pt x="1815" y="45"/>
                  </a:lnTo>
                  <a:lnTo>
                    <a:pt x="1819" y="45"/>
                  </a:lnTo>
                  <a:lnTo>
                    <a:pt x="1824" y="44"/>
                  </a:lnTo>
                  <a:lnTo>
                    <a:pt x="1828" y="45"/>
                  </a:lnTo>
                  <a:lnTo>
                    <a:pt x="1833" y="46"/>
                  </a:lnTo>
                  <a:lnTo>
                    <a:pt x="1837" y="44"/>
                  </a:lnTo>
                  <a:lnTo>
                    <a:pt x="1842" y="43"/>
                  </a:lnTo>
                  <a:lnTo>
                    <a:pt x="1847" y="45"/>
                  </a:lnTo>
                  <a:lnTo>
                    <a:pt x="1851" y="45"/>
                  </a:lnTo>
                  <a:lnTo>
                    <a:pt x="1856" y="45"/>
                  </a:lnTo>
                  <a:lnTo>
                    <a:pt x="1860" y="44"/>
                  </a:lnTo>
                  <a:lnTo>
                    <a:pt x="1865" y="45"/>
                  </a:lnTo>
                  <a:lnTo>
                    <a:pt x="1870" y="46"/>
                  </a:lnTo>
                  <a:lnTo>
                    <a:pt x="1875" y="44"/>
                  </a:lnTo>
                  <a:lnTo>
                    <a:pt x="1879" y="44"/>
                  </a:lnTo>
                  <a:lnTo>
                    <a:pt x="1884" y="46"/>
                  </a:lnTo>
                  <a:lnTo>
                    <a:pt x="1889" y="46"/>
                  </a:lnTo>
                  <a:lnTo>
                    <a:pt x="1893" y="46"/>
                  </a:lnTo>
                  <a:lnTo>
                    <a:pt x="1898" y="46"/>
                  </a:lnTo>
                  <a:lnTo>
                    <a:pt x="1903" y="45"/>
                  </a:lnTo>
                  <a:lnTo>
                    <a:pt x="1907" y="46"/>
                  </a:lnTo>
                  <a:lnTo>
                    <a:pt x="1912" y="45"/>
                  </a:lnTo>
                  <a:lnTo>
                    <a:pt x="1916" y="45"/>
                  </a:lnTo>
                  <a:lnTo>
                    <a:pt x="1921" y="46"/>
                  </a:lnTo>
                  <a:lnTo>
                    <a:pt x="1926" y="45"/>
                  </a:lnTo>
                  <a:lnTo>
                    <a:pt x="1930" y="44"/>
                  </a:lnTo>
                  <a:lnTo>
                    <a:pt x="1935" y="46"/>
                  </a:lnTo>
                  <a:lnTo>
                    <a:pt x="1940" y="46"/>
                  </a:lnTo>
                  <a:lnTo>
                    <a:pt x="1945" y="46"/>
                  </a:lnTo>
                  <a:lnTo>
                    <a:pt x="1949" y="45"/>
                  </a:lnTo>
                  <a:lnTo>
                    <a:pt x="1954" y="45"/>
                  </a:lnTo>
                  <a:lnTo>
                    <a:pt x="1959" y="46"/>
                  </a:lnTo>
                  <a:lnTo>
                    <a:pt x="1963" y="45"/>
                  </a:lnTo>
                  <a:lnTo>
                    <a:pt x="1968" y="46"/>
                  </a:lnTo>
                  <a:lnTo>
                    <a:pt x="1973" y="45"/>
                  </a:lnTo>
                  <a:lnTo>
                    <a:pt x="1977" y="45"/>
                  </a:lnTo>
                  <a:lnTo>
                    <a:pt x="1982" y="46"/>
                  </a:lnTo>
                  <a:lnTo>
                    <a:pt x="1986" y="46"/>
                  </a:lnTo>
                  <a:lnTo>
                    <a:pt x="1991" y="46"/>
                  </a:lnTo>
                  <a:lnTo>
                    <a:pt x="1996" y="45"/>
                  </a:lnTo>
                  <a:lnTo>
                    <a:pt x="2000" y="45"/>
                  </a:lnTo>
                  <a:lnTo>
                    <a:pt x="2005" y="46"/>
                  </a:lnTo>
                  <a:lnTo>
                    <a:pt x="2009" y="46"/>
                  </a:lnTo>
                  <a:lnTo>
                    <a:pt x="2014" y="46"/>
                  </a:lnTo>
                  <a:lnTo>
                    <a:pt x="2019" y="46"/>
                  </a:lnTo>
                  <a:lnTo>
                    <a:pt x="2024" y="46"/>
                  </a:lnTo>
                  <a:lnTo>
                    <a:pt x="2028" y="45"/>
                  </a:lnTo>
                  <a:lnTo>
                    <a:pt x="2033" y="45"/>
                  </a:lnTo>
                  <a:lnTo>
                    <a:pt x="2037" y="45"/>
                  </a:lnTo>
                  <a:lnTo>
                    <a:pt x="2042" y="46"/>
                  </a:lnTo>
                  <a:lnTo>
                    <a:pt x="2047" y="45"/>
                  </a:lnTo>
                  <a:lnTo>
                    <a:pt x="2052" y="45"/>
                  </a:lnTo>
                  <a:lnTo>
                    <a:pt x="2056" y="45"/>
                  </a:lnTo>
                  <a:lnTo>
                    <a:pt x="2061" y="46"/>
                  </a:lnTo>
                  <a:lnTo>
                    <a:pt x="2066" y="46"/>
                  </a:lnTo>
                  <a:lnTo>
                    <a:pt x="2070" y="46"/>
                  </a:lnTo>
                  <a:lnTo>
                    <a:pt x="2075" y="46"/>
                  </a:lnTo>
                  <a:lnTo>
                    <a:pt x="2079" y="46"/>
                  </a:lnTo>
                  <a:lnTo>
                    <a:pt x="2084" y="46"/>
                  </a:lnTo>
                  <a:lnTo>
                    <a:pt x="2088" y="46"/>
                  </a:lnTo>
                  <a:lnTo>
                    <a:pt x="2093" y="46"/>
                  </a:lnTo>
                  <a:lnTo>
                    <a:pt x="2098" y="46"/>
                  </a:lnTo>
                  <a:lnTo>
                    <a:pt x="2102" y="45"/>
                  </a:lnTo>
                  <a:lnTo>
                    <a:pt x="2107" y="46"/>
                  </a:lnTo>
                  <a:lnTo>
                    <a:pt x="2111" y="46"/>
                  </a:lnTo>
                  <a:lnTo>
                    <a:pt x="2116" y="46"/>
                  </a:lnTo>
                  <a:lnTo>
                    <a:pt x="2120" y="45"/>
                  </a:lnTo>
                  <a:lnTo>
                    <a:pt x="2125" y="46"/>
                  </a:lnTo>
                  <a:lnTo>
                    <a:pt x="2130" y="46"/>
                  </a:lnTo>
                  <a:lnTo>
                    <a:pt x="2134" y="46"/>
                  </a:lnTo>
                  <a:lnTo>
                    <a:pt x="2139" y="46"/>
                  </a:lnTo>
                  <a:lnTo>
                    <a:pt x="2143" y="46"/>
                  </a:lnTo>
                  <a:lnTo>
                    <a:pt x="2148" y="45"/>
                  </a:lnTo>
                  <a:lnTo>
                    <a:pt x="2152" y="45"/>
                  </a:lnTo>
                  <a:lnTo>
                    <a:pt x="2157" y="45"/>
                  </a:lnTo>
                  <a:lnTo>
                    <a:pt x="2161" y="46"/>
                  </a:lnTo>
                  <a:lnTo>
                    <a:pt x="2166" y="45"/>
                  </a:lnTo>
                  <a:lnTo>
                    <a:pt x="2170" y="45"/>
                  </a:lnTo>
                  <a:lnTo>
                    <a:pt x="2174" y="46"/>
                  </a:lnTo>
                  <a:lnTo>
                    <a:pt x="2179" y="46"/>
                  </a:lnTo>
                  <a:lnTo>
                    <a:pt x="2183" y="45"/>
                  </a:lnTo>
                  <a:lnTo>
                    <a:pt x="2188" y="46"/>
                  </a:lnTo>
                  <a:lnTo>
                    <a:pt x="2192" y="46"/>
                  </a:lnTo>
                  <a:lnTo>
                    <a:pt x="2197" y="46"/>
                  </a:lnTo>
                  <a:lnTo>
                    <a:pt x="2201" y="46"/>
                  </a:lnTo>
                  <a:lnTo>
                    <a:pt x="2206" y="46"/>
                  </a:lnTo>
                  <a:lnTo>
                    <a:pt x="2210" y="46"/>
                  </a:lnTo>
                  <a:lnTo>
                    <a:pt x="2215" y="45"/>
                  </a:lnTo>
                  <a:lnTo>
                    <a:pt x="2220" y="46"/>
                  </a:lnTo>
                  <a:lnTo>
                    <a:pt x="2224" y="45"/>
                  </a:lnTo>
                  <a:lnTo>
                    <a:pt x="2229" y="46"/>
                  </a:lnTo>
                  <a:lnTo>
                    <a:pt x="2233" y="46"/>
                  </a:lnTo>
                  <a:lnTo>
                    <a:pt x="2238" y="46"/>
                  </a:lnTo>
                  <a:lnTo>
                    <a:pt x="2242" y="46"/>
                  </a:lnTo>
                  <a:lnTo>
                    <a:pt x="2247" y="45"/>
                  </a:lnTo>
                  <a:lnTo>
                    <a:pt x="2251" y="45"/>
                  </a:lnTo>
                  <a:lnTo>
                    <a:pt x="2256" y="46"/>
                  </a:lnTo>
                  <a:lnTo>
                    <a:pt x="2261" y="45"/>
                  </a:lnTo>
                  <a:lnTo>
                    <a:pt x="2265" y="45"/>
                  </a:lnTo>
                  <a:lnTo>
                    <a:pt x="2270" y="45"/>
                  </a:lnTo>
                  <a:lnTo>
                    <a:pt x="2274" y="46"/>
                  </a:lnTo>
                  <a:lnTo>
                    <a:pt x="2278" y="45"/>
                  </a:lnTo>
                  <a:lnTo>
                    <a:pt x="2283" y="45"/>
                  </a:lnTo>
                  <a:lnTo>
                    <a:pt x="2288" y="46"/>
                  </a:lnTo>
                  <a:lnTo>
                    <a:pt x="2292" y="45"/>
                  </a:lnTo>
                  <a:lnTo>
                    <a:pt x="2297" y="45"/>
                  </a:lnTo>
                  <a:lnTo>
                    <a:pt x="2301" y="45"/>
                  </a:lnTo>
                  <a:lnTo>
                    <a:pt x="2306" y="46"/>
                  </a:lnTo>
                  <a:lnTo>
                    <a:pt x="2310" y="46"/>
                  </a:lnTo>
                  <a:lnTo>
                    <a:pt x="2315" y="46"/>
                  </a:lnTo>
                  <a:lnTo>
                    <a:pt x="2319" y="46"/>
                  </a:lnTo>
                  <a:lnTo>
                    <a:pt x="2324" y="45"/>
                  </a:lnTo>
                  <a:lnTo>
                    <a:pt x="2329" y="46"/>
                  </a:lnTo>
                  <a:lnTo>
                    <a:pt x="2333" y="46"/>
                  </a:lnTo>
                  <a:lnTo>
                    <a:pt x="2338" y="46"/>
                  </a:lnTo>
                  <a:lnTo>
                    <a:pt x="2342" y="46"/>
                  </a:lnTo>
                  <a:lnTo>
                    <a:pt x="2347" y="45"/>
                  </a:lnTo>
                  <a:lnTo>
                    <a:pt x="2351" y="45"/>
                  </a:lnTo>
                  <a:lnTo>
                    <a:pt x="2356" y="46"/>
                  </a:lnTo>
                  <a:lnTo>
                    <a:pt x="2360" y="46"/>
                  </a:lnTo>
                  <a:lnTo>
                    <a:pt x="2365" y="45"/>
                  </a:lnTo>
                  <a:lnTo>
                    <a:pt x="2369" y="46"/>
                  </a:lnTo>
                  <a:lnTo>
                    <a:pt x="2374" y="46"/>
                  </a:lnTo>
                  <a:lnTo>
                    <a:pt x="2378" y="46"/>
                  </a:lnTo>
                  <a:lnTo>
                    <a:pt x="2383" y="45"/>
                  </a:lnTo>
                  <a:lnTo>
                    <a:pt x="2387" y="45"/>
                  </a:lnTo>
                  <a:lnTo>
                    <a:pt x="2392" y="46"/>
                  </a:lnTo>
                  <a:lnTo>
                    <a:pt x="2396" y="46"/>
                  </a:lnTo>
                  <a:lnTo>
                    <a:pt x="2401" y="46"/>
                  </a:lnTo>
                  <a:lnTo>
                    <a:pt x="2406" y="46"/>
                  </a:lnTo>
                  <a:lnTo>
                    <a:pt x="2410" y="46"/>
                  </a:lnTo>
                  <a:lnTo>
                    <a:pt x="2415" y="45"/>
                  </a:lnTo>
                  <a:lnTo>
                    <a:pt x="2420" y="46"/>
                  </a:lnTo>
                  <a:lnTo>
                    <a:pt x="2424" y="45"/>
                  </a:lnTo>
                  <a:lnTo>
                    <a:pt x="2429" y="45"/>
                  </a:lnTo>
                  <a:lnTo>
                    <a:pt x="2433" y="45"/>
                  </a:lnTo>
                  <a:lnTo>
                    <a:pt x="2438" y="45"/>
                  </a:lnTo>
                  <a:lnTo>
                    <a:pt x="2443" y="46"/>
                  </a:lnTo>
                  <a:lnTo>
                    <a:pt x="2447" y="46"/>
                  </a:lnTo>
                  <a:lnTo>
                    <a:pt x="2452" y="46"/>
                  </a:lnTo>
                  <a:lnTo>
                    <a:pt x="2456" y="46"/>
                  </a:lnTo>
                  <a:lnTo>
                    <a:pt x="2461" y="46"/>
                  </a:lnTo>
                  <a:lnTo>
                    <a:pt x="2465" y="46"/>
                  </a:lnTo>
                  <a:lnTo>
                    <a:pt x="2470" y="45"/>
                  </a:lnTo>
                  <a:lnTo>
                    <a:pt x="2474" y="45"/>
                  </a:lnTo>
                  <a:lnTo>
                    <a:pt x="2479" y="45"/>
                  </a:lnTo>
                  <a:lnTo>
                    <a:pt x="2484" y="45"/>
                  </a:lnTo>
                  <a:lnTo>
                    <a:pt x="2488" y="46"/>
                  </a:lnTo>
                  <a:lnTo>
                    <a:pt x="2493" y="46"/>
                  </a:lnTo>
                  <a:lnTo>
                    <a:pt x="2497" y="46"/>
                  </a:lnTo>
                  <a:lnTo>
                    <a:pt x="2502" y="46"/>
                  </a:lnTo>
                  <a:lnTo>
                    <a:pt x="2507" y="45"/>
                  </a:lnTo>
                  <a:lnTo>
                    <a:pt x="2511" y="46"/>
                  </a:lnTo>
                  <a:lnTo>
                    <a:pt x="2516" y="46"/>
                  </a:lnTo>
                  <a:lnTo>
                    <a:pt x="2520" y="46"/>
                  </a:lnTo>
                  <a:lnTo>
                    <a:pt x="2525" y="46"/>
                  </a:lnTo>
                  <a:lnTo>
                    <a:pt x="2530" y="46"/>
                  </a:lnTo>
                  <a:lnTo>
                    <a:pt x="2534" y="45"/>
                  </a:lnTo>
                  <a:lnTo>
                    <a:pt x="2539" y="46"/>
                  </a:lnTo>
                  <a:lnTo>
                    <a:pt x="2543" y="46"/>
                  </a:lnTo>
                  <a:lnTo>
                    <a:pt x="2548" y="46"/>
                  </a:lnTo>
                  <a:lnTo>
                    <a:pt x="2553" y="45"/>
                  </a:lnTo>
                  <a:lnTo>
                    <a:pt x="2557" y="46"/>
                  </a:lnTo>
                  <a:lnTo>
                    <a:pt x="2562" y="46"/>
                  </a:lnTo>
                  <a:lnTo>
                    <a:pt x="2566" y="46"/>
                  </a:lnTo>
                  <a:lnTo>
                    <a:pt x="2571" y="46"/>
                  </a:lnTo>
                  <a:lnTo>
                    <a:pt x="2576" y="46"/>
                  </a:lnTo>
                  <a:lnTo>
                    <a:pt x="2580" y="46"/>
                  </a:lnTo>
                  <a:lnTo>
                    <a:pt x="2585" y="46"/>
                  </a:lnTo>
                  <a:lnTo>
                    <a:pt x="2590" y="46"/>
                  </a:lnTo>
                  <a:lnTo>
                    <a:pt x="2594" y="46"/>
                  </a:lnTo>
                  <a:lnTo>
                    <a:pt x="2599" y="46"/>
                  </a:lnTo>
                  <a:lnTo>
                    <a:pt x="2603" y="45"/>
                  </a:lnTo>
                  <a:lnTo>
                    <a:pt x="2608" y="46"/>
                  </a:lnTo>
                  <a:lnTo>
                    <a:pt x="2612" y="46"/>
                  </a:lnTo>
                  <a:lnTo>
                    <a:pt x="2617" y="45"/>
                  </a:lnTo>
                  <a:lnTo>
                    <a:pt x="2621" y="45"/>
                  </a:lnTo>
                  <a:lnTo>
                    <a:pt x="2626" y="46"/>
                  </a:lnTo>
                  <a:lnTo>
                    <a:pt x="2630" y="46"/>
                  </a:lnTo>
                  <a:lnTo>
                    <a:pt x="2634" y="46"/>
                  </a:lnTo>
                  <a:lnTo>
                    <a:pt x="2639" y="46"/>
                  </a:lnTo>
                  <a:lnTo>
                    <a:pt x="2644" y="45"/>
                  </a:lnTo>
                  <a:lnTo>
                    <a:pt x="2648" y="46"/>
                  </a:lnTo>
                  <a:lnTo>
                    <a:pt x="2653" y="46"/>
                  </a:lnTo>
                  <a:lnTo>
                    <a:pt x="2657" y="46"/>
                  </a:lnTo>
                  <a:lnTo>
                    <a:pt x="2662" y="46"/>
                  </a:lnTo>
                  <a:lnTo>
                    <a:pt x="2666" y="46"/>
                  </a:lnTo>
                  <a:lnTo>
                    <a:pt x="2671" y="45"/>
                  </a:lnTo>
                  <a:lnTo>
                    <a:pt x="2676" y="46"/>
                  </a:lnTo>
                  <a:lnTo>
                    <a:pt x="2680" y="46"/>
                  </a:lnTo>
                  <a:lnTo>
                    <a:pt x="2685" y="45"/>
                  </a:lnTo>
                  <a:lnTo>
                    <a:pt x="2689" y="46"/>
                  </a:lnTo>
                  <a:lnTo>
                    <a:pt x="2694" y="46"/>
                  </a:lnTo>
                  <a:lnTo>
                    <a:pt x="2698" y="46"/>
                  </a:lnTo>
                  <a:lnTo>
                    <a:pt x="2703" y="46"/>
                  </a:lnTo>
                  <a:lnTo>
                    <a:pt x="2707" y="46"/>
                  </a:lnTo>
                  <a:lnTo>
                    <a:pt x="2712" y="45"/>
                  </a:lnTo>
                  <a:lnTo>
                    <a:pt x="2716" y="46"/>
                  </a:lnTo>
                  <a:lnTo>
                    <a:pt x="2721" y="45"/>
                  </a:lnTo>
                  <a:lnTo>
                    <a:pt x="2725" y="45"/>
                  </a:lnTo>
                  <a:lnTo>
                    <a:pt x="2730" y="46"/>
                  </a:lnTo>
                  <a:lnTo>
                    <a:pt x="2734" y="46"/>
                  </a:lnTo>
                  <a:lnTo>
                    <a:pt x="2739" y="46"/>
                  </a:lnTo>
                  <a:lnTo>
                    <a:pt x="2744" y="46"/>
                  </a:lnTo>
                  <a:lnTo>
                    <a:pt x="2748" y="46"/>
                  </a:lnTo>
                  <a:lnTo>
                    <a:pt x="2753" y="46"/>
                  </a:lnTo>
                  <a:lnTo>
                    <a:pt x="2757" y="46"/>
                  </a:lnTo>
                  <a:lnTo>
                    <a:pt x="2762" y="46"/>
                  </a:lnTo>
                  <a:lnTo>
                    <a:pt x="2766" y="46"/>
                  </a:lnTo>
                  <a:lnTo>
                    <a:pt x="2771" y="46"/>
                  </a:lnTo>
                  <a:lnTo>
                    <a:pt x="2775" y="46"/>
                  </a:lnTo>
                  <a:lnTo>
                    <a:pt x="2780" y="45"/>
                  </a:lnTo>
                  <a:lnTo>
                    <a:pt x="2784" y="45"/>
                  </a:lnTo>
                  <a:lnTo>
                    <a:pt x="2789" y="46"/>
                  </a:lnTo>
                  <a:lnTo>
                    <a:pt x="2793" y="46"/>
                  </a:lnTo>
                  <a:lnTo>
                    <a:pt x="2798" y="45"/>
                  </a:lnTo>
                  <a:lnTo>
                    <a:pt x="2802" y="46"/>
                  </a:lnTo>
                  <a:lnTo>
                    <a:pt x="2807" y="46"/>
                  </a:lnTo>
                  <a:lnTo>
                    <a:pt x="2811" y="46"/>
                  </a:lnTo>
                  <a:lnTo>
                    <a:pt x="2816" y="46"/>
                  </a:lnTo>
                  <a:lnTo>
                    <a:pt x="2820" y="46"/>
                  </a:lnTo>
                  <a:lnTo>
                    <a:pt x="2825" y="46"/>
                  </a:lnTo>
                  <a:lnTo>
                    <a:pt x="2829" y="46"/>
                  </a:lnTo>
                  <a:lnTo>
                    <a:pt x="2833" y="45"/>
                  </a:lnTo>
                  <a:lnTo>
                    <a:pt x="2838" y="46"/>
                  </a:lnTo>
                  <a:lnTo>
                    <a:pt x="2842" y="46"/>
                  </a:lnTo>
                  <a:lnTo>
                    <a:pt x="2847" y="46"/>
                  </a:lnTo>
                  <a:lnTo>
                    <a:pt x="2851" y="45"/>
                  </a:lnTo>
                  <a:lnTo>
                    <a:pt x="2856" y="46"/>
                  </a:lnTo>
                  <a:lnTo>
                    <a:pt x="2860" y="46"/>
                  </a:lnTo>
                  <a:lnTo>
                    <a:pt x="2865" y="45"/>
                  </a:lnTo>
                  <a:lnTo>
                    <a:pt x="2870" y="46"/>
                  </a:lnTo>
                  <a:lnTo>
                    <a:pt x="2874" y="46"/>
                  </a:lnTo>
                  <a:lnTo>
                    <a:pt x="2879" y="46"/>
                  </a:lnTo>
                  <a:lnTo>
                    <a:pt x="2883" y="46"/>
                  </a:lnTo>
                  <a:lnTo>
                    <a:pt x="2888" y="46"/>
                  </a:lnTo>
                  <a:lnTo>
                    <a:pt x="2892" y="46"/>
                  </a:lnTo>
                  <a:lnTo>
                    <a:pt x="2897" y="46"/>
                  </a:lnTo>
                  <a:lnTo>
                    <a:pt x="2901" y="45"/>
                  </a:lnTo>
                  <a:lnTo>
                    <a:pt x="2906" y="46"/>
                  </a:lnTo>
                  <a:lnTo>
                    <a:pt x="2911" y="46"/>
                  </a:lnTo>
                  <a:lnTo>
                    <a:pt x="2915" y="46"/>
                  </a:lnTo>
                  <a:lnTo>
                    <a:pt x="2920" y="45"/>
                  </a:lnTo>
                  <a:lnTo>
                    <a:pt x="2924" y="46"/>
                  </a:lnTo>
                  <a:lnTo>
                    <a:pt x="2929" y="45"/>
                  </a:lnTo>
                  <a:lnTo>
                    <a:pt x="2933" y="46"/>
                  </a:lnTo>
                  <a:lnTo>
                    <a:pt x="2938" y="46"/>
                  </a:lnTo>
                  <a:lnTo>
                    <a:pt x="2943" y="46"/>
                  </a:lnTo>
                  <a:lnTo>
                    <a:pt x="2947" y="46"/>
                  </a:lnTo>
                  <a:lnTo>
                    <a:pt x="2952" y="46"/>
                  </a:lnTo>
                  <a:lnTo>
                    <a:pt x="2956" y="45"/>
                  </a:lnTo>
                  <a:lnTo>
                    <a:pt x="2961" y="45"/>
                  </a:lnTo>
                  <a:lnTo>
                    <a:pt x="2965" y="45"/>
                  </a:lnTo>
                  <a:lnTo>
                    <a:pt x="2970" y="46"/>
                  </a:lnTo>
                  <a:lnTo>
                    <a:pt x="2975" y="46"/>
                  </a:lnTo>
                  <a:lnTo>
                    <a:pt x="2979" y="45"/>
                  </a:lnTo>
                  <a:lnTo>
                    <a:pt x="2984" y="45"/>
                  </a:lnTo>
                  <a:lnTo>
                    <a:pt x="2988" y="46"/>
                  </a:lnTo>
                  <a:lnTo>
                    <a:pt x="2993" y="45"/>
                  </a:lnTo>
                  <a:lnTo>
                    <a:pt x="2997" y="46"/>
                  </a:lnTo>
                  <a:lnTo>
                    <a:pt x="3002" y="46"/>
                  </a:lnTo>
                  <a:lnTo>
                    <a:pt x="3006" y="46"/>
                  </a:lnTo>
                  <a:lnTo>
                    <a:pt x="3011" y="46"/>
                  </a:lnTo>
                  <a:lnTo>
                    <a:pt x="3015" y="46"/>
                  </a:lnTo>
                  <a:lnTo>
                    <a:pt x="3020" y="46"/>
                  </a:lnTo>
                  <a:lnTo>
                    <a:pt x="3024" y="46"/>
                  </a:lnTo>
                  <a:lnTo>
                    <a:pt x="3029" y="45"/>
                  </a:lnTo>
                  <a:lnTo>
                    <a:pt x="3033" y="46"/>
                  </a:lnTo>
                  <a:lnTo>
                    <a:pt x="3038" y="46"/>
                  </a:lnTo>
                  <a:lnTo>
                    <a:pt x="3043" y="45"/>
                  </a:lnTo>
                  <a:lnTo>
                    <a:pt x="3047" y="46"/>
                  </a:lnTo>
                  <a:lnTo>
                    <a:pt x="3051" y="46"/>
                  </a:lnTo>
                  <a:lnTo>
                    <a:pt x="3056" y="46"/>
                  </a:lnTo>
                  <a:lnTo>
                    <a:pt x="3060" y="46"/>
                  </a:lnTo>
                  <a:lnTo>
                    <a:pt x="3065" y="46"/>
                  </a:lnTo>
                  <a:lnTo>
                    <a:pt x="3069" y="45"/>
                  </a:lnTo>
                  <a:lnTo>
                    <a:pt x="3074" y="45"/>
                  </a:lnTo>
                  <a:lnTo>
                    <a:pt x="3078" y="46"/>
                  </a:lnTo>
                  <a:lnTo>
                    <a:pt x="3083" y="46"/>
                  </a:lnTo>
                  <a:lnTo>
                    <a:pt x="3087" y="46"/>
                  </a:lnTo>
                  <a:lnTo>
                    <a:pt x="3091" y="46"/>
                  </a:lnTo>
                  <a:lnTo>
                    <a:pt x="3096" y="46"/>
                  </a:lnTo>
                  <a:lnTo>
                    <a:pt x="3100" y="46"/>
                  </a:lnTo>
                  <a:lnTo>
                    <a:pt x="3105" y="46"/>
                  </a:lnTo>
                  <a:lnTo>
                    <a:pt x="3109" y="46"/>
                  </a:lnTo>
                  <a:lnTo>
                    <a:pt x="3114" y="46"/>
                  </a:lnTo>
                  <a:lnTo>
                    <a:pt x="3118" y="46"/>
                  </a:lnTo>
                  <a:lnTo>
                    <a:pt x="3123" y="46"/>
                  </a:lnTo>
                  <a:lnTo>
                    <a:pt x="3127" y="46"/>
                  </a:lnTo>
                  <a:lnTo>
                    <a:pt x="3132" y="46"/>
                  </a:lnTo>
                  <a:lnTo>
                    <a:pt x="3136" y="45"/>
                  </a:lnTo>
                  <a:lnTo>
                    <a:pt x="3141" y="46"/>
                  </a:lnTo>
                  <a:lnTo>
                    <a:pt x="3145" y="46"/>
                  </a:lnTo>
                  <a:lnTo>
                    <a:pt x="3150" y="46"/>
                  </a:lnTo>
                  <a:lnTo>
                    <a:pt x="3154" y="45"/>
                  </a:lnTo>
                  <a:lnTo>
                    <a:pt x="3159" y="46"/>
                  </a:lnTo>
                  <a:lnTo>
                    <a:pt x="3163" y="45"/>
                  </a:lnTo>
                  <a:lnTo>
                    <a:pt x="3168" y="45"/>
                  </a:lnTo>
                  <a:lnTo>
                    <a:pt x="3172" y="46"/>
                  </a:lnTo>
                  <a:lnTo>
                    <a:pt x="3177" y="46"/>
                  </a:lnTo>
                  <a:lnTo>
                    <a:pt x="3181" y="46"/>
                  </a:lnTo>
                  <a:lnTo>
                    <a:pt x="3186" y="46"/>
                  </a:lnTo>
                  <a:lnTo>
                    <a:pt x="3190" y="46"/>
                  </a:lnTo>
                  <a:lnTo>
                    <a:pt x="3195" y="46"/>
                  </a:lnTo>
                  <a:lnTo>
                    <a:pt x="3199" y="45"/>
                  </a:lnTo>
                  <a:lnTo>
                    <a:pt x="3203" y="45"/>
                  </a:lnTo>
                  <a:lnTo>
                    <a:pt x="3208" y="46"/>
                  </a:lnTo>
                  <a:lnTo>
                    <a:pt x="3212" y="46"/>
                  </a:lnTo>
                  <a:lnTo>
                    <a:pt x="3217" y="46"/>
                  </a:lnTo>
                  <a:lnTo>
                    <a:pt x="3221" y="45"/>
                  </a:lnTo>
                  <a:lnTo>
                    <a:pt x="3226" y="46"/>
                  </a:lnTo>
                  <a:lnTo>
                    <a:pt x="3230" y="46"/>
                  </a:lnTo>
                  <a:lnTo>
                    <a:pt x="3234" y="45"/>
                  </a:lnTo>
                  <a:lnTo>
                    <a:pt x="3239" y="45"/>
                  </a:lnTo>
                  <a:lnTo>
                    <a:pt x="3243" y="45"/>
                  </a:lnTo>
                  <a:lnTo>
                    <a:pt x="3248" y="46"/>
                  </a:lnTo>
                  <a:lnTo>
                    <a:pt x="3252" y="46"/>
                  </a:lnTo>
                  <a:lnTo>
                    <a:pt x="3257" y="46"/>
                  </a:lnTo>
                  <a:lnTo>
                    <a:pt x="3261" y="46"/>
                  </a:lnTo>
                  <a:lnTo>
                    <a:pt x="3266" y="46"/>
                  </a:lnTo>
                  <a:lnTo>
                    <a:pt x="3270" y="46"/>
                  </a:lnTo>
                  <a:lnTo>
                    <a:pt x="3274" y="46"/>
                  </a:lnTo>
                  <a:lnTo>
                    <a:pt x="3279" y="46"/>
                  </a:lnTo>
                  <a:lnTo>
                    <a:pt x="3284" y="46"/>
                  </a:lnTo>
                  <a:lnTo>
                    <a:pt x="3288" y="45"/>
                  </a:lnTo>
                  <a:lnTo>
                    <a:pt x="3292" y="46"/>
                  </a:lnTo>
                  <a:lnTo>
                    <a:pt x="3297" y="45"/>
                  </a:lnTo>
                  <a:lnTo>
                    <a:pt x="3301" y="46"/>
                  </a:lnTo>
                  <a:lnTo>
                    <a:pt x="3306" y="46"/>
                  </a:lnTo>
                  <a:lnTo>
                    <a:pt x="3310" y="46"/>
                  </a:lnTo>
                  <a:lnTo>
                    <a:pt x="3315" y="46"/>
                  </a:lnTo>
                  <a:lnTo>
                    <a:pt x="3319" y="46"/>
                  </a:lnTo>
                  <a:lnTo>
                    <a:pt x="3324" y="46"/>
                  </a:lnTo>
                  <a:lnTo>
                    <a:pt x="3328" y="46"/>
                  </a:lnTo>
                  <a:lnTo>
                    <a:pt x="3333" y="46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35036824-DC68-AA2D-54B1-E78455E59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3" y="3225"/>
              <a:ext cx="3017" cy="3"/>
            </a:xfrm>
            <a:custGeom>
              <a:avLst/>
              <a:gdLst>
                <a:gd name="T0" fmla="*/ 45 w 3017"/>
                <a:gd name="T1" fmla="*/ 3 h 3"/>
                <a:gd name="T2" fmla="*/ 94 w 3017"/>
                <a:gd name="T3" fmla="*/ 3 h 3"/>
                <a:gd name="T4" fmla="*/ 143 w 3017"/>
                <a:gd name="T5" fmla="*/ 3 h 3"/>
                <a:gd name="T6" fmla="*/ 192 w 3017"/>
                <a:gd name="T7" fmla="*/ 2 h 3"/>
                <a:gd name="T8" fmla="*/ 241 w 3017"/>
                <a:gd name="T9" fmla="*/ 3 h 3"/>
                <a:gd name="T10" fmla="*/ 291 w 3017"/>
                <a:gd name="T11" fmla="*/ 3 h 3"/>
                <a:gd name="T12" fmla="*/ 340 w 3017"/>
                <a:gd name="T13" fmla="*/ 3 h 3"/>
                <a:gd name="T14" fmla="*/ 388 w 3017"/>
                <a:gd name="T15" fmla="*/ 3 h 3"/>
                <a:gd name="T16" fmla="*/ 437 w 3017"/>
                <a:gd name="T17" fmla="*/ 3 h 3"/>
                <a:gd name="T18" fmla="*/ 486 w 3017"/>
                <a:gd name="T19" fmla="*/ 3 h 3"/>
                <a:gd name="T20" fmla="*/ 535 w 3017"/>
                <a:gd name="T21" fmla="*/ 2 h 3"/>
                <a:gd name="T22" fmla="*/ 584 w 3017"/>
                <a:gd name="T23" fmla="*/ 2 h 3"/>
                <a:gd name="T24" fmla="*/ 634 w 3017"/>
                <a:gd name="T25" fmla="*/ 3 h 3"/>
                <a:gd name="T26" fmla="*/ 683 w 3017"/>
                <a:gd name="T27" fmla="*/ 2 h 3"/>
                <a:gd name="T28" fmla="*/ 732 w 3017"/>
                <a:gd name="T29" fmla="*/ 3 h 3"/>
                <a:gd name="T30" fmla="*/ 780 w 3017"/>
                <a:gd name="T31" fmla="*/ 3 h 3"/>
                <a:gd name="T32" fmla="*/ 829 w 3017"/>
                <a:gd name="T33" fmla="*/ 2 h 3"/>
                <a:gd name="T34" fmla="*/ 878 w 3017"/>
                <a:gd name="T35" fmla="*/ 3 h 3"/>
                <a:gd name="T36" fmla="*/ 926 w 3017"/>
                <a:gd name="T37" fmla="*/ 2 h 3"/>
                <a:gd name="T38" fmla="*/ 975 w 3017"/>
                <a:gd name="T39" fmla="*/ 2 h 3"/>
                <a:gd name="T40" fmla="*/ 1024 w 3017"/>
                <a:gd name="T41" fmla="*/ 3 h 3"/>
                <a:gd name="T42" fmla="*/ 1072 w 3017"/>
                <a:gd name="T43" fmla="*/ 2 h 3"/>
                <a:gd name="T44" fmla="*/ 1120 w 3017"/>
                <a:gd name="T45" fmla="*/ 3 h 3"/>
                <a:gd name="T46" fmla="*/ 1168 w 3017"/>
                <a:gd name="T47" fmla="*/ 3 h 3"/>
                <a:gd name="T48" fmla="*/ 1215 w 3017"/>
                <a:gd name="T49" fmla="*/ 3 h 3"/>
                <a:gd name="T50" fmla="*/ 1264 w 3017"/>
                <a:gd name="T51" fmla="*/ 2 h 3"/>
                <a:gd name="T52" fmla="*/ 1312 w 3017"/>
                <a:gd name="T53" fmla="*/ 3 h 3"/>
                <a:gd name="T54" fmla="*/ 1360 w 3017"/>
                <a:gd name="T55" fmla="*/ 3 h 3"/>
                <a:gd name="T56" fmla="*/ 1408 w 3017"/>
                <a:gd name="T57" fmla="*/ 3 h 3"/>
                <a:gd name="T58" fmla="*/ 1455 w 3017"/>
                <a:gd name="T59" fmla="*/ 3 h 3"/>
                <a:gd name="T60" fmla="*/ 1503 w 3017"/>
                <a:gd name="T61" fmla="*/ 3 h 3"/>
                <a:gd name="T62" fmla="*/ 1551 w 3017"/>
                <a:gd name="T63" fmla="*/ 3 h 3"/>
                <a:gd name="T64" fmla="*/ 1599 w 3017"/>
                <a:gd name="T65" fmla="*/ 2 h 3"/>
                <a:gd name="T66" fmla="*/ 1646 w 3017"/>
                <a:gd name="T67" fmla="*/ 3 h 3"/>
                <a:gd name="T68" fmla="*/ 1693 w 3017"/>
                <a:gd name="T69" fmla="*/ 2 h 3"/>
                <a:gd name="T70" fmla="*/ 1740 w 3017"/>
                <a:gd name="T71" fmla="*/ 3 h 3"/>
                <a:gd name="T72" fmla="*/ 1788 w 3017"/>
                <a:gd name="T73" fmla="*/ 3 h 3"/>
                <a:gd name="T74" fmla="*/ 1835 w 3017"/>
                <a:gd name="T75" fmla="*/ 3 h 3"/>
                <a:gd name="T76" fmla="*/ 1882 w 3017"/>
                <a:gd name="T77" fmla="*/ 2 h 3"/>
                <a:gd name="T78" fmla="*/ 1930 w 3017"/>
                <a:gd name="T79" fmla="*/ 3 h 3"/>
                <a:gd name="T80" fmla="*/ 1977 w 3017"/>
                <a:gd name="T81" fmla="*/ 3 h 3"/>
                <a:gd name="T82" fmla="*/ 2025 w 3017"/>
                <a:gd name="T83" fmla="*/ 1 h 3"/>
                <a:gd name="T84" fmla="*/ 2071 w 3017"/>
                <a:gd name="T85" fmla="*/ 2 h 3"/>
                <a:gd name="T86" fmla="*/ 2118 w 3017"/>
                <a:gd name="T87" fmla="*/ 3 h 3"/>
                <a:gd name="T88" fmla="*/ 2165 w 3017"/>
                <a:gd name="T89" fmla="*/ 3 h 3"/>
                <a:gd name="T90" fmla="*/ 2212 w 3017"/>
                <a:gd name="T91" fmla="*/ 2 h 3"/>
                <a:gd name="T92" fmla="*/ 2259 w 3017"/>
                <a:gd name="T93" fmla="*/ 3 h 3"/>
                <a:gd name="T94" fmla="*/ 2306 w 3017"/>
                <a:gd name="T95" fmla="*/ 2 h 3"/>
                <a:gd name="T96" fmla="*/ 2353 w 3017"/>
                <a:gd name="T97" fmla="*/ 3 h 3"/>
                <a:gd name="T98" fmla="*/ 2399 w 3017"/>
                <a:gd name="T99" fmla="*/ 2 h 3"/>
                <a:gd name="T100" fmla="*/ 2446 w 3017"/>
                <a:gd name="T101" fmla="*/ 3 h 3"/>
                <a:gd name="T102" fmla="*/ 2493 w 3017"/>
                <a:gd name="T103" fmla="*/ 2 h 3"/>
                <a:gd name="T104" fmla="*/ 2540 w 3017"/>
                <a:gd name="T105" fmla="*/ 3 h 3"/>
                <a:gd name="T106" fmla="*/ 2587 w 3017"/>
                <a:gd name="T107" fmla="*/ 3 h 3"/>
                <a:gd name="T108" fmla="*/ 2634 w 3017"/>
                <a:gd name="T109" fmla="*/ 1 h 3"/>
                <a:gd name="T110" fmla="*/ 2681 w 3017"/>
                <a:gd name="T111" fmla="*/ 3 h 3"/>
                <a:gd name="T112" fmla="*/ 2728 w 3017"/>
                <a:gd name="T113" fmla="*/ 3 h 3"/>
                <a:gd name="T114" fmla="*/ 2775 w 3017"/>
                <a:gd name="T115" fmla="*/ 2 h 3"/>
                <a:gd name="T116" fmla="*/ 2822 w 3017"/>
                <a:gd name="T117" fmla="*/ 1 h 3"/>
                <a:gd name="T118" fmla="*/ 2869 w 3017"/>
                <a:gd name="T119" fmla="*/ 1 h 3"/>
                <a:gd name="T120" fmla="*/ 2916 w 3017"/>
                <a:gd name="T121" fmla="*/ 2 h 3"/>
                <a:gd name="T122" fmla="*/ 2963 w 3017"/>
                <a:gd name="T123" fmla="*/ 1 h 3"/>
                <a:gd name="T124" fmla="*/ 3010 w 3017"/>
                <a:gd name="T12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17" h="3">
                  <a:moveTo>
                    <a:pt x="0" y="3"/>
                  </a:moveTo>
                  <a:lnTo>
                    <a:pt x="4" y="3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8" y="3"/>
                  </a:lnTo>
                  <a:lnTo>
                    <a:pt x="22" y="3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53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7" y="3"/>
                  </a:lnTo>
                  <a:lnTo>
                    <a:pt x="71" y="2"/>
                  </a:lnTo>
                  <a:lnTo>
                    <a:pt x="76" y="2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4" y="3"/>
                  </a:lnTo>
                  <a:lnTo>
                    <a:pt x="98" y="3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2" y="3"/>
                  </a:lnTo>
                  <a:lnTo>
                    <a:pt x="116" y="3"/>
                  </a:lnTo>
                  <a:lnTo>
                    <a:pt x="120" y="2"/>
                  </a:lnTo>
                  <a:lnTo>
                    <a:pt x="125" y="2"/>
                  </a:lnTo>
                  <a:lnTo>
                    <a:pt x="129" y="3"/>
                  </a:lnTo>
                  <a:lnTo>
                    <a:pt x="134" y="3"/>
                  </a:lnTo>
                  <a:lnTo>
                    <a:pt x="139" y="3"/>
                  </a:lnTo>
                  <a:lnTo>
                    <a:pt x="143" y="3"/>
                  </a:lnTo>
                  <a:lnTo>
                    <a:pt x="147" y="2"/>
                  </a:lnTo>
                  <a:lnTo>
                    <a:pt x="152" y="2"/>
                  </a:lnTo>
                  <a:lnTo>
                    <a:pt x="156" y="2"/>
                  </a:lnTo>
                  <a:lnTo>
                    <a:pt x="161" y="3"/>
                  </a:lnTo>
                  <a:lnTo>
                    <a:pt x="166" y="3"/>
                  </a:lnTo>
                  <a:lnTo>
                    <a:pt x="170" y="3"/>
                  </a:lnTo>
                  <a:lnTo>
                    <a:pt x="174" y="3"/>
                  </a:lnTo>
                  <a:lnTo>
                    <a:pt x="179" y="3"/>
                  </a:lnTo>
                  <a:lnTo>
                    <a:pt x="183" y="3"/>
                  </a:lnTo>
                  <a:lnTo>
                    <a:pt x="188" y="3"/>
                  </a:lnTo>
                  <a:lnTo>
                    <a:pt x="192" y="2"/>
                  </a:lnTo>
                  <a:lnTo>
                    <a:pt x="197" y="3"/>
                  </a:lnTo>
                  <a:lnTo>
                    <a:pt x="201" y="3"/>
                  </a:lnTo>
                  <a:lnTo>
                    <a:pt x="206" y="3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9" y="3"/>
                  </a:lnTo>
                  <a:lnTo>
                    <a:pt x="224" y="3"/>
                  </a:lnTo>
                  <a:lnTo>
                    <a:pt x="228" y="2"/>
                  </a:lnTo>
                  <a:lnTo>
                    <a:pt x="233" y="3"/>
                  </a:lnTo>
                  <a:lnTo>
                    <a:pt x="237" y="3"/>
                  </a:lnTo>
                  <a:lnTo>
                    <a:pt x="241" y="3"/>
                  </a:lnTo>
                  <a:lnTo>
                    <a:pt x="246" y="3"/>
                  </a:lnTo>
                  <a:lnTo>
                    <a:pt x="250" y="2"/>
                  </a:lnTo>
                  <a:lnTo>
                    <a:pt x="255" y="3"/>
                  </a:lnTo>
                  <a:lnTo>
                    <a:pt x="259" y="3"/>
                  </a:lnTo>
                  <a:lnTo>
                    <a:pt x="264" y="3"/>
                  </a:lnTo>
                  <a:lnTo>
                    <a:pt x="268" y="2"/>
                  </a:lnTo>
                  <a:lnTo>
                    <a:pt x="273" y="3"/>
                  </a:lnTo>
                  <a:lnTo>
                    <a:pt x="277" y="3"/>
                  </a:lnTo>
                  <a:lnTo>
                    <a:pt x="282" y="3"/>
                  </a:lnTo>
                  <a:lnTo>
                    <a:pt x="286" y="3"/>
                  </a:lnTo>
                  <a:lnTo>
                    <a:pt x="291" y="3"/>
                  </a:lnTo>
                  <a:lnTo>
                    <a:pt x="295" y="3"/>
                  </a:lnTo>
                  <a:lnTo>
                    <a:pt x="300" y="3"/>
                  </a:lnTo>
                  <a:lnTo>
                    <a:pt x="304" y="3"/>
                  </a:lnTo>
                  <a:lnTo>
                    <a:pt x="309" y="2"/>
                  </a:lnTo>
                  <a:lnTo>
                    <a:pt x="313" y="3"/>
                  </a:lnTo>
                  <a:lnTo>
                    <a:pt x="318" y="2"/>
                  </a:lnTo>
                  <a:lnTo>
                    <a:pt x="322" y="3"/>
                  </a:lnTo>
                  <a:lnTo>
                    <a:pt x="327" y="3"/>
                  </a:lnTo>
                  <a:lnTo>
                    <a:pt x="331" y="2"/>
                  </a:lnTo>
                  <a:lnTo>
                    <a:pt x="335" y="3"/>
                  </a:lnTo>
                  <a:lnTo>
                    <a:pt x="340" y="3"/>
                  </a:lnTo>
                  <a:lnTo>
                    <a:pt x="344" y="3"/>
                  </a:lnTo>
                  <a:lnTo>
                    <a:pt x="349" y="3"/>
                  </a:lnTo>
                  <a:lnTo>
                    <a:pt x="353" y="3"/>
                  </a:lnTo>
                  <a:lnTo>
                    <a:pt x="357" y="3"/>
                  </a:lnTo>
                  <a:lnTo>
                    <a:pt x="362" y="3"/>
                  </a:lnTo>
                  <a:lnTo>
                    <a:pt x="366" y="3"/>
                  </a:lnTo>
                  <a:lnTo>
                    <a:pt x="371" y="3"/>
                  </a:lnTo>
                  <a:lnTo>
                    <a:pt x="375" y="3"/>
                  </a:lnTo>
                  <a:lnTo>
                    <a:pt x="380" y="3"/>
                  </a:lnTo>
                  <a:lnTo>
                    <a:pt x="384" y="3"/>
                  </a:lnTo>
                  <a:lnTo>
                    <a:pt x="388" y="3"/>
                  </a:lnTo>
                  <a:lnTo>
                    <a:pt x="393" y="3"/>
                  </a:lnTo>
                  <a:lnTo>
                    <a:pt x="397" y="3"/>
                  </a:lnTo>
                  <a:lnTo>
                    <a:pt x="402" y="3"/>
                  </a:lnTo>
                  <a:lnTo>
                    <a:pt x="406" y="3"/>
                  </a:lnTo>
                  <a:lnTo>
                    <a:pt x="411" y="3"/>
                  </a:lnTo>
                  <a:lnTo>
                    <a:pt x="415" y="3"/>
                  </a:lnTo>
                  <a:lnTo>
                    <a:pt x="419" y="2"/>
                  </a:lnTo>
                  <a:lnTo>
                    <a:pt x="424" y="3"/>
                  </a:lnTo>
                  <a:lnTo>
                    <a:pt x="428" y="3"/>
                  </a:lnTo>
                  <a:lnTo>
                    <a:pt x="433" y="2"/>
                  </a:lnTo>
                  <a:lnTo>
                    <a:pt x="437" y="3"/>
                  </a:lnTo>
                  <a:lnTo>
                    <a:pt x="441" y="3"/>
                  </a:lnTo>
                  <a:lnTo>
                    <a:pt x="446" y="3"/>
                  </a:lnTo>
                  <a:lnTo>
                    <a:pt x="450" y="3"/>
                  </a:lnTo>
                  <a:lnTo>
                    <a:pt x="455" y="3"/>
                  </a:lnTo>
                  <a:lnTo>
                    <a:pt x="459" y="3"/>
                  </a:lnTo>
                  <a:lnTo>
                    <a:pt x="464" y="2"/>
                  </a:lnTo>
                  <a:lnTo>
                    <a:pt x="468" y="3"/>
                  </a:lnTo>
                  <a:lnTo>
                    <a:pt x="473" y="3"/>
                  </a:lnTo>
                  <a:lnTo>
                    <a:pt x="477" y="3"/>
                  </a:lnTo>
                  <a:lnTo>
                    <a:pt x="481" y="3"/>
                  </a:lnTo>
                  <a:lnTo>
                    <a:pt x="486" y="3"/>
                  </a:lnTo>
                  <a:lnTo>
                    <a:pt x="490" y="2"/>
                  </a:lnTo>
                  <a:lnTo>
                    <a:pt x="495" y="3"/>
                  </a:lnTo>
                  <a:lnTo>
                    <a:pt x="500" y="3"/>
                  </a:lnTo>
                  <a:lnTo>
                    <a:pt x="504" y="3"/>
                  </a:lnTo>
                  <a:lnTo>
                    <a:pt x="508" y="3"/>
                  </a:lnTo>
                  <a:lnTo>
                    <a:pt x="513" y="3"/>
                  </a:lnTo>
                  <a:lnTo>
                    <a:pt x="517" y="3"/>
                  </a:lnTo>
                  <a:lnTo>
                    <a:pt x="522" y="2"/>
                  </a:lnTo>
                  <a:lnTo>
                    <a:pt x="527" y="2"/>
                  </a:lnTo>
                  <a:lnTo>
                    <a:pt x="531" y="3"/>
                  </a:lnTo>
                  <a:lnTo>
                    <a:pt x="535" y="2"/>
                  </a:lnTo>
                  <a:lnTo>
                    <a:pt x="540" y="3"/>
                  </a:lnTo>
                  <a:lnTo>
                    <a:pt x="544" y="3"/>
                  </a:lnTo>
                  <a:lnTo>
                    <a:pt x="548" y="3"/>
                  </a:lnTo>
                  <a:lnTo>
                    <a:pt x="553" y="3"/>
                  </a:lnTo>
                  <a:lnTo>
                    <a:pt x="557" y="3"/>
                  </a:lnTo>
                  <a:lnTo>
                    <a:pt x="562" y="3"/>
                  </a:lnTo>
                  <a:lnTo>
                    <a:pt x="567" y="3"/>
                  </a:lnTo>
                  <a:lnTo>
                    <a:pt x="571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4" y="2"/>
                  </a:lnTo>
                  <a:lnTo>
                    <a:pt x="589" y="3"/>
                  </a:lnTo>
                  <a:lnTo>
                    <a:pt x="593" y="2"/>
                  </a:lnTo>
                  <a:lnTo>
                    <a:pt x="598" y="3"/>
                  </a:lnTo>
                  <a:lnTo>
                    <a:pt x="602" y="3"/>
                  </a:lnTo>
                  <a:lnTo>
                    <a:pt x="607" y="3"/>
                  </a:lnTo>
                  <a:lnTo>
                    <a:pt x="611" y="3"/>
                  </a:lnTo>
                  <a:lnTo>
                    <a:pt x="616" y="2"/>
                  </a:lnTo>
                  <a:lnTo>
                    <a:pt x="620" y="3"/>
                  </a:lnTo>
                  <a:lnTo>
                    <a:pt x="625" y="3"/>
                  </a:lnTo>
                  <a:lnTo>
                    <a:pt x="629" y="3"/>
                  </a:lnTo>
                  <a:lnTo>
                    <a:pt x="634" y="3"/>
                  </a:lnTo>
                  <a:lnTo>
                    <a:pt x="638" y="2"/>
                  </a:lnTo>
                  <a:lnTo>
                    <a:pt x="643" y="2"/>
                  </a:lnTo>
                  <a:lnTo>
                    <a:pt x="647" y="3"/>
                  </a:lnTo>
                  <a:lnTo>
                    <a:pt x="651" y="3"/>
                  </a:lnTo>
                  <a:lnTo>
                    <a:pt x="656" y="2"/>
                  </a:lnTo>
                  <a:lnTo>
                    <a:pt x="661" y="2"/>
                  </a:lnTo>
                  <a:lnTo>
                    <a:pt x="665" y="2"/>
                  </a:lnTo>
                  <a:lnTo>
                    <a:pt x="669" y="3"/>
                  </a:lnTo>
                  <a:lnTo>
                    <a:pt x="674" y="3"/>
                  </a:lnTo>
                  <a:lnTo>
                    <a:pt x="679" y="2"/>
                  </a:lnTo>
                  <a:lnTo>
                    <a:pt x="683" y="2"/>
                  </a:lnTo>
                  <a:lnTo>
                    <a:pt x="688" y="3"/>
                  </a:lnTo>
                  <a:lnTo>
                    <a:pt x="692" y="2"/>
                  </a:lnTo>
                  <a:lnTo>
                    <a:pt x="696" y="3"/>
                  </a:lnTo>
                  <a:lnTo>
                    <a:pt x="701" y="3"/>
                  </a:lnTo>
                  <a:lnTo>
                    <a:pt x="705" y="3"/>
                  </a:lnTo>
                  <a:lnTo>
                    <a:pt x="710" y="2"/>
                  </a:lnTo>
                  <a:lnTo>
                    <a:pt x="714" y="3"/>
                  </a:lnTo>
                  <a:lnTo>
                    <a:pt x="718" y="3"/>
                  </a:lnTo>
                  <a:lnTo>
                    <a:pt x="723" y="2"/>
                  </a:lnTo>
                  <a:lnTo>
                    <a:pt x="727" y="3"/>
                  </a:lnTo>
                  <a:lnTo>
                    <a:pt x="732" y="3"/>
                  </a:lnTo>
                  <a:lnTo>
                    <a:pt x="736" y="3"/>
                  </a:lnTo>
                  <a:lnTo>
                    <a:pt x="741" y="3"/>
                  </a:lnTo>
                  <a:lnTo>
                    <a:pt x="745" y="3"/>
                  </a:lnTo>
                  <a:lnTo>
                    <a:pt x="750" y="2"/>
                  </a:lnTo>
                  <a:lnTo>
                    <a:pt x="754" y="3"/>
                  </a:lnTo>
                  <a:lnTo>
                    <a:pt x="758" y="3"/>
                  </a:lnTo>
                  <a:lnTo>
                    <a:pt x="763" y="3"/>
                  </a:lnTo>
                  <a:lnTo>
                    <a:pt x="767" y="3"/>
                  </a:lnTo>
                  <a:lnTo>
                    <a:pt x="772" y="2"/>
                  </a:lnTo>
                  <a:lnTo>
                    <a:pt x="776" y="2"/>
                  </a:lnTo>
                  <a:lnTo>
                    <a:pt x="780" y="3"/>
                  </a:lnTo>
                  <a:lnTo>
                    <a:pt x="785" y="3"/>
                  </a:lnTo>
                  <a:lnTo>
                    <a:pt x="789" y="3"/>
                  </a:lnTo>
                  <a:lnTo>
                    <a:pt x="794" y="2"/>
                  </a:lnTo>
                  <a:lnTo>
                    <a:pt x="798" y="3"/>
                  </a:lnTo>
                  <a:lnTo>
                    <a:pt x="803" y="3"/>
                  </a:lnTo>
                  <a:lnTo>
                    <a:pt x="807" y="3"/>
                  </a:lnTo>
                  <a:lnTo>
                    <a:pt x="812" y="3"/>
                  </a:lnTo>
                  <a:lnTo>
                    <a:pt x="816" y="3"/>
                  </a:lnTo>
                  <a:lnTo>
                    <a:pt x="821" y="2"/>
                  </a:lnTo>
                  <a:lnTo>
                    <a:pt x="825" y="2"/>
                  </a:lnTo>
                  <a:lnTo>
                    <a:pt x="829" y="2"/>
                  </a:lnTo>
                  <a:lnTo>
                    <a:pt x="834" y="2"/>
                  </a:lnTo>
                  <a:lnTo>
                    <a:pt x="838" y="3"/>
                  </a:lnTo>
                  <a:lnTo>
                    <a:pt x="842" y="3"/>
                  </a:lnTo>
                  <a:lnTo>
                    <a:pt x="847" y="3"/>
                  </a:lnTo>
                  <a:lnTo>
                    <a:pt x="851" y="3"/>
                  </a:lnTo>
                  <a:lnTo>
                    <a:pt x="856" y="2"/>
                  </a:lnTo>
                  <a:lnTo>
                    <a:pt x="860" y="3"/>
                  </a:lnTo>
                  <a:lnTo>
                    <a:pt x="865" y="3"/>
                  </a:lnTo>
                  <a:lnTo>
                    <a:pt x="869" y="3"/>
                  </a:lnTo>
                  <a:lnTo>
                    <a:pt x="873" y="3"/>
                  </a:lnTo>
                  <a:lnTo>
                    <a:pt x="878" y="3"/>
                  </a:lnTo>
                  <a:lnTo>
                    <a:pt x="883" y="2"/>
                  </a:lnTo>
                  <a:lnTo>
                    <a:pt x="887" y="3"/>
                  </a:lnTo>
                  <a:lnTo>
                    <a:pt x="891" y="3"/>
                  </a:lnTo>
                  <a:lnTo>
                    <a:pt x="895" y="3"/>
                  </a:lnTo>
                  <a:lnTo>
                    <a:pt x="900" y="3"/>
                  </a:lnTo>
                  <a:lnTo>
                    <a:pt x="905" y="3"/>
                  </a:lnTo>
                  <a:lnTo>
                    <a:pt x="909" y="3"/>
                  </a:lnTo>
                  <a:lnTo>
                    <a:pt x="913" y="3"/>
                  </a:lnTo>
                  <a:lnTo>
                    <a:pt x="918" y="3"/>
                  </a:lnTo>
                  <a:lnTo>
                    <a:pt x="922" y="2"/>
                  </a:lnTo>
                  <a:lnTo>
                    <a:pt x="926" y="2"/>
                  </a:lnTo>
                  <a:lnTo>
                    <a:pt x="931" y="3"/>
                  </a:lnTo>
                  <a:lnTo>
                    <a:pt x="935" y="2"/>
                  </a:lnTo>
                  <a:lnTo>
                    <a:pt x="940" y="2"/>
                  </a:lnTo>
                  <a:lnTo>
                    <a:pt x="944" y="3"/>
                  </a:lnTo>
                  <a:lnTo>
                    <a:pt x="949" y="3"/>
                  </a:lnTo>
                  <a:lnTo>
                    <a:pt x="953" y="2"/>
                  </a:lnTo>
                  <a:lnTo>
                    <a:pt x="958" y="3"/>
                  </a:lnTo>
                  <a:lnTo>
                    <a:pt x="962" y="3"/>
                  </a:lnTo>
                  <a:lnTo>
                    <a:pt x="966" y="3"/>
                  </a:lnTo>
                  <a:lnTo>
                    <a:pt x="970" y="3"/>
                  </a:lnTo>
                  <a:lnTo>
                    <a:pt x="975" y="2"/>
                  </a:lnTo>
                  <a:lnTo>
                    <a:pt x="979" y="3"/>
                  </a:lnTo>
                  <a:lnTo>
                    <a:pt x="984" y="3"/>
                  </a:lnTo>
                  <a:lnTo>
                    <a:pt x="988" y="2"/>
                  </a:lnTo>
                  <a:lnTo>
                    <a:pt x="993" y="2"/>
                  </a:lnTo>
                  <a:lnTo>
                    <a:pt x="997" y="2"/>
                  </a:lnTo>
                  <a:lnTo>
                    <a:pt x="1002" y="2"/>
                  </a:lnTo>
                  <a:lnTo>
                    <a:pt x="1006" y="3"/>
                  </a:lnTo>
                  <a:lnTo>
                    <a:pt x="1010" y="3"/>
                  </a:lnTo>
                  <a:lnTo>
                    <a:pt x="1015" y="3"/>
                  </a:lnTo>
                  <a:lnTo>
                    <a:pt x="1019" y="3"/>
                  </a:lnTo>
                  <a:lnTo>
                    <a:pt x="1024" y="3"/>
                  </a:lnTo>
                  <a:lnTo>
                    <a:pt x="1028" y="3"/>
                  </a:lnTo>
                  <a:lnTo>
                    <a:pt x="1032" y="2"/>
                  </a:lnTo>
                  <a:lnTo>
                    <a:pt x="1037" y="3"/>
                  </a:lnTo>
                  <a:lnTo>
                    <a:pt x="1041" y="2"/>
                  </a:lnTo>
                  <a:lnTo>
                    <a:pt x="1046" y="3"/>
                  </a:lnTo>
                  <a:lnTo>
                    <a:pt x="1050" y="3"/>
                  </a:lnTo>
                  <a:lnTo>
                    <a:pt x="1054" y="2"/>
                  </a:lnTo>
                  <a:lnTo>
                    <a:pt x="1059" y="3"/>
                  </a:lnTo>
                  <a:lnTo>
                    <a:pt x="1063" y="2"/>
                  </a:lnTo>
                  <a:lnTo>
                    <a:pt x="1067" y="3"/>
                  </a:lnTo>
                  <a:lnTo>
                    <a:pt x="1072" y="2"/>
                  </a:lnTo>
                  <a:lnTo>
                    <a:pt x="1076" y="3"/>
                  </a:lnTo>
                  <a:lnTo>
                    <a:pt x="1080" y="3"/>
                  </a:lnTo>
                  <a:lnTo>
                    <a:pt x="1085" y="3"/>
                  </a:lnTo>
                  <a:lnTo>
                    <a:pt x="1089" y="3"/>
                  </a:lnTo>
                  <a:lnTo>
                    <a:pt x="1093" y="3"/>
                  </a:lnTo>
                  <a:lnTo>
                    <a:pt x="1098" y="2"/>
                  </a:lnTo>
                  <a:lnTo>
                    <a:pt x="1102" y="3"/>
                  </a:lnTo>
                  <a:lnTo>
                    <a:pt x="1107" y="2"/>
                  </a:lnTo>
                  <a:lnTo>
                    <a:pt x="1111" y="2"/>
                  </a:lnTo>
                  <a:lnTo>
                    <a:pt x="1115" y="2"/>
                  </a:lnTo>
                  <a:lnTo>
                    <a:pt x="1120" y="3"/>
                  </a:lnTo>
                  <a:lnTo>
                    <a:pt x="1124" y="2"/>
                  </a:lnTo>
                  <a:lnTo>
                    <a:pt x="1128" y="3"/>
                  </a:lnTo>
                  <a:lnTo>
                    <a:pt x="1133" y="2"/>
                  </a:lnTo>
                  <a:lnTo>
                    <a:pt x="1137" y="2"/>
                  </a:lnTo>
                  <a:lnTo>
                    <a:pt x="1141" y="3"/>
                  </a:lnTo>
                  <a:lnTo>
                    <a:pt x="1146" y="3"/>
                  </a:lnTo>
                  <a:lnTo>
                    <a:pt x="1150" y="3"/>
                  </a:lnTo>
                  <a:lnTo>
                    <a:pt x="1155" y="3"/>
                  </a:lnTo>
                  <a:lnTo>
                    <a:pt x="1159" y="3"/>
                  </a:lnTo>
                  <a:lnTo>
                    <a:pt x="1163" y="3"/>
                  </a:lnTo>
                  <a:lnTo>
                    <a:pt x="1168" y="3"/>
                  </a:lnTo>
                  <a:lnTo>
                    <a:pt x="1172" y="2"/>
                  </a:lnTo>
                  <a:lnTo>
                    <a:pt x="1176" y="3"/>
                  </a:lnTo>
                  <a:lnTo>
                    <a:pt x="1181" y="3"/>
                  </a:lnTo>
                  <a:lnTo>
                    <a:pt x="1185" y="3"/>
                  </a:lnTo>
                  <a:lnTo>
                    <a:pt x="1189" y="2"/>
                  </a:lnTo>
                  <a:lnTo>
                    <a:pt x="1194" y="3"/>
                  </a:lnTo>
                  <a:lnTo>
                    <a:pt x="1198" y="3"/>
                  </a:lnTo>
                  <a:lnTo>
                    <a:pt x="1202" y="3"/>
                  </a:lnTo>
                  <a:lnTo>
                    <a:pt x="1207" y="3"/>
                  </a:lnTo>
                  <a:lnTo>
                    <a:pt x="1212" y="3"/>
                  </a:lnTo>
                  <a:lnTo>
                    <a:pt x="1215" y="3"/>
                  </a:lnTo>
                  <a:lnTo>
                    <a:pt x="1220" y="2"/>
                  </a:lnTo>
                  <a:lnTo>
                    <a:pt x="1224" y="2"/>
                  </a:lnTo>
                  <a:lnTo>
                    <a:pt x="1229" y="2"/>
                  </a:lnTo>
                  <a:lnTo>
                    <a:pt x="1233" y="3"/>
                  </a:lnTo>
                  <a:lnTo>
                    <a:pt x="1237" y="2"/>
                  </a:lnTo>
                  <a:lnTo>
                    <a:pt x="1242" y="3"/>
                  </a:lnTo>
                  <a:lnTo>
                    <a:pt x="1246" y="2"/>
                  </a:lnTo>
                  <a:lnTo>
                    <a:pt x="1251" y="3"/>
                  </a:lnTo>
                  <a:lnTo>
                    <a:pt x="1255" y="2"/>
                  </a:lnTo>
                  <a:lnTo>
                    <a:pt x="1259" y="2"/>
                  </a:lnTo>
                  <a:lnTo>
                    <a:pt x="1264" y="2"/>
                  </a:lnTo>
                  <a:lnTo>
                    <a:pt x="1268" y="3"/>
                  </a:lnTo>
                  <a:lnTo>
                    <a:pt x="1272" y="2"/>
                  </a:lnTo>
                  <a:lnTo>
                    <a:pt x="1277" y="3"/>
                  </a:lnTo>
                  <a:lnTo>
                    <a:pt x="1281" y="3"/>
                  </a:lnTo>
                  <a:lnTo>
                    <a:pt x="1286" y="3"/>
                  </a:lnTo>
                  <a:lnTo>
                    <a:pt x="1290" y="2"/>
                  </a:lnTo>
                  <a:lnTo>
                    <a:pt x="1294" y="1"/>
                  </a:lnTo>
                  <a:lnTo>
                    <a:pt x="1299" y="2"/>
                  </a:lnTo>
                  <a:lnTo>
                    <a:pt x="1303" y="3"/>
                  </a:lnTo>
                  <a:lnTo>
                    <a:pt x="1308" y="2"/>
                  </a:lnTo>
                  <a:lnTo>
                    <a:pt x="1312" y="3"/>
                  </a:lnTo>
                  <a:lnTo>
                    <a:pt x="1316" y="3"/>
                  </a:lnTo>
                  <a:lnTo>
                    <a:pt x="1321" y="3"/>
                  </a:lnTo>
                  <a:lnTo>
                    <a:pt x="1325" y="3"/>
                  </a:lnTo>
                  <a:lnTo>
                    <a:pt x="1329" y="2"/>
                  </a:lnTo>
                  <a:lnTo>
                    <a:pt x="1334" y="3"/>
                  </a:lnTo>
                  <a:lnTo>
                    <a:pt x="1338" y="2"/>
                  </a:lnTo>
                  <a:lnTo>
                    <a:pt x="1343" y="2"/>
                  </a:lnTo>
                  <a:lnTo>
                    <a:pt x="1347" y="3"/>
                  </a:lnTo>
                  <a:lnTo>
                    <a:pt x="1351" y="2"/>
                  </a:lnTo>
                  <a:lnTo>
                    <a:pt x="1356" y="3"/>
                  </a:lnTo>
                  <a:lnTo>
                    <a:pt x="1360" y="3"/>
                  </a:lnTo>
                  <a:lnTo>
                    <a:pt x="1364" y="2"/>
                  </a:lnTo>
                  <a:lnTo>
                    <a:pt x="1368" y="2"/>
                  </a:lnTo>
                  <a:lnTo>
                    <a:pt x="1373" y="3"/>
                  </a:lnTo>
                  <a:lnTo>
                    <a:pt x="1377" y="3"/>
                  </a:lnTo>
                  <a:lnTo>
                    <a:pt x="1382" y="3"/>
                  </a:lnTo>
                  <a:lnTo>
                    <a:pt x="1386" y="3"/>
                  </a:lnTo>
                  <a:lnTo>
                    <a:pt x="1390" y="3"/>
                  </a:lnTo>
                  <a:lnTo>
                    <a:pt x="1395" y="2"/>
                  </a:lnTo>
                  <a:lnTo>
                    <a:pt x="1399" y="3"/>
                  </a:lnTo>
                  <a:lnTo>
                    <a:pt x="1403" y="3"/>
                  </a:lnTo>
                  <a:lnTo>
                    <a:pt x="1408" y="3"/>
                  </a:lnTo>
                  <a:lnTo>
                    <a:pt x="1412" y="3"/>
                  </a:lnTo>
                  <a:lnTo>
                    <a:pt x="1417" y="2"/>
                  </a:lnTo>
                  <a:lnTo>
                    <a:pt x="1421" y="3"/>
                  </a:lnTo>
                  <a:lnTo>
                    <a:pt x="1425" y="2"/>
                  </a:lnTo>
                  <a:lnTo>
                    <a:pt x="1429" y="3"/>
                  </a:lnTo>
                  <a:lnTo>
                    <a:pt x="1434" y="2"/>
                  </a:lnTo>
                  <a:lnTo>
                    <a:pt x="1438" y="3"/>
                  </a:lnTo>
                  <a:lnTo>
                    <a:pt x="1442" y="3"/>
                  </a:lnTo>
                  <a:lnTo>
                    <a:pt x="1447" y="2"/>
                  </a:lnTo>
                  <a:lnTo>
                    <a:pt x="1451" y="2"/>
                  </a:lnTo>
                  <a:lnTo>
                    <a:pt x="1455" y="3"/>
                  </a:lnTo>
                  <a:lnTo>
                    <a:pt x="1460" y="3"/>
                  </a:lnTo>
                  <a:lnTo>
                    <a:pt x="1464" y="3"/>
                  </a:lnTo>
                  <a:lnTo>
                    <a:pt x="1469" y="3"/>
                  </a:lnTo>
                  <a:lnTo>
                    <a:pt x="1472" y="2"/>
                  </a:lnTo>
                  <a:lnTo>
                    <a:pt x="1477" y="3"/>
                  </a:lnTo>
                  <a:lnTo>
                    <a:pt x="1481" y="2"/>
                  </a:lnTo>
                  <a:lnTo>
                    <a:pt x="1486" y="2"/>
                  </a:lnTo>
                  <a:lnTo>
                    <a:pt x="1490" y="2"/>
                  </a:lnTo>
                  <a:lnTo>
                    <a:pt x="1494" y="3"/>
                  </a:lnTo>
                  <a:lnTo>
                    <a:pt x="1499" y="3"/>
                  </a:lnTo>
                  <a:lnTo>
                    <a:pt x="1503" y="3"/>
                  </a:lnTo>
                  <a:lnTo>
                    <a:pt x="1508" y="3"/>
                  </a:lnTo>
                  <a:lnTo>
                    <a:pt x="1512" y="3"/>
                  </a:lnTo>
                  <a:lnTo>
                    <a:pt x="1516" y="3"/>
                  </a:lnTo>
                  <a:lnTo>
                    <a:pt x="1521" y="3"/>
                  </a:lnTo>
                  <a:lnTo>
                    <a:pt x="1525" y="2"/>
                  </a:lnTo>
                  <a:lnTo>
                    <a:pt x="1529" y="2"/>
                  </a:lnTo>
                  <a:lnTo>
                    <a:pt x="1534" y="3"/>
                  </a:lnTo>
                  <a:lnTo>
                    <a:pt x="1538" y="3"/>
                  </a:lnTo>
                  <a:lnTo>
                    <a:pt x="1542" y="2"/>
                  </a:lnTo>
                  <a:lnTo>
                    <a:pt x="1547" y="3"/>
                  </a:lnTo>
                  <a:lnTo>
                    <a:pt x="1551" y="3"/>
                  </a:lnTo>
                  <a:lnTo>
                    <a:pt x="1555" y="3"/>
                  </a:lnTo>
                  <a:lnTo>
                    <a:pt x="1560" y="2"/>
                  </a:lnTo>
                  <a:lnTo>
                    <a:pt x="1564" y="2"/>
                  </a:lnTo>
                  <a:lnTo>
                    <a:pt x="1568" y="2"/>
                  </a:lnTo>
                  <a:lnTo>
                    <a:pt x="1573" y="2"/>
                  </a:lnTo>
                  <a:lnTo>
                    <a:pt x="1577" y="3"/>
                  </a:lnTo>
                  <a:lnTo>
                    <a:pt x="1581" y="3"/>
                  </a:lnTo>
                  <a:lnTo>
                    <a:pt x="1586" y="2"/>
                  </a:lnTo>
                  <a:lnTo>
                    <a:pt x="1590" y="3"/>
                  </a:lnTo>
                  <a:lnTo>
                    <a:pt x="1595" y="3"/>
                  </a:lnTo>
                  <a:lnTo>
                    <a:pt x="1599" y="2"/>
                  </a:lnTo>
                  <a:lnTo>
                    <a:pt x="1603" y="3"/>
                  </a:lnTo>
                  <a:lnTo>
                    <a:pt x="1607" y="2"/>
                  </a:lnTo>
                  <a:lnTo>
                    <a:pt x="1612" y="3"/>
                  </a:lnTo>
                  <a:lnTo>
                    <a:pt x="1616" y="3"/>
                  </a:lnTo>
                  <a:lnTo>
                    <a:pt x="1620" y="3"/>
                  </a:lnTo>
                  <a:lnTo>
                    <a:pt x="1624" y="2"/>
                  </a:lnTo>
                  <a:lnTo>
                    <a:pt x="1628" y="3"/>
                  </a:lnTo>
                  <a:lnTo>
                    <a:pt x="1633" y="3"/>
                  </a:lnTo>
                  <a:lnTo>
                    <a:pt x="1637" y="2"/>
                  </a:lnTo>
                  <a:lnTo>
                    <a:pt x="1642" y="2"/>
                  </a:lnTo>
                  <a:lnTo>
                    <a:pt x="1646" y="3"/>
                  </a:lnTo>
                  <a:lnTo>
                    <a:pt x="1650" y="2"/>
                  </a:lnTo>
                  <a:lnTo>
                    <a:pt x="1655" y="2"/>
                  </a:lnTo>
                  <a:lnTo>
                    <a:pt x="1659" y="3"/>
                  </a:lnTo>
                  <a:lnTo>
                    <a:pt x="1663" y="3"/>
                  </a:lnTo>
                  <a:lnTo>
                    <a:pt x="1667" y="2"/>
                  </a:lnTo>
                  <a:lnTo>
                    <a:pt x="1672" y="2"/>
                  </a:lnTo>
                  <a:lnTo>
                    <a:pt x="1676" y="3"/>
                  </a:lnTo>
                  <a:lnTo>
                    <a:pt x="1681" y="3"/>
                  </a:lnTo>
                  <a:lnTo>
                    <a:pt x="1685" y="2"/>
                  </a:lnTo>
                  <a:lnTo>
                    <a:pt x="1689" y="3"/>
                  </a:lnTo>
                  <a:lnTo>
                    <a:pt x="1693" y="2"/>
                  </a:lnTo>
                  <a:lnTo>
                    <a:pt x="1697" y="3"/>
                  </a:lnTo>
                  <a:lnTo>
                    <a:pt x="1702" y="2"/>
                  </a:lnTo>
                  <a:lnTo>
                    <a:pt x="1706" y="3"/>
                  </a:lnTo>
                  <a:lnTo>
                    <a:pt x="1711" y="3"/>
                  </a:lnTo>
                  <a:lnTo>
                    <a:pt x="1715" y="3"/>
                  </a:lnTo>
                  <a:lnTo>
                    <a:pt x="1719" y="3"/>
                  </a:lnTo>
                  <a:lnTo>
                    <a:pt x="1723" y="3"/>
                  </a:lnTo>
                  <a:lnTo>
                    <a:pt x="1728" y="2"/>
                  </a:lnTo>
                  <a:lnTo>
                    <a:pt x="1732" y="3"/>
                  </a:lnTo>
                  <a:lnTo>
                    <a:pt x="1736" y="2"/>
                  </a:lnTo>
                  <a:lnTo>
                    <a:pt x="1740" y="3"/>
                  </a:lnTo>
                  <a:lnTo>
                    <a:pt x="1745" y="3"/>
                  </a:lnTo>
                  <a:lnTo>
                    <a:pt x="1749" y="2"/>
                  </a:lnTo>
                  <a:lnTo>
                    <a:pt x="1753" y="2"/>
                  </a:lnTo>
                  <a:lnTo>
                    <a:pt x="1758" y="2"/>
                  </a:lnTo>
                  <a:lnTo>
                    <a:pt x="1762" y="3"/>
                  </a:lnTo>
                  <a:lnTo>
                    <a:pt x="1766" y="3"/>
                  </a:lnTo>
                  <a:lnTo>
                    <a:pt x="1771" y="3"/>
                  </a:lnTo>
                  <a:lnTo>
                    <a:pt x="1775" y="3"/>
                  </a:lnTo>
                  <a:lnTo>
                    <a:pt x="1779" y="3"/>
                  </a:lnTo>
                  <a:lnTo>
                    <a:pt x="1783" y="2"/>
                  </a:lnTo>
                  <a:lnTo>
                    <a:pt x="1788" y="3"/>
                  </a:lnTo>
                  <a:lnTo>
                    <a:pt x="1792" y="3"/>
                  </a:lnTo>
                  <a:lnTo>
                    <a:pt x="1796" y="3"/>
                  </a:lnTo>
                  <a:lnTo>
                    <a:pt x="1800" y="3"/>
                  </a:lnTo>
                  <a:lnTo>
                    <a:pt x="1805" y="3"/>
                  </a:lnTo>
                  <a:lnTo>
                    <a:pt x="1809" y="2"/>
                  </a:lnTo>
                  <a:lnTo>
                    <a:pt x="1813" y="3"/>
                  </a:lnTo>
                  <a:lnTo>
                    <a:pt x="1818" y="2"/>
                  </a:lnTo>
                  <a:lnTo>
                    <a:pt x="1822" y="3"/>
                  </a:lnTo>
                  <a:lnTo>
                    <a:pt x="1826" y="3"/>
                  </a:lnTo>
                  <a:lnTo>
                    <a:pt x="1830" y="3"/>
                  </a:lnTo>
                  <a:lnTo>
                    <a:pt x="1835" y="3"/>
                  </a:lnTo>
                  <a:lnTo>
                    <a:pt x="1839" y="3"/>
                  </a:lnTo>
                  <a:lnTo>
                    <a:pt x="1843" y="2"/>
                  </a:lnTo>
                  <a:lnTo>
                    <a:pt x="1848" y="2"/>
                  </a:lnTo>
                  <a:lnTo>
                    <a:pt x="1852" y="3"/>
                  </a:lnTo>
                  <a:lnTo>
                    <a:pt x="1857" y="3"/>
                  </a:lnTo>
                  <a:lnTo>
                    <a:pt x="1861" y="3"/>
                  </a:lnTo>
                  <a:lnTo>
                    <a:pt x="1865" y="3"/>
                  </a:lnTo>
                  <a:lnTo>
                    <a:pt x="1869" y="3"/>
                  </a:lnTo>
                  <a:lnTo>
                    <a:pt x="1874" y="3"/>
                  </a:lnTo>
                  <a:lnTo>
                    <a:pt x="1878" y="3"/>
                  </a:lnTo>
                  <a:lnTo>
                    <a:pt x="1882" y="2"/>
                  </a:lnTo>
                  <a:lnTo>
                    <a:pt x="1887" y="3"/>
                  </a:lnTo>
                  <a:lnTo>
                    <a:pt x="1891" y="3"/>
                  </a:lnTo>
                  <a:lnTo>
                    <a:pt x="1895" y="3"/>
                  </a:lnTo>
                  <a:lnTo>
                    <a:pt x="1900" y="2"/>
                  </a:lnTo>
                  <a:lnTo>
                    <a:pt x="1904" y="3"/>
                  </a:lnTo>
                  <a:lnTo>
                    <a:pt x="1908" y="2"/>
                  </a:lnTo>
                  <a:lnTo>
                    <a:pt x="1912" y="3"/>
                  </a:lnTo>
                  <a:lnTo>
                    <a:pt x="1917" y="2"/>
                  </a:lnTo>
                  <a:lnTo>
                    <a:pt x="1921" y="2"/>
                  </a:lnTo>
                  <a:lnTo>
                    <a:pt x="1926" y="3"/>
                  </a:lnTo>
                  <a:lnTo>
                    <a:pt x="1930" y="3"/>
                  </a:lnTo>
                  <a:lnTo>
                    <a:pt x="1934" y="3"/>
                  </a:lnTo>
                  <a:lnTo>
                    <a:pt x="1938" y="3"/>
                  </a:lnTo>
                  <a:lnTo>
                    <a:pt x="1943" y="2"/>
                  </a:lnTo>
                  <a:lnTo>
                    <a:pt x="1947" y="2"/>
                  </a:lnTo>
                  <a:lnTo>
                    <a:pt x="1951" y="3"/>
                  </a:lnTo>
                  <a:lnTo>
                    <a:pt x="1956" y="2"/>
                  </a:lnTo>
                  <a:lnTo>
                    <a:pt x="1960" y="3"/>
                  </a:lnTo>
                  <a:lnTo>
                    <a:pt x="1964" y="2"/>
                  </a:lnTo>
                  <a:lnTo>
                    <a:pt x="1969" y="3"/>
                  </a:lnTo>
                  <a:lnTo>
                    <a:pt x="1973" y="2"/>
                  </a:lnTo>
                  <a:lnTo>
                    <a:pt x="1977" y="3"/>
                  </a:lnTo>
                  <a:lnTo>
                    <a:pt x="1981" y="2"/>
                  </a:lnTo>
                  <a:lnTo>
                    <a:pt x="1986" y="3"/>
                  </a:lnTo>
                  <a:lnTo>
                    <a:pt x="1990" y="3"/>
                  </a:lnTo>
                  <a:lnTo>
                    <a:pt x="1995" y="3"/>
                  </a:lnTo>
                  <a:lnTo>
                    <a:pt x="1999" y="3"/>
                  </a:lnTo>
                  <a:lnTo>
                    <a:pt x="2003" y="3"/>
                  </a:lnTo>
                  <a:lnTo>
                    <a:pt x="2007" y="3"/>
                  </a:lnTo>
                  <a:lnTo>
                    <a:pt x="2011" y="2"/>
                  </a:lnTo>
                  <a:lnTo>
                    <a:pt x="2016" y="2"/>
                  </a:lnTo>
                  <a:lnTo>
                    <a:pt x="2020" y="2"/>
                  </a:lnTo>
                  <a:lnTo>
                    <a:pt x="2025" y="1"/>
                  </a:lnTo>
                  <a:lnTo>
                    <a:pt x="2029" y="3"/>
                  </a:lnTo>
                  <a:lnTo>
                    <a:pt x="2033" y="2"/>
                  </a:lnTo>
                  <a:lnTo>
                    <a:pt x="2037" y="3"/>
                  </a:lnTo>
                  <a:lnTo>
                    <a:pt x="2042" y="2"/>
                  </a:lnTo>
                  <a:lnTo>
                    <a:pt x="2046" y="2"/>
                  </a:lnTo>
                  <a:lnTo>
                    <a:pt x="2050" y="2"/>
                  </a:lnTo>
                  <a:lnTo>
                    <a:pt x="2054" y="2"/>
                  </a:lnTo>
                  <a:lnTo>
                    <a:pt x="2058" y="2"/>
                  </a:lnTo>
                  <a:lnTo>
                    <a:pt x="2063" y="2"/>
                  </a:lnTo>
                  <a:lnTo>
                    <a:pt x="2067" y="2"/>
                  </a:lnTo>
                  <a:lnTo>
                    <a:pt x="2071" y="2"/>
                  </a:lnTo>
                  <a:lnTo>
                    <a:pt x="2075" y="2"/>
                  </a:lnTo>
                  <a:lnTo>
                    <a:pt x="2080" y="2"/>
                  </a:lnTo>
                  <a:lnTo>
                    <a:pt x="2084" y="3"/>
                  </a:lnTo>
                  <a:lnTo>
                    <a:pt x="2088" y="2"/>
                  </a:lnTo>
                  <a:lnTo>
                    <a:pt x="2092" y="3"/>
                  </a:lnTo>
                  <a:lnTo>
                    <a:pt x="2097" y="2"/>
                  </a:lnTo>
                  <a:lnTo>
                    <a:pt x="2101" y="2"/>
                  </a:lnTo>
                  <a:lnTo>
                    <a:pt x="2105" y="2"/>
                  </a:lnTo>
                  <a:lnTo>
                    <a:pt x="2109" y="3"/>
                  </a:lnTo>
                  <a:lnTo>
                    <a:pt x="2114" y="2"/>
                  </a:lnTo>
                  <a:lnTo>
                    <a:pt x="2118" y="3"/>
                  </a:lnTo>
                  <a:lnTo>
                    <a:pt x="2122" y="3"/>
                  </a:lnTo>
                  <a:lnTo>
                    <a:pt x="2126" y="3"/>
                  </a:lnTo>
                  <a:lnTo>
                    <a:pt x="2131" y="3"/>
                  </a:lnTo>
                  <a:lnTo>
                    <a:pt x="2135" y="2"/>
                  </a:lnTo>
                  <a:lnTo>
                    <a:pt x="2139" y="2"/>
                  </a:lnTo>
                  <a:lnTo>
                    <a:pt x="2144" y="3"/>
                  </a:lnTo>
                  <a:lnTo>
                    <a:pt x="2148" y="1"/>
                  </a:lnTo>
                  <a:lnTo>
                    <a:pt x="2152" y="2"/>
                  </a:lnTo>
                  <a:lnTo>
                    <a:pt x="2156" y="2"/>
                  </a:lnTo>
                  <a:lnTo>
                    <a:pt x="2161" y="2"/>
                  </a:lnTo>
                  <a:lnTo>
                    <a:pt x="2165" y="3"/>
                  </a:lnTo>
                  <a:lnTo>
                    <a:pt x="2169" y="1"/>
                  </a:lnTo>
                  <a:lnTo>
                    <a:pt x="2174" y="3"/>
                  </a:lnTo>
                  <a:lnTo>
                    <a:pt x="2178" y="2"/>
                  </a:lnTo>
                  <a:lnTo>
                    <a:pt x="2182" y="3"/>
                  </a:lnTo>
                  <a:lnTo>
                    <a:pt x="2186" y="3"/>
                  </a:lnTo>
                  <a:lnTo>
                    <a:pt x="2191" y="1"/>
                  </a:lnTo>
                  <a:lnTo>
                    <a:pt x="2195" y="3"/>
                  </a:lnTo>
                  <a:lnTo>
                    <a:pt x="2199" y="1"/>
                  </a:lnTo>
                  <a:lnTo>
                    <a:pt x="2203" y="3"/>
                  </a:lnTo>
                  <a:lnTo>
                    <a:pt x="2208" y="3"/>
                  </a:lnTo>
                  <a:lnTo>
                    <a:pt x="2212" y="2"/>
                  </a:lnTo>
                  <a:lnTo>
                    <a:pt x="2216" y="3"/>
                  </a:lnTo>
                  <a:lnTo>
                    <a:pt x="2220" y="3"/>
                  </a:lnTo>
                  <a:lnTo>
                    <a:pt x="2225" y="2"/>
                  </a:lnTo>
                  <a:lnTo>
                    <a:pt x="2229" y="2"/>
                  </a:lnTo>
                  <a:lnTo>
                    <a:pt x="2233" y="3"/>
                  </a:lnTo>
                  <a:lnTo>
                    <a:pt x="2238" y="2"/>
                  </a:lnTo>
                  <a:lnTo>
                    <a:pt x="2242" y="3"/>
                  </a:lnTo>
                  <a:lnTo>
                    <a:pt x="2246" y="1"/>
                  </a:lnTo>
                  <a:lnTo>
                    <a:pt x="2250" y="3"/>
                  </a:lnTo>
                  <a:lnTo>
                    <a:pt x="2255" y="2"/>
                  </a:lnTo>
                  <a:lnTo>
                    <a:pt x="2259" y="3"/>
                  </a:lnTo>
                  <a:lnTo>
                    <a:pt x="2263" y="3"/>
                  </a:lnTo>
                  <a:lnTo>
                    <a:pt x="2267" y="2"/>
                  </a:lnTo>
                  <a:lnTo>
                    <a:pt x="2272" y="3"/>
                  </a:lnTo>
                  <a:lnTo>
                    <a:pt x="2276" y="3"/>
                  </a:lnTo>
                  <a:lnTo>
                    <a:pt x="2280" y="3"/>
                  </a:lnTo>
                  <a:lnTo>
                    <a:pt x="2285" y="2"/>
                  </a:lnTo>
                  <a:lnTo>
                    <a:pt x="2289" y="3"/>
                  </a:lnTo>
                  <a:lnTo>
                    <a:pt x="2293" y="3"/>
                  </a:lnTo>
                  <a:lnTo>
                    <a:pt x="2297" y="3"/>
                  </a:lnTo>
                  <a:lnTo>
                    <a:pt x="2302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4" y="3"/>
                  </a:lnTo>
                  <a:lnTo>
                    <a:pt x="2319" y="2"/>
                  </a:lnTo>
                  <a:lnTo>
                    <a:pt x="2323" y="3"/>
                  </a:lnTo>
                  <a:lnTo>
                    <a:pt x="2327" y="3"/>
                  </a:lnTo>
                  <a:lnTo>
                    <a:pt x="2331" y="2"/>
                  </a:lnTo>
                  <a:lnTo>
                    <a:pt x="2336" y="3"/>
                  </a:lnTo>
                  <a:lnTo>
                    <a:pt x="2340" y="3"/>
                  </a:lnTo>
                  <a:lnTo>
                    <a:pt x="2344" y="3"/>
                  </a:lnTo>
                  <a:lnTo>
                    <a:pt x="2349" y="3"/>
                  </a:lnTo>
                  <a:lnTo>
                    <a:pt x="2353" y="3"/>
                  </a:lnTo>
                  <a:lnTo>
                    <a:pt x="2357" y="3"/>
                  </a:lnTo>
                  <a:lnTo>
                    <a:pt x="2361" y="1"/>
                  </a:lnTo>
                  <a:lnTo>
                    <a:pt x="2366" y="3"/>
                  </a:lnTo>
                  <a:lnTo>
                    <a:pt x="2370" y="3"/>
                  </a:lnTo>
                  <a:lnTo>
                    <a:pt x="2374" y="3"/>
                  </a:lnTo>
                  <a:lnTo>
                    <a:pt x="2378" y="2"/>
                  </a:lnTo>
                  <a:lnTo>
                    <a:pt x="2383" y="3"/>
                  </a:lnTo>
                  <a:lnTo>
                    <a:pt x="2387" y="3"/>
                  </a:lnTo>
                  <a:lnTo>
                    <a:pt x="2391" y="2"/>
                  </a:lnTo>
                  <a:lnTo>
                    <a:pt x="2395" y="3"/>
                  </a:lnTo>
                  <a:lnTo>
                    <a:pt x="2399" y="2"/>
                  </a:lnTo>
                  <a:lnTo>
                    <a:pt x="2404" y="2"/>
                  </a:lnTo>
                  <a:lnTo>
                    <a:pt x="2408" y="3"/>
                  </a:lnTo>
                  <a:lnTo>
                    <a:pt x="2412" y="3"/>
                  </a:lnTo>
                  <a:lnTo>
                    <a:pt x="2417" y="3"/>
                  </a:lnTo>
                  <a:lnTo>
                    <a:pt x="2421" y="2"/>
                  </a:lnTo>
                  <a:lnTo>
                    <a:pt x="2425" y="3"/>
                  </a:lnTo>
                  <a:lnTo>
                    <a:pt x="2430" y="2"/>
                  </a:lnTo>
                  <a:lnTo>
                    <a:pt x="2434" y="2"/>
                  </a:lnTo>
                  <a:lnTo>
                    <a:pt x="2438" y="2"/>
                  </a:lnTo>
                  <a:lnTo>
                    <a:pt x="2442" y="2"/>
                  </a:lnTo>
                  <a:lnTo>
                    <a:pt x="2446" y="3"/>
                  </a:lnTo>
                  <a:lnTo>
                    <a:pt x="2451" y="3"/>
                  </a:lnTo>
                  <a:lnTo>
                    <a:pt x="2455" y="2"/>
                  </a:lnTo>
                  <a:lnTo>
                    <a:pt x="2459" y="3"/>
                  </a:lnTo>
                  <a:lnTo>
                    <a:pt x="2463" y="3"/>
                  </a:lnTo>
                  <a:lnTo>
                    <a:pt x="2468" y="2"/>
                  </a:lnTo>
                  <a:lnTo>
                    <a:pt x="2472" y="2"/>
                  </a:lnTo>
                  <a:lnTo>
                    <a:pt x="2476" y="2"/>
                  </a:lnTo>
                  <a:lnTo>
                    <a:pt x="2481" y="2"/>
                  </a:lnTo>
                  <a:lnTo>
                    <a:pt x="2485" y="2"/>
                  </a:lnTo>
                  <a:lnTo>
                    <a:pt x="2489" y="3"/>
                  </a:lnTo>
                  <a:lnTo>
                    <a:pt x="2493" y="2"/>
                  </a:lnTo>
                  <a:lnTo>
                    <a:pt x="2498" y="2"/>
                  </a:lnTo>
                  <a:lnTo>
                    <a:pt x="2502" y="3"/>
                  </a:lnTo>
                  <a:lnTo>
                    <a:pt x="2506" y="3"/>
                  </a:lnTo>
                  <a:lnTo>
                    <a:pt x="2510" y="2"/>
                  </a:lnTo>
                  <a:lnTo>
                    <a:pt x="2515" y="1"/>
                  </a:lnTo>
                  <a:lnTo>
                    <a:pt x="2519" y="3"/>
                  </a:lnTo>
                  <a:lnTo>
                    <a:pt x="2524" y="3"/>
                  </a:lnTo>
                  <a:lnTo>
                    <a:pt x="2528" y="1"/>
                  </a:lnTo>
                  <a:lnTo>
                    <a:pt x="2532" y="2"/>
                  </a:lnTo>
                  <a:lnTo>
                    <a:pt x="2536" y="3"/>
                  </a:lnTo>
                  <a:lnTo>
                    <a:pt x="2540" y="3"/>
                  </a:lnTo>
                  <a:lnTo>
                    <a:pt x="2545" y="1"/>
                  </a:lnTo>
                  <a:lnTo>
                    <a:pt x="2549" y="2"/>
                  </a:lnTo>
                  <a:lnTo>
                    <a:pt x="2553" y="3"/>
                  </a:lnTo>
                  <a:lnTo>
                    <a:pt x="2557" y="1"/>
                  </a:lnTo>
                  <a:lnTo>
                    <a:pt x="2562" y="3"/>
                  </a:lnTo>
                  <a:lnTo>
                    <a:pt x="2566" y="3"/>
                  </a:lnTo>
                  <a:lnTo>
                    <a:pt x="2570" y="3"/>
                  </a:lnTo>
                  <a:lnTo>
                    <a:pt x="2574" y="3"/>
                  </a:lnTo>
                  <a:lnTo>
                    <a:pt x="2579" y="1"/>
                  </a:lnTo>
                  <a:lnTo>
                    <a:pt x="2583" y="3"/>
                  </a:lnTo>
                  <a:lnTo>
                    <a:pt x="2587" y="3"/>
                  </a:lnTo>
                  <a:lnTo>
                    <a:pt x="2591" y="2"/>
                  </a:lnTo>
                  <a:lnTo>
                    <a:pt x="2596" y="2"/>
                  </a:lnTo>
                  <a:lnTo>
                    <a:pt x="2600" y="3"/>
                  </a:lnTo>
                  <a:lnTo>
                    <a:pt x="2604" y="3"/>
                  </a:lnTo>
                  <a:lnTo>
                    <a:pt x="2609" y="1"/>
                  </a:lnTo>
                  <a:lnTo>
                    <a:pt x="2613" y="2"/>
                  </a:lnTo>
                  <a:lnTo>
                    <a:pt x="2617" y="3"/>
                  </a:lnTo>
                  <a:lnTo>
                    <a:pt x="2621" y="1"/>
                  </a:lnTo>
                  <a:lnTo>
                    <a:pt x="2626" y="2"/>
                  </a:lnTo>
                  <a:lnTo>
                    <a:pt x="2630" y="3"/>
                  </a:lnTo>
                  <a:lnTo>
                    <a:pt x="2634" y="1"/>
                  </a:lnTo>
                  <a:lnTo>
                    <a:pt x="2638" y="3"/>
                  </a:lnTo>
                  <a:lnTo>
                    <a:pt x="2643" y="3"/>
                  </a:lnTo>
                  <a:lnTo>
                    <a:pt x="2647" y="2"/>
                  </a:lnTo>
                  <a:lnTo>
                    <a:pt x="2651" y="1"/>
                  </a:lnTo>
                  <a:lnTo>
                    <a:pt x="2655" y="2"/>
                  </a:lnTo>
                  <a:lnTo>
                    <a:pt x="2660" y="3"/>
                  </a:lnTo>
                  <a:lnTo>
                    <a:pt x="2664" y="1"/>
                  </a:lnTo>
                  <a:lnTo>
                    <a:pt x="2668" y="0"/>
                  </a:lnTo>
                  <a:lnTo>
                    <a:pt x="2673" y="3"/>
                  </a:lnTo>
                  <a:lnTo>
                    <a:pt x="2676" y="2"/>
                  </a:lnTo>
                  <a:lnTo>
                    <a:pt x="2681" y="3"/>
                  </a:lnTo>
                  <a:lnTo>
                    <a:pt x="2685" y="3"/>
                  </a:lnTo>
                  <a:lnTo>
                    <a:pt x="2690" y="3"/>
                  </a:lnTo>
                  <a:lnTo>
                    <a:pt x="2694" y="3"/>
                  </a:lnTo>
                  <a:lnTo>
                    <a:pt x="2698" y="3"/>
                  </a:lnTo>
                  <a:lnTo>
                    <a:pt x="2702" y="1"/>
                  </a:lnTo>
                  <a:lnTo>
                    <a:pt x="2707" y="1"/>
                  </a:lnTo>
                  <a:lnTo>
                    <a:pt x="2711" y="1"/>
                  </a:lnTo>
                  <a:lnTo>
                    <a:pt x="2715" y="3"/>
                  </a:lnTo>
                  <a:lnTo>
                    <a:pt x="2719" y="2"/>
                  </a:lnTo>
                  <a:lnTo>
                    <a:pt x="2724" y="3"/>
                  </a:lnTo>
                  <a:lnTo>
                    <a:pt x="2728" y="3"/>
                  </a:lnTo>
                  <a:lnTo>
                    <a:pt x="2732" y="3"/>
                  </a:lnTo>
                  <a:lnTo>
                    <a:pt x="2737" y="3"/>
                  </a:lnTo>
                  <a:lnTo>
                    <a:pt x="2741" y="3"/>
                  </a:lnTo>
                  <a:lnTo>
                    <a:pt x="2745" y="0"/>
                  </a:lnTo>
                  <a:lnTo>
                    <a:pt x="2749" y="3"/>
                  </a:lnTo>
                  <a:lnTo>
                    <a:pt x="2754" y="3"/>
                  </a:lnTo>
                  <a:lnTo>
                    <a:pt x="2758" y="2"/>
                  </a:lnTo>
                  <a:lnTo>
                    <a:pt x="2762" y="3"/>
                  </a:lnTo>
                  <a:lnTo>
                    <a:pt x="2766" y="3"/>
                  </a:lnTo>
                  <a:lnTo>
                    <a:pt x="2771" y="1"/>
                  </a:lnTo>
                  <a:lnTo>
                    <a:pt x="2775" y="2"/>
                  </a:lnTo>
                  <a:lnTo>
                    <a:pt x="2779" y="3"/>
                  </a:lnTo>
                  <a:lnTo>
                    <a:pt x="2784" y="3"/>
                  </a:lnTo>
                  <a:lnTo>
                    <a:pt x="2788" y="3"/>
                  </a:lnTo>
                  <a:lnTo>
                    <a:pt x="2792" y="3"/>
                  </a:lnTo>
                  <a:lnTo>
                    <a:pt x="2796" y="0"/>
                  </a:lnTo>
                  <a:lnTo>
                    <a:pt x="2801" y="3"/>
                  </a:lnTo>
                  <a:lnTo>
                    <a:pt x="2805" y="3"/>
                  </a:lnTo>
                  <a:lnTo>
                    <a:pt x="2809" y="3"/>
                  </a:lnTo>
                  <a:lnTo>
                    <a:pt x="2813" y="1"/>
                  </a:lnTo>
                  <a:lnTo>
                    <a:pt x="2818" y="3"/>
                  </a:lnTo>
                  <a:lnTo>
                    <a:pt x="2822" y="1"/>
                  </a:lnTo>
                  <a:lnTo>
                    <a:pt x="2826" y="3"/>
                  </a:lnTo>
                  <a:lnTo>
                    <a:pt x="2831" y="3"/>
                  </a:lnTo>
                  <a:lnTo>
                    <a:pt x="2835" y="1"/>
                  </a:lnTo>
                  <a:lnTo>
                    <a:pt x="2839" y="2"/>
                  </a:lnTo>
                  <a:lnTo>
                    <a:pt x="2843" y="1"/>
                  </a:lnTo>
                  <a:lnTo>
                    <a:pt x="2848" y="2"/>
                  </a:lnTo>
                  <a:lnTo>
                    <a:pt x="2852" y="3"/>
                  </a:lnTo>
                  <a:lnTo>
                    <a:pt x="2856" y="3"/>
                  </a:lnTo>
                  <a:lnTo>
                    <a:pt x="2860" y="3"/>
                  </a:lnTo>
                  <a:lnTo>
                    <a:pt x="2865" y="2"/>
                  </a:lnTo>
                  <a:lnTo>
                    <a:pt x="2869" y="1"/>
                  </a:lnTo>
                  <a:lnTo>
                    <a:pt x="2873" y="3"/>
                  </a:lnTo>
                  <a:lnTo>
                    <a:pt x="2878" y="3"/>
                  </a:lnTo>
                  <a:lnTo>
                    <a:pt x="2882" y="2"/>
                  </a:lnTo>
                  <a:lnTo>
                    <a:pt x="2886" y="1"/>
                  </a:lnTo>
                  <a:lnTo>
                    <a:pt x="2890" y="1"/>
                  </a:lnTo>
                  <a:lnTo>
                    <a:pt x="2895" y="3"/>
                  </a:lnTo>
                  <a:lnTo>
                    <a:pt x="2899" y="3"/>
                  </a:lnTo>
                  <a:lnTo>
                    <a:pt x="2903" y="1"/>
                  </a:lnTo>
                  <a:lnTo>
                    <a:pt x="2907" y="3"/>
                  </a:lnTo>
                  <a:lnTo>
                    <a:pt x="2912" y="1"/>
                  </a:lnTo>
                  <a:lnTo>
                    <a:pt x="2916" y="2"/>
                  </a:lnTo>
                  <a:lnTo>
                    <a:pt x="2920" y="3"/>
                  </a:lnTo>
                  <a:lnTo>
                    <a:pt x="2924" y="1"/>
                  </a:lnTo>
                  <a:lnTo>
                    <a:pt x="2928" y="2"/>
                  </a:lnTo>
                  <a:lnTo>
                    <a:pt x="2933" y="2"/>
                  </a:lnTo>
                  <a:lnTo>
                    <a:pt x="2937" y="2"/>
                  </a:lnTo>
                  <a:lnTo>
                    <a:pt x="2942" y="3"/>
                  </a:lnTo>
                  <a:lnTo>
                    <a:pt x="2946" y="3"/>
                  </a:lnTo>
                  <a:lnTo>
                    <a:pt x="2950" y="1"/>
                  </a:lnTo>
                  <a:lnTo>
                    <a:pt x="2954" y="2"/>
                  </a:lnTo>
                  <a:lnTo>
                    <a:pt x="2959" y="3"/>
                  </a:lnTo>
                  <a:lnTo>
                    <a:pt x="2963" y="1"/>
                  </a:lnTo>
                  <a:lnTo>
                    <a:pt x="2967" y="0"/>
                  </a:lnTo>
                  <a:lnTo>
                    <a:pt x="2971" y="0"/>
                  </a:lnTo>
                  <a:lnTo>
                    <a:pt x="2975" y="0"/>
                  </a:lnTo>
                  <a:lnTo>
                    <a:pt x="2980" y="3"/>
                  </a:lnTo>
                  <a:lnTo>
                    <a:pt x="2984" y="3"/>
                  </a:lnTo>
                  <a:lnTo>
                    <a:pt x="2988" y="1"/>
                  </a:lnTo>
                  <a:lnTo>
                    <a:pt x="2992" y="3"/>
                  </a:lnTo>
                  <a:lnTo>
                    <a:pt x="2997" y="3"/>
                  </a:lnTo>
                  <a:lnTo>
                    <a:pt x="3001" y="3"/>
                  </a:lnTo>
                  <a:lnTo>
                    <a:pt x="3006" y="3"/>
                  </a:lnTo>
                  <a:lnTo>
                    <a:pt x="3010" y="1"/>
                  </a:lnTo>
                  <a:lnTo>
                    <a:pt x="3014" y="3"/>
                  </a:lnTo>
                  <a:lnTo>
                    <a:pt x="3017" y="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6E1AA444-4082-1665-BC20-02B4081ED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7" y="1571"/>
              <a:ext cx="28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dirty="0">
                  <a:solidFill>
                    <a:srgbClr val="0000CD"/>
                  </a:solidFill>
                  <a:latin typeface="Microsoft Sans Serif" panose="020B0604020202020204" pitchFamily="34" charset="0"/>
                </a:rPr>
                <a:t>(9R-HHCP)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38CA748E-21E4-810F-8F37-554838DEC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" y="2889"/>
              <a:ext cx="94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P2</a:t>
              </a:r>
              <a:r>
                <a:rPr kumimoji="0" lang="en-US" altLang="en-US" sz="700" b="0" i="0" u="none" strike="noStrike" cap="none" normalizeH="0" baseline="-2500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A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56D79EE4-A54B-C593-AECB-A71401EDF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" y="3249"/>
              <a:ext cx="6409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Line 67">
              <a:extLst>
                <a:ext uri="{FF2B5EF4-FFF2-40B4-BE49-F238E27FC236}">
                  <a16:creationId xmlns:a16="http://schemas.microsoft.com/office/drawing/2014/main" id="{B40E0BD2-78AC-819E-4901-FB912B0B4A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2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Rectangle 68">
              <a:extLst>
                <a:ext uri="{FF2B5EF4-FFF2-40B4-BE49-F238E27FC236}">
                  <a16:creationId xmlns:a16="http://schemas.microsoft.com/office/drawing/2014/main" id="{489C2156-B315-9738-E67A-4D35F4F38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Line 69">
              <a:extLst>
                <a:ext uri="{FF2B5EF4-FFF2-40B4-BE49-F238E27FC236}">
                  <a16:creationId xmlns:a16="http://schemas.microsoft.com/office/drawing/2014/main" id="{E39DDB90-62C1-4A72-94F8-379311B1D4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Rectangle 70">
              <a:extLst>
                <a:ext uri="{FF2B5EF4-FFF2-40B4-BE49-F238E27FC236}">
                  <a16:creationId xmlns:a16="http://schemas.microsoft.com/office/drawing/2014/main" id="{84C0CDD0-3761-384C-E070-9F40A2C98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Line 71">
              <a:extLst>
                <a:ext uri="{FF2B5EF4-FFF2-40B4-BE49-F238E27FC236}">
                  <a16:creationId xmlns:a16="http://schemas.microsoft.com/office/drawing/2014/main" id="{627DD6A2-181A-53BE-0EDC-39A78CDD02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5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Rectangle 72">
              <a:extLst>
                <a:ext uri="{FF2B5EF4-FFF2-40B4-BE49-F238E27FC236}">
                  <a16:creationId xmlns:a16="http://schemas.microsoft.com/office/drawing/2014/main" id="{60E53865-093E-473A-FEE2-8D941AC05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Line 73">
              <a:extLst>
                <a:ext uri="{FF2B5EF4-FFF2-40B4-BE49-F238E27FC236}">
                  <a16:creationId xmlns:a16="http://schemas.microsoft.com/office/drawing/2014/main" id="{94D9656B-AD9C-3839-7577-A7A7DB3B3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7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Rectangle 74">
              <a:extLst>
                <a:ext uri="{FF2B5EF4-FFF2-40B4-BE49-F238E27FC236}">
                  <a16:creationId xmlns:a16="http://schemas.microsoft.com/office/drawing/2014/main" id="{26202151-7631-8850-FF74-EAA05770C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1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Line 75">
              <a:extLst>
                <a:ext uri="{FF2B5EF4-FFF2-40B4-BE49-F238E27FC236}">
                  <a16:creationId xmlns:a16="http://schemas.microsoft.com/office/drawing/2014/main" id="{F0CB37FA-AEAB-4EDE-3769-9BBBB8CC08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Rectangle 76">
              <a:extLst>
                <a:ext uri="{FF2B5EF4-FFF2-40B4-BE49-F238E27FC236}">
                  <a16:creationId xmlns:a16="http://schemas.microsoft.com/office/drawing/2014/main" id="{E57954B0-E182-B9B0-170F-B1B15B74A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1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Line 77">
              <a:extLst>
                <a:ext uri="{FF2B5EF4-FFF2-40B4-BE49-F238E27FC236}">
                  <a16:creationId xmlns:a16="http://schemas.microsoft.com/office/drawing/2014/main" id="{F0A4870F-50CD-60AB-AD02-8444615B3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8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Rectangle 78">
              <a:extLst>
                <a:ext uri="{FF2B5EF4-FFF2-40B4-BE49-F238E27FC236}">
                  <a16:creationId xmlns:a16="http://schemas.microsoft.com/office/drawing/2014/main" id="{425C42E6-F748-172D-F17E-7C9D7D1F1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Line 79">
              <a:extLst>
                <a:ext uri="{FF2B5EF4-FFF2-40B4-BE49-F238E27FC236}">
                  <a16:creationId xmlns:a16="http://schemas.microsoft.com/office/drawing/2014/main" id="{6CDE35F8-B70C-877D-6BBE-D48DB8694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0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Rectangle 80">
              <a:extLst>
                <a:ext uri="{FF2B5EF4-FFF2-40B4-BE49-F238E27FC236}">
                  <a16:creationId xmlns:a16="http://schemas.microsoft.com/office/drawing/2014/main" id="{A1CF9026-A8BA-8EC3-88BB-4A1F1019B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Line 81">
              <a:extLst>
                <a:ext uri="{FF2B5EF4-FFF2-40B4-BE49-F238E27FC236}">
                  <a16:creationId xmlns:a16="http://schemas.microsoft.com/office/drawing/2014/main" id="{643637DF-515D-E8A0-A6F4-D6E9DE9B0C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Rectangle 82">
              <a:extLst>
                <a:ext uri="{FF2B5EF4-FFF2-40B4-BE49-F238E27FC236}">
                  <a16:creationId xmlns:a16="http://schemas.microsoft.com/office/drawing/2014/main" id="{A0DEA5C3-65D5-51A4-6D90-DA41359D1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9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Line 83">
              <a:extLst>
                <a:ext uri="{FF2B5EF4-FFF2-40B4-BE49-F238E27FC236}">
                  <a16:creationId xmlns:a16="http://schemas.microsoft.com/office/drawing/2014/main" id="{79D9BAF4-DDC2-F7E7-DCEF-265B8C10B4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Rectangle 84">
              <a:extLst>
                <a:ext uri="{FF2B5EF4-FFF2-40B4-BE49-F238E27FC236}">
                  <a16:creationId xmlns:a16="http://schemas.microsoft.com/office/drawing/2014/main" id="{CE13B516-AB77-68F3-3B80-3AF7AB75C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85">
              <a:extLst>
                <a:ext uri="{FF2B5EF4-FFF2-40B4-BE49-F238E27FC236}">
                  <a16:creationId xmlns:a16="http://schemas.microsoft.com/office/drawing/2014/main" id="{C1882F82-E547-E60E-72A2-0D5B9B804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Rectangle 86">
              <a:extLst>
                <a:ext uri="{FF2B5EF4-FFF2-40B4-BE49-F238E27FC236}">
                  <a16:creationId xmlns:a16="http://schemas.microsoft.com/office/drawing/2014/main" id="{B9359B64-FF2D-A592-DE4C-F46E2F222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Line 87">
              <a:extLst>
                <a:ext uri="{FF2B5EF4-FFF2-40B4-BE49-F238E27FC236}">
                  <a16:creationId xmlns:a16="http://schemas.microsoft.com/office/drawing/2014/main" id="{7BA28C8B-1F5F-979A-BE14-352316BF75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5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Rectangle 88">
              <a:extLst>
                <a:ext uri="{FF2B5EF4-FFF2-40B4-BE49-F238E27FC236}">
                  <a16:creationId xmlns:a16="http://schemas.microsoft.com/office/drawing/2014/main" id="{AF91B07E-DEFC-B5F2-DF9F-CF7DBC8CF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9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42E31B18-0602-BDA5-46A0-C71AE89DF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7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Rectangle 90">
              <a:extLst>
                <a:ext uri="{FF2B5EF4-FFF2-40B4-BE49-F238E27FC236}">
                  <a16:creationId xmlns:a16="http://schemas.microsoft.com/office/drawing/2014/main" id="{E7FA16A8-FA55-8731-5DB3-0B37BBEDD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91">
              <a:extLst>
                <a:ext uri="{FF2B5EF4-FFF2-40B4-BE49-F238E27FC236}">
                  <a16:creationId xmlns:a16="http://schemas.microsoft.com/office/drawing/2014/main" id="{4ABB4098-1B3C-B42D-5682-F7B66BD927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9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Rectangle 92">
              <a:extLst>
                <a:ext uri="{FF2B5EF4-FFF2-40B4-BE49-F238E27FC236}">
                  <a16:creationId xmlns:a16="http://schemas.microsoft.com/office/drawing/2014/main" id="{C15FCEE0-75B8-C51B-31A7-B505C160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3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Line 93">
              <a:extLst>
                <a:ext uri="{FF2B5EF4-FFF2-40B4-BE49-F238E27FC236}">
                  <a16:creationId xmlns:a16="http://schemas.microsoft.com/office/drawing/2014/main" id="{4823FD2C-53B5-B4D0-0F45-B8AA9B89F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0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Rectangle 94">
              <a:extLst>
                <a:ext uri="{FF2B5EF4-FFF2-40B4-BE49-F238E27FC236}">
                  <a16:creationId xmlns:a16="http://schemas.microsoft.com/office/drawing/2014/main" id="{D03E69C6-5576-9B20-DBFE-DBE5B4269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Line 95">
              <a:extLst>
                <a:ext uri="{FF2B5EF4-FFF2-40B4-BE49-F238E27FC236}">
                  <a16:creationId xmlns:a16="http://schemas.microsoft.com/office/drawing/2014/main" id="{023A09E7-986A-3FCD-D35F-39B57BF612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9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Rectangle 96">
              <a:extLst>
                <a:ext uri="{FF2B5EF4-FFF2-40B4-BE49-F238E27FC236}">
                  <a16:creationId xmlns:a16="http://schemas.microsoft.com/office/drawing/2014/main" id="{7ABEB538-0D39-F122-8E72-674BE73DE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Line 97">
              <a:extLst>
                <a:ext uri="{FF2B5EF4-FFF2-40B4-BE49-F238E27FC236}">
                  <a16:creationId xmlns:a16="http://schemas.microsoft.com/office/drawing/2014/main" id="{72FE760D-8EED-802C-1AD5-CE16940476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1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Rectangle 98">
              <a:extLst>
                <a:ext uri="{FF2B5EF4-FFF2-40B4-BE49-F238E27FC236}">
                  <a16:creationId xmlns:a16="http://schemas.microsoft.com/office/drawing/2014/main" id="{AA29F8F5-6125-D097-387A-B616F238A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Line 99">
              <a:extLst>
                <a:ext uri="{FF2B5EF4-FFF2-40B4-BE49-F238E27FC236}">
                  <a16:creationId xmlns:a16="http://schemas.microsoft.com/office/drawing/2014/main" id="{D38B5E4B-726E-C34A-3A32-2A3F1C3A4A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3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Rectangle 100">
              <a:extLst>
                <a:ext uri="{FF2B5EF4-FFF2-40B4-BE49-F238E27FC236}">
                  <a16:creationId xmlns:a16="http://schemas.microsoft.com/office/drawing/2014/main" id="{99BEDE78-1B32-F09E-13A6-F71C0479B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Line 101">
              <a:extLst>
                <a:ext uri="{FF2B5EF4-FFF2-40B4-BE49-F238E27FC236}">
                  <a16:creationId xmlns:a16="http://schemas.microsoft.com/office/drawing/2014/main" id="{2ED001AF-B11D-CB64-4183-94724B6E6B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5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Rectangle 102">
              <a:extLst>
                <a:ext uri="{FF2B5EF4-FFF2-40B4-BE49-F238E27FC236}">
                  <a16:creationId xmlns:a16="http://schemas.microsoft.com/office/drawing/2014/main" id="{B7C33A56-BF79-2566-6B58-51CCB87DC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Line 103">
              <a:extLst>
                <a:ext uri="{FF2B5EF4-FFF2-40B4-BE49-F238E27FC236}">
                  <a16:creationId xmlns:a16="http://schemas.microsoft.com/office/drawing/2014/main" id="{251A4AC9-3C4A-721D-71E1-D855FFAC94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7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Rectangle 104">
              <a:extLst>
                <a:ext uri="{FF2B5EF4-FFF2-40B4-BE49-F238E27FC236}">
                  <a16:creationId xmlns:a16="http://schemas.microsoft.com/office/drawing/2014/main" id="{1B7BE6A5-4E90-BABD-E154-04DEF1607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2" y="3262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Line 105">
              <a:extLst>
                <a:ext uri="{FF2B5EF4-FFF2-40B4-BE49-F238E27FC236}">
                  <a16:creationId xmlns:a16="http://schemas.microsoft.com/office/drawing/2014/main" id="{02FFE56E-AEC4-9775-9A16-991E01001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6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Rectangle 106">
              <a:extLst>
                <a:ext uri="{FF2B5EF4-FFF2-40B4-BE49-F238E27FC236}">
                  <a16:creationId xmlns:a16="http://schemas.microsoft.com/office/drawing/2014/main" id="{9F04EF64-6A77-06FF-9718-E6F449AD0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" y="326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Line 107">
              <a:extLst>
                <a:ext uri="{FF2B5EF4-FFF2-40B4-BE49-F238E27FC236}">
                  <a16:creationId xmlns:a16="http://schemas.microsoft.com/office/drawing/2014/main" id="{E8B50B11-EEA9-8892-F544-1149EC2E70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8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Rectangle 108">
              <a:extLst>
                <a:ext uri="{FF2B5EF4-FFF2-40B4-BE49-F238E27FC236}">
                  <a16:creationId xmlns:a16="http://schemas.microsoft.com/office/drawing/2014/main" id="{89F941C6-00B9-54A9-C4BE-9A2EFEB7F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" y="3262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Line 109">
              <a:extLst>
                <a:ext uri="{FF2B5EF4-FFF2-40B4-BE49-F238E27FC236}">
                  <a16:creationId xmlns:a16="http://schemas.microsoft.com/office/drawing/2014/main" id="{BB880839-A10C-B2B1-D6AF-F01BBE0542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0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Rectangle 110">
              <a:extLst>
                <a:ext uri="{FF2B5EF4-FFF2-40B4-BE49-F238E27FC236}">
                  <a16:creationId xmlns:a16="http://schemas.microsoft.com/office/drawing/2014/main" id="{5EBCB0F0-473C-9EC6-7D5B-39E530611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" y="3262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Line 111">
              <a:extLst>
                <a:ext uri="{FF2B5EF4-FFF2-40B4-BE49-F238E27FC236}">
                  <a16:creationId xmlns:a16="http://schemas.microsoft.com/office/drawing/2014/main" id="{35EECD7A-DE06-DDB3-94A9-EECD9F027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2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112">
              <a:extLst>
                <a:ext uri="{FF2B5EF4-FFF2-40B4-BE49-F238E27FC236}">
                  <a16:creationId xmlns:a16="http://schemas.microsoft.com/office/drawing/2014/main" id="{BC1F7B65-4D25-BA06-58A9-C68FB6E66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5" y="3262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Line 113">
              <a:extLst>
                <a:ext uri="{FF2B5EF4-FFF2-40B4-BE49-F238E27FC236}">
                  <a16:creationId xmlns:a16="http://schemas.microsoft.com/office/drawing/2014/main" id="{F027918B-728C-31D9-586B-3FDB233AA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4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Rectangle 114">
              <a:extLst>
                <a:ext uri="{FF2B5EF4-FFF2-40B4-BE49-F238E27FC236}">
                  <a16:creationId xmlns:a16="http://schemas.microsoft.com/office/drawing/2014/main" id="{F5C5004F-60AB-CFCE-BED4-AF52FC3CD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2" y="3262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Line 115">
              <a:extLst>
                <a:ext uri="{FF2B5EF4-FFF2-40B4-BE49-F238E27FC236}">
                  <a16:creationId xmlns:a16="http://schemas.microsoft.com/office/drawing/2014/main" id="{BE56DC44-F182-58A2-4B96-B0435270F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6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Rectangle 116">
              <a:extLst>
                <a:ext uri="{FF2B5EF4-FFF2-40B4-BE49-F238E27FC236}">
                  <a16:creationId xmlns:a16="http://schemas.microsoft.com/office/drawing/2014/main" id="{0BBFDEC3-EDA2-2249-381A-00C56B9C4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3262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Line 117">
              <a:extLst>
                <a:ext uri="{FF2B5EF4-FFF2-40B4-BE49-F238E27FC236}">
                  <a16:creationId xmlns:a16="http://schemas.microsoft.com/office/drawing/2014/main" id="{DB6AA903-9140-ECDA-0149-ACE0542A82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4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Rectangle 118">
              <a:extLst>
                <a:ext uri="{FF2B5EF4-FFF2-40B4-BE49-F238E27FC236}">
                  <a16:creationId xmlns:a16="http://schemas.microsoft.com/office/drawing/2014/main" id="{E801BE7D-CC34-B64A-1193-CF8388653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3" y="3262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Line 119">
              <a:extLst>
                <a:ext uri="{FF2B5EF4-FFF2-40B4-BE49-F238E27FC236}">
                  <a16:creationId xmlns:a16="http://schemas.microsoft.com/office/drawing/2014/main" id="{79B68AC7-A9E3-1879-F1C9-475B62129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26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Rectangle 120">
              <a:extLst>
                <a:ext uri="{FF2B5EF4-FFF2-40B4-BE49-F238E27FC236}">
                  <a16:creationId xmlns:a16="http://schemas.microsoft.com/office/drawing/2014/main" id="{E99712D9-5550-9D82-7A2A-C54D8F7E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9" y="3262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Line 121">
              <a:extLst>
                <a:ext uri="{FF2B5EF4-FFF2-40B4-BE49-F238E27FC236}">
                  <a16:creationId xmlns:a16="http://schemas.microsoft.com/office/drawing/2014/main" id="{F868912E-E5AE-9B35-7796-B7BEAB6BCF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8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Rectangle 122">
              <a:extLst>
                <a:ext uri="{FF2B5EF4-FFF2-40B4-BE49-F238E27FC236}">
                  <a16:creationId xmlns:a16="http://schemas.microsoft.com/office/drawing/2014/main" id="{BD2981F7-AFF2-B015-730F-E62F04A57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7" y="3262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Line 123">
              <a:extLst>
                <a:ext uri="{FF2B5EF4-FFF2-40B4-BE49-F238E27FC236}">
                  <a16:creationId xmlns:a16="http://schemas.microsoft.com/office/drawing/2014/main" id="{84F21BA1-CF21-5BB9-87A9-95E5599C6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70" y="3249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Rectangle 124">
              <a:extLst>
                <a:ext uri="{FF2B5EF4-FFF2-40B4-BE49-F238E27FC236}">
                  <a16:creationId xmlns:a16="http://schemas.microsoft.com/office/drawing/2014/main" id="{08CF6426-A649-9F3C-055E-7C5EFBEDD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3" y="3262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27" name="Rectangle 62">
            <a:extLst>
              <a:ext uri="{FF2B5EF4-FFF2-40B4-BE49-F238E27FC236}">
                <a16:creationId xmlns:a16="http://schemas.microsoft.com/office/drawing/2014/main" id="{DCA4AA9A-C78B-3E19-1926-D8E686B5D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5415" y="5319714"/>
            <a:ext cx="4318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Time (min)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123">
            <a:extLst>
              <a:ext uri="{FF2B5EF4-FFF2-40B4-BE49-F238E27FC236}">
                <a16:creationId xmlns:a16="http://schemas.microsoft.com/office/drawing/2014/main" id="{FEB3576D-C390-4B29-5085-0D15282765D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44045" y="3632501"/>
            <a:ext cx="6363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Abundance (au)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58">
            <a:extLst>
              <a:ext uri="{FF2B5EF4-FFF2-40B4-BE49-F238E27FC236}">
                <a16:creationId xmlns:a16="http://schemas.microsoft.com/office/drawing/2014/main" id="{A2DF4D89-5F28-98B5-D7A4-068E37E66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4910139"/>
            <a:ext cx="1490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P2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8">
            <a:extLst>
              <a:ext uri="{FF2B5EF4-FFF2-40B4-BE49-F238E27FC236}">
                <a16:creationId xmlns:a16="http://schemas.microsoft.com/office/drawing/2014/main" id="{43BCA14F-101B-2419-BD26-B8DE770BB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4224339"/>
            <a:ext cx="1490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P1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8">
            <a:extLst>
              <a:ext uri="{FF2B5EF4-FFF2-40B4-BE49-F238E27FC236}">
                <a16:creationId xmlns:a16="http://schemas.microsoft.com/office/drawing/2014/main" id="{3D06D5B6-FD4D-E218-1129-05DEDF8B4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75" y="4872039"/>
            <a:ext cx="1490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P1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58">
            <a:extLst>
              <a:ext uri="{FF2B5EF4-FFF2-40B4-BE49-F238E27FC236}">
                <a16:creationId xmlns:a16="http://schemas.microsoft.com/office/drawing/2014/main" id="{7F3F1820-D2DC-36E7-8DF6-774802B9A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8425" y="4859339"/>
            <a:ext cx="1090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58">
            <a:extLst>
              <a:ext uri="{FF2B5EF4-FFF2-40B4-BE49-F238E27FC236}">
                <a16:creationId xmlns:a16="http://schemas.microsoft.com/office/drawing/2014/main" id="{3DC81111-6AA6-1B4A-19AC-D0F7C0119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825" y="4941889"/>
            <a:ext cx="10900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7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P4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18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9F34-3A24-15E2-138F-0C657BB0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(9R)-HHCP RT 13.56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71673D4-3DA3-71DB-65A7-CF2DA23B5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7" y="1545908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4AB891-B7C5-D4BA-7F3C-558F58E2D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07" y="4005456"/>
            <a:ext cx="9000000" cy="2679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47AA3D-6941-99BF-D50D-F7061BD94949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47A83D-F908-38D6-6476-F3511090A611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6DAF68-31EE-18CF-916F-994FE3F0F0CC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345.2792 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33CFB8-BDD0-E926-13BD-6E17FB147C58}"/>
              </a:ext>
            </a:extLst>
          </p:cNvPr>
          <p:cNvSpPr txBox="1"/>
          <p:nvPr/>
        </p:nvSpPr>
        <p:spPr>
          <a:xfrm>
            <a:off x="10886493" y="1750949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36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DE12454-6F7D-E3A8-3C45-1763536F89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326186"/>
              </p:ext>
            </p:extLst>
          </p:nvPr>
        </p:nvGraphicFramePr>
        <p:xfrm>
          <a:off x="9806365" y="2897403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692720" imgH="782280" progId="ACD.ChemSketch.20">
                  <p:embed/>
                </p:oleObj>
              </mc:Choice>
              <mc:Fallback>
                <p:oleObj name="ChemSketch" r:id="rId4" imgW="1692720" imgH="78228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DE12454-6F7D-E3A8-3C45-1763536F8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06365" y="2897403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1BBBAD6-4167-C96E-D001-E0C2598171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844926"/>
              </p:ext>
            </p:extLst>
          </p:nvPr>
        </p:nvGraphicFramePr>
        <p:xfrm>
          <a:off x="9924942" y="3849796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71BBBAD6-4167-C96E-D001-E0C2598171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24942" y="3849796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7AA82C7-5C6D-D80A-FAB6-B87132D9C7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729" y="274270"/>
            <a:ext cx="268986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89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6E676-8004-4952-977B-5C2257E2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MonoOH+GLUC</a:t>
            </a:r>
            <a:r>
              <a:rPr lang="sv-SE" dirty="0"/>
              <a:t> </a:t>
            </a:r>
            <a:r>
              <a:rPr lang="sv-SE" kern="100" dirty="0">
                <a:cs typeface="Times New Roman" panose="02020603050405020304" pitchFamily="18" charset="0"/>
              </a:rPr>
              <a:t>P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RT 6.43min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D54788B-F187-ECB8-2669-C789B5F74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6" y="1718772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29CE5A-B227-6542-8E21-ABB3E4D44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6" y="4178320"/>
            <a:ext cx="9000000" cy="26796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75D1D3-0095-763E-6C01-9EC4E647BD09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6670EF-02AA-98AD-E290-0968CD68DF6F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544667-07C9-5583-BED7-58D5A4DB4003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537.3090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0A1F23-4178-34DA-62C8-701FA7911D51}"/>
              </a:ext>
            </a:extLst>
          </p:cNvPr>
          <p:cNvSpPr txBox="1"/>
          <p:nvPr/>
        </p:nvSpPr>
        <p:spPr>
          <a:xfrm>
            <a:off x="10886493" y="1750949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1247FD-06DC-B7FF-FCF5-6C0F521E8787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F5BECAD-C233-E7F3-9C0B-AD7B85028A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376977"/>
              </p:ext>
            </p:extLst>
          </p:nvPr>
        </p:nvGraphicFramePr>
        <p:xfrm>
          <a:off x="9842680" y="2439016"/>
          <a:ext cx="1465263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1106640" progId="ACD.ChemSketch.20">
                  <p:embed/>
                </p:oleObj>
              </mc:Choice>
              <mc:Fallback>
                <p:oleObj name="ChemSketch" r:id="rId4" imgW="1465200" imgH="110664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F5BECAD-C233-E7F3-9C0B-AD7B85028A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2680" y="2439016"/>
                        <a:ext cx="1465263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619845B-6972-7914-7F85-9EACCA8A1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282164"/>
              </p:ext>
            </p:extLst>
          </p:nvPr>
        </p:nvGraphicFramePr>
        <p:xfrm>
          <a:off x="9830115" y="3788053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92720" imgH="782280" progId="ACD.ChemSketch.20">
                  <p:embed/>
                </p:oleObj>
              </mc:Choice>
              <mc:Fallback>
                <p:oleObj name="ChemSketch" r:id="rId6" imgW="1692720" imgH="782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6619845B-6972-7914-7F85-9EACCA8A12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30115" y="3788053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13F8355-ADC7-7C99-E948-CB71D72DEF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337247"/>
              </p:ext>
            </p:extLst>
          </p:nvPr>
        </p:nvGraphicFramePr>
        <p:xfrm>
          <a:off x="9948692" y="4740446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625400" imgH="844200" progId="ACD.ChemSketch.20">
                  <p:embed/>
                </p:oleObj>
              </mc:Choice>
              <mc:Fallback>
                <p:oleObj name="ChemSketch" r:id="rId8" imgW="1625400" imgH="84420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213F8355-ADC7-7C99-E948-CB71D72DE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48692" y="4740446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91C0A91-EB77-2447-6417-98A572246A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9171" y="231074"/>
            <a:ext cx="272034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8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8A33C-36E3-DF20-AFD4-3BAFF3804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+ GLUC </a:t>
            </a:r>
            <a:r>
              <a:rPr lang="sv-SE" kern="100" dirty="0">
                <a:cs typeface="Times New Roman" panose="02020603050405020304" pitchFamily="18" charset="0"/>
              </a:rPr>
              <a:t>P2</a:t>
            </a:r>
            <a:r>
              <a:rPr lang="sv-SE" kern="100" baseline="-25000" dirty="0">
                <a:cs typeface="Times New Roman" panose="02020603050405020304" pitchFamily="18" charset="0"/>
              </a:rPr>
              <a:t>A </a:t>
            </a:r>
            <a:r>
              <a:rPr lang="sv-SE" dirty="0"/>
              <a:t>RT 3.72min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39A2564-36DC-894D-1AE1-02B6BE41D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5" y="1596587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263A0E-5F6E-EB25-0BA8-E2A687D53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5" y="4100873"/>
            <a:ext cx="9000000" cy="26796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B32D40-FD5F-4BB5-83A6-4F3572547DC6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D71FD4-A564-D8A2-2716-EF1BCE8BC22F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318A4A-44FB-5021-B49D-5AB0D15AE596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553.3039</a:t>
            </a:r>
            <a:endParaRPr lang="en-SE" sz="1200" b="0" i="0" dirty="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C830F3-055F-F365-9955-FDF0BA8EB253}"/>
              </a:ext>
            </a:extLst>
          </p:cNvPr>
          <p:cNvSpPr txBox="1"/>
          <p:nvPr/>
        </p:nvSpPr>
        <p:spPr>
          <a:xfrm>
            <a:off x="10774526" y="1769610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sv-SE" sz="1200" b="0" i="0" dirty="0"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FEBD38-2C25-FCC1-2371-9E9813831A1F}"/>
              </a:ext>
            </a:extLst>
          </p:cNvPr>
          <p:cNvSpPr txBox="1"/>
          <p:nvPr/>
        </p:nvSpPr>
        <p:spPr>
          <a:xfrm>
            <a:off x="10460758" y="56532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D57CA6-4265-41CE-BAE1-9714FC754F98}"/>
              </a:ext>
            </a:extLst>
          </p:cNvPr>
          <p:cNvCxnSpPr>
            <a:cxnSpLocks/>
          </p:cNvCxnSpPr>
          <p:nvPr/>
        </p:nvCxnSpPr>
        <p:spPr>
          <a:xfrm>
            <a:off x="10538215" y="3298604"/>
            <a:ext cx="3228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6D07253-BF74-9220-A877-8BFBE6D787A8}"/>
              </a:ext>
            </a:extLst>
          </p:cNvPr>
          <p:cNvSpPr txBox="1"/>
          <p:nvPr/>
        </p:nvSpPr>
        <p:spPr>
          <a:xfrm>
            <a:off x="10423911" y="337279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815702-55CF-39EB-741F-E9B5FA45C939}"/>
              </a:ext>
            </a:extLst>
          </p:cNvPr>
          <p:cNvSpPr txBox="1"/>
          <p:nvPr/>
        </p:nvSpPr>
        <p:spPr>
          <a:xfrm>
            <a:off x="9623165" y="316595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E18FE0-0D4D-EA84-E798-5DCB6FA34F1B}"/>
              </a:ext>
            </a:extLst>
          </p:cNvPr>
          <p:cNvSpPr txBox="1"/>
          <p:nvPr/>
        </p:nvSpPr>
        <p:spPr>
          <a:xfrm>
            <a:off x="10870779" y="315820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341.1248</a:t>
            </a:r>
            <a:endParaRPr lang="LID4096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A29FD8-954D-995D-738B-DF8BBF3F15CD}"/>
              </a:ext>
            </a:extLst>
          </p:cNvPr>
          <p:cNvSpPr txBox="1"/>
          <p:nvPr/>
        </p:nvSpPr>
        <p:spPr>
          <a:xfrm>
            <a:off x="10283013" y="442234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3E6080-6BDA-467A-7262-1253D1250549}"/>
              </a:ext>
            </a:extLst>
          </p:cNvPr>
          <p:cNvCxnSpPr>
            <a:cxnSpLocks/>
          </p:cNvCxnSpPr>
          <p:nvPr/>
        </p:nvCxnSpPr>
        <p:spPr>
          <a:xfrm>
            <a:off x="10293800" y="4451668"/>
            <a:ext cx="0" cy="275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19D14D2-99C4-CE89-CB3E-8CBB339872CC}"/>
              </a:ext>
            </a:extLst>
          </p:cNvPr>
          <p:cNvSpPr txBox="1"/>
          <p:nvPr/>
        </p:nvSpPr>
        <p:spPr>
          <a:xfrm>
            <a:off x="9962130" y="472533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219.1380</a:t>
            </a:r>
            <a:endParaRPr lang="LID4096" sz="1200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48AE5FA-4EFC-5484-9D0D-9B63CE81DA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035053"/>
              </p:ext>
            </p:extLst>
          </p:nvPr>
        </p:nvGraphicFramePr>
        <p:xfrm>
          <a:off x="9430555" y="2062678"/>
          <a:ext cx="185737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857600" imgH="1116720" progId="ACD.ChemSketch.20">
                  <p:embed/>
                </p:oleObj>
              </mc:Choice>
              <mc:Fallback>
                <p:oleObj name="ChemSketch" r:id="rId4" imgW="1857600" imgH="111672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48AE5FA-4EFC-5484-9D0D-9B63CE81DA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30555" y="2062678"/>
                        <a:ext cx="1857375" cy="1116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2A9A4439-C105-B98A-E8DE-3E2803452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016025"/>
              </p:ext>
            </p:extLst>
          </p:nvPr>
        </p:nvGraphicFramePr>
        <p:xfrm>
          <a:off x="9522286" y="3551749"/>
          <a:ext cx="166211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61400" imgH="823320" progId="ACD.ChemSketch.20">
                  <p:embed/>
                </p:oleObj>
              </mc:Choice>
              <mc:Fallback>
                <p:oleObj name="ChemSketch" r:id="rId6" imgW="1661400" imgH="82332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2A9A4439-C105-B98A-E8DE-3E28034524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22286" y="3551749"/>
                        <a:ext cx="1662113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AAAE1530-57D9-978F-2E19-BEFFB253E3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041757"/>
              </p:ext>
            </p:extLst>
          </p:nvPr>
        </p:nvGraphicFramePr>
        <p:xfrm>
          <a:off x="9625817" y="5490317"/>
          <a:ext cx="1465263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792720" progId="ACD.ChemSketch.20">
                  <p:embed/>
                </p:oleObj>
              </mc:Choice>
              <mc:Fallback>
                <p:oleObj name="ChemSketch" r:id="rId8" imgW="1465200" imgH="79272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AAAE1530-57D9-978F-2E19-BEFFB253E3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625817" y="5490317"/>
                        <a:ext cx="1465263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BDE3CBB-0FCC-B1D1-487C-61352C521B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9784" y="98367"/>
            <a:ext cx="278892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25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4881-84B2-A641-5EAC-8D16210D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Dehyd</a:t>
            </a:r>
            <a:r>
              <a:rPr lang="sv-SE" dirty="0"/>
              <a:t> + </a:t>
            </a:r>
            <a:r>
              <a:rPr lang="sv-SE" dirty="0" err="1"/>
              <a:t>DiOH</a:t>
            </a:r>
            <a:r>
              <a:rPr lang="sv-SE" dirty="0"/>
              <a:t> P3 RT 9.27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6D3574B-D3D4-00B6-F82D-B7A52D2A0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9" y="1729733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7DDDC4-5264-38F0-2817-048FD8D9B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99" y="4228327"/>
            <a:ext cx="9000000" cy="2679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69D81A-660F-1089-37D4-3CABB90EC41E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073868-0218-C9FC-48CF-3B34A2BD97DE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A378B-BA5D-6B0B-D7FF-CB156F9243CE}"/>
              </a:ext>
            </a:extLst>
          </p:cNvPr>
          <p:cNvSpPr txBox="1"/>
          <p:nvPr/>
        </p:nvSpPr>
        <p:spPr>
          <a:xfrm>
            <a:off x="9374934" y="1798090"/>
            <a:ext cx="795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375.2545  </a:t>
            </a:r>
            <a:endParaRPr lang="en-SE" sz="1200" b="0" i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C51599-A9A3-8402-2DEB-30F7FD87736B}"/>
              </a:ext>
            </a:extLst>
          </p:cNvPr>
          <p:cNvSpPr txBox="1"/>
          <p:nvPr/>
        </p:nvSpPr>
        <p:spPr>
          <a:xfrm>
            <a:off x="10774526" y="1769610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23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ABD82EF-6FF6-876D-F0B3-7B17C451EF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71175"/>
              </p:ext>
            </p:extLst>
          </p:nvPr>
        </p:nvGraphicFramePr>
        <p:xfrm>
          <a:off x="9793226" y="2554514"/>
          <a:ext cx="179546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795680" imgH="962640" progId="ACD.ChemSketch.20">
                  <p:embed/>
                </p:oleObj>
              </mc:Choice>
              <mc:Fallback>
                <p:oleObj name="ChemSketch" r:id="rId4" imgW="1795680" imgH="96264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ABD82EF-6FF6-876D-F0B3-7B17C451EF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93226" y="2554514"/>
                        <a:ext cx="1795463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3A93CC5-DF1F-4D7A-36FB-CB91995DD3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089955"/>
              </p:ext>
            </p:extLst>
          </p:nvPr>
        </p:nvGraphicFramePr>
        <p:xfrm>
          <a:off x="9841991" y="3621798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92720" imgH="782280" progId="ACD.ChemSketch.20">
                  <p:embed/>
                </p:oleObj>
              </mc:Choice>
              <mc:Fallback>
                <p:oleObj name="ChemSketch" r:id="rId6" imgW="1692720" imgH="78228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B3A93CC5-DF1F-4D7A-36FB-CB91995DD3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1991" y="3621798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097A8E7-01A9-F6CA-B7AC-188602D49C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820252"/>
              </p:ext>
            </p:extLst>
          </p:nvPr>
        </p:nvGraphicFramePr>
        <p:xfrm>
          <a:off x="9972444" y="4597941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625400" imgH="844200" progId="ACD.ChemSketch.20">
                  <p:embed/>
                </p:oleObj>
              </mc:Choice>
              <mc:Fallback>
                <p:oleObj name="ChemSketch" r:id="rId8" imgW="1625400" imgH="84420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097A8E7-01A9-F6CA-B7AC-188602D49C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72444" y="4597941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EBDE3BF-C01E-22D1-C806-3CDC8802E0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869345"/>
              </p:ext>
            </p:extLst>
          </p:nvPr>
        </p:nvGraphicFramePr>
        <p:xfrm>
          <a:off x="9823035" y="5596196"/>
          <a:ext cx="1465263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792720" progId="ACD.ChemSketch.20">
                  <p:embed/>
                </p:oleObj>
              </mc:Choice>
              <mc:Fallback>
                <p:oleObj name="ChemSketch" r:id="rId10" imgW="1465200" imgH="79272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EBDE3BF-C01E-22D1-C806-3CDC8802E0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823035" y="5596196"/>
                        <a:ext cx="1465263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262CD0A-EC7B-C9C9-E568-BADABE410D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6721" y="184860"/>
            <a:ext cx="2689860" cy="141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69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38A8A-B05A-6D37-D5EB-CC47853E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+ GLUC</a:t>
            </a:r>
            <a:r>
              <a:rPr lang="sv-SE" kern="100" dirty="0">
                <a:cs typeface="Times New Roman" panose="02020603050405020304" pitchFamily="18" charset="0"/>
              </a:rPr>
              <a:t> P1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sv-SE" dirty="0"/>
              <a:t> RT 7.07min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B272C04-20C0-66D6-178A-534217455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3" y="1646668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773C59-1F4E-5443-C7B7-EE58CA8CE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3" y="4062196"/>
            <a:ext cx="9000000" cy="26796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6A91C0-85F2-DDF8-B65C-99E1CC827E85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5C4614-1E9F-7D12-408C-67154B5B4AC1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D85B0C-402B-0361-F87B-6D18FB36683C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537.3084 </a:t>
            </a:r>
            <a:endParaRPr lang="en-SE" sz="1200" b="0" i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C805F-B4DD-06D1-ED42-2F0B96D6DC87}"/>
              </a:ext>
            </a:extLst>
          </p:cNvPr>
          <p:cNvSpPr txBox="1"/>
          <p:nvPr/>
        </p:nvSpPr>
        <p:spPr>
          <a:xfrm>
            <a:off x="10774526" y="1769610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B1C7F1-9C67-EF49-538F-CA21B84F0425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9C20F6C-778D-B35A-5315-007ED8E199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491060"/>
              </p:ext>
            </p:extLst>
          </p:nvPr>
        </p:nvGraphicFramePr>
        <p:xfrm>
          <a:off x="9632435" y="2329522"/>
          <a:ext cx="1857375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857600" imgH="1080720" progId="ACD.ChemSketch.20">
                  <p:embed/>
                </p:oleObj>
              </mc:Choice>
              <mc:Fallback>
                <p:oleObj name="ChemSketch" r:id="rId4" imgW="1857600" imgH="108072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9C20F6C-778D-B35A-5315-007ED8E199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32435" y="2329522"/>
                        <a:ext cx="1857375" cy="1081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6A7A9A4E-9980-C31D-3BAB-083E50CE1E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205206"/>
              </p:ext>
            </p:extLst>
          </p:nvPr>
        </p:nvGraphicFramePr>
        <p:xfrm>
          <a:off x="9732694" y="3468730"/>
          <a:ext cx="1465263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1106640" progId="ACD.ChemSketch.20">
                  <p:embed/>
                </p:oleObj>
              </mc:Choice>
              <mc:Fallback>
                <p:oleObj name="ChemSketch" r:id="rId6" imgW="1465200" imgH="110664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6A7A9A4E-9980-C31D-3BAB-083E50CE1E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32694" y="3468730"/>
                        <a:ext cx="1465263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AEE8C16-F8F5-5C1E-68F5-E0509C06A9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53308"/>
              </p:ext>
            </p:extLst>
          </p:nvPr>
        </p:nvGraphicFramePr>
        <p:xfrm>
          <a:off x="9822815" y="5665351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625400" imgH="844200" progId="ACD.ChemSketch.20">
                  <p:embed/>
                </p:oleObj>
              </mc:Choice>
              <mc:Fallback>
                <p:oleObj name="ChemSketch" r:id="rId8" imgW="1625400" imgH="84420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2AEE8C16-F8F5-5C1E-68F5-E0509C06A9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22815" y="5665351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B9B42BE-E0B6-8838-A75C-DC87C4CB05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90991"/>
              </p:ext>
            </p:extLst>
          </p:nvPr>
        </p:nvGraphicFramePr>
        <p:xfrm>
          <a:off x="9716819" y="4718441"/>
          <a:ext cx="17335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733760" imgH="823320" progId="ACD.ChemSketch.20">
                  <p:embed/>
                </p:oleObj>
              </mc:Choice>
              <mc:Fallback>
                <p:oleObj name="ChemSketch" r:id="rId10" imgW="1733760" imgH="82332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7B9B42BE-E0B6-8838-A75C-DC87C4CB0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16819" y="4718441"/>
                        <a:ext cx="1733550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2D37BDB-C811-6076-1D03-1CAC91FE7C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16043" y="242949"/>
            <a:ext cx="272034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1D59-48D6-53CC-BF1C-8A2A3B3D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55702" cy="1325563"/>
          </a:xfrm>
        </p:spPr>
        <p:txBody>
          <a:bodyPr/>
          <a:lstStyle/>
          <a:p>
            <a:r>
              <a:rPr lang="sv-SE" dirty="0" err="1"/>
              <a:t>Dehyd</a:t>
            </a:r>
            <a:r>
              <a:rPr lang="sv-SE" dirty="0"/>
              <a:t>+ </a:t>
            </a:r>
            <a:r>
              <a:rPr lang="sv-SE" dirty="0" err="1"/>
              <a:t>TriOH</a:t>
            </a:r>
            <a:r>
              <a:rPr lang="sv-SE" dirty="0"/>
              <a:t>+ GLUC P4 RT 3.58min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0A0CE92-305F-1FDC-1FAA-24AB6B5E8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8184"/>
            <a:ext cx="9000000" cy="2617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066DE3-B648-AAC9-E168-38150EFA4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9971"/>
            <a:ext cx="9000000" cy="25580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DC9933-DA7A-EFE3-7A03-00E4BA3B23AB}"/>
              </a:ext>
            </a:extLst>
          </p:cNvPr>
          <p:cNvSpPr txBox="1"/>
          <p:nvPr/>
        </p:nvSpPr>
        <p:spPr>
          <a:xfrm>
            <a:off x="9143009" y="165092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FA8197-7079-E895-DCEE-8AA253AD5803}"/>
              </a:ext>
            </a:extLst>
          </p:cNvPr>
          <p:cNvSpPr txBox="1"/>
          <p:nvPr/>
        </p:nvSpPr>
        <p:spPr>
          <a:xfrm>
            <a:off x="10941114" y="1728852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A7808-26AE-6A10-44EA-69C366CDF5E8}"/>
              </a:ext>
            </a:extLst>
          </p:cNvPr>
          <p:cNvSpPr txBox="1"/>
          <p:nvPr/>
        </p:nvSpPr>
        <p:spPr>
          <a:xfrm>
            <a:off x="9294457" y="1886730"/>
            <a:ext cx="795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567.2823 </a:t>
            </a:r>
            <a:endParaRPr lang="en-SE" sz="1200" b="0" i="0" dirty="0">
              <a:effectLst/>
            </a:endParaRPr>
          </a:p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en-SE" sz="1200" b="0" i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76C2B2-3E76-2A5B-3EDA-8892EA897D0F}"/>
              </a:ext>
            </a:extLst>
          </p:cNvPr>
          <p:cNvSpPr txBox="1"/>
          <p:nvPr/>
        </p:nvSpPr>
        <p:spPr>
          <a:xfrm>
            <a:off x="10798437" y="1922982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8716062-8E39-2991-A7A7-E61A9B1C1D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38002"/>
              </p:ext>
            </p:extLst>
          </p:nvPr>
        </p:nvGraphicFramePr>
        <p:xfrm>
          <a:off x="9172989" y="3344311"/>
          <a:ext cx="1465263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1132200" progId="ACD.ChemSketch.20">
                  <p:embed/>
                </p:oleObj>
              </mc:Choice>
              <mc:Fallback>
                <p:oleObj name="ChemSketch" r:id="rId4" imgW="1465200" imgH="113220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B8716062-8E39-2991-A7A7-E61A9B1C1D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72989" y="3344311"/>
                        <a:ext cx="1465263" cy="1131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C299DF5-0A83-59ED-0236-B178D5B2AA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380938"/>
              </p:ext>
            </p:extLst>
          </p:nvPr>
        </p:nvGraphicFramePr>
        <p:xfrm>
          <a:off x="9213810" y="4542154"/>
          <a:ext cx="1465263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1132200" progId="ACD.ChemSketch.20">
                  <p:embed/>
                </p:oleObj>
              </mc:Choice>
              <mc:Fallback>
                <p:oleObj name="ChemSketch" r:id="rId6" imgW="1465200" imgH="113220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BC299DF5-0A83-59ED-0236-B178D5B2AA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13810" y="4542154"/>
                        <a:ext cx="1465263" cy="1131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E9E110D-A3D3-7B9C-193A-651FFB97CB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511293"/>
              </p:ext>
            </p:extLst>
          </p:nvPr>
        </p:nvGraphicFramePr>
        <p:xfrm>
          <a:off x="9275575" y="5667553"/>
          <a:ext cx="1465263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1122120" progId="ACD.ChemSketch.20">
                  <p:embed/>
                </p:oleObj>
              </mc:Choice>
              <mc:Fallback>
                <p:oleObj name="ChemSketch" r:id="rId8" imgW="1465200" imgH="112212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6E9E110D-A3D3-7B9C-193A-651FFB97C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75575" y="5667553"/>
                        <a:ext cx="1465263" cy="1122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1634F07-878A-E746-2B32-735F1E86BD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254586"/>
              </p:ext>
            </p:extLst>
          </p:nvPr>
        </p:nvGraphicFramePr>
        <p:xfrm>
          <a:off x="10659533" y="5227864"/>
          <a:ext cx="14652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900720" progId="ACD.ChemSketch.20">
                  <p:embed/>
                </p:oleObj>
              </mc:Choice>
              <mc:Fallback>
                <p:oleObj name="ChemSketch" r:id="rId10" imgW="1465200" imgH="90072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1634F07-878A-E746-2B32-735F1E86BD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659533" y="5227864"/>
                        <a:ext cx="1465263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02A83AA-BECE-4ADB-F891-05D16FD696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759183"/>
              </p:ext>
            </p:extLst>
          </p:nvPr>
        </p:nvGraphicFramePr>
        <p:xfrm>
          <a:off x="9159875" y="2040618"/>
          <a:ext cx="187325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1873080" imgH="1224720" progId="ACD.ChemSketch.20">
                  <p:embed/>
                </p:oleObj>
              </mc:Choice>
              <mc:Fallback>
                <p:oleObj name="ChemSketch" r:id="rId12" imgW="1873080" imgH="12247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02A83AA-BECE-4ADB-F891-05D16FD696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159875" y="2040618"/>
                        <a:ext cx="1873250" cy="122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B5502A5-62EB-D0AC-AEAF-3F4558AE64C3}"/>
              </a:ext>
            </a:extLst>
          </p:cNvPr>
          <p:cNvCxnSpPr>
            <a:cxnSpLocks/>
          </p:cNvCxnSpPr>
          <p:nvPr/>
        </p:nvCxnSpPr>
        <p:spPr>
          <a:xfrm>
            <a:off x="10657322" y="3159463"/>
            <a:ext cx="51958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BE21480-4D2D-3630-3B02-1CEBBF5A9D00}"/>
              </a:ext>
            </a:extLst>
          </p:cNvPr>
          <p:cNvSpPr txBox="1"/>
          <p:nvPr/>
        </p:nvSpPr>
        <p:spPr>
          <a:xfrm>
            <a:off x="10591657" y="315463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B9DFDC-A8C6-E124-68FD-22788022FF75}"/>
              </a:ext>
            </a:extLst>
          </p:cNvPr>
          <p:cNvSpPr txBox="1"/>
          <p:nvPr/>
        </p:nvSpPr>
        <p:spPr>
          <a:xfrm>
            <a:off x="11188112" y="3019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355.2268</a:t>
            </a:r>
            <a:endParaRPr lang="LID4096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BB50835-5104-219A-B881-72218233C2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10650" y="175210"/>
            <a:ext cx="2758440" cy="14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0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96B81-6DCC-60C1-FA82-92FABC126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DiOH+GLUC</a:t>
            </a:r>
            <a:r>
              <a:rPr lang="sv-SE" dirty="0"/>
              <a:t> </a:t>
            </a:r>
            <a:r>
              <a:rPr lang="sv-SE" kern="100" dirty="0">
                <a:cs typeface="Times New Roman" panose="02020603050405020304" pitchFamily="18" charset="0"/>
              </a:rPr>
              <a:t>P2</a:t>
            </a:r>
            <a:r>
              <a:rPr lang="sv-SE" kern="100" baseline="-25000" dirty="0">
                <a:cs typeface="Times New Roman" panose="02020603050405020304" pitchFamily="18" charset="0"/>
              </a:rPr>
              <a:t>B </a:t>
            </a:r>
            <a:r>
              <a:rPr lang="sv-SE" dirty="0"/>
              <a:t>RT 4.86min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0CDF232-1E74-FEB1-CDBB-E9EA93C39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92" y="1690688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563385-8D1C-8220-4FB9-2C09570F9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2" y="4178320"/>
            <a:ext cx="9000000" cy="26796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2A850E-AE7B-3DD1-DAF2-E7B4C09A1E2E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F5573-0F9A-8FEF-D100-46CCE1E8D144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AF2D61-205E-4549-08BF-08A6879C318E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553.3036 </a:t>
            </a:r>
            <a:endParaRPr lang="en-SE" sz="1200" b="0" i="0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87E8CE-A4E6-F1DB-156E-B78F48B8FC0E}"/>
              </a:ext>
            </a:extLst>
          </p:cNvPr>
          <p:cNvSpPr txBox="1"/>
          <p:nvPr/>
        </p:nvSpPr>
        <p:spPr>
          <a:xfrm>
            <a:off x="10774526" y="1769610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sv-SE" sz="1200" b="0" i="0" dirty="0"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5C23FB-608C-F029-6EB6-1279E2388E00}"/>
              </a:ext>
            </a:extLst>
          </p:cNvPr>
          <p:cNvSpPr txBox="1"/>
          <p:nvPr/>
        </p:nvSpPr>
        <p:spPr>
          <a:xfrm>
            <a:off x="10460758" y="56532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F823722-DD02-ECE9-C91B-299FC4BF6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451147"/>
              </p:ext>
            </p:extLst>
          </p:nvPr>
        </p:nvGraphicFramePr>
        <p:xfrm>
          <a:off x="9904758" y="2521502"/>
          <a:ext cx="14652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1075680" progId="ACD.ChemSketch.20">
                  <p:embed/>
                </p:oleObj>
              </mc:Choice>
              <mc:Fallback>
                <p:oleObj name="ChemSketch" r:id="rId4" imgW="1465200" imgH="107568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F823722-DD02-ECE9-C91B-299FC4BF69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4758" y="2521502"/>
                        <a:ext cx="1465263" cy="107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7DF5252-5875-0414-F544-90FB3B5A5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429342"/>
              </p:ext>
            </p:extLst>
          </p:nvPr>
        </p:nvGraphicFramePr>
        <p:xfrm>
          <a:off x="9642268" y="3691834"/>
          <a:ext cx="1811337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811160" imgH="962640" progId="ACD.ChemSketch.20">
                  <p:embed/>
                </p:oleObj>
              </mc:Choice>
              <mc:Fallback>
                <p:oleObj name="ChemSketch" r:id="rId6" imgW="1811160" imgH="96264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D7DF5252-5875-0414-F544-90FB3B5A5C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42268" y="3691834"/>
                        <a:ext cx="1811337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99DDEB2C-9E53-77A8-E16F-8F3D38187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448905"/>
              </p:ext>
            </p:extLst>
          </p:nvPr>
        </p:nvGraphicFramePr>
        <p:xfrm>
          <a:off x="9863831" y="4805758"/>
          <a:ext cx="166211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661400" imgH="823320" progId="ACD.ChemSketch.20">
                  <p:embed/>
                </p:oleObj>
              </mc:Choice>
              <mc:Fallback>
                <p:oleObj name="ChemSketch" r:id="rId8" imgW="1661400" imgH="82332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99DDEB2C-9E53-77A8-E16F-8F3D381875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63831" y="4805758"/>
                        <a:ext cx="1662113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252F6F5-6F41-AA54-ABA7-7CC8CBC596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9784" y="157744"/>
            <a:ext cx="278892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98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4759-210E-F010-C64D-EB0D618B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48304" cy="1356797"/>
          </a:xfrm>
        </p:spPr>
        <p:txBody>
          <a:bodyPr/>
          <a:lstStyle/>
          <a:p>
            <a:r>
              <a:rPr lang="sv-SE" dirty="0"/>
              <a:t>(9R)-HHCP </a:t>
            </a:r>
            <a:r>
              <a:rPr lang="sv-SE" dirty="0" err="1"/>
              <a:t>Reference</a:t>
            </a:r>
            <a:r>
              <a:rPr lang="sv-SE" dirty="0"/>
              <a:t> Standard RT 13.61min</a:t>
            </a:r>
            <a:endParaRPr lang="LID4096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71C09F07-E8D1-76CB-1580-5EB3DBAE1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8" y="1751229"/>
            <a:ext cx="9000000" cy="26430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04748C-1500-FF99-E9D8-E48E522C9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8" y="4383527"/>
            <a:ext cx="9000000" cy="24744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1B4E2-637D-2C3C-084C-827C8F642040}"/>
              </a:ext>
            </a:extLst>
          </p:cNvPr>
          <p:cNvSpPr txBox="1"/>
          <p:nvPr/>
        </p:nvSpPr>
        <p:spPr>
          <a:xfrm>
            <a:off x="9133679" y="1808694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48D4D-D25C-689C-F961-D5008204C549}"/>
              </a:ext>
            </a:extLst>
          </p:cNvPr>
          <p:cNvSpPr txBox="1"/>
          <p:nvPr/>
        </p:nvSpPr>
        <p:spPr>
          <a:xfrm>
            <a:off x="10909040" y="17688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0A9915-7260-FD62-671F-D028C71EC631}"/>
              </a:ext>
            </a:extLst>
          </p:cNvPr>
          <p:cNvSpPr txBox="1"/>
          <p:nvPr/>
        </p:nvSpPr>
        <p:spPr>
          <a:xfrm>
            <a:off x="9374934" y="2011846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345.2788 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28C28-AA27-05EB-76C4-BD7542D80A94}"/>
              </a:ext>
            </a:extLst>
          </p:cNvPr>
          <p:cNvSpPr txBox="1"/>
          <p:nvPr/>
        </p:nvSpPr>
        <p:spPr>
          <a:xfrm>
            <a:off x="10886493" y="1964705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36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E2082D8-77F1-4211-4AF9-B01B4AF683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220085"/>
              </p:ext>
            </p:extLst>
          </p:nvPr>
        </p:nvGraphicFramePr>
        <p:xfrm>
          <a:off x="9746988" y="3906806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692720" imgH="782280" progId="ACD.ChemSketch.20">
                  <p:embed/>
                </p:oleObj>
              </mc:Choice>
              <mc:Fallback>
                <p:oleObj name="ChemSketch" r:id="rId4" imgW="1692720" imgH="78228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E2082D8-77F1-4211-4AF9-B01B4AF68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46988" y="3906806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4B8E259-83CE-64DE-2DF4-6E0FEBC61D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68268"/>
              </p:ext>
            </p:extLst>
          </p:nvPr>
        </p:nvGraphicFramePr>
        <p:xfrm>
          <a:off x="9865565" y="4859199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4B8E259-83CE-64DE-2DF4-6E0FEBC61D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65565" y="4859199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96C7D83-1E1F-05BE-2F1B-8D24713497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729" y="488026"/>
            <a:ext cx="2689860" cy="1226820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99FB437-82C1-7DB5-E07D-E4D7C46167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57389"/>
              </p:ext>
            </p:extLst>
          </p:nvPr>
        </p:nvGraphicFramePr>
        <p:xfrm>
          <a:off x="9760713" y="2814885"/>
          <a:ext cx="18367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836720" imgH="1034640" progId="ACD.ChemSketch.20">
                  <p:embed/>
                </p:oleObj>
              </mc:Choice>
              <mc:Fallback>
                <p:oleObj name="ChemSketch" r:id="rId9" imgW="1836720" imgH="103464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199FB437-82C1-7DB5-E07D-E4D7C46167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60713" y="2814885"/>
                        <a:ext cx="1836737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2277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</TotalTime>
  <Words>435</Words>
  <Application>Microsoft Office PowerPoint</Application>
  <PresentationFormat>Widescreen</PresentationFormat>
  <Paragraphs>121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Human metabolism of the semi-synthetic cannabinoids hexahydrocannabinol, hexahydrocannabiphorol and their acetates using hepatocytes and urine samples </vt:lpstr>
      <vt:lpstr>Overlaid chromatogram of metabolites from 9R-HHCP in human hepatocytes</vt:lpstr>
      <vt:lpstr>(9R)-HHCP RT 13.56</vt:lpstr>
      <vt:lpstr>MonoOH+GLUC P1A RT 6.43min</vt:lpstr>
      <vt:lpstr>DiOH+ GLUC P2A RT 3.72min</vt:lpstr>
      <vt:lpstr>Dehyd + DiOH P3 RT 9.27</vt:lpstr>
      <vt:lpstr>MonoOH+ GLUC P1B RT 7.07min</vt:lpstr>
      <vt:lpstr>Dehyd+ TriOH+ GLUC P4 RT 3.58min</vt:lpstr>
      <vt:lpstr>DiOH+GLUC P2B RT 4.86min</vt:lpstr>
      <vt:lpstr>(9R)-HHCP Reference Standard RT 13.61min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HHC-P Second rerun</dc:title>
  <dc:creator>Karin Lindbom</dc:creator>
  <cp:lastModifiedBy>Caitlyn Norman</cp:lastModifiedBy>
  <cp:revision>29</cp:revision>
  <dcterms:created xsi:type="dcterms:W3CDTF">2024-01-19T07:37:19Z</dcterms:created>
  <dcterms:modified xsi:type="dcterms:W3CDTF">2024-02-27T11:52:16Z</dcterms:modified>
</cp:coreProperties>
</file>