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7010400" cy="92964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447" autoAdjust="0"/>
    <p:restoredTop sz="94665" autoAdjust="0"/>
  </p:normalViewPr>
  <p:slideViewPr>
    <p:cSldViewPr>
      <p:cViewPr varScale="1">
        <p:scale>
          <a:sx n="53" d="100"/>
          <a:sy n="53" d="100"/>
        </p:scale>
        <p:origin x="1704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kekfls00.ekmd.huji.uni\public\labdata\dorons_lab_data\Ronit%20Sionov\AEA%20CA%20MANUSCRIPT%20FEB%202020\Additional%20data%20for%20revision\Kinetics%20OD%200.2%2025%20oC%20yeast%20AEA,%202AG%20AraS%2031052020%20combin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ekekfls00.ekmd.huji.uni\public\labdata\dorons_lab_data\Ronit%20Sionov\AEA%20CA%20MANUSCRIPT%20FEB%202020\Additional%20data%20for%20revision\Kinetics%20OD%200.2%2025%20oC%20yeast%20AEA,%202AG%20AraS%2031052020%20combine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ekekfls00.ekmd.huji.uni\public\labdata\dorons_lab_data\Ronit%20Sionov\AEA%20CA%20MANUSCRIPT%20FEB%202020\Additional%20data%20for%20revision\Kinetics%20OD%200.2%2025%20oC%20yeast%20AEA,%202AG%20AraS%2031052020%20combine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ekekfls00.ekmd.huji.uni\public\labdata\dorons_lab_data\Ronit%20Sionov\AEA%20CA%20MANUSCRIPT%20FEB%202020\Additional%20data%20for%20revision\Summary%20of%20GFP%20intensities%20of%20treated%20CA%20on%20HeLa%20290719%20added%20030620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nits\Documents\results%20April%202018\AEA%20and%20others%20on%20CA%20on%20HeLa%20Summary%20Dec%202019\Various%20ECs%20on%20Candida%20albicans%20180719\Biofilm%20Candida%20endocannabinoids%2017-1807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856569364601385E-2"/>
          <c:y val="2.36796668373154E-2"/>
          <c:w val="0.860044904025551"/>
          <c:h val="0.79324111046485035"/>
        </c:manualLayout>
      </c:layout>
      <c:scatterChart>
        <c:scatterStyle val="lineMarker"/>
        <c:varyColors val="0"/>
        <c:ser>
          <c:idx val="0"/>
          <c:order val="0"/>
          <c:tx>
            <c:strRef>
              <c:f>'Kinetics AEA on Candida yeast'!$B$86</c:f>
              <c:strCache>
                <c:ptCount val="1"/>
                <c:pt idx="0">
                  <c:v>Control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AEA on Candida yeast'!$C$86:$DS$86</c:f>
              <c:numCache>
                <c:formatCode>General</c:formatCode>
                <c:ptCount val="121"/>
                <c:pt idx="0">
                  <c:v>1</c:v>
                </c:pt>
                <c:pt idx="1">
                  <c:v>1.0239436897286065</c:v>
                </c:pt>
                <c:pt idx="2">
                  <c:v>1.0385915523049756</c:v>
                </c:pt>
                <c:pt idx="3">
                  <c:v>1.049859180877285</c:v>
                </c:pt>
                <c:pt idx="4">
                  <c:v>1.0577464914953301</c:v>
                </c:pt>
                <c:pt idx="5">
                  <c:v>1.0650704332772905</c:v>
                </c:pt>
                <c:pt idx="6">
                  <c:v>1.0726760699710685</c:v>
                </c:pt>
                <c:pt idx="7">
                  <c:v>1.0757746930135148</c:v>
                </c:pt>
                <c:pt idx="8">
                  <c:v>1.0814084653245672</c:v>
                </c:pt>
                <c:pt idx="9">
                  <c:v>1.0870422376356197</c:v>
                </c:pt>
                <c:pt idx="10">
                  <c:v>1.0907042714892532</c:v>
                </c:pt>
                <c:pt idx="11">
                  <c:v>1.0957746539766697</c:v>
                </c:pt>
                <c:pt idx="12">
                  <c:v>1.099718340767019</c:v>
                </c:pt>
                <c:pt idx="13">
                  <c:v>1.1050704601413557</c:v>
                </c:pt>
                <c:pt idx="14">
                  <c:v>1.1092957578933182</c:v>
                </c:pt>
                <c:pt idx="15">
                  <c:v>1.114929572179473</c:v>
                </c:pt>
                <c:pt idx="16">
                  <c:v>1.1200000386170941</c:v>
                </c:pt>
                <c:pt idx="17">
                  <c:v>1.1253521160163285</c:v>
                </c:pt>
                <c:pt idx="18">
                  <c:v>1.1329577527101067</c:v>
                </c:pt>
                <c:pt idx="19">
                  <c:v>1.1383098720844436</c:v>
                </c:pt>
                <c:pt idx="20">
                  <c:v>1.1436619494836779</c:v>
                </c:pt>
                <c:pt idx="21">
                  <c:v>1.151549281089274</c:v>
                </c:pt>
                <c:pt idx="22">
                  <c:v>1.1585915279594163</c:v>
                </c:pt>
                <c:pt idx="23">
                  <c:v>1.1681690290359203</c:v>
                </c:pt>
                <c:pt idx="24">
                  <c:v>1.1771831402887882</c:v>
                </c:pt>
                <c:pt idx="25">
                  <c:v>1.1867605993901897</c:v>
                </c:pt>
                <c:pt idx="26">
                  <c:v>1.1980281859873969</c:v>
                </c:pt>
                <c:pt idx="27">
                  <c:v>1.2067605603533447</c:v>
                </c:pt>
                <c:pt idx="28">
                  <c:v>1.2197182744463573</c:v>
                </c:pt>
                <c:pt idx="29">
                  <c:v>1.2312676399055871</c:v>
                </c:pt>
                <c:pt idx="30">
                  <c:v>1.243380311238248</c:v>
                </c:pt>
                <c:pt idx="31">
                  <c:v>1.2574648049785326</c:v>
                </c:pt>
                <c:pt idx="32">
                  <c:v>1.2715492987188171</c:v>
                </c:pt>
                <c:pt idx="33">
                  <c:v>1.2881690466654632</c:v>
                </c:pt>
                <c:pt idx="34">
                  <c:v>1.2994366332626703</c:v>
                </c:pt>
                <c:pt idx="35">
                  <c:v>1.3149296015620446</c:v>
                </c:pt>
                <c:pt idx="36">
                  <c:v>1.3309859177099526</c:v>
                </c:pt>
                <c:pt idx="37">
                  <c:v>1.3464788860093269</c:v>
                </c:pt>
                <c:pt idx="38">
                  <c:v>1.3614084644850653</c:v>
                </c:pt>
                <c:pt idx="39">
                  <c:v>1.3754929582253497</c:v>
                </c:pt>
                <c:pt idx="40">
                  <c:v>1.3932394438441653</c:v>
                </c:pt>
                <c:pt idx="41">
                  <c:v>1.4123943620469688</c:v>
                </c:pt>
                <c:pt idx="42">
                  <c:v>1.4304225425776025</c:v>
                </c:pt>
                <c:pt idx="43">
                  <c:v>1.4453521210533409</c:v>
                </c:pt>
                <c:pt idx="44">
                  <c:v>1.4687324209583112</c:v>
                </c:pt>
                <c:pt idx="45">
                  <c:v>1.4850704320180372</c:v>
                </c:pt>
                <c:pt idx="46">
                  <c:v>1.502535222725035</c:v>
                </c:pt>
                <c:pt idx="47">
                  <c:v>1.5267605653903569</c:v>
                </c:pt>
                <c:pt idx="48">
                  <c:v>1.540563406193926</c:v>
                </c:pt>
                <c:pt idx="49">
                  <c:v>1.5678873509141433</c:v>
                </c:pt>
                <c:pt idx="50">
                  <c:v>1.5839436670620513</c:v>
                </c:pt>
                <c:pt idx="51">
                  <c:v>1.6084507466142934</c:v>
                </c:pt>
                <c:pt idx="52">
                  <c:v>1.6428168962295508</c:v>
                </c:pt>
                <c:pt idx="53">
                  <c:v>1.6588732543525611</c:v>
                </c:pt>
                <c:pt idx="54">
                  <c:v>1.6892958011276737</c:v>
                </c:pt>
                <c:pt idx="55">
                  <c:v>1.720000000839502</c:v>
                </c:pt>
                <c:pt idx="56">
                  <c:v>1.7430986058326545</c:v>
                </c:pt>
                <c:pt idx="57">
                  <c:v>1.775493016990493</c:v>
                </c:pt>
                <c:pt idx="58">
                  <c:v>1.8084506920466603</c:v>
                </c:pt>
                <c:pt idx="59">
                  <c:v>1.8388732807968755</c:v>
                </c:pt>
                <c:pt idx="60">
                  <c:v>1.8794366764970256</c:v>
                </c:pt>
                <c:pt idx="61">
                  <c:v>1.9005633751323503</c:v>
                </c:pt>
                <c:pt idx="62">
                  <c:v>1.9459155003832014</c:v>
                </c:pt>
                <c:pt idx="63">
                  <c:v>1.9819718194693663</c:v>
                </c:pt>
                <c:pt idx="64">
                  <c:v>2.0154929682993745</c:v>
                </c:pt>
                <c:pt idx="65">
                  <c:v>2.053521151768265</c:v>
                </c:pt>
                <c:pt idx="66">
                  <c:v>2.0915492932620539</c:v>
                </c:pt>
                <c:pt idx="67">
                  <c:v>2.1374648503116429</c:v>
                </c:pt>
                <c:pt idx="68">
                  <c:v>2.1723944317256385</c:v>
                </c:pt>
                <c:pt idx="69">
                  <c:v>2.2157746506186617</c:v>
                </c:pt>
                <c:pt idx="70">
                  <c:v>2.2560563933820963</c:v>
                </c:pt>
                <c:pt idx="71">
                  <c:v>2.3019717825312762</c:v>
                </c:pt>
                <c:pt idx="72">
                  <c:v>2.3453521273496065</c:v>
                </c:pt>
                <c:pt idx="73">
                  <c:v>2.3859155230497562</c:v>
                </c:pt>
                <c:pt idx="74">
                  <c:v>2.4397183697298397</c:v>
                </c:pt>
                <c:pt idx="75">
                  <c:v>2.4805635023169099</c:v>
                </c:pt>
                <c:pt idx="76">
                  <c:v>2.5194365606457434</c:v>
                </c:pt>
                <c:pt idx="77">
                  <c:v>2.5678874138767966</c:v>
                </c:pt>
                <c:pt idx="78">
                  <c:v>2.6149295826732484</c:v>
                </c:pt>
                <c:pt idx="79">
                  <c:v>2.6600000969624866</c:v>
                </c:pt>
                <c:pt idx="80">
                  <c:v>2.6898591699637584</c:v>
                </c:pt>
                <c:pt idx="81">
                  <c:v>2.7391548980547538</c:v>
                </c:pt>
                <c:pt idx="82">
                  <c:v>2.7799999466916203</c:v>
                </c:pt>
                <c:pt idx="83">
                  <c:v>2.8180282141107154</c:v>
                </c:pt>
                <c:pt idx="84">
                  <c:v>2.8661971625544393</c:v>
                </c:pt>
                <c:pt idx="85">
                  <c:v>2.9090141175491335</c:v>
                </c:pt>
                <c:pt idx="86">
                  <c:v>2.939718317260962</c:v>
                </c:pt>
                <c:pt idx="87">
                  <c:v>2.9777464167796479</c:v>
                </c:pt>
                <c:pt idx="88">
                  <c:v>3.0287323982917562</c:v>
                </c:pt>
                <c:pt idx="89">
                  <c:v>3.0614085043614128</c:v>
                </c:pt>
                <c:pt idx="90">
                  <c:v>3.102535205934994</c:v>
                </c:pt>
                <c:pt idx="91">
                  <c:v>3.1467605935136755</c:v>
                </c:pt>
                <c:pt idx="92">
                  <c:v>3.1816901749276711</c:v>
                </c:pt>
                <c:pt idx="93">
                  <c:v>3.2073239501769808</c:v>
                </c:pt>
                <c:pt idx="94">
                  <c:v>3.2574648049785324</c:v>
                </c:pt>
                <c:pt idx="95">
                  <c:v>3.2873239619300092</c:v>
                </c:pt>
                <c:pt idx="96">
                  <c:v>3.3261971881592518</c:v>
                </c:pt>
                <c:pt idx="97">
                  <c:v>3.372957787969193</c:v>
                </c:pt>
                <c:pt idx="98">
                  <c:v>3.3938027916926989</c:v>
                </c:pt>
                <c:pt idx="99">
                  <c:v>3.4154930060769666</c:v>
                </c:pt>
                <c:pt idx="100">
                  <c:v>3.467042293462506</c:v>
                </c:pt>
                <c:pt idx="101">
                  <c:v>3.4923944157751001</c:v>
                </c:pt>
                <c:pt idx="102">
                  <c:v>3.5036620443474091</c:v>
                </c:pt>
                <c:pt idx="103">
                  <c:v>3.5498592543337142</c:v>
                </c:pt>
                <c:pt idx="104">
                  <c:v>3.5845070988607892</c:v>
                </c:pt>
                <c:pt idx="105">
                  <c:v>3.6318310884943661</c:v>
                </c:pt>
                <c:pt idx="106">
                  <c:v>3.6354929964226925</c:v>
                </c:pt>
                <c:pt idx="107">
                  <c:v>3.6639436368399774</c:v>
                </c:pt>
                <c:pt idx="108">
                  <c:v>3.7002817347881654</c:v>
                </c:pt>
                <c:pt idx="109">
                  <c:v>3.7228169079825792</c:v>
                </c:pt>
                <c:pt idx="110">
                  <c:v>3.7476056404715372</c:v>
                </c:pt>
                <c:pt idx="111">
                  <c:v>3.7729577627841313</c:v>
                </c:pt>
                <c:pt idx="112">
                  <c:v>3.768168991258328</c:v>
                </c:pt>
                <c:pt idx="113">
                  <c:v>3.8098591666057504</c:v>
                </c:pt>
                <c:pt idx="114">
                  <c:v>3.8777465070261181</c:v>
                </c:pt>
                <c:pt idx="115">
                  <c:v>3.8554929867684193</c:v>
                </c:pt>
                <c:pt idx="116">
                  <c:v>3.9149295637844523</c:v>
                </c:pt>
                <c:pt idx="117">
                  <c:v>3.9030986293387118</c:v>
                </c:pt>
                <c:pt idx="118">
                  <c:v>3.9605633839471213</c:v>
                </c:pt>
                <c:pt idx="119">
                  <c:v>3.9349296086978121</c:v>
                </c:pt>
                <c:pt idx="120">
                  <c:v>3.9380282107527074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190-49DB-BD40-3EA599592D30}"/>
            </c:ext>
          </c:extLst>
        </c:ser>
        <c:ser>
          <c:idx val="1"/>
          <c:order val="1"/>
          <c:tx>
            <c:strRef>
              <c:f>'Kinetics AEA on Candida yeast'!$B$87</c:f>
              <c:strCache>
                <c:ptCount val="1"/>
                <c:pt idx="0">
                  <c:v>10 ug/ml AEA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AEA on Candida yeast'!$C$87:$DS$87</c:f>
              <c:numCache>
                <c:formatCode>General</c:formatCode>
                <c:ptCount val="121"/>
                <c:pt idx="0">
                  <c:v>1</c:v>
                </c:pt>
                <c:pt idx="1">
                  <c:v>1.0183908163115221</c:v>
                </c:pt>
                <c:pt idx="2">
                  <c:v>1.0304597293011364</c:v>
                </c:pt>
                <c:pt idx="3">
                  <c:v>1.0399424986451398</c:v>
                </c:pt>
                <c:pt idx="4">
                  <c:v>1.0522988798715691</c:v>
                </c:pt>
                <c:pt idx="5">
                  <c:v>1.0589080801525759</c:v>
                </c:pt>
                <c:pt idx="6">
                  <c:v>1.070402270765705</c:v>
                </c:pt>
                <c:pt idx="7">
                  <c:v>1.0718390767069179</c:v>
                </c:pt>
                <c:pt idx="8">
                  <c:v>1.0790229565449809</c:v>
                </c:pt>
                <c:pt idx="9">
                  <c:v>1.0847701374904033</c:v>
                </c:pt>
                <c:pt idx="10">
                  <c:v>1.0879310035124994</c:v>
                </c:pt>
                <c:pt idx="11">
                  <c:v>1.0954023087679483</c:v>
                </c:pt>
                <c:pt idx="12">
                  <c:v>1.1005747031077422</c:v>
                </c:pt>
                <c:pt idx="13">
                  <c:v>1.104885120931381</c:v>
                </c:pt>
                <c:pt idx="14">
                  <c:v>1.1126436589167854</c:v>
                </c:pt>
                <c:pt idx="15">
                  <c:v>1.1155172493894967</c:v>
                </c:pt>
                <c:pt idx="16">
                  <c:v>1.1204023253604771</c:v>
                </c:pt>
                <c:pt idx="17">
                  <c:v>1.1238505311611009</c:v>
                </c:pt>
                <c:pt idx="18">
                  <c:v>1.1298851161141952</c:v>
                </c:pt>
                <c:pt idx="19">
                  <c:v>1.1382184407052285</c:v>
                </c:pt>
                <c:pt idx="20">
                  <c:v>1.141091966948796</c:v>
                </c:pt>
                <c:pt idx="21">
                  <c:v>1.1479885284180456</c:v>
                </c:pt>
                <c:pt idx="22">
                  <c:v>1.1545976858796232</c:v>
                </c:pt>
                <c:pt idx="23">
                  <c:v>1.1617816085371153</c:v>
                </c:pt>
                <c:pt idx="24">
                  <c:v>1.1701148903087195</c:v>
                </c:pt>
                <c:pt idx="25">
                  <c:v>1.1770114731876833</c:v>
                </c:pt>
                <c:pt idx="26">
                  <c:v>1.1859195415649162</c:v>
                </c:pt>
                <c:pt idx="27">
                  <c:v>1.1910919573144245</c:v>
                </c:pt>
                <c:pt idx="28">
                  <c:v>1.2028735733449398</c:v>
                </c:pt>
                <c:pt idx="29">
                  <c:v>1.2114942591242157</c:v>
                </c:pt>
                <c:pt idx="30">
                  <c:v>1.2204022846820195</c:v>
                </c:pt>
                <c:pt idx="31">
                  <c:v>1.231896539524292</c:v>
                </c:pt>
                <c:pt idx="32">
                  <c:v>1.2405171824841388</c:v>
                </c:pt>
                <c:pt idx="33">
                  <c:v>1.2522988627437976</c:v>
                </c:pt>
                <c:pt idx="34">
                  <c:v>1.2658046030843391</c:v>
                </c:pt>
                <c:pt idx="35">
                  <c:v>1.2758620733951136</c:v>
                </c:pt>
                <c:pt idx="36">
                  <c:v>1.289367813735655</c:v>
                </c:pt>
                <c:pt idx="37">
                  <c:v>1.2982758607031735</c:v>
                </c:pt>
                <c:pt idx="38">
                  <c:v>1.3143678303281838</c:v>
                </c:pt>
                <c:pt idx="39">
                  <c:v>1.3227011335095025</c:v>
                </c:pt>
                <c:pt idx="40">
                  <c:v>1.3350574719165029</c:v>
                </c:pt>
                <c:pt idx="41">
                  <c:v>1.354022967785081</c:v>
                </c:pt>
                <c:pt idx="42">
                  <c:v>1.363793098317327</c:v>
                </c:pt>
                <c:pt idx="43">
                  <c:v>1.380172471950009</c:v>
                </c:pt>
                <c:pt idx="44">
                  <c:v>1.3965517385341184</c:v>
                </c:pt>
                <c:pt idx="45">
                  <c:v>1.4135057274947129</c:v>
                </c:pt>
                <c:pt idx="46">
                  <c:v>1.4301724194962087</c:v>
                </c:pt>
                <c:pt idx="47">
                  <c:v>1.4428161190914515</c:v>
                </c:pt>
                <c:pt idx="48">
                  <c:v>1.4649425238015545</c:v>
                </c:pt>
                <c:pt idx="49">
                  <c:v>1.4778735631753253</c:v>
                </c:pt>
                <c:pt idx="50">
                  <c:v>1.5034482807346248</c:v>
                </c:pt>
                <c:pt idx="51">
                  <c:v>1.5169540424848809</c:v>
                </c:pt>
                <c:pt idx="52">
                  <c:v>1.544827649550121</c:v>
                </c:pt>
                <c:pt idx="53">
                  <c:v>1.5574712206870769</c:v>
                </c:pt>
                <c:pt idx="54">
                  <c:v>1.5836207034422904</c:v>
                </c:pt>
                <c:pt idx="55">
                  <c:v>1.6022988595323406</c:v>
                </c:pt>
                <c:pt idx="56">
                  <c:v>1.6261494099621843</c:v>
                </c:pt>
                <c:pt idx="57">
                  <c:v>1.6528736150938832</c:v>
                </c:pt>
                <c:pt idx="58">
                  <c:v>1.6724138119292318</c:v>
                </c:pt>
                <c:pt idx="59">
                  <c:v>1.7034482850165678</c:v>
                </c:pt>
                <c:pt idx="60">
                  <c:v>1.7310345523032797</c:v>
                </c:pt>
                <c:pt idx="61">
                  <c:v>1.7589080951393763</c:v>
                </c:pt>
                <c:pt idx="62">
                  <c:v>1.7879311041381576</c:v>
                </c:pt>
                <c:pt idx="63">
                  <c:v>1.8163793051215957</c:v>
                </c:pt>
                <c:pt idx="64">
                  <c:v>1.8511494094269416</c:v>
                </c:pt>
                <c:pt idx="65">
                  <c:v>1.8821838611045629</c:v>
                </c:pt>
                <c:pt idx="66">
                  <c:v>1.9135057167898559</c:v>
                </c:pt>
                <c:pt idx="67">
                  <c:v>1.943965488910421</c:v>
                </c:pt>
                <c:pt idx="68">
                  <c:v>1.9750000262269005</c:v>
                </c:pt>
                <c:pt idx="69">
                  <c:v>2.008045963402791</c:v>
                </c:pt>
                <c:pt idx="70">
                  <c:v>2.0459770621885194</c:v>
                </c:pt>
                <c:pt idx="71">
                  <c:v>2.075287325326971</c:v>
                </c:pt>
                <c:pt idx="72">
                  <c:v>2.1158046105777393</c:v>
                </c:pt>
                <c:pt idx="73">
                  <c:v>2.1580459987288201</c:v>
                </c:pt>
                <c:pt idx="74">
                  <c:v>2.1836206948784049</c:v>
                </c:pt>
                <c:pt idx="75">
                  <c:v>2.2252874462918579</c:v>
                </c:pt>
                <c:pt idx="76">
                  <c:v>2.2589080844345188</c:v>
                </c:pt>
                <c:pt idx="77">
                  <c:v>2.2945402080754489</c:v>
                </c:pt>
                <c:pt idx="78">
                  <c:v>2.3344828779983051</c:v>
                </c:pt>
                <c:pt idx="79">
                  <c:v>2.3761494367243272</c:v>
                </c:pt>
                <c:pt idx="80">
                  <c:v>2.4080459933763914</c:v>
                </c:pt>
                <c:pt idx="81">
                  <c:v>2.4502873815274717</c:v>
                </c:pt>
                <c:pt idx="82">
                  <c:v>2.4890804140099263</c:v>
                </c:pt>
                <c:pt idx="83">
                  <c:v>2.5215517358579045</c:v>
                </c:pt>
                <c:pt idx="84">
                  <c:v>2.5566092655806361</c:v>
                </c:pt>
                <c:pt idx="85">
                  <c:v>2.593678173753065</c:v>
                </c:pt>
                <c:pt idx="86">
                  <c:v>2.6313219113505513</c:v>
                </c:pt>
                <c:pt idx="87">
                  <c:v>2.6718390895527464</c:v>
                </c:pt>
                <c:pt idx="88">
                  <c:v>2.7074711917839624</c:v>
                </c:pt>
                <c:pt idx="89">
                  <c:v>2.7405172788278542</c:v>
                </c:pt>
                <c:pt idx="90">
                  <c:v>2.7718391773325761</c:v>
                </c:pt>
                <c:pt idx="91">
                  <c:v>2.808333341718805</c:v>
                </c:pt>
                <c:pt idx="92">
                  <c:v>2.8410920247550253</c:v>
                </c:pt>
                <c:pt idx="93">
                  <c:v>2.8801724398354374</c:v>
                </c:pt>
                <c:pt idx="94">
                  <c:v>2.9112069985616316</c:v>
                </c:pt>
                <c:pt idx="95">
                  <c:v>2.9451149550731057</c:v>
                </c:pt>
                <c:pt idx="96">
                  <c:v>2.9859195158732592</c:v>
                </c:pt>
                <c:pt idx="97">
                  <c:v>3.0158046298464827</c:v>
                </c:pt>
                <c:pt idx="98">
                  <c:v>3.0408046250292964</c:v>
                </c:pt>
                <c:pt idx="99">
                  <c:v>3.0864943046198592</c:v>
                </c:pt>
                <c:pt idx="100">
                  <c:v>3.1037356333589816</c:v>
                </c:pt>
                <c:pt idx="101">
                  <c:v>3.135632297059618</c:v>
                </c:pt>
                <c:pt idx="102">
                  <c:v>3.1790230443248104</c:v>
                </c:pt>
                <c:pt idx="103">
                  <c:v>3.1962644158833622</c:v>
                </c:pt>
                <c:pt idx="104">
                  <c:v>3.2313219027866653</c:v>
                </c:pt>
                <c:pt idx="105">
                  <c:v>3.2655172418960969</c:v>
                </c:pt>
                <c:pt idx="106">
                  <c:v>3.288218326163256</c:v>
                </c:pt>
                <c:pt idx="107">
                  <c:v>3.3232758772957025</c:v>
                </c:pt>
                <c:pt idx="108">
                  <c:v>3.3465517267587757</c:v>
                </c:pt>
                <c:pt idx="109">
                  <c:v>3.3678161549527235</c:v>
                </c:pt>
                <c:pt idx="110">
                  <c:v>3.3928160859063943</c:v>
                </c:pt>
                <c:pt idx="111">
                  <c:v>3.4278735513999825</c:v>
                </c:pt>
                <c:pt idx="112">
                  <c:v>3.4591954713144193</c:v>
                </c:pt>
                <c:pt idx="113">
                  <c:v>3.4770115652494562</c:v>
                </c:pt>
                <c:pt idx="114">
                  <c:v>3.4988506515907449</c:v>
                </c:pt>
                <c:pt idx="115">
                  <c:v>3.5247126875188584</c:v>
                </c:pt>
                <c:pt idx="116">
                  <c:v>3.5341953712240035</c:v>
                </c:pt>
                <c:pt idx="117">
                  <c:v>3.5609195977654169</c:v>
                </c:pt>
                <c:pt idx="118">
                  <c:v>3.5833333208443334</c:v>
                </c:pt>
                <c:pt idx="119">
                  <c:v>3.6060344693406363</c:v>
                </c:pt>
                <c:pt idx="120">
                  <c:v>3.6224138001538893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190-49DB-BD40-3EA599592D30}"/>
            </c:ext>
          </c:extLst>
        </c:ser>
        <c:ser>
          <c:idx val="2"/>
          <c:order val="2"/>
          <c:tx>
            <c:strRef>
              <c:f>'Kinetics AEA on Candida yeast'!$B$88</c:f>
              <c:strCache>
                <c:ptCount val="1"/>
                <c:pt idx="0">
                  <c:v>50 ug/ml AEA</c:v>
                </c:pt>
              </c:strCache>
            </c:strRef>
          </c:tx>
          <c:spPr>
            <a:ln w="19050" cap="rnd">
              <a:solidFill>
                <a:srgbClr val="FF66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6600"/>
              </a:solidFill>
              <a:ln w="9525">
                <a:solidFill>
                  <a:srgbClr val="FF6600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AEA on Candida yeast'!$C$88:$DS$88</c:f>
              <c:numCache>
                <c:formatCode>General</c:formatCode>
                <c:ptCount val="121"/>
                <c:pt idx="0">
                  <c:v>1</c:v>
                </c:pt>
                <c:pt idx="1">
                  <c:v>1.0169161440275294</c:v>
                </c:pt>
                <c:pt idx="2">
                  <c:v>1.0285635128093991</c:v>
                </c:pt>
                <c:pt idx="3">
                  <c:v>1.0427065574239951</c:v>
                </c:pt>
                <c:pt idx="4">
                  <c:v>1.0579589864351089</c:v>
                </c:pt>
                <c:pt idx="5">
                  <c:v>1.0621186872085602</c:v>
                </c:pt>
                <c:pt idx="6">
                  <c:v>1.0721020310497049</c:v>
                </c:pt>
                <c:pt idx="7">
                  <c:v>1.0748751304626383</c:v>
                </c:pt>
                <c:pt idx="8">
                  <c:v>1.0732112501532576</c:v>
                </c:pt>
                <c:pt idx="9">
                  <c:v>1.0843039164060584</c:v>
                </c:pt>
                <c:pt idx="10">
                  <c:v>1.0848585362886449</c:v>
                </c:pt>
                <c:pt idx="11">
                  <c:v>1.0931779998204092</c:v>
                </c:pt>
                <c:pt idx="12">
                  <c:v>1.0987243846008612</c:v>
                </c:pt>
                <c:pt idx="13">
                  <c:v>1.1039933871243477</c:v>
                </c:pt>
                <c:pt idx="14">
                  <c:v>1.1117581068038016</c:v>
                </c:pt>
                <c:pt idx="15">
                  <c:v>1.1156405699516316</c:v>
                </c:pt>
                <c:pt idx="16">
                  <c:v>1.1214642336809457</c:v>
                </c:pt>
                <c:pt idx="17">
                  <c:v>1.1278424346463642</c:v>
                </c:pt>
                <c:pt idx="18">
                  <c:v>1.1367165180607153</c:v>
                </c:pt>
                <c:pt idx="19">
                  <c:v>1.1453133431878244</c:v>
                </c:pt>
                <c:pt idx="20">
                  <c:v>1.1511369862555181</c:v>
                </c:pt>
                <c:pt idx="21">
                  <c:v>1.1580697864419025</c:v>
                </c:pt>
                <c:pt idx="22">
                  <c:v>1.1663892499736668</c:v>
                </c:pt>
                <c:pt idx="23">
                  <c:v>1.1763726557996734</c:v>
                </c:pt>
                <c:pt idx="24">
                  <c:v>1.1849694396035415</c:v>
                </c:pt>
                <c:pt idx="25">
                  <c:v>1.1960620438714804</c:v>
                </c:pt>
                <c:pt idx="26">
                  <c:v>1.2066000489184532</c:v>
                </c:pt>
                <c:pt idx="27">
                  <c:v>1.2143649338908722</c:v>
                </c:pt>
                <c:pt idx="28">
                  <c:v>1.2237936578494304</c:v>
                </c:pt>
                <c:pt idx="29">
                  <c:v>1.2346089211836448</c:v>
                </c:pt>
                <c:pt idx="30">
                  <c:v>1.2420964445607188</c:v>
                </c:pt>
                <c:pt idx="31">
                  <c:v>1.2490293893784477</c:v>
                </c:pt>
                <c:pt idx="32">
                  <c:v>1.2626178760953191</c:v>
                </c:pt>
                <c:pt idx="33">
                  <c:v>1.2742650795842239</c:v>
                </c:pt>
                <c:pt idx="34">
                  <c:v>1.2861896240068527</c:v>
                </c:pt>
                <c:pt idx="35">
                  <c:v>1.2967276910386876</c:v>
                </c:pt>
                <c:pt idx="36">
                  <c:v>1.3122573163521811</c:v>
                </c:pt>
                <c:pt idx="37">
                  <c:v>1.31919026116991</c:v>
                </c:pt>
                <c:pt idx="38">
                  <c:v>1.336106405197439</c:v>
                </c:pt>
                <c:pt idx="39">
                  <c:v>1.3455351704792384</c:v>
                </c:pt>
                <c:pt idx="40">
                  <c:v>1.3596782770786966</c:v>
                </c:pt>
                <c:pt idx="41">
                  <c:v>1.3804769669005383</c:v>
                </c:pt>
                <c:pt idx="42">
                  <c:v>1.3865778682554737</c:v>
                </c:pt>
                <c:pt idx="43">
                  <c:v>1.4048807582748655</c:v>
                </c:pt>
                <c:pt idx="44">
                  <c:v>1.4181919247196333</c:v>
                </c:pt>
                <c:pt idx="45">
                  <c:v>1.4373266722472329</c:v>
                </c:pt>
                <c:pt idx="46">
                  <c:v>1.4509150763176215</c:v>
                </c:pt>
                <c:pt idx="47">
                  <c:v>1.4667220632264601</c:v>
                </c:pt>
                <c:pt idx="48">
                  <c:v>1.4850249945690932</c:v>
                </c:pt>
                <c:pt idx="49">
                  <c:v>1.4988906775883444</c:v>
                </c:pt>
                <c:pt idx="50">
                  <c:v>1.5230171280289473</c:v>
                </c:pt>
                <c:pt idx="51">
                  <c:v>1.5341097736201272</c:v>
                </c:pt>
                <c:pt idx="52">
                  <c:v>1.5607319412166978</c:v>
                </c:pt>
                <c:pt idx="53">
                  <c:v>1.5745978101905345</c:v>
                </c:pt>
                <c:pt idx="54">
                  <c:v>1.5904049004074763</c:v>
                </c:pt>
                <c:pt idx="55">
                  <c:v>1.6031612816766923</c:v>
                </c:pt>
                <c:pt idx="56">
                  <c:v>1.6250692112637075</c:v>
                </c:pt>
                <c:pt idx="57">
                  <c:v>1.6491958269972753</c:v>
                </c:pt>
                <c:pt idx="58">
                  <c:v>1.6674985310620813</c:v>
                </c:pt>
                <c:pt idx="59">
                  <c:v>1.6957847029377562</c:v>
                </c:pt>
                <c:pt idx="60">
                  <c:v>1.7221298188632912</c:v>
                </c:pt>
                <c:pt idx="61">
                  <c:v>1.7504159287541039</c:v>
                </c:pt>
                <c:pt idx="62">
                  <c:v>1.7734331394295335</c:v>
                </c:pt>
                <c:pt idx="63">
                  <c:v>1.8000554103342072</c:v>
                </c:pt>
                <c:pt idx="64">
                  <c:v>1.8325012623217127</c:v>
                </c:pt>
                <c:pt idx="65">
                  <c:v>1.8632834819392849</c:v>
                </c:pt>
                <c:pt idx="66">
                  <c:v>1.8907376516754077</c:v>
                </c:pt>
                <c:pt idx="67">
                  <c:v>1.9193011024999445</c:v>
                </c:pt>
                <c:pt idx="68">
                  <c:v>1.9492510720385172</c:v>
                </c:pt>
                <c:pt idx="69">
                  <c:v>1.9786465663258481</c:v>
                </c:pt>
                <c:pt idx="70">
                  <c:v>2.0116472034889048</c:v>
                </c:pt>
                <c:pt idx="71">
                  <c:v>2.0418744932995812</c:v>
                </c:pt>
                <c:pt idx="72">
                  <c:v>2.077925653455778</c:v>
                </c:pt>
                <c:pt idx="73">
                  <c:v>2.1084303461850409</c:v>
                </c:pt>
                <c:pt idx="74">
                  <c:v>2.1361620221478526</c:v>
                </c:pt>
                <c:pt idx="75">
                  <c:v>2.1752634573577416</c:v>
                </c:pt>
                <c:pt idx="76">
                  <c:v>2.2054908504765209</c:v>
                </c:pt>
                <c:pt idx="77">
                  <c:v>2.2359954812209217</c:v>
                </c:pt>
                <c:pt idx="78">
                  <c:v>2.2787021212913996</c:v>
                </c:pt>
                <c:pt idx="79">
                  <c:v>2.3119799340952154</c:v>
                </c:pt>
                <c:pt idx="80">
                  <c:v>2.3419301309116149</c:v>
                </c:pt>
                <c:pt idx="81">
                  <c:v>2.3793676858121238</c:v>
                </c:pt>
                <c:pt idx="82">
                  <c:v>2.4084858185041096</c:v>
                </c:pt>
                <c:pt idx="83">
                  <c:v>2.4434275736021682</c:v>
                </c:pt>
                <c:pt idx="84">
                  <c:v>2.4753188470303282</c:v>
                </c:pt>
                <c:pt idx="85">
                  <c:v>2.5074874820538331</c:v>
                </c:pt>
                <c:pt idx="86">
                  <c:v>2.5440930761380307</c:v>
                </c:pt>
                <c:pt idx="87">
                  <c:v>2.5712700082485327</c:v>
                </c:pt>
                <c:pt idx="88">
                  <c:v>2.6028840440510712</c:v>
                </c:pt>
                <c:pt idx="89">
                  <c:v>2.6386576773189581</c:v>
                </c:pt>
                <c:pt idx="90">
                  <c:v>2.6669438905178744</c:v>
                </c:pt>
                <c:pt idx="91">
                  <c:v>2.7024402035136577</c:v>
                </c:pt>
                <c:pt idx="92">
                  <c:v>2.7282307202182268</c:v>
                </c:pt>
                <c:pt idx="93">
                  <c:v>2.7634497749267681</c:v>
                </c:pt>
                <c:pt idx="94">
                  <c:v>2.7953410276933073</c:v>
                </c:pt>
                <c:pt idx="95">
                  <c:v>2.8286188818203652</c:v>
                </c:pt>
                <c:pt idx="96">
                  <c:v>2.8532998901586928</c:v>
                </c:pt>
                <c:pt idx="97">
                  <c:v>2.8779810431283646</c:v>
                </c:pt>
                <c:pt idx="98">
                  <c:v>2.9073765787389365</c:v>
                </c:pt>
                <c:pt idx="99">
                  <c:v>2.9378812921298194</c:v>
                </c:pt>
                <c:pt idx="100">
                  <c:v>2.97004978252198</c:v>
                </c:pt>
                <c:pt idx="101">
                  <c:v>2.9975040349045847</c:v>
                </c:pt>
                <c:pt idx="102">
                  <c:v>3.0299499075537111</c:v>
                </c:pt>
                <c:pt idx="103">
                  <c:v>3.052689963250002</c:v>
                </c:pt>
                <c:pt idx="104">
                  <c:v>3.0798668333756418</c:v>
                </c:pt>
                <c:pt idx="105">
                  <c:v>3.1125900262968713</c:v>
                </c:pt>
                <c:pt idx="106">
                  <c:v>3.1394896587968897</c:v>
                </c:pt>
                <c:pt idx="107">
                  <c:v>3.1591790262070756</c:v>
                </c:pt>
                <c:pt idx="108">
                  <c:v>3.1955074239888939</c:v>
                </c:pt>
                <c:pt idx="109">
                  <c:v>3.2163060724874941</c:v>
                </c:pt>
                <c:pt idx="110">
                  <c:v>3.2396005414501658</c:v>
                </c:pt>
                <c:pt idx="111">
                  <c:v>3.2651135932512867</c:v>
                </c:pt>
                <c:pt idx="112">
                  <c:v>3.2922905047001678</c:v>
                </c:pt>
                <c:pt idx="113">
                  <c:v>3.3189127962664617</c:v>
                </c:pt>
                <c:pt idx="114">
                  <c:v>3.3386023083079928</c:v>
                </c:pt>
                <c:pt idx="115">
                  <c:v>3.3638378745440449</c:v>
                </c:pt>
                <c:pt idx="116">
                  <c:v>3.3824180848355403</c:v>
                </c:pt>
                <c:pt idx="117">
                  <c:v>3.4034940329446237</c:v>
                </c:pt>
                <c:pt idx="118">
                  <c:v>3.4328895892168165</c:v>
                </c:pt>
                <c:pt idx="119">
                  <c:v>3.4503604770966558</c:v>
                </c:pt>
                <c:pt idx="120">
                  <c:v>3.4728230059046368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190-49DB-BD40-3EA599592D30}"/>
            </c:ext>
          </c:extLst>
        </c:ser>
        <c:ser>
          <c:idx val="3"/>
          <c:order val="3"/>
          <c:tx>
            <c:strRef>
              <c:f>'Kinetics AEA on Candida yeast'!$B$89</c:f>
              <c:strCache>
                <c:ptCount val="1"/>
                <c:pt idx="0">
                  <c:v>125 ug/ml AEA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AEA on Candida yeast'!$C$89:$DS$89</c:f>
              <c:numCache>
                <c:formatCode>General</c:formatCode>
                <c:ptCount val="121"/>
                <c:pt idx="0">
                  <c:v>1</c:v>
                </c:pt>
                <c:pt idx="1">
                  <c:v>1.0218342077395188</c:v>
                </c:pt>
                <c:pt idx="2">
                  <c:v>1.0406659981478472</c:v>
                </c:pt>
                <c:pt idx="3">
                  <c:v>1.0627729532691192</c:v>
                </c:pt>
                <c:pt idx="4">
                  <c:v>1.0747815855315901</c:v>
                </c:pt>
                <c:pt idx="5">
                  <c:v>1.0611353709126476</c:v>
                </c:pt>
                <c:pt idx="6">
                  <c:v>1.0466704464536885</c:v>
                </c:pt>
                <c:pt idx="7">
                  <c:v>1.0529474997993995</c:v>
                </c:pt>
                <c:pt idx="8">
                  <c:v>1.0548581752250539</c:v>
                </c:pt>
                <c:pt idx="9">
                  <c:v>1.0679585290585059</c:v>
                </c:pt>
                <c:pt idx="10">
                  <c:v>1.0747816872043634</c:v>
                </c:pt>
                <c:pt idx="11">
                  <c:v>1.0878821630451434</c:v>
                </c:pt>
                <c:pt idx="12">
                  <c:v>1.087609130979625</c:v>
                </c:pt>
                <c:pt idx="13">
                  <c:v>1.0996179869221971</c:v>
                </c:pt>
                <c:pt idx="14">
                  <c:v>1.1050764321006648</c:v>
                </c:pt>
                <c:pt idx="15">
                  <c:v>1.1102619672209417</c:v>
                </c:pt>
                <c:pt idx="16">
                  <c:v>1.1110808600719511</c:v>
                </c:pt>
                <c:pt idx="17">
                  <c:v>1.1151748159631298</c:v>
                </c:pt>
                <c:pt idx="18">
                  <c:v>1.1187227890614901</c:v>
                </c:pt>
                <c:pt idx="19">
                  <c:v>1.1353712786697394</c:v>
                </c:pt>
                <c:pt idx="20">
                  <c:v>1.134825417884249</c:v>
                </c:pt>
                <c:pt idx="21">
                  <c:v>1.1391921821608448</c:v>
                </c:pt>
                <c:pt idx="22">
                  <c:v>1.1457423692448483</c:v>
                </c:pt>
                <c:pt idx="23">
                  <c:v>1.1563864512163662</c:v>
                </c:pt>
                <c:pt idx="24">
                  <c:v>1.1612991372821166</c:v>
                </c:pt>
                <c:pt idx="25">
                  <c:v>1.167849263362456</c:v>
                </c:pt>
                <c:pt idx="26">
                  <c:v>1.1730349814937253</c:v>
                </c:pt>
                <c:pt idx="27">
                  <c:v>1.1757642854211776</c:v>
                </c:pt>
                <c:pt idx="28">
                  <c:v>1.1850437967671881</c:v>
                </c:pt>
                <c:pt idx="29">
                  <c:v>1.1948689858876971</c:v>
                </c:pt>
                <c:pt idx="30">
                  <c:v>1.2011462629135099</c:v>
                </c:pt>
                <c:pt idx="31">
                  <c:v>1.2186135030308858</c:v>
                </c:pt>
                <c:pt idx="32">
                  <c:v>1.2224345691984284</c:v>
                </c:pt>
                <c:pt idx="33">
                  <c:v>1.2257096119040434</c:v>
                </c:pt>
                <c:pt idx="34">
                  <c:v>1.2434497417450554</c:v>
                </c:pt>
                <c:pt idx="35">
                  <c:v>1.2519104822473848</c:v>
                </c:pt>
                <c:pt idx="36">
                  <c:v>1.2620087237679669</c:v>
                </c:pt>
                <c:pt idx="37">
                  <c:v>1.2674673112883172</c:v>
                </c:pt>
                <c:pt idx="38">
                  <c:v>1.2800219263436068</c:v>
                </c:pt>
                <c:pt idx="39">
                  <c:v>1.2901200255223062</c:v>
                </c:pt>
                <c:pt idx="40">
                  <c:v>1.2966703752827469</c:v>
                </c:pt>
                <c:pt idx="41">
                  <c:v>1.3073144979233742</c:v>
                </c:pt>
                <c:pt idx="42">
                  <c:v>1.3176856291675922</c:v>
                </c:pt>
                <c:pt idx="43">
                  <c:v>1.3356987504050135</c:v>
                </c:pt>
                <c:pt idx="44">
                  <c:v>1.3408844278671732</c:v>
                </c:pt>
                <c:pt idx="45">
                  <c:v>1.355349392995242</c:v>
                </c:pt>
                <c:pt idx="46">
                  <c:v>1.3698143784578656</c:v>
                </c:pt>
                <c:pt idx="47">
                  <c:v>1.3777293395129231</c:v>
                </c:pt>
                <c:pt idx="48">
                  <c:v>1.3927402670992557</c:v>
                </c:pt>
                <c:pt idx="49">
                  <c:v>1.3998362946341951</c:v>
                </c:pt>
                <c:pt idx="50">
                  <c:v>1.4208516095227044</c:v>
                </c:pt>
                <c:pt idx="51">
                  <c:v>1.4306769003159867</c:v>
                </c:pt>
                <c:pt idx="52">
                  <c:v>1.4486899402151892</c:v>
                </c:pt>
                <c:pt idx="53">
                  <c:v>1.4549672782446659</c:v>
                </c:pt>
                <c:pt idx="54">
                  <c:v>1.4675218322962913</c:v>
                </c:pt>
                <c:pt idx="55">
                  <c:v>1.4849890724136674</c:v>
                </c:pt>
                <c:pt idx="56">
                  <c:v>1.4912664307776986</c:v>
                </c:pt>
                <c:pt idx="57">
                  <c:v>1.5131005368444439</c:v>
                </c:pt>
                <c:pt idx="58">
                  <c:v>1.5278385137034767</c:v>
                </c:pt>
                <c:pt idx="59">
                  <c:v>1.5477620256827866</c:v>
                </c:pt>
                <c:pt idx="60">
                  <c:v>1.5693232216913413</c:v>
                </c:pt>
                <c:pt idx="61">
                  <c:v>1.5878821020414793</c:v>
                </c:pt>
                <c:pt idx="62">
                  <c:v>1.6058951826097914</c:v>
                </c:pt>
                <c:pt idx="63">
                  <c:v>1.6211791015925334</c:v>
                </c:pt>
                <c:pt idx="64">
                  <c:v>1.651200916096089</c:v>
                </c:pt>
                <c:pt idx="65">
                  <c:v>1.6675764549770389</c:v>
                </c:pt>
                <c:pt idx="66">
                  <c:v>1.6866812571163314</c:v>
                </c:pt>
                <c:pt idx="67">
                  <c:v>1.7096070847540581</c:v>
                </c:pt>
                <c:pt idx="68">
                  <c:v>1.7368996359992708</c:v>
                </c:pt>
                <c:pt idx="69">
                  <c:v>1.7527292327565114</c:v>
                </c:pt>
                <c:pt idx="70">
                  <c:v>1.7811136479145875</c:v>
                </c:pt>
                <c:pt idx="71">
                  <c:v>1.7953057436535753</c:v>
                </c:pt>
                <c:pt idx="72">
                  <c:v>1.824781758375305</c:v>
                </c:pt>
                <c:pt idx="73">
                  <c:v>1.8512554371040633</c:v>
                </c:pt>
                <c:pt idx="74">
                  <c:v>1.8703603002470199</c:v>
                </c:pt>
                <c:pt idx="75">
                  <c:v>1.902292566496129</c:v>
                </c:pt>
                <c:pt idx="76">
                  <c:v>1.9260371649775363</c:v>
                </c:pt>
                <c:pt idx="77">
                  <c:v>1.9475982389787629</c:v>
                </c:pt>
                <c:pt idx="78">
                  <c:v>1.978438824326</c:v>
                </c:pt>
                <c:pt idx="79">
                  <c:v>2.0068233004877403</c:v>
                </c:pt>
                <c:pt idx="80">
                  <c:v>2.0283844558271857</c:v>
                </c:pt>
                <c:pt idx="81">
                  <c:v>2.0594978902289496</c:v>
                </c:pt>
                <c:pt idx="82">
                  <c:v>2.0813319556265855</c:v>
                </c:pt>
                <c:pt idx="83">
                  <c:v>2.107532886973591</c:v>
                </c:pt>
                <c:pt idx="84">
                  <c:v>2.1337336963132678</c:v>
                </c:pt>
                <c:pt idx="85">
                  <c:v>2.1656660845697049</c:v>
                </c:pt>
                <c:pt idx="86">
                  <c:v>2.1899564218292746</c:v>
                </c:pt>
                <c:pt idx="87">
                  <c:v>2.2126091563978183</c:v>
                </c:pt>
                <c:pt idx="88">
                  <c:v>2.2382642676284421</c:v>
                </c:pt>
                <c:pt idx="89">
                  <c:v>2.2609171038697591</c:v>
                </c:pt>
                <c:pt idx="90">
                  <c:v>2.2923035296679326</c:v>
                </c:pt>
                <c:pt idx="91">
                  <c:v>2.319323130185845</c:v>
                </c:pt>
                <c:pt idx="92">
                  <c:v>2.3466158644420503</c:v>
                </c:pt>
                <c:pt idx="93">
                  <c:v>2.3711791524289199</c:v>
                </c:pt>
                <c:pt idx="94">
                  <c:v>2.3941048580593183</c:v>
                </c:pt>
                <c:pt idx="95">
                  <c:v>2.4173035347515706</c:v>
                </c:pt>
                <c:pt idx="96">
                  <c:v>2.4489629316115984</c:v>
                </c:pt>
                <c:pt idx="97">
                  <c:v>2.4612445756050336</c:v>
                </c:pt>
                <c:pt idx="98">
                  <c:v>2.4920852626250438</c:v>
                </c:pt>
                <c:pt idx="99">
                  <c:v>2.5221070567940451</c:v>
                </c:pt>
                <c:pt idx="100">
                  <c:v>2.5412118182642285</c:v>
                </c:pt>
                <c:pt idx="101">
                  <c:v>2.5679585900621698</c:v>
                </c:pt>
                <c:pt idx="102">
                  <c:v>2.6048035220424746</c:v>
                </c:pt>
                <c:pt idx="103">
                  <c:v>2.614901783897611</c:v>
                </c:pt>
                <c:pt idx="104">
                  <c:v>2.6397381446191086</c:v>
                </c:pt>
                <c:pt idx="105">
                  <c:v>2.6738538946792887</c:v>
                </c:pt>
                <c:pt idx="106">
                  <c:v>2.6913211347966648</c:v>
                </c:pt>
                <c:pt idx="107">
                  <c:v>2.7038756075100716</c:v>
                </c:pt>
                <c:pt idx="108">
                  <c:v>2.7412663596067572</c:v>
                </c:pt>
                <c:pt idx="109">
                  <c:v>2.7584608523423797</c:v>
                </c:pt>
                <c:pt idx="110">
                  <c:v>2.7797488739435332</c:v>
                </c:pt>
                <c:pt idx="111">
                  <c:v>2.8111355437563628</c:v>
                </c:pt>
                <c:pt idx="112">
                  <c:v>2.828602743204629</c:v>
                </c:pt>
                <c:pt idx="113">
                  <c:v>2.8523471993441536</c:v>
                </c:pt>
                <c:pt idx="114">
                  <c:v>2.8730896041744725</c:v>
                </c:pt>
                <c:pt idx="115">
                  <c:v>2.8979258632231968</c:v>
                </c:pt>
                <c:pt idx="116">
                  <c:v>2.9140284717114016</c:v>
                </c:pt>
                <c:pt idx="117">
                  <c:v>2.9339521667017028</c:v>
                </c:pt>
                <c:pt idx="118">
                  <c:v>2.9680677540854461</c:v>
                </c:pt>
                <c:pt idx="119">
                  <c:v>2.9874455272865932</c:v>
                </c:pt>
                <c:pt idx="120">
                  <c:v>3.0030022343201979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190-49DB-BD40-3EA599592D30}"/>
            </c:ext>
          </c:extLst>
        </c:ser>
        <c:ser>
          <c:idx val="4"/>
          <c:order val="4"/>
          <c:tx>
            <c:strRef>
              <c:f>'Kinetics AEA on Candida yeast'!$B$95</c:f>
              <c:strCache>
                <c:ptCount val="1"/>
                <c:pt idx="0">
                  <c:v>250 ug/ml AEA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AEA on Candida yeast'!$C$95:$DS$95</c:f>
              <c:numCache>
                <c:formatCode>General</c:formatCode>
                <c:ptCount val="121"/>
                <c:pt idx="0">
                  <c:v>1</c:v>
                </c:pt>
                <c:pt idx="1">
                  <c:v>1.0086027020683785</c:v>
                </c:pt>
                <c:pt idx="2">
                  <c:v>1.0188420081948355</c:v>
                </c:pt>
                <c:pt idx="3">
                  <c:v>1.0981537610714454</c:v>
                </c:pt>
                <c:pt idx="4">
                  <c:v>0.99742747377642915</c:v>
                </c:pt>
                <c:pt idx="5">
                  <c:v>1.0070170432505685</c:v>
                </c:pt>
                <c:pt idx="6">
                  <c:v>1.0372166945131749</c:v>
                </c:pt>
                <c:pt idx="7">
                  <c:v>1.0257273541431371</c:v>
                </c:pt>
                <c:pt idx="8">
                  <c:v>1.0374968677339134</c:v>
                </c:pt>
                <c:pt idx="9">
                  <c:v>1.0417069182089422</c:v>
                </c:pt>
                <c:pt idx="10">
                  <c:v>1.048083181137107</c:v>
                </c:pt>
                <c:pt idx="11">
                  <c:v>1.0596242759539241</c:v>
                </c:pt>
                <c:pt idx="12">
                  <c:v>1.0525114568077081</c:v>
                </c:pt>
                <c:pt idx="13">
                  <c:v>1.0545774642549113</c:v>
                </c:pt>
                <c:pt idx="14">
                  <c:v>1.0677100593620958</c:v>
                </c:pt>
                <c:pt idx="15">
                  <c:v>1.0614041898409161</c:v>
                </c:pt>
                <c:pt idx="16">
                  <c:v>1.0656274793520788</c:v>
                </c:pt>
                <c:pt idx="17">
                  <c:v>1.0674257857873799</c:v>
                </c:pt>
                <c:pt idx="18">
                  <c:v>1.0708087484017885</c:v>
                </c:pt>
                <c:pt idx="19">
                  <c:v>1.0790851810558415</c:v>
                </c:pt>
                <c:pt idx="20">
                  <c:v>1.075985522363317</c:v>
                </c:pt>
                <c:pt idx="21">
                  <c:v>1.086383281469977</c:v>
                </c:pt>
                <c:pt idx="22">
                  <c:v>1.0864895010744142</c:v>
                </c:pt>
                <c:pt idx="23">
                  <c:v>1.0933083326472737</c:v>
                </c:pt>
                <c:pt idx="24">
                  <c:v>1.0963240134632557</c:v>
                </c:pt>
                <c:pt idx="25">
                  <c:v>1.1036779911211385</c:v>
                </c:pt>
                <c:pt idx="26">
                  <c:v>1.0986861965375876</c:v>
                </c:pt>
                <c:pt idx="27">
                  <c:v>1.1068716148298681</c:v>
                </c:pt>
                <c:pt idx="28">
                  <c:v>1.105850014605618</c:v>
                </c:pt>
                <c:pt idx="29">
                  <c:v>1.1201949131480089</c:v>
                </c:pt>
                <c:pt idx="30">
                  <c:v>1.1180597789203435</c:v>
                </c:pt>
                <c:pt idx="31">
                  <c:v>1.125090664543211</c:v>
                </c:pt>
                <c:pt idx="32">
                  <c:v>1.1379047994558475</c:v>
                </c:pt>
                <c:pt idx="33">
                  <c:v>1.1399662803256891</c:v>
                </c:pt>
                <c:pt idx="34">
                  <c:v>1.1509464425401943</c:v>
                </c:pt>
                <c:pt idx="35">
                  <c:v>1.1601480956668697</c:v>
                </c:pt>
                <c:pt idx="36">
                  <c:v>1.1668067223871526</c:v>
                </c:pt>
                <c:pt idx="37">
                  <c:v>1.171093807982508</c:v>
                </c:pt>
                <c:pt idx="38">
                  <c:v>1.1848725598740559</c:v>
                </c:pt>
                <c:pt idx="39">
                  <c:v>1.1820238640964147</c:v>
                </c:pt>
                <c:pt idx="40">
                  <c:v>1.1884919665262508</c:v>
                </c:pt>
                <c:pt idx="41">
                  <c:v>1.2009916366200895</c:v>
                </c:pt>
                <c:pt idx="42">
                  <c:v>1.2139929144372232</c:v>
                </c:pt>
                <c:pt idx="43">
                  <c:v>1.2158853022099179</c:v>
                </c:pt>
                <c:pt idx="44">
                  <c:v>1.2283268239609515</c:v>
                </c:pt>
                <c:pt idx="45">
                  <c:v>1.2297666940627054</c:v>
                </c:pt>
                <c:pt idx="46">
                  <c:v>1.2414390045527477</c:v>
                </c:pt>
                <c:pt idx="47">
                  <c:v>1.2527634749955749</c:v>
                </c:pt>
                <c:pt idx="48">
                  <c:v>1.2538586724185223</c:v>
                </c:pt>
                <c:pt idx="49">
                  <c:v>1.2648078853826177</c:v>
                </c:pt>
                <c:pt idx="50">
                  <c:v>1.2805426317029187</c:v>
                </c:pt>
                <c:pt idx="51">
                  <c:v>1.2832411222840998</c:v>
                </c:pt>
                <c:pt idx="52">
                  <c:v>1.3053854283277515</c:v>
                </c:pt>
                <c:pt idx="53">
                  <c:v>1.3166244346573122</c:v>
                </c:pt>
                <c:pt idx="54">
                  <c:v>1.3319939293882772</c:v>
                </c:pt>
                <c:pt idx="55">
                  <c:v>1.3506100896263502</c:v>
                </c:pt>
                <c:pt idx="56">
                  <c:v>1.362443097736413</c:v>
                </c:pt>
                <c:pt idx="57">
                  <c:v>1.3891308973948688</c:v>
                </c:pt>
                <c:pt idx="58">
                  <c:v>1.4007900814612213</c:v>
                </c:pt>
                <c:pt idx="59">
                  <c:v>1.4133934241208519</c:v>
                </c:pt>
                <c:pt idx="60">
                  <c:v>1.4272414771948456</c:v>
                </c:pt>
                <c:pt idx="61">
                  <c:v>1.4453845175036895</c:v>
                </c:pt>
                <c:pt idx="62">
                  <c:v>1.4669053874615183</c:v>
                </c:pt>
                <c:pt idx="63">
                  <c:v>1.4888346045069647</c:v>
                </c:pt>
                <c:pt idx="64">
                  <c:v>1.5034997439493634</c:v>
                </c:pt>
                <c:pt idx="65">
                  <c:v>1.5263235192145264</c:v>
                </c:pt>
                <c:pt idx="66">
                  <c:v>1.5449409160906309</c:v>
                </c:pt>
                <c:pt idx="67">
                  <c:v>1.5677602180995176</c:v>
                </c:pt>
                <c:pt idx="68">
                  <c:v>1.5802383255545922</c:v>
                </c:pt>
                <c:pt idx="69">
                  <c:v>1.5982110935159897</c:v>
                </c:pt>
                <c:pt idx="70">
                  <c:v>1.6345101927971244</c:v>
                </c:pt>
                <c:pt idx="71">
                  <c:v>1.6446080490232622</c:v>
                </c:pt>
                <c:pt idx="72">
                  <c:v>1.6815719637806712</c:v>
                </c:pt>
                <c:pt idx="73">
                  <c:v>1.6895464356533343</c:v>
                </c:pt>
                <c:pt idx="74">
                  <c:v>1.718142402161541</c:v>
                </c:pt>
                <c:pt idx="75">
                  <c:v>1.7372139606844308</c:v>
                </c:pt>
                <c:pt idx="76">
                  <c:v>1.7631377027608781</c:v>
                </c:pt>
                <c:pt idx="77">
                  <c:v>1.7901793937594555</c:v>
                </c:pt>
                <c:pt idx="78">
                  <c:v>1.8121646629339812</c:v>
                </c:pt>
                <c:pt idx="79">
                  <c:v>1.8313157511343181</c:v>
                </c:pt>
                <c:pt idx="80">
                  <c:v>1.8533494011684253</c:v>
                </c:pt>
                <c:pt idx="81">
                  <c:v>1.8804034101044254</c:v>
                </c:pt>
                <c:pt idx="82">
                  <c:v>1.8942324714803525</c:v>
                </c:pt>
                <c:pt idx="83">
                  <c:v>1.9097171535239668</c:v>
                </c:pt>
                <c:pt idx="84">
                  <c:v>1.9404582504740402</c:v>
                </c:pt>
                <c:pt idx="85">
                  <c:v>1.9575479231937127</c:v>
                </c:pt>
                <c:pt idx="86">
                  <c:v>1.9716001154969964</c:v>
                </c:pt>
                <c:pt idx="87">
                  <c:v>1.9923043148205735</c:v>
                </c:pt>
                <c:pt idx="88">
                  <c:v>2.0066631456903457</c:v>
                </c:pt>
                <c:pt idx="89">
                  <c:v>2.0389632389642665</c:v>
                </c:pt>
                <c:pt idx="90">
                  <c:v>2.0527913851456097</c:v>
                </c:pt>
                <c:pt idx="91">
                  <c:v>2.0907555018227537</c:v>
                </c:pt>
                <c:pt idx="92">
                  <c:v>2.1015174985752934</c:v>
                </c:pt>
                <c:pt idx="93">
                  <c:v>2.1251283601281519</c:v>
                </c:pt>
                <c:pt idx="94">
                  <c:v>2.1503955637719097</c:v>
                </c:pt>
                <c:pt idx="95">
                  <c:v>2.1639746965283373</c:v>
                </c:pt>
                <c:pt idx="96">
                  <c:v>2.1930325707424747</c:v>
                </c:pt>
                <c:pt idx="97">
                  <c:v>2.2114156474458864</c:v>
                </c:pt>
                <c:pt idx="98">
                  <c:v>2.2264435018805719</c:v>
                </c:pt>
                <c:pt idx="99">
                  <c:v>2.2625295251227246</c:v>
                </c:pt>
                <c:pt idx="100">
                  <c:v>2.286460828440954</c:v>
                </c:pt>
                <c:pt idx="101">
                  <c:v>2.3067452313968095</c:v>
                </c:pt>
                <c:pt idx="102">
                  <c:v>2.328266085736292</c:v>
                </c:pt>
                <c:pt idx="103">
                  <c:v>2.3446795947040382</c:v>
                </c:pt>
                <c:pt idx="104">
                  <c:v>2.3690136973929894</c:v>
                </c:pt>
                <c:pt idx="105">
                  <c:v>2.4097275723068092</c:v>
                </c:pt>
                <c:pt idx="106">
                  <c:v>2.4073986381451209</c:v>
                </c:pt>
                <c:pt idx="107">
                  <c:v>2.4244109972279171</c:v>
                </c:pt>
                <c:pt idx="108">
                  <c:v>2.4582620789985623</c:v>
                </c:pt>
                <c:pt idx="109">
                  <c:v>2.4720307349150539</c:v>
                </c:pt>
                <c:pt idx="110">
                  <c:v>2.4861767759450077</c:v>
                </c:pt>
                <c:pt idx="111">
                  <c:v>2.5189766384158654</c:v>
                </c:pt>
                <c:pt idx="112">
                  <c:v>2.5119588316569064</c:v>
                </c:pt>
                <c:pt idx="113">
                  <c:v>2.5414585184729539</c:v>
                </c:pt>
                <c:pt idx="114">
                  <c:v>2.5984282670653212</c:v>
                </c:pt>
                <c:pt idx="115">
                  <c:v>2.5776820461043886</c:v>
                </c:pt>
                <c:pt idx="116">
                  <c:v>2.6236851820773022</c:v>
                </c:pt>
                <c:pt idx="117">
                  <c:v>2.6172315094429432</c:v>
                </c:pt>
                <c:pt idx="118">
                  <c:v>2.671896049328581</c:v>
                </c:pt>
                <c:pt idx="119">
                  <c:v>2.6532407656167099</c:v>
                </c:pt>
                <c:pt idx="120">
                  <c:v>2.6662334614621144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190-49DB-BD40-3EA599592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106656"/>
        <c:axId val="307112664"/>
      </c:scatterChart>
      <c:valAx>
        <c:axId val="305106656"/>
        <c:scaling>
          <c:orientation val="minMax"/>
          <c:max val="121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7112664"/>
        <c:crosses val="autoZero"/>
        <c:crossBetween val="midCat"/>
        <c:majorUnit val="180"/>
      </c:valAx>
      <c:valAx>
        <c:axId val="307112664"/>
        <c:scaling>
          <c:orientation val="minMax"/>
          <c:max val="4.0999999999999996"/>
          <c:min val="1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510665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2669811378982582"/>
          <c:y val="5.5461566361907501E-2"/>
          <c:w val="0.3615855678734109"/>
          <c:h val="0.386068623094165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976463936378526E-2"/>
          <c:y val="3.7213900170044022E-2"/>
          <c:w val="0.860044904025551"/>
          <c:h val="0.90192572578146601"/>
        </c:manualLayout>
      </c:layout>
      <c:scatterChart>
        <c:scatterStyle val="lineMarker"/>
        <c:varyColors val="0"/>
        <c:ser>
          <c:idx val="0"/>
          <c:order val="0"/>
          <c:tx>
            <c:strRef>
              <c:f>'Kinetics AraS and 2-AG'!$B$122</c:f>
              <c:strCache>
                <c:ptCount val="1"/>
                <c:pt idx="0">
                  <c:v>Control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2-AG'!$C$122:$DS$122</c:f>
              <c:numCache>
                <c:formatCode>General</c:formatCode>
                <c:ptCount val="121"/>
                <c:pt idx="0">
                  <c:v>1</c:v>
                </c:pt>
                <c:pt idx="1">
                  <c:v>1.0266747726454968</c:v>
                </c:pt>
                <c:pt idx="2">
                  <c:v>1.0406183796768937</c:v>
                </c:pt>
                <c:pt idx="3">
                  <c:v>1.0542588820000565</c:v>
                </c:pt>
                <c:pt idx="4">
                  <c:v>1.0618369288087643</c:v>
                </c:pt>
                <c:pt idx="5">
                  <c:v>1.0694149756174722</c:v>
                </c:pt>
                <c:pt idx="6">
                  <c:v>1.0760836857171172</c:v>
                </c:pt>
                <c:pt idx="7">
                  <c:v>1.0800242727677687</c:v>
                </c:pt>
                <c:pt idx="8">
                  <c:v>1.0854804736970336</c:v>
                </c:pt>
                <c:pt idx="9">
                  <c:v>1.089421038163324</c:v>
                </c:pt>
                <c:pt idx="10">
                  <c:v>1.0948772390925894</c:v>
                </c:pt>
                <c:pt idx="11">
                  <c:v>1.0994240807284306</c:v>
                </c:pt>
                <c:pt idx="12">
                  <c:v>1.103061540486487</c:v>
                </c:pt>
                <c:pt idx="13">
                  <c:v>1.1073052548297333</c:v>
                </c:pt>
                <c:pt idx="14">
                  <c:v>1.1115489691729796</c:v>
                </c:pt>
                <c:pt idx="15">
                  <c:v>1.1148833016384412</c:v>
                </c:pt>
                <c:pt idx="16">
                  <c:v>1.1200363978594723</c:v>
                </c:pt>
                <c:pt idx="17">
                  <c:v>1.1239769849101238</c:v>
                </c:pt>
                <c:pt idx="18">
                  <c:v>1.129130035962433</c:v>
                </c:pt>
                <c:pt idx="19">
                  <c:v>1.134586259476059</c:v>
                </c:pt>
                <c:pt idx="20">
                  <c:v>1.1391331011119004</c:v>
                </c:pt>
                <c:pt idx="21">
                  <c:v>1.1436798975790197</c:v>
                </c:pt>
                <c:pt idx="22">
                  <c:v>1.1509548170951327</c:v>
                </c:pt>
                <c:pt idx="23">
                  <c:v>1.1555016813153347</c:v>
                </c:pt>
                <c:pt idx="24">
                  <c:v>1.1618672641223848</c:v>
                </c:pt>
                <c:pt idx="25">
                  <c:v>1.1709609022253453</c:v>
                </c:pt>
                <c:pt idx="26">
                  <c:v>1.1764171031546107</c:v>
                </c:pt>
                <c:pt idx="27">
                  <c:v>1.1855107864262933</c:v>
                </c:pt>
                <c:pt idx="28">
                  <c:v>1.1936950878201908</c:v>
                </c:pt>
                <c:pt idx="29">
                  <c:v>1.2021825165066835</c:v>
                </c:pt>
                <c:pt idx="30">
                  <c:v>1.2118824091948339</c:v>
                </c:pt>
                <c:pt idx="31">
                  <c:v>1.2215823018829848</c:v>
                </c:pt>
                <c:pt idx="32">
                  <c:v>1.2334040856192998</c:v>
                </c:pt>
                <c:pt idx="33">
                  <c:v>1.2449227420630198</c:v>
                </c:pt>
                <c:pt idx="34">
                  <c:v>1.2567444806306132</c:v>
                </c:pt>
                <c:pt idx="35">
                  <c:v>1.2694756010759913</c:v>
                </c:pt>
                <c:pt idx="36">
                  <c:v>1.2846317398621288</c:v>
                </c:pt>
                <c:pt idx="37">
                  <c:v>1.2979690697239747</c:v>
                </c:pt>
                <c:pt idx="38">
                  <c:v>1.3125189539249225</c:v>
                </c:pt>
                <c:pt idx="39">
                  <c:v>1.3267657108332753</c:v>
                </c:pt>
                <c:pt idx="40">
                  <c:v>1.3425280138671589</c:v>
                </c:pt>
                <c:pt idx="41">
                  <c:v>1.3585935345310816</c:v>
                </c:pt>
                <c:pt idx="42">
                  <c:v>1.3752652194427499</c:v>
                </c:pt>
                <c:pt idx="43">
                  <c:v>1.3943619226951778</c:v>
                </c:pt>
                <c:pt idx="44">
                  <c:v>1.413155498655011</c:v>
                </c:pt>
                <c:pt idx="45">
                  <c:v>1.4328584564926288</c:v>
                </c:pt>
                <c:pt idx="46">
                  <c:v>1.4519551145763352</c:v>
                </c:pt>
                <c:pt idx="47">
                  <c:v>1.4749924726324972</c:v>
                </c:pt>
                <c:pt idx="48">
                  <c:v>1.4946953853013933</c:v>
                </c:pt>
                <c:pt idx="49">
                  <c:v>1.5162170617258588</c:v>
                </c:pt>
                <c:pt idx="50">
                  <c:v>1.5401637113223621</c:v>
                </c:pt>
                <c:pt idx="51">
                  <c:v>1.5632009790410806</c:v>
                </c:pt>
                <c:pt idx="52">
                  <c:v>1.5895726469783433</c:v>
                </c:pt>
                <c:pt idx="53">
                  <c:v>1.6150348427003778</c:v>
                </c:pt>
                <c:pt idx="54">
                  <c:v>1.6359503097083752</c:v>
                </c:pt>
                <c:pt idx="55">
                  <c:v>1.6689905974078394</c:v>
                </c:pt>
                <c:pt idx="56">
                  <c:v>1.6926341197117478</c:v>
                </c:pt>
                <c:pt idx="57">
                  <c:v>1.7159745598917828</c:v>
                </c:pt>
                <c:pt idx="58">
                  <c:v>1.7562897671073598</c:v>
                </c:pt>
                <c:pt idx="59">
                  <c:v>1.7878145086812927</c:v>
                </c:pt>
                <c:pt idx="60">
                  <c:v>1.8087298853518465</c:v>
                </c:pt>
                <c:pt idx="61">
                  <c:v>1.845104573269855</c:v>
                </c:pt>
                <c:pt idx="62">
                  <c:v>1.8811761338952684</c:v>
                </c:pt>
                <c:pt idx="63">
                  <c:v>1.9127008303004795</c:v>
                </c:pt>
                <c:pt idx="64">
                  <c:v>1.9469536271703232</c:v>
                </c:pt>
                <c:pt idx="65">
                  <c:v>1.9884813887250017</c:v>
                </c:pt>
                <c:pt idx="66">
                  <c:v>2.0121249110289101</c:v>
                </c:pt>
                <c:pt idx="67">
                  <c:v>2.0524401182444869</c:v>
                </c:pt>
                <c:pt idx="68">
                  <c:v>2.0957866435547352</c:v>
                </c:pt>
                <c:pt idx="69">
                  <c:v>2.1479236345066268</c:v>
                </c:pt>
                <c:pt idx="70">
                  <c:v>2.1882388868909257</c:v>
                </c:pt>
                <c:pt idx="71">
                  <c:v>2.2309791124472622</c:v>
                </c:pt>
                <c:pt idx="72">
                  <c:v>2.2749318020052565</c:v>
                </c:pt>
                <c:pt idx="73">
                  <c:v>2.3128221263862394</c:v>
                </c:pt>
                <c:pt idx="74">
                  <c:v>2.3552592246499806</c:v>
                </c:pt>
                <c:pt idx="75">
                  <c:v>2.4007275055022279</c:v>
                </c:pt>
                <c:pt idx="76">
                  <c:v>2.4580176152595121</c:v>
                </c:pt>
                <c:pt idx="77">
                  <c:v>2.4989391222290007</c:v>
                </c:pt>
                <c:pt idx="78">
                  <c:v>2.5392543746132992</c:v>
                </c:pt>
                <c:pt idx="79">
                  <c:v>2.5886632651005588</c:v>
                </c:pt>
                <c:pt idx="80">
                  <c:v>2.6468627115669054</c:v>
                </c:pt>
                <c:pt idx="81">
                  <c:v>2.7008184662743675</c:v>
                </c:pt>
                <c:pt idx="82">
                  <c:v>2.7435587369994257</c:v>
                </c:pt>
                <c:pt idx="83">
                  <c:v>2.8084268935654175</c:v>
                </c:pt>
                <c:pt idx="84">
                  <c:v>2.8341921262426029</c:v>
                </c:pt>
                <c:pt idx="85">
                  <c:v>2.9045165740753034</c:v>
                </c:pt>
                <c:pt idx="86">
                  <c:v>2.9472568448003615</c:v>
                </c:pt>
                <c:pt idx="87">
                  <c:v>2.9766596049886864</c:v>
                </c:pt>
                <c:pt idx="88">
                  <c:v>3.0315247867426551</c:v>
                </c:pt>
                <c:pt idx="89">
                  <c:v>3.0818430139389772</c:v>
                </c:pt>
                <c:pt idx="90">
                  <c:v>3.127614467252541</c:v>
                </c:pt>
                <c:pt idx="91">
                  <c:v>3.1745983393990409</c:v>
                </c:pt>
                <c:pt idx="92">
                  <c:v>3.2194605463409856</c:v>
                </c:pt>
                <c:pt idx="93">
                  <c:v>3.2694756914134349</c:v>
                </c:pt>
                <c:pt idx="94">
                  <c:v>3.3070627529956576</c:v>
                </c:pt>
                <c:pt idx="95">
                  <c:v>3.3452561595005132</c:v>
                </c:pt>
                <c:pt idx="96">
                  <c:v>3.3916338673992672</c:v>
                </c:pt>
                <c:pt idx="97">
                  <c:v>3.4225523092192884</c:v>
                </c:pt>
                <c:pt idx="98">
                  <c:v>3.4762049818028768</c:v>
                </c:pt>
                <c:pt idx="99">
                  <c:v>3.4971203584734307</c:v>
                </c:pt>
                <c:pt idx="100">
                  <c:v>3.5459230847129439</c:v>
                </c:pt>
                <c:pt idx="101">
                  <c:v>3.5647166155040555</c:v>
                </c:pt>
                <c:pt idx="102">
                  <c:v>3.5835102366326104</c:v>
                </c:pt>
                <c:pt idx="103">
                  <c:v>3.6598969593048789</c:v>
                </c:pt>
                <c:pt idx="104">
                  <c:v>3.6847529456104446</c:v>
                </c:pt>
                <c:pt idx="105">
                  <c:v>3.7117308681328973</c:v>
                </c:pt>
                <c:pt idx="106">
                  <c:v>3.76265534991441</c:v>
                </c:pt>
                <c:pt idx="107">
                  <c:v>3.7608366764962837</c:v>
                </c:pt>
                <c:pt idx="108">
                  <c:v>3.8284329335269085</c:v>
                </c:pt>
                <c:pt idx="109">
                  <c:v>3.8375265716298692</c:v>
                </c:pt>
                <c:pt idx="110">
                  <c:v>3.879357324970977</c:v>
                </c:pt>
                <c:pt idx="111">
                  <c:v>3.9054259107843667</c:v>
                </c:pt>
                <c:pt idx="112">
                  <c:v>3.9308881516751231</c:v>
                </c:pt>
                <c:pt idx="113">
                  <c:v>3.9369506975270219</c:v>
                </c:pt>
                <c:pt idx="114">
                  <c:v>4.0000000903374442</c:v>
                </c:pt>
                <c:pt idx="115">
                  <c:v>4.0200061302989347</c:v>
                </c:pt>
                <c:pt idx="116">
                  <c:v>4.035465396377667</c:v>
                </c:pt>
                <c:pt idx="117">
                  <c:v>4.0845710240661663</c:v>
                </c:pt>
                <c:pt idx="118">
                  <c:v>4.0991209534358362</c:v>
                </c:pt>
                <c:pt idx="119">
                  <c:v>4.0933616703826976</c:v>
                </c:pt>
                <c:pt idx="120">
                  <c:v>4.152167371434234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A67-4175-96F5-FDB83BF7CD8C}"/>
            </c:ext>
          </c:extLst>
        </c:ser>
        <c:ser>
          <c:idx val="1"/>
          <c:order val="1"/>
          <c:tx>
            <c:strRef>
              <c:f>'Kinetics AraS and 2-AG'!$B$123</c:f>
              <c:strCache>
                <c:ptCount val="1"/>
                <c:pt idx="0">
                  <c:v>10 ug/ml AraS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2-AG'!$C$123:$DS$123</c:f>
              <c:numCache>
                <c:formatCode>General</c:formatCode>
                <c:ptCount val="121"/>
                <c:pt idx="0">
                  <c:v>1</c:v>
                </c:pt>
                <c:pt idx="1">
                  <c:v>1.0170301527464727</c:v>
                </c:pt>
                <c:pt idx="2">
                  <c:v>1.0343591300909647</c:v>
                </c:pt>
                <c:pt idx="3">
                  <c:v>1.0418284984549229</c:v>
                </c:pt>
                <c:pt idx="4">
                  <c:v>1.0478039886939945</c:v>
                </c:pt>
                <c:pt idx="5">
                  <c:v>1.0522856008081798</c:v>
                </c:pt>
                <c:pt idx="6">
                  <c:v>1.0582611355681988</c:v>
                </c:pt>
                <c:pt idx="7">
                  <c:v>1.0627427699428578</c:v>
                </c:pt>
                <c:pt idx="8">
                  <c:v>1.068419457844384</c:v>
                </c:pt>
                <c:pt idx="9">
                  <c:v>1.0737974324502588</c:v>
                </c:pt>
                <c:pt idx="10">
                  <c:v>1.0773827265937019</c:v>
                </c:pt>
                <c:pt idx="11">
                  <c:v>1.0827606789391033</c:v>
                </c:pt>
                <c:pt idx="12">
                  <c:v>1.0872422687928149</c:v>
                </c:pt>
                <c:pt idx="13">
                  <c:v>1.0929190012152883</c:v>
                </c:pt>
                <c:pt idx="14">
                  <c:v>1.0976994156670192</c:v>
                </c:pt>
                <c:pt idx="15">
                  <c:v>1.103973685983163</c:v>
                </c:pt>
                <c:pt idx="16">
                  <c:v>1.1090528582514922</c:v>
                </c:pt>
                <c:pt idx="17">
                  <c:v>1.115625908644708</c:v>
                </c:pt>
                <c:pt idx="18">
                  <c:v>1.1219002012213255</c:v>
                </c:pt>
                <c:pt idx="19">
                  <c:v>1.1296683719228291</c:v>
                </c:pt>
                <c:pt idx="20">
                  <c:v>1.1365401801326431</c:v>
                </c:pt>
                <c:pt idx="21">
                  <c:v>1.1437108129404765</c:v>
                </c:pt>
                <c:pt idx="22">
                  <c:v>1.152972817245919</c:v>
                </c:pt>
                <c:pt idx="23">
                  <c:v>1.1631311617825777</c:v>
                </c:pt>
                <c:pt idx="24">
                  <c:v>1.1720943860109487</c:v>
                </c:pt>
                <c:pt idx="25">
                  <c:v>1.1846429711641833</c:v>
                </c:pt>
                <c:pt idx="26">
                  <c:v>1.1936061953925539</c:v>
                </c:pt>
                <c:pt idx="27">
                  <c:v>1.2046608801604286</c:v>
                </c:pt>
                <c:pt idx="28">
                  <c:v>1.2160143450053753</c:v>
                </c:pt>
                <c:pt idx="29">
                  <c:v>1.2285628856376627</c:v>
                </c:pt>
                <c:pt idx="30">
                  <c:v>1.2396175258845901</c:v>
                </c:pt>
                <c:pt idx="31">
                  <c:v>1.2521661110378248</c:v>
                </c:pt>
                <c:pt idx="32">
                  <c:v>1.264714651670112</c:v>
                </c:pt>
                <c:pt idx="33">
                  <c:v>1.2775619723794716</c:v>
                </c:pt>
                <c:pt idx="34">
                  <c:v>1.291604413397119</c:v>
                </c:pt>
                <c:pt idx="35">
                  <c:v>1.3050492497396751</c:v>
                </c:pt>
                <c:pt idx="36">
                  <c:v>1.3235733473924549</c:v>
                </c:pt>
                <c:pt idx="37">
                  <c:v>1.3373169638120832</c:v>
                </c:pt>
                <c:pt idx="38">
                  <c:v>1.354645941156575</c:v>
                </c:pt>
                <c:pt idx="39">
                  <c:v>1.3719748739801199</c:v>
                </c:pt>
                <c:pt idx="40">
                  <c:v>1.3866148751519112</c:v>
                </c:pt>
                <c:pt idx="41">
                  <c:v>1.4063340040710843</c:v>
                </c:pt>
                <c:pt idx="42">
                  <c:v>1.4254556173570614</c:v>
                </c:pt>
                <c:pt idx="43">
                  <c:v>1.4433821103347499</c:v>
                </c:pt>
                <c:pt idx="44">
                  <c:v>1.4631012837748705</c:v>
                </c:pt>
                <c:pt idx="45">
                  <c:v>1.4852106087896726</c:v>
                </c:pt>
                <c:pt idx="46">
                  <c:v>1.5070211982483501</c:v>
                </c:pt>
                <c:pt idx="47">
                  <c:v>1.5294293478611716</c:v>
                </c:pt>
                <c:pt idx="48">
                  <c:v>1.5536300888945302</c:v>
                </c:pt>
                <c:pt idx="49">
                  <c:v>1.580519850621537</c:v>
                </c:pt>
                <c:pt idx="50">
                  <c:v>1.6038242959446269</c:v>
                </c:pt>
                <c:pt idx="51">
                  <c:v>1.6337018139214063</c:v>
                </c:pt>
                <c:pt idx="52">
                  <c:v>1.659695235417197</c:v>
                </c:pt>
                <c:pt idx="53">
                  <c:v>1.6871825127774007</c:v>
                </c:pt>
                <c:pt idx="54">
                  <c:v>1.7170600307541801</c:v>
                </c:pt>
                <c:pt idx="55">
                  <c:v>1.7442485280373115</c:v>
                </c:pt>
                <c:pt idx="56">
                  <c:v>1.7762175065535948</c:v>
                </c:pt>
                <c:pt idx="57">
                  <c:v>1.8054974643762303</c:v>
                </c:pt>
                <c:pt idx="58">
                  <c:v>1.8410516702545356</c:v>
                </c:pt>
                <c:pt idx="59">
                  <c:v>1.8697340679230272</c:v>
                </c:pt>
                <c:pt idx="60">
                  <c:v>1.9058858784764237</c:v>
                </c:pt>
                <c:pt idx="61">
                  <c:v>1.9393486683361727</c:v>
                </c:pt>
                <c:pt idx="62">
                  <c:v>1.9710188222544367</c:v>
                </c:pt>
                <c:pt idx="63">
                  <c:v>2.0050791722683297</c:v>
                </c:pt>
                <c:pt idx="64">
                  <c:v>2.0433223543193355</c:v>
                </c:pt>
                <c:pt idx="65">
                  <c:v>2.0827606121576823</c:v>
                </c:pt>
                <c:pt idx="66">
                  <c:v>2.1180160824798633</c:v>
                </c:pt>
                <c:pt idx="67">
                  <c:v>2.1568568692059604</c:v>
                </c:pt>
                <c:pt idx="68">
                  <c:v>2.1959963914881824</c:v>
                </c:pt>
                <c:pt idx="69">
                  <c:v>2.2357333848826544</c:v>
                </c:pt>
                <c:pt idx="70">
                  <c:v>2.2742754360526272</c:v>
                </c:pt>
                <c:pt idx="71">
                  <c:v>2.3125187071455273</c:v>
                </c:pt>
                <c:pt idx="72">
                  <c:v>2.3522557895818936</c:v>
                </c:pt>
                <c:pt idx="73">
                  <c:v>2.3991634157841983</c:v>
                </c:pt>
                <c:pt idx="74">
                  <c:v>2.4421869455055147</c:v>
                </c:pt>
                <c:pt idx="75">
                  <c:v>2.4816252923857558</c:v>
                </c:pt>
                <c:pt idx="76">
                  <c:v>2.5297281279382435</c:v>
                </c:pt>
                <c:pt idx="77">
                  <c:v>2.5718553619492912</c:v>
                </c:pt>
                <c:pt idx="78">
                  <c:v>2.6148789807125019</c:v>
                </c:pt>
                <c:pt idx="79">
                  <c:v>2.6573050393215683</c:v>
                </c:pt>
                <c:pt idx="80">
                  <c:v>2.705407874874056</c:v>
                </c:pt>
                <c:pt idx="81">
                  <c:v>2.7475351088851032</c:v>
                </c:pt>
                <c:pt idx="82">
                  <c:v>2.7953390307976766</c:v>
                </c:pt>
                <c:pt idx="83">
                  <c:v>2.8368687936964747</c:v>
                </c:pt>
                <c:pt idx="84">
                  <c:v>2.8792949413474367</c:v>
                </c:pt>
                <c:pt idx="85">
                  <c:v>2.9208245261624453</c:v>
                </c:pt>
                <c:pt idx="86">
                  <c:v>2.972811369154027</c:v>
                </c:pt>
                <c:pt idx="87">
                  <c:v>3.0179264039357943</c:v>
                </c:pt>
                <c:pt idx="88">
                  <c:v>3.0615475828531493</c:v>
                </c:pt>
                <c:pt idx="89">
                  <c:v>3.1075590023870796</c:v>
                </c:pt>
                <c:pt idx="90">
                  <c:v>3.1484912051317338</c:v>
                </c:pt>
                <c:pt idx="91">
                  <c:v>3.1977890719506146</c:v>
                </c:pt>
                <c:pt idx="92">
                  <c:v>3.2402151305596818</c:v>
                </c:pt>
                <c:pt idx="93">
                  <c:v>3.2841350450331608</c:v>
                </c:pt>
                <c:pt idx="94">
                  <c:v>3.325963632529978</c:v>
                </c:pt>
                <c:pt idx="95">
                  <c:v>3.36868842669517</c:v>
                </c:pt>
                <c:pt idx="96">
                  <c:v>3.4099192759540542</c:v>
                </c:pt>
                <c:pt idx="97">
                  <c:v>3.4556318708899654</c:v>
                </c:pt>
                <c:pt idx="98">
                  <c:v>3.4959665134804756</c:v>
                </c:pt>
                <c:pt idx="99">
                  <c:v>3.5380937474915228</c:v>
                </c:pt>
                <c:pt idx="100">
                  <c:v>3.576038149465457</c:v>
                </c:pt>
                <c:pt idx="101">
                  <c:v>3.6184642080745237</c:v>
                </c:pt>
                <c:pt idx="102">
                  <c:v>3.6573049948006213</c:v>
                </c:pt>
                <c:pt idx="103">
                  <c:v>3.690469004583298</c:v>
                </c:pt>
                <c:pt idx="104">
                  <c:v>3.7257245194264259</c:v>
                </c:pt>
                <c:pt idx="105">
                  <c:v>3.7576934089008152</c:v>
                </c:pt>
                <c:pt idx="106">
                  <c:v>3.7941440440522309</c:v>
                </c:pt>
                <c:pt idx="107">
                  <c:v>3.8270092292368885</c:v>
                </c:pt>
                <c:pt idx="108">
                  <c:v>3.8625633905942465</c:v>
                </c:pt>
                <c:pt idx="109">
                  <c:v>3.8945323691105296</c:v>
                </c:pt>
                <c:pt idx="110">
                  <c:v>3.9235136358979879</c:v>
                </c:pt>
                <c:pt idx="111">
                  <c:v>3.957574030432828</c:v>
                </c:pt>
                <c:pt idx="112">
                  <c:v>3.9916343359257738</c:v>
                </c:pt>
                <c:pt idx="113">
                  <c:v>4.0218105449377299</c:v>
                </c:pt>
                <c:pt idx="114">
                  <c:v>4.0513892828374383</c:v>
                </c:pt>
                <c:pt idx="115">
                  <c:v>4.0812667562932701</c:v>
                </c:pt>
                <c:pt idx="116">
                  <c:v>4.1087540781744201</c:v>
                </c:pt>
                <c:pt idx="117">
                  <c:v>4.139229200826291</c:v>
                </c:pt>
                <c:pt idx="118">
                  <c:v>4.1685091141279793</c:v>
                </c:pt>
                <c:pt idx="119">
                  <c:v>4.1933074598364293</c:v>
                </c:pt>
                <c:pt idx="120">
                  <c:v>4.2249775247127985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A67-4175-96F5-FDB83BF7CD8C}"/>
            </c:ext>
          </c:extLst>
        </c:ser>
        <c:ser>
          <c:idx val="2"/>
          <c:order val="2"/>
          <c:tx>
            <c:strRef>
              <c:f>'Kinetics AraS and 2-AG'!$B$124</c:f>
              <c:strCache>
                <c:ptCount val="1"/>
                <c:pt idx="0">
                  <c:v>50 ug/ml AraS</c:v>
                </c:pt>
              </c:strCache>
            </c:strRef>
          </c:tx>
          <c:spPr>
            <a:ln w="19050" cap="rnd">
              <a:solidFill>
                <a:srgbClr val="FF66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6600"/>
              </a:solidFill>
              <a:ln w="9525">
                <a:solidFill>
                  <a:srgbClr val="FF6600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2-AG'!$C$124:$DS$124</c:f>
              <c:numCache>
                <c:formatCode>General</c:formatCode>
                <c:ptCount val="121"/>
                <c:pt idx="0">
                  <c:v>1</c:v>
                </c:pt>
                <c:pt idx="1">
                  <c:v>1.019904914565458</c:v>
                </c:pt>
                <c:pt idx="2">
                  <c:v>1.0332739256881389</c:v>
                </c:pt>
                <c:pt idx="3">
                  <c:v>1.0421865776351056</c:v>
                </c:pt>
                <c:pt idx="4">
                  <c:v>1.0487225253475239</c:v>
                </c:pt>
                <c:pt idx="5">
                  <c:v>1.0552584730599421</c:v>
                </c:pt>
                <c:pt idx="6">
                  <c:v>1.0606060686550862</c:v>
                </c:pt>
                <c:pt idx="7">
                  <c:v>1.063874031443885</c:v>
                </c:pt>
                <c:pt idx="8">
                  <c:v>1.0689245334760056</c:v>
                </c:pt>
                <c:pt idx="9">
                  <c:v>1.0739750355081259</c:v>
                </c:pt>
                <c:pt idx="10">
                  <c:v>1.0787284661120433</c:v>
                </c:pt>
                <c:pt idx="11">
                  <c:v>1.0837789902789845</c:v>
                </c:pt>
                <c:pt idx="12">
                  <c:v>1.0891265637393079</c:v>
                </c:pt>
                <c:pt idx="13">
                  <c:v>1.0938799943432254</c:v>
                </c:pt>
                <c:pt idx="14">
                  <c:v>1.0986334028123219</c:v>
                </c:pt>
                <c:pt idx="15">
                  <c:v>1.1060606090789906</c:v>
                </c:pt>
                <c:pt idx="16">
                  <c:v>1.1134878153456595</c:v>
                </c:pt>
                <c:pt idx="17">
                  <c:v>1.1244801000989713</c:v>
                </c:pt>
                <c:pt idx="18">
                  <c:v>1.1351752912892596</c:v>
                </c:pt>
                <c:pt idx="19">
                  <c:v>1.1488413738401435</c:v>
                </c:pt>
                <c:pt idx="20">
                  <c:v>1.1628045056844101</c:v>
                </c:pt>
                <c:pt idx="21">
                  <c:v>1.1758764011092466</c:v>
                </c:pt>
                <c:pt idx="22">
                  <c:v>1.1934046557097977</c:v>
                </c:pt>
                <c:pt idx="23">
                  <c:v>1.2127154274188494</c:v>
                </c:pt>
                <c:pt idx="24">
                  <c:v>1.2379679375794517</c:v>
                </c:pt>
                <c:pt idx="25">
                  <c:v>1.2700535111503164</c:v>
                </c:pt>
                <c:pt idx="26">
                  <c:v>1.3051099318121353</c:v>
                </c:pt>
                <c:pt idx="27">
                  <c:v>1.3351158504418341</c:v>
                </c:pt>
                <c:pt idx="28">
                  <c:v>1.3585858877635768</c:v>
                </c:pt>
                <c:pt idx="29">
                  <c:v>1.3773024280769399</c:v>
                </c:pt>
                <c:pt idx="30">
                  <c:v>1.3897801363757289</c:v>
                </c:pt>
                <c:pt idx="31">
                  <c:v>1.403446218926613</c:v>
                </c:pt>
                <c:pt idx="32">
                  <c:v>1.4138443165538774</c:v>
                </c:pt>
                <c:pt idx="33">
                  <c:v>1.4239453648877596</c:v>
                </c:pt>
                <c:pt idx="34">
                  <c:v>1.430184241171975</c:v>
                </c:pt>
                <c:pt idx="35">
                  <c:v>1.4379084967320261</c:v>
                </c:pt>
                <c:pt idx="36">
                  <c:v>1.447118264376837</c:v>
                </c:pt>
                <c:pt idx="37">
                  <c:v>1.4542483328108409</c:v>
                </c:pt>
                <c:pt idx="38">
                  <c:v>1.4613784897841271</c:v>
                </c:pt>
                <c:pt idx="39">
                  <c:v>1.4771242272761773</c:v>
                </c:pt>
                <c:pt idx="40">
                  <c:v>1.4753416658980349</c:v>
                </c:pt>
                <c:pt idx="41">
                  <c:v>1.4907902655574199</c:v>
                </c:pt>
                <c:pt idx="42">
                  <c:v>1.5011883631846845</c:v>
                </c:pt>
                <c:pt idx="43">
                  <c:v>1.5145573521725448</c:v>
                </c:pt>
                <c:pt idx="44">
                  <c:v>1.5225787455652611</c:v>
                </c:pt>
                <c:pt idx="45">
                  <c:v>1.5389185816440756</c:v>
                </c:pt>
                <c:pt idx="46">
                  <c:v>1.5564468362446267</c:v>
                </c:pt>
                <c:pt idx="47">
                  <c:v>1.5623885746961768</c:v>
                </c:pt>
                <c:pt idx="48">
                  <c:v>1.5793226421706803</c:v>
                </c:pt>
                <c:pt idx="49">
                  <c:v>1.6084373686505908</c:v>
                </c:pt>
                <c:pt idx="50">
                  <c:v>1.6087344179439731</c:v>
                </c:pt>
                <c:pt idx="51">
                  <c:v>1.6182412348821664</c:v>
                </c:pt>
                <c:pt idx="52">
                  <c:v>1.6461675871099821</c:v>
                </c:pt>
                <c:pt idx="53">
                  <c:v>1.6577540147196999</c:v>
                </c:pt>
                <c:pt idx="54">
                  <c:v>1.6794414906633002</c:v>
                </c:pt>
                <c:pt idx="55">
                  <c:v>1.6850861355518267</c:v>
                </c:pt>
                <c:pt idx="56">
                  <c:v>1.7222222554244531</c:v>
                </c:pt>
                <c:pt idx="57">
                  <c:v>1.7293523681280982</c:v>
                </c:pt>
                <c:pt idx="58">
                  <c:v>1.7596553803208206</c:v>
                </c:pt>
                <c:pt idx="59">
                  <c:v>1.7751039799802055</c:v>
                </c:pt>
                <c:pt idx="60">
                  <c:v>1.7890671118244721</c:v>
                </c:pt>
                <c:pt idx="61">
                  <c:v>1.8241236210255738</c:v>
                </c:pt>
                <c:pt idx="62">
                  <c:v>1.8389780335589114</c:v>
                </c:pt>
                <c:pt idx="63">
                  <c:v>1.8615567901915828</c:v>
                </c:pt>
                <c:pt idx="64">
                  <c:v>1.8796791433788986</c:v>
                </c:pt>
                <c:pt idx="65">
                  <c:v>1.9052287471025242</c:v>
                </c:pt>
                <c:pt idx="66">
                  <c:v>1.9298871144067202</c:v>
                </c:pt>
                <c:pt idx="67">
                  <c:v>1.9328580057673159</c:v>
                </c:pt>
                <c:pt idx="68">
                  <c:v>1.9691028006812301</c:v>
                </c:pt>
                <c:pt idx="69">
                  <c:v>2.0086155805187635</c:v>
                </c:pt>
                <c:pt idx="70">
                  <c:v>2.0317885242774825</c:v>
                </c:pt>
                <c:pt idx="71">
                  <c:v>2.0644682407047532</c:v>
                </c:pt>
                <c:pt idx="72">
                  <c:v>2.0727866833908517</c:v>
                </c:pt>
                <c:pt idx="73">
                  <c:v>2.1235888415447208</c:v>
                </c:pt>
                <c:pt idx="74">
                  <c:v>2.142899613253773</c:v>
                </c:pt>
                <c:pt idx="75">
                  <c:v>2.1678550741209923</c:v>
                </c:pt>
                <c:pt idx="76">
                  <c:v>2.208853233234362</c:v>
                </c:pt>
                <c:pt idx="77">
                  <c:v>2.2237076457676994</c:v>
                </c:pt>
                <c:pt idx="78">
                  <c:v>2.2655971741094225</c:v>
                </c:pt>
                <c:pt idx="79">
                  <c:v>2.2834224337337146</c:v>
                </c:pt>
                <c:pt idx="80">
                  <c:v>2.3318479319226766</c:v>
                </c:pt>
                <c:pt idx="81">
                  <c:v>2.3651217912063536</c:v>
                </c:pt>
                <c:pt idx="82">
                  <c:v>2.3903743456365971</c:v>
                </c:pt>
                <c:pt idx="83">
                  <c:v>2.4284016133893709</c:v>
                </c:pt>
                <c:pt idx="84">
                  <c:v>2.4530599806935669</c:v>
                </c:pt>
                <c:pt idx="85">
                  <c:v>2.4851455542644314</c:v>
                </c:pt>
                <c:pt idx="86">
                  <c:v>2.5326797274946813</c:v>
                </c:pt>
                <c:pt idx="87">
                  <c:v>2.5641711139394987</c:v>
                </c:pt>
                <c:pt idx="88">
                  <c:v>2.6036838937770321</c:v>
                </c:pt>
                <c:pt idx="89">
                  <c:v>2.63250157096356</c:v>
                </c:pt>
                <c:pt idx="90">
                  <c:v>2.6717171244291458</c:v>
                </c:pt>
                <c:pt idx="91">
                  <c:v>2.7162805391077236</c:v>
                </c:pt>
                <c:pt idx="92">
                  <c:v>2.7480688863066405</c:v>
                </c:pt>
                <c:pt idx="93">
                  <c:v>2.7789661741646934</c:v>
                </c:pt>
                <c:pt idx="94">
                  <c:v>2.8187760032956093</c:v>
                </c:pt>
                <c:pt idx="95">
                  <c:v>2.8573975467137127</c:v>
                </c:pt>
                <c:pt idx="96">
                  <c:v>2.8891859824519126</c:v>
                </c:pt>
                <c:pt idx="97">
                  <c:v>2.9411765148578763</c:v>
                </c:pt>
                <c:pt idx="98">
                  <c:v>2.9688057292530274</c:v>
                </c:pt>
                <c:pt idx="99">
                  <c:v>2.9904931609269862</c:v>
                </c:pt>
                <c:pt idx="100">
                  <c:v>3.0249554830020404</c:v>
                </c:pt>
                <c:pt idx="101">
                  <c:v>3.0576352436989529</c:v>
                </c:pt>
                <c:pt idx="102">
                  <c:v>3.090612053689247</c:v>
                </c:pt>
                <c:pt idx="103">
                  <c:v>3.1259656121837311</c:v>
                </c:pt>
                <c:pt idx="104">
                  <c:v>3.16339878134974</c:v>
                </c:pt>
                <c:pt idx="105">
                  <c:v>3.1880570601146538</c:v>
                </c:pt>
                <c:pt idx="106">
                  <c:v>3.2251930914479976</c:v>
                </c:pt>
                <c:pt idx="107">
                  <c:v>3.2468805231219564</c:v>
                </c:pt>
                <c:pt idx="108">
                  <c:v>3.2801545594841981</c:v>
                </c:pt>
                <c:pt idx="109">
                  <c:v>3.3187761029023024</c:v>
                </c:pt>
                <c:pt idx="110">
                  <c:v>3.3467022780515525</c:v>
                </c:pt>
                <c:pt idx="111">
                  <c:v>3.3674985618453639</c:v>
                </c:pt>
                <c:pt idx="112">
                  <c:v>3.4061201052634678</c:v>
                </c:pt>
                <c:pt idx="113">
                  <c:v>3.4364231174561901</c:v>
                </c:pt>
                <c:pt idx="114">
                  <c:v>3.4661319425228649</c:v>
                </c:pt>
                <c:pt idx="115">
                  <c:v>3.4901961227010139</c:v>
                </c:pt>
                <c:pt idx="116">
                  <c:v>3.5127748793336853</c:v>
                </c:pt>
                <c:pt idx="117">
                  <c:v>3.5442662657785027</c:v>
                </c:pt>
                <c:pt idx="118">
                  <c:v>3.5707071059215583</c:v>
                </c:pt>
                <c:pt idx="119">
                  <c:v>3.5965537589385663</c:v>
                </c:pt>
                <c:pt idx="120">
                  <c:v>3.6226976383275225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A67-4175-96F5-FDB83BF7CD8C}"/>
            </c:ext>
          </c:extLst>
        </c:ser>
        <c:ser>
          <c:idx val="3"/>
          <c:order val="3"/>
          <c:tx>
            <c:strRef>
              <c:f>'Kinetics AraS and 2-AG'!$B$125</c:f>
              <c:strCache>
                <c:ptCount val="1"/>
                <c:pt idx="0">
                  <c:v>125 ug/ml AraS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2-AG'!$C$125:$DS$125</c:f>
              <c:numCache>
                <c:formatCode>General</c:formatCode>
                <c:ptCount val="121"/>
                <c:pt idx="0">
                  <c:v>1</c:v>
                </c:pt>
                <c:pt idx="1">
                  <c:v>1.0224848599005201</c:v>
                </c:pt>
                <c:pt idx="2">
                  <c:v>1.0337272898507801</c:v>
                </c:pt>
                <c:pt idx="3">
                  <c:v>1.0426635836283102</c:v>
                </c:pt>
                <c:pt idx="4">
                  <c:v>1.0507350817104677</c:v>
                </c:pt>
                <c:pt idx="5">
                  <c:v>1.0556356264469191</c:v>
                </c:pt>
                <c:pt idx="6">
                  <c:v>1.0625540564427118</c:v>
                </c:pt>
                <c:pt idx="7">
                  <c:v>1.0663015330927985</c:v>
                </c:pt>
                <c:pt idx="8">
                  <c:v>1.0703372821338772</c:v>
                </c:pt>
                <c:pt idx="9">
                  <c:v>1.074373031174956</c:v>
                </c:pt>
                <c:pt idx="10">
                  <c:v>1.0789852820428121</c:v>
                </c:pt>
                <c:pt idx="11">
                  <c:v>1.0827327586928988</c:v>
                </c:pt>
                <c:pt idx="12">
                  <c:v>1.0867685292115807</c:v>
                </c:pt>
                <c:pt idx="13">
                  <c:v>1.092533848165802</c:v>
                </c:pt>
                <c:pt idx="14">
                  <c:v>1.0980109591618408</c:v>
                </c:pt>
                <c:pt idx="15">
                  <c:v>1.1075237547661487</c:v>
                </c:pt>
                <c:pt idx="16">
                  <c:v>1.1181896614120277</c:v>
                </c:pt>
                <c:pt idx="17">
                  <c:v>1.1302968870576608</c:v>
                </c:pt>
                <c:pt idx="18">
                  <c:v>1.1435572452224683</c:v>
                </c:pt>
                <c:pt idx="19">
                  <c:v>1.1576823346498388</c:v>
                </c:pt>
                <c:pt idx="20">
                  <c:v>1.1703661050774559</c:v>
                </c:pt>
                <c:pt idx="21">
                  <c:v>1.1816085135501124</c:v>
                </c:pt>
                <c:pt idx="22">
                  <c:v>1.1940040545419439</c:v>
                </c:pt>
                <c:pt idx="23">
                  <c:v>1.2046699182326166</c:v>
                </c:pt>
                <c:pt idx="24">
                  <c:v>1.2138944629235358</c:v>
                </c:pt>
                <c:pt idx="25">
                  <c:v>1.2254252296975976</c:v>
                </c:pt>
                <c:pt idx="26">
                  <c:v>1.2346497314333098</c:v>
                </c:pt>
                <c:pt idx="27">
                  <c:v>1.2444508638614196</c:v>
                </c:pt>
                <c:pt idx="28">
                  <c:v>1.2539636809433308</c:v>
                </c:pt>
                <c:pt idx="29">
                  <c:v>1.2640530428072259</c:v>
                </c:pt>
                <c:pt idx="30">
                  <c:v>1.278466447580795</c:v>
                </c:pt>
                <c:pt idx="31">
                  <c:v>1.2842317665350163</c:v>
                </c:pt>
                <c:pt idx="32">
                  <c:v>1.2943211283989111</c:v>
                </c:pt>
                <c:pt idx="33">
                  <c:v>1.3052753074357824</c:v>
                </c:pt>
                <c:pt idx="34">
                  <c:v>1.3159412140816618</c:v>
                </c:pt>
                <c:pt idx="35">
                  <c:v>1.3277601673363024</c:v>
                </c:pt>
                <c:pt idx="36">
                  <c:v>1.3407321671997048</c:v>
                </c:pt>
                <c:pt idx="37">
                  <c:v>1.3499567548458304</c:v>
                </c:pt>
                <c:pt idx="38">
                  <c:v>1.3620639804914634</c:v>
                </c:pt>
                <c:pt idx="39">
                  <c:v>1.3724416147463505</c:v>
                </c:pt>
                <c:pt idx="40">
                  <c:v>1.3836840661742138</c:v>
                </c:pt>
                <c:pt idx="41">
                  <c:v>1.3960795642108386</c:v>
                </c:pt>
                <c:pt idx="42">
                  <c:v>1.406745470856718</c:v>
                </c:pt>
                <c:pt idx="43">
                  <c:v>1.4200057431111124</c:v>
                </c:pt>
                <c:pt idx="44">
                  <c:v>1.4324012841029439</c:v>
                </c:pt>
                <c:pt idx="45">
                  <c:v>1.4439319649665927</c:v>
                </c:pt>
                <c:pt idx="46">
                  <c:v>1.4580570543939633</c:v>
                </c:pt>
                <c:pt idx="47">
                  <c:v>1.4710291401677786</c:v>
                </c:pt>
                <c:pt idx="48">
                  <c:v>1.4848659572041571</c:v>
                </c:pt>
                <c:pt idx="49">
                  <c:v>1.4984145018495438</c:v>
                </c:pt>
                <c:pt idx="50">
                  <c:v>1.5125396342321209</c:v>
                </c:pt>
                <c:pt idx="51">
                  <c:v>1.526664766614698</c:v>
                </c:pt>
                <c:pt idx="52">
                  <c:v>1.5405015836510765</c:v>
                </c:pt>
                <c:pt idx="53">
                  <c:v>1.5554914902514232</c:v>
                </c:pt>
                <c:pt idx="54">
                  <c:v>1.5696165796787938</c:v>
                </c:pt>
                <c:pt idx="55">
                  <c:v>1.5837416691061643</c:v>
                </c:pt>
                <c:pt idx="56">
                  <c:v>1.5993081204884951</c:v>
                </c:pt>
                <c:pt idx="57">
                  <c:v>1.6142980270888418</c:v>
                </c:pt>
                <c:pt idx="58">
                  <c:v>1.6295762060801804</c:v>
                </c:pt>
                <c:pt idx="59">
                  <c:v>1.6454309298535033</c:v>
                </c:pt>
                <c:pt idx="60">
                  <c:v>1.6601326070180644</c:v>
                </c:pt>
                <c:pt idx="61">
                  <c:v>1.6762755602271728</c:v>
                </c:pt>
                <c:pt idx="62">
                  <c:v>1.6929950582182653</c:v>
                </c:pt>
                <c:pt idx="63">
                  <c:v>1.7085615096005962</c:v>
                </c:pt>
                <c:pt idx="64">
                  <c:v>1.7264341401108632</c:v>
                </c:pt>
                <c:pt idx="65">
                  <c:v>1.7437301828839396</c:v>
                </c:pt>
                <c:pt idx="66">
                  <c:v>1.7618910428299919</c:v>
                </c:pt>
                <c:pt idx="67">
                  <c:v>1.7791870856030685</c:v>
                </c:pt>
                <c:pt idx="68">
                  <c:v>1.7985009921578825</c:v>
                </c:pt>
                <c:pt idx="69">
                  <c:v>1.8181031711036888</c:v>
                </c:pt>
                <c:pt idx="70">
                  <c:v>1.8374171206137095</c:v>
                </c:pt>
                <c:pt idx="71">
                  <c:v>1.8573075719505079</c:v>
                </c:pt>
                <c:pt idx="72">
                  <c:v>1.8780628404602822</c:v>
                </c:pt>
                <c:pt idx="73">
                  <c:v>1.8999711555788181</c:v>
                </c:pt>
                <c:pt idx="74">
                  <c:v>1.9221677430883461</c:v>
                </c:pt>
                <c:pt idx="75">
                  <c:v>1.9449408753798583</c:v>
                </c:pt>
                <c:pt idx="76">
                  <c:v>1.9688670972353384</c:v>
                </c:pt>
                <c:pt idx="77">
                  <c:v>1.9916402295268505</c:v>
                </c:pt>
                <c:pt idx="78">
                  <c:v>2.0147016342093544</c:v>
                </c:pt>
                <c:pt idx="79">
                  <c:v>2.0420870388463261</c:v>
                </c:pt>
                <c:pt idx="80">
                  <c:v>2.0712020778292501</c:v>
                </c:pt>
                <c:pt idx="81">
                  <c:v>2.0994522566839913</c:v>
                </c:pt>
                <c:pt idx="82">
                  <c:v>2.1279907938401372</c:v>
                </c:pt>
                <c:pt idx="83">
                  <c:v>2.1611414744761235</c:v>
                </c:pt>
                <c:pt idx="84">
                  <c:v>2.1911214165424369</c:v>
                </c:pt>
                <c:pt idx="85">
                  <c:v>2.220812871441725</c:v>
                </c:pt>
                <c:pt idx="86">
                  <c:v>2.2591525410259807</c:v>
                </c:pt>
                <c:pt idx="87">
                  <c:v>2.2937446265721335</c:v>
                </c:pt>
                <c:pt idx="88">
                  <c:v>2.3283366262078737</c:v>
                </c:pt>
                <c:pt idx="89">
                  <c:v>2.3649466614461772</c:v>
                </c:pt>
                <c:pt idx="90">
                  <c:v>2.3986739727745605</c:v>
                </c:pt>
                <c:pt idx="91">
                  <c:v>2.435860380974022</c:v>
                </c:pt>
                <c:pt idx="92">
                  <c:v>2.4747765953402618</c:v>
                </c:pt>
                <c:pt idx="93">
                  <c:v>2.5148458133600573</c:v>
                </c:pt>
                <c:pt idx="94">
                  <c:v>2.5528970816877017</c:v>
                </c:pt>
                <c:pt idx="95">
                  <c:v>2.5935427585790674</c:v>
                </c:pt>
                <c:pt idx="96">
                  <c:v>2.6321706575991088</c:v>
                </c:pt>
                <c:pt idx="97">
                  <c:v>2.6739695099648557</c:v>
                </c:pt>
                <c:pt idx="98">
                  <c:v>2.71288555251027</c:v>
                </c:pt>
                <c:pt idx="99">
                  <c:v>2.7535313153120491</c:v>
                </c:pt>
                <c:pt idx="100">
                  <c:v>2.7944653075496135</c:v>
                </c:pt>
                <c:pt idx="101">
                  <c:v>2.8339578948770119</c:v>
                </c:pt>
                <c:pt idx="102">
                  <c:v>2.873162338679037</c:v>
                </c:pt>
                <c:pt idx="103">
                  <c:v>2.910348832788912</c:v>
                </c:pt>
                <c:pt idx="104">
                  <c:v>2.9486883305523413</c:v>
                </c:pt>
                <c:pt idx="105">
                  <c:v>2.9855865952264309</c:v>
                </c:pt>
                <c:pt idx="106">
                  <c:v>3.0230614046825042</c:v>
                </c:pt>
                <c:pt idx="107">
                  <c:v>3.0599596693565929</c:v>
                </c:pt>
                <c:pt idx="108">
                  <c:v>3.0962813033382854</c:v>
                </c:pt>
                <c:pt idx="109">
                  <c:v>3.135485661229898</c:v>
                </c:pt>
                <c:pt idx="110">
                  <c:v>3.1723840118144002</c:v>
                </c:pt>
                <c:pt idx="111">
                  <c:v>3.2087056457960919</c:v>
                </c:pt>
                <c:pt idx="112">
                  <c:v>3.2473335448161333</c:v>
                </c:pt>
                <c:pt idx="113">
                  <c:v>3.2859612720153488</c:v>
                </c:pt>
                <c:pt idx="114">
                  <c:v>3.3211299882538987</c:v>
                </c:pt>
                <c:pt idx="115">
                  <c:v>3.3591813424919561</c:v>
                </c:pt>
                <c:pt idx="116">
                  <c:v>3.394349972820093</c:v>
                </c:pt>
                <c:pt idx="117">
                  <c:v>3.4321130117119516</c:v>
                </c:pt>
                <c:pt idx="118">
                  <c:v>3.4690111904756278</c:v>
                </c:pt>
                <c:pt idx="119">
                  <c:v>3.502161957022027</c:v>
                </c:pt>
                <c:pt idx="120">
                  <c:v>3.5393485370423146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A67-4175-96F5-FDB83BF7CD8C}"/>
            </c:ext>
          </c:extLst>
        </c:ser>
        <c:ser>
          <c:idx val="4"/>
          <c:order val="4"/>
          <c:tx>
            <c:strRef>
              <c:f>'Kinetics AraS and 2-AG'!$B$130</c:f>
              <c:strCache>
                <c:ptCount val="1"/>
                <c:pt idx="0">
                  <c:v>250 ug/ml AraS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2-AG'!$C$130:$DS$130</c:f>
              <c:numCache>
                <c:formatCode>General</c:formatCode>
                <c:ptCount val="121"/>
                <c:pt idx="0">
                  <c:v>1</c:v>
                </c:pt>
                <c:pt idx="1">
                  <c:v>1.0349594661972135</c:v>
                </c:pt>
                <c:pt idx="2">
                  <c:v>1.0555232366543981</c:v>
                </c:pt>
                <c:pt idx="3">
                  <c:v>1.0682641142003331</c:v>
                </c:pt>
                <c:pt idx="4">
                  <c:v>1.0781789255881333</c:v>
                </c:pt>
                <c:pt idx="5">
                  <c:v>1.0878447895075996</c:v>
                </c:pt>
                <c:pt idx="6">
                  <c:v>1.0936031767307275</c:v>
                </c:pt>
                <c:pt idx="7">
                  <c:v>1.095405413098395</c:v>
                </c:pt>
                <c:pt idx="8">
                  <c:v>1.0993805312550291</c:v>
                </c:pt>
                <c:pt idx="9">
                  <c:v>1.1042260569550493</c:v>
                </c:pt>
                <c:pt idx="10">
                  <c:v>1.1078738041929845</c:v>
                </c:pt>
                <c:pt idx="11">
                  <c:v>1.1112262973955476</c:v>
                </c:pt>
                <c:pt idx="12">
                  <c:v>1.1151814178625774</c:v>
                </c:pt>
                <c:pt idx="13">
                  <c:v>1.1185392691558831</c:v>
                </c:pt>
                <c:pt idx="14">
                  <c:v>1.1164020272818587</c:v>
                </c:pt>
                <c:pt idx="15">
                  <c:v>1.1157663212286795</c:v>
                </c:pt>
                <c:pt idx="16">
                  <c:v>1.1193589460185396</c:v>
                </c:pt>
                <c:pt idx="17">
                  <c:v>1.1181607960937943</c:v>
                </c:pt>
                <c:pt idx="18">
                  <c:v>1.1223430396115395</c:v>
                </c:pt>
                <c:pt idx="19">
                  <c:v>1.13214331690486</c:v>
                </c:pt>
                <c:pt idx="20">
                  <c:v>1.1312998049180218</c:v>
                </c:pt>
                <c:pt idx="21">
                  <c:v>1.1389987385660145</c:v>
                </c:pt>
                <c:pt idx="22">
                  <c:v>1.1470692814253713</c:v>
                </c:pt>
                <c:pt idx="23">
                  <c:v>1.1500932783897209</c:v>
                </c:pt>
                <c:pt idx="24">
                  <c:v>1.151718766621443</c:v>
                </c:pt>
                <c:pt idx="25">
                  <c:v>1.1583796659415442</c:v>
                </c:pt>
                <c:pt idx="26">
                  <c:v>1.1681755288233067</c:v>
                </c:pt>
                <c:pt idx="27">
                  <c:v>1.1692598869065156</c:v>
                </c:pt>
                <c:pt idx="28">
                  <c:v>1.1826274299767479</c:v>
                </c:pt>
                <c:pt idx="29">
                  <c:v>1.1930992426923914</c:v>
                </c:pt>
                <c:pt idx="30">
                  <c:v>1.2000257265583971</c:v>
                </c:pt>
                <c:pt idx="31">
                  <c:v>1.2096291758958659</c:v>
                </c:pt>
                <c:pt idx="32">
                  <c:v>1.2162486279556506</c:v>
                </c:pt>
                <c:pt idx="33">
                  <c:v>1.2204692088921776</c:v>
                </c:pt>
                <c:pt idx="34">
                  <c:v>1.2341856664694493</c:v>
                </c:pt>
                <c:pt idx="35">
                  <c:v>1.2497302142577056</c:v>
                </c:pt>
                <c:pt idx="36">
                  <c:v>1.2574144037196073</c:v>
                </c:pt>
                <c:pt idx="37">
                  <c:v>1.273832390073746</c:v>
                </c:pt>
                <c:pt idx="38">
                  <c:v>1.2826301882295394</c:v>
                </c:pt>
                <c:pt idx="39">
                  <c:v>1.2935112763652761</c:v>
                </c:pt>
                <c:pt idx="40">
                  <c:v>1.3049202525516566</c:v>
                </c:pt>
                <c:pt idx="41">
                  <c:v>1.3187586302107241</c:v>
                </c:pt>
                <c:pt idx="42">
                  <c:v>1.3368574693505897</c:v>
                </c:pt>
                <c:pt idx="43">
                  <c:v>1.3482641577266861</c:v>
                </c:pt>
                <c:pt idx="44">
                  <c:v>1.3668235518708225</c:v>
                </c:pt>
                <c:pt idx="45">
                  <c:v>1.370097700993391</c:v>
                </c:pt>
                <c:pt idx="46">
                  <c:v>1.3878643074105439</c:v>
                </c:pt>
                <c:pt idx="47">
                  <c:v>1.4048615210633808</c:v>
                </c:pt>
                <c:pt idx="48">
                  <c:v>1.4215380487557296</c:v>
                </c:pt>
                <c:pt idx="49">
                  <c:v>1.4346658274770996</c:v>
                </c:pt>
                <c:pt idx="50">
                  <c:v>1.4516455354267135</c:v>
                </c:pt>
                <c:pt idx="51">
                  <c:v>1.4744692608813388</c:v>
                </c:pt>
                <c:pt idx="52">
                  <c:v>1.4928458140621912</c:v>
                </c:pt>
                <c:pt idx="53">
                  <c:v>1.5126176670696565</c:v>
                </c:pt>
                <c:pt idx="54">
                  <c:v>1.5193557142678686</c:v>
                </c:pt>
                <c:pt idx="55">
                  <c:v>1.5472573904052933</c:v>
                </c:pt>
                <c:pt idx="56">
                  <c:v>1.5642594400883072</c:v>
                </c:pt>
                <c:pt idx="57">
                  <c:v>1.5725107217052343</c:v>
                </c:pt>
                <c:pt idx="58">
                  <c:v>1.6001303193492336</c:v>
                </c:pt>
                <c:pt idx="59">
                  <c:v>1.6239987159525633</c:v>
                </c:pt>
                <c:pt idx="60">
                  <c:v>1.6340315449977347</c:v>
                </c:pt>
                <c:pt idx="61">
                  <c:v>1.6664598193678239</c:v>
                </c:pt>
                <c:pt idx="62">
                  <c:v>1.6878193184714656</c:v>
                </c:pt>
                <c:pt idx="63">
                  <c:v>1.7086755300099463</c:v>
                </c:pt>
                <c:pt idx="64">
                  <c:v>1.726997637498481</c:v>
                </c:pt>
                <c:pt idx="65">
                  <c:v>1.7574688109870589</c:v>
                </c:pt>
                <c:pt idx="66">
                  <c:v>1.771999675474363</c:v>
                </c:pt>
                <c:pt idx="67">
                  <c:v>1.8035174431864982</c:v>
                </c:pt>
                <c:pt idx="68">
                  <c:v>1.8330094619926161</c:v>
                </c:pt>
                <c:pt idx="69">
                  <c:v>1.8765390703013221</c:v>
                </c:pt>
                <c:pt idx="70">
                  <c:v>1.8979049011628193</c:v>
                </c:pt>
                <c:pt idx="71">
                  <c:v>1.9086830473289966</c:v>
                </c:pt>
                <c:pt idx="72">
                  <c:v>1.9498787607181043</c:v>
                </c:pt>
                <c:pt idx="73">
                  <c:v>1.9730492439441143</c:v>
                </c:pt>
                <c:pt idx="74">
                  <c:v>2.002256663163255</c:v>
                </c:pt>
                <c:pt idx="75">
                  <c:v>2.0293701660918977</c:v>
                </c:pt>
                <c:pt idx="76">
                  <c:v>2.0723993311072726</c:v>
                </c:pt>
                <c:pt idx="77">
                  <c:v>2.09598957544552</c:v>
                </c:pt>
                <c:pt idx="78">
                  <c:v>2.112767500222779</c:v>
                </c:pt>
                <c:pt idx="79">
                  <c:v>2.1461125100402261</c:v>
                </c:pt>
                <c:pt idx="80">
                  <c:v>2.1739356706394344</c:v>
                </c:pt>
                <c:pt idx="81">
                  <c:v>2.2125491460562285</c:v>
                </c:pt>
                <c:pt idx="82">
                  <c:v>2.2402683285915921</c:v>
                </c:pt>
                <c:pt idx="83">
                  <c:v>2.2745539580778495</c:v>
                </c:pt>
                <c:pt idx="84">
                  <c:v>2.2866236718644042</c:v>
                </c:pt>
                <c:pt idx="85">
                  <c:v>2.3258977649349277</c:v>
                </c:pt>
                <c:pt idx="86">
                  <c:v>2.3517112017365491</c:v>
                </c:pt>
                <c:pt idx="87">
                  <c:v>2.36676833371786</c:v>
                </c:pt>
                <c:pt idx="88">
                  <c:v>2.3998408005342484</c:v>
                </c:pt>
                <c:pt idx="89">
                  <c:v>2.4297031729309717</c:v>
                </c:pt>
                <c:pt idx="90">
                  <c:v>2.4474882842406545</c:v>
                </c:pt>
                <c:pt idx="91">
                  <c:v>2.4677485071346226</c:v>
                </c:pt>
                <c:pt idx="92">
                  <c:v>2.4921378448082492</c:v>
                </c:pt>
                <c:pt idx="93">
                  <c:v>2.5192793101915201</c:v>
                </c:pt>
                <c:pt idx="94">
                  <c:v>2.5308164544753522</c:v>
                </c:pt>
                <c:pt idx="95">
                  <c:v>2.5461288331815788</c:v>
                </c:pt>
                <c:pt idx="96">
                  <c:v>2.574746923679371</c:v>
                </c:pt>
                <c:pt idx="97">
                  <c:v>2.5842926054750168</c:v>
                </c:pt>
                <c:pt idx="98">
                  <c:v>2.6067032577921951</c:v>
                </c:pt>
                <c:pt idx="99">
                  <c:v>2.6116969987498551</c:v>
                </c:pt>
                <c:pt idx="100">
                  <c:v>2.6476225465064567</c:v>
                </c:pt>
                <c:pt idx="101">
                  <c:v>2.6423967998553524</c:v>
                </c:pt>
                <c:pt idx="102">
                  <c:v>2.6508659007939945</c:v>
                </c:pt>
                <c:pt idx="103">
                  <c:v>2.698988313078825</c:v>
                </c:pt>
                <c:pt idx="104">
                  <c:v>2.7042924576379201</c:v>
                </c:pt>
                <c:pt idx="105">
                  <c:v>2.7132208726974625</c:v>
                </c:pt>
                <c:pt idx="106">
                  <c:v>2.7411101274139003</c:v>
                </c:pt>
                <c:pt idx="107">
                  <c:v>2.7285133856748085</c:v>
                </c:pt>
                <c:pt idx="108">
                  <c:v>2.7650392333577898</c:v>
                </c:pt>
                <c:pt idx="109">
                  <c:v>2.7646538659329436</c:v>
                </c:pt>
                <c:pt idx="110">
                  <c:v>2.7701766659422686</c:v>
                </c:pt>
                <c:pt idx="111">
                  <c:v>2.7850019910139761</c:v>
                </c:pt>
                <c:pt idx="112">
                  <c:v>2.7949189471476474</c:v>
                </c:pt>
                <c:pt idx="113">
                  <c:v>2.7867724259663205</c:v>
                </c:pt>
                <c:pt idx="114">
                  <c:v>2.825657849983271</c:v>
                </c:pt>
                <c:pt idx="115">
                  <c:v>2.8335573034823276</c:v>
                </c:pt>
                <c:pt idx="116">
                  <c:v>2.8338759689294726</c:v>
                </c:pt>
                <c:pt idx="117">
                  <c:v>2.8557438708294871</c:v>
                </c:pt>
                <c:pt idx="118">
                  <c:v>2.8616785111015863</c:v>
                </c:pt>
                <c:pt idx="119">
                  <c:v>2.8489851614573518</c:v>
                </c:pt>
                <c:pt idx="120">
                  <c:v>2.8791911786303785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A67-4175-96F5-FDB83BF7C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102656"/>
        <c:axId val="307268024"/>
      </c:scatterChart>
      <c:valAx>
        <c:axId val="305102656"/>
        <c:scaling>
          <c:orientation val="minMax"/>
          <c:max val="121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7268024"/>
        <c:crosses val="autoZero"/>
        <c:crossBetween val="midCat"/>
        <c:majorUnit val="180"/>
      </c:valAx>
      <c:valAx>
        <c:axId val="307268024"/>
        <c:scaling>
          <c:orientation val="minMax"/>
          <c:max val="4.3"/>
          <c:min val="1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510265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8.5568388926634098E-2"/>
          <c:y val="5.5312901741076385E-2"/>
          <c:w val="0.41313980055123412"/>
          <c:h val="0.473963511551062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13312212601695E-2"/>
          <c:y val="3.6955095267192532E-2"/>
          <c:w val="0.860044904025551"/>
          <c:h val="0.86777473122158888"/>
        </c:manualLayout>
      </c:layout>
      <c:scatterChart>
        <c:scatterStyle val="lineMarker"/>
        <c:varyColors val="0"/>
        <c:ser>
          <c:idx val="0"/>
          <c:order val="0"/>
          <c:tx>
            <c:strRef>
              <c:f>'Kinetics AraS and 2-AG'!$B$122</c:f>
              <c:strCache>
                <c:ptCount val="1"/>
                <c:pt idx="0">
                  <c:v>Control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2-AG'!$C$132:$DS$132</c:f>
              <c:numCache>
                <c:formatCode>General</c:formatCode>
                <c:ptCount val="121"/>
                <c:pt idx="0">
                  <c:v>1</c:v>
                </c:pt>
                <c:pt idx="1">
                  <c:v>1.0324340549661326</c:v>
                </c:pt>
                <c:pt idx="2">
                  <c:v>1.0475901708256181</c:v>
                </c:pt>
                <c:pt idx="3">
                  <c:v>1.0572900632947027</c:v>
                </c:pt>
                <c:pt idx="4">
                  <c:v>1.064261900529488</c:v>
                </c:pt>
                <c:pt idx="5">
                  <c:v>1.0715368424656619</c:v>
                </c:pt>
                <c:pt idx="6">
                  <c:v>1.0779023799602283</c:v>
                </c:pt>
                <c:pt idx="7">
                  <c:v>1.0824492214933821</c:v>
                </c:pt>
                <c:pt idx="8">
                  <c:v>1.0866929357407868</c:v>
                </c:pt>
                <c:pt idx="9">
                  <c:v>1.0933616005211024</c:v>
                </c:pt>
                <c:pt idx="10">
                  <c:v>1.0976053147685072</c:v>
                </c:pt>
                <c:pt idx="11">
                  <c:v>1.102152156301661</c:v>
                </c:pt>
                <c:pt idx="12">
                  <c:v>1.1063958705490657</c:v>
                </c:pt>
                <c:pt idx="13">
                  <c:v>1.1100333302249725</c:v>
                </c:pt>
                <c:pt idx="14">
                  <c:v>1.1136707899008791</c:v>
                </c:pt>
                <c:pt idx="15">
                  <c:v>1.1191269907069197</c:v>
                </c:pt>
                <c:pt idx="16">
                  <c:v>1.1227644503828265</c:v>
                </c:pt>
                <c:pt idx="17">
                  <c:v>1.1276143966173686</c:v>
                </c:pt>
                <c:pt idx="18">
                  <c:v>1.1312518788776358</c:v>
                </c:pt>
                <c:pt idx="19">
                  <c:v>1.1361018251121782</c:v>
                </c:pt>
                <c:pt idx="20">
                  <c:v>1.1418611983726883</c:v>
                </c:pt>
                <c:pt idx="21">
                  <c:v>1.1458017175812627</c:v>
                </c:pt>
                <c:pt idx="22">
                  <c:v>1.1530766821017973</c:v>
                </c:pt>
                <c:pt idx="23">
                  <c:v>1.1582297556220886</c:v>
                </c:pt>
                <c:pt idx="24">
                  <c:v>1.1648984655711248</c:v>
                </c:pt>
                <c:pt idx="25">
                  <c:v>1.1733858940659343</c:v>
                </c:pt>
                <c:pt idx="26">
                  <c:v>1.1800545588462499</c:v>
                </c:pt>
                <c:pt idx="27">
                  <c:v>1.1894513691983064</c:v>
                </c:pt>
                <c:pt idx="28">
                  <c:v>1.1964231612643708</c:v>
                </c:pt>
                <c:pt idx="29">
                  <c:v>1.2061230085647348</c:v>
                </c:pt>
                <c:pt idx="30">
                  <c:v>1.2158229462025403</c:v>
                </c:pt>
                <c:pt idx="31">
                  <c:v>1.2240072474116008</c:v>
                </c:pt>
                <c:pt idx="32">
                  <c:v>1.2358290308809283</c:v>
                </c:pt>
                <c:pt idx="33">
                  <c:v>1.2467413873242883</c:v>
                </c:pt>
                <c:pt idx="34">
                  <c:v>1.2582600886765878</c:v>
                </c:pt>
                <c:pt idx="35">
                  <c:v>1.2722036728087167</c:v>
                </c:pt>
                <c:pt idx="36">
                  <c:v>1.2858441296550969</c:v>
                </c:pt>
                <c:pt idx="37">
                  <c:v>1.2985753401503923</c:v>
                </c:pt>
                <c:pt idx="38">
                  <c:v>1.3146407701140435</c:v>
                </c:pt>
                <c:pt idx="39">
                  <c:v>1.3288875267006424</c:v>
                </c:pt>
                <c:pt idx="40">
                  <c:v>1.3449530018330145</c:v>
                </c:pt>
                <c:pt idx="41">
                  <c:v>1.3616247315368843</c:v>
                </c:pt>
                <c:pt idx="42">
                  <c:v>1.3779933339550055</c:v>
                </c:pt>
                <c:pt idx="43">
                  <c:v>1.397999373464673</c:v>
                </c:pt>
                <c:pt idx="44">
                  <c:v>1.416792949000065</c:v>
                </c:pt>
                <c:pt idx="45">
                  <c:v>1.4358896518212061</c:v>
                </c:pt>
                <c:pt idx="46">
                  <c:v>1.4574113277596186</c:v>
                </c:pt>
                <c:pt idx="47">
                  <c:v>1.4789329585293101</c:v>
                </c:pt>
                <c:pt idx="48">
                  <c:v>1.5031827800394635</c:v>
                </c:pt>
                <c:pt idx="49">
                  <c:v>1.5234919920036005</c:v>
                </c:pt>
                <c:pt idx="50">
                  <c:v>1.5492573596050572</c:v>
                </c:pt>
                <c:pt idx="51">
                  <c:v>1.5732039634920201</c:v>
                </c:pt>
                <c:pt idx="52">
                  <c:v>1.5965444031449263</c:v>
                </c:pt>
                <c:pt idx="53">
                  <c:v>1.6238254071751281</c:v>
                </c:pt>
                <c:pt idx="54">
                  <c:v>1.6498938568936128</c:v>
                </c:pt>
                <c:pt idx="55">
                  <c:v>1.6771749060925354</c:v>
                </c:pt>
                <c:pt idx="56">
                  <c:v>1.7050621195255142</c:v>
                </c:pt>
                <c:pt idx="57">
                  <c:v>1.7344649693872383</c:v>
                </c:pt>
                <c:pt idx="58">
                  <c:v>1.7647772011062088</c:v>
                </c:pt>
                <c:pt idx="59">
                  <c:v>1.7950893876564589</c:v>
                </c:pt>
                <c:pt idx="60">
                  <c:v>1.8229766462581587</c:v>
                </c:pt>
                <c:pt idx="61">
                  <c:v>1.8566231877829269</c:v>
                </c:pt>
                <c:pt idx="62">
                  <c:v>1.8914822384506911</c:v>
                </c:pt>
                <c:pt idx="63">
                  <c:v>1.9217944701696621</c:v>
                </c:pt>
                <c:pt idx="64">
                  <c:v>1.956956648123175</c:v>
                </c:pt>
                <c:pt idx="65">
                  <c:v>1.9948469264797086</c:v>
                </c:pt>
                <c:pt idx="66">
                  <c:v>2.031221568407497</c:v>
                </c:pt>
                <c:pt idx="67">
                  <c:v>2.0639587732437392</c:v>
                </c:pt>
                <c:pt idx="68">
                  <c:v>2.1021521788860213</c:v>
                </c:pt>
                <c:pt idx="69">
                  <c:v>2.1439829764511291</c:v>
                </c:pt>
                <c:pt idx="70">
                  <c:v>2.1824795093791605</c:v>
                </c:pt>
                <c:pt idx="71">
                  <c:v>2.2258259433730134</c:v>
                </c:pt>
                <c:pt idx="72">
                  <c:v>2.2640193941840168</c:v>
                </c:pt>
                <c:pt idx="73">
                  <c:v>2.3134282383866873</c:v>
                </c:pt>
                <c:pt idx="74">
                  <c:v>2.3567747627179818</c:v>
                </c:pt>
                <c:pt idx="75">
                  <c:v>2.3986056054518103</c:v>
                </c:pt>
                <c:pt idx="76">
                  <c:v>2.4437708031601573</c:v>
                </c:pt>
                <c:pt idx="77">
                  <c:v>2.4892390829855322</c:v>
                </c:pt>
                <c:pt idx="78">
                  <c:v>2.5331918618883251</c:v>
                </c:pt>
                <c:pt idx="79">
                  <c:v>2.5777508050251736</c:v>
                </c:pt>
                <c:pt idx="80">
                  <c:v>2.6286753759940309</c:v>
                </c:pt>
                <c:pt idx="81">
                  <c:v>2.6750529925079323</c:v>
                </c:pt>
                <c:pt idx="82">
                  <c:v>2.7199151080992503</c:v>
                </c:pt>
                <c:pt idx="83">
                  <c:v>2.7617459508330793</c:v>
                </c:pt>
                <c:pt idx="84">
                  <c:v>2.8011517752809163</c:v>
                </c:pt>
                <c:pt idx="85">
                  <c:v>2.8478325642492872</c:v>
                </c:pt>
                <c:pt idx="86">
                  <c:v>2.8878447336060633</c:v>
                </c:pt>
                <c:pt idx="87">
                  <c:v>2.940891150406443</c:v>
                </c:pt>
                <c:pt idx="88">
                  <c:v>2.9815095743347171</c:v>
                </c:pt>
                <c:pt idx="89">
                  <c:v>3.0239465813026021</c:v>
                </c:pt>
                <c:pt idx="90">
                  <c:v>3.0678993602053946</c:v>
                </c:pt>
                <c:pt idx="91">
                  <c:v>3.1142769767192959</c:v>
                </c:pt>
                <c:pt idx="92">
                  <c:v>3.1503486268674976</c:v>
                </c:pt>
                <c:pt idx="93">
                  <c:v>3.1943013154328486</c:v>
                </c:pt>
                <c:pt idx="94">
                  <c:v>3.2337071398806851</c:v>
                </c:pt>
                <c:pt idx="95">
                  <c:v>3.2673536814054538</c:v>
                </c:pt>
                <c:pt idx="96">
                  <c:v>3.3049408324762379</c:v>
                </c:pt>
                <c:pt idx="97">
                  <c:v>3.3407092198325281</c:v>
                </c:pt>
                <c:pt idx="98">
                  <c:v>3.387390099138341</c:v>
                </c:pt>
                <c:pt idx="99">
                  <c:v>3.4104274115054984</c:v>
                </c:pt>
                <c:pt idx="100">
                  <c:v>3.4495300634988655</c:v>
                </c:pt>
                <c:pt idx="101">
                  <c:v>3.4774173221005649</c:v>
                </c:pt>
                <c:pt idx="102">
                  <c:v>3.5025765706366863</c:v>
                </c:pt>
                <c:pt idx="103">
                  <c:v>3.5450136679420132</c:v>
                </c:pt>
                <c:pt idx="104">
                  <c:v>3.5656259620231783</c:v>
                </c:pt>
                <c:pt idx="105">
                  <c:v>3.6007880948079705</c:v>
                </c:pt>
                <c:pt idx="106">
                  <c:v>3.6232190622661884</c:v>
                </c:pt>
                <c:pt idx="107">
                  <c:v>3.6514094933223578</c:v>
                </c:pt>
                <c:pt idx="108">
                  <c:v>3.6774778978721216</c:v>
                </c:pt>
                <c:pt idx="109">
                  <c:v>3.7086996017857814</c:v>
                </c:pt>
                <c:pt idx="110">
                  <c:v>3.7244619496324045</c:v>
                </c:pt>
                <c:pt idx="111">
                  <c:v>3.7602302466512532</c:v>
                </c:pt>
                <c:pt idx="112">
                  <c:v>3.7817519677583862</c:v>
                </c:pt>
                <c:pt idx="113">
                  <c:v>3.7990299068650333</c:v>
                </c:pt>
                <c:pt idx="114">
                  <c:v>3.8275235103756726</c:v>
                </c:pt>
                <c:pt idx="115">
                  <c:v>3.8469232953138421</c:v>
                </c:pt>
                <c:pt idx="116">
                  <c:v>3.870263689798028</c:v>
                </c:pt>
                <c:pt idx="117">
                  <c:v>3.9036071492057678</c:v>
                </c:pt>
                <c:pt idx="118">
                  <c:v>3.9142163783633785</c:v>
                </c:pt>
                <c:pt idx="119">
                  <c:v>3.9366474361590376</c:v>
                </c:pt>
                <c:pt idx="120">
                  <c:v>3.9621096764747454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0B0-4E3D-8CBF-D3A2C810E054}"/>
            </c:ext>
          </c:extLst>
        </c:ser>
        <c:ser>
          <c:idx val="1"/>
          <c:order val="1"/>
          <c:tx>
            <c:strRef>
              <c:f>'Kinetics AraS and 2-AG'!$B$133</c:f>
              <c:strCache>
                <c:ptCount val="1"/>
                <c:pt idx="0">
                  <c:v>10 ug/ml 2-AG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2-AG'!$C$133:$DS$133</c:f>
              <c:numCache>
                <c:formatCode>General</c:formatCode>
                <c:ptCount val="121"/>
                <c:pt idx="0">
                  <c:v>1</c:v>
                </c:pt>
                <c:pt idx="1">
                  <c:v>1.0251241502246013</c:v>
                </c:pt>
                <c:pt idx="2">
                  <c:v>1.0347648054334084</c:v>
                </c:pt>
                <c:pt idx="3">
                  <c:v>1.0403155206630308</c:v>
                </c:pt>
                <c:pt idx="4">
                  <c:v>1.0452819214392319</c:v>
                </c:pt>
                <c:pt idx="5">
                  <c:v>1.0499561758718376</c:v>
                </c:pt>
                <c:pt idx="6">
                  <c:v>1.0557990156788253</c:v>
                </c:pt>
                <c:pt idx="7">
                  <c:v>1.0566754329433812</c:v>
                </c:pt>
                <c:pt idx="8">
                  <c:v>1.0622261264067732</c:v>
                </c:pt>
                <c:pt idx="9">
                  <c:v>1.0657318172312276</c:v>
                </c:pt>
                <c:pt idx="10">
                  <c:v>1.0698218007428728</c:v>
                </c:pt>
                <c:pt idx="11">
                  <c:v>1.0730353452237316</c:v>
                </c:pt>
                <c:pt idx="12">
                  <c:v>1.0759567651272255</c:v>
                </c:pt>
                <c:pt idx="13">
                  <c:v>1.0797546022952751</c:v>
                </c:pt>
                <c:pt idx="14">
                  <c:v>1.082676022198769</c:v>
                </c:pt>
                <c:pt idx="15">
                  <c:v>1.0876424012087398</c:v>
                </c:pt>
                <c:pt idx="16">
                  <c:v>1.0911481137994243</c:v>
                </c:pt>
                <c:pt idx="17">
                  <c:v>1.0952380755448392</c:v>
                </c:pt>
                <c:pt idx="18">
                  <c:v>1.0993280808227148</c:v>
                </c:pt>
                <c:pt idx="19">
                  <c:v>1.1054630452070673</c:v>
                </c:pt>
                <c:pt idx="20">
                  <c:v>1.1098451968285385</c:v>
                </c:pt>
                <c:pt idx="21">
                  <c:v>1.114519451261144</c:v>
                </c:pt>
                <c:pt idx="22">
                  <c:v>1.1221151255972435</c:v>
                </c:pt>
                <c:pt idx="23">
                  <c:v>1.1282500682153658</c:v>
                </c:pt>
                <c:pt idx="24">
                  <c:v>1.1346771571770835</c:v>
                </c:pt>
                <c:pt idx="25">
                  <c:v>1.1440257095747557</c:v>
                </c:pt>
                <c:pt idx="26">
                  <c:v>1.1507449448800688</c:v>
                </c:pt>
                <c:pt idx="27">
                  <c:v>1.1606777899649319</c:v>
                </c:pt>
                <c:pt idx="28">
                  <c:v>1.1685656106446269</c:v>
                </c:pt>
                <c:pt idx="29">
                  <c:v>1.1793748512278157</c:v>
                </c:pt>
                <c:pt idx="30">
                  <c:v>1.1890154629041618</c:v>
                </c:pt>
                <c:pt idx="31">
                  <c:v>1.1992404543326203</c:v>
                </c:pt>
                <c:pt idx="32">
                  <c:v>1.2112181932252695</c:v>
                </c:pt>
                <c:pt idx="33">
                  <c:v>1.2226117700281098</c:v>
                </c:pt>
                <c:pt idx="34">
                  <c:v>1.2357580942951407</c:v>
                </c:pt>
                <c:pt idx="35">
                  <c:v>1.2506572966237441</c:v>
                </c:pt>
                <c:pt idx="36">
                  <c:v>1.2640958107668314</c:v>
                </c:pt>
                <c:pt idx="37">
                  <c:v>1.2781186175971093</c:v>
                </c:pt>
                <c:pt idx="38">
                  <c:v>1.2950628007984202</c:v>
                </c:pt>
                <c:pt idx="39">
                  <c:v>1.3105462958142147</c:v>
                </c:pt>
                <c:pt idx="40">
                  <c:v>1.3271983762043909</c:v>
                </c:pt>
                <c:pt idx="41">
                  <c:v>1.3464797301544653</c:v>
                </c:pt>
                <c:pt idx="42">
                  <c:v>1.3654688942284838</c:v>
                </c:pt>
                <c:pt idx="43">
                  <c:v>1.3882559172367823</c:v>
                </c:pt>
                <c:pt idx="44">
                  <c:v>1.409290105715969</c:v>
                </c:pt>
                <c:pt idx="45">
                  <c:v>1.4320771287242675</c:v>
                </c:pt>
                <c:pt idx="46">
                  <c:v>1.4583698643232506</c:v>
                </c:pt>
                <c:pt idx="47">
                  <c:v>1.4817412235512006</c:v>
                </c:pt>
                <c:pt idx="48">
                  <c:v>1.5089103111160489</c:v>
                </c:pt>
                <c:pt idx="49">
                  <c:v>1.5346187540278411</c:v>
                </c:pt>
                <c:pt idx="50">
                  <c:v>1.5638329095303181</c:v>
                </c:pt>
                <c:pt idx="51">
                  <c:v>1.5921706260020083</c:v>
                </c:pt>
                <c:pt idx="52">
                  <c:v>1.6213847815044853</c:v>
                </c:pt>
                <c:pt idx="53">
                  <c:v>1.6520596251924788</c:v>
                </c:pt>
                <c:pt idx="54">
                  <c:v>1.685071596096775</c:v>
                </c:pt>
                <c:pt idx="55">
                  <c:v>1.7183756698122064</c:v>
                </c:pt>
                <c:pt idx="56">
                  <c:v>1.751387727781424</c:v>
                </c:pt>
                <c:pt idx="57">
                  <c:v>1.787028928713158</c:v>
                </c:pt>
                <c:pt idx="58">
                  <c:v>1.8229623195209479</c:v>
                </c:pt>
                <c:pt idx="59">
                  <c:v>1.8574350221432216</c:v>
                </c:pt>
                <c:pt idx="60">
                  <c:v>1.8957055401673146</c:v>
                </c:pt>
                <c:pt idx="61">
                  <c:v>1.9348524972221939</c:v>
                </c:pt>
                <c:pt idx="62">
                  <c:v>1.9745837034318032</c:v>
                </c:pt>
                <c:pt idx="63">
                  <c:v>2.0131464113319524</c:v>
                </c:pt>
                <c:pt idx="64">
                  <c:v>2.056383286599786</c:v>
                </c:pt>
                <c:pt idx="65">
                  <c:v>2.0966988290290471</c:v>
                </c:pt>
                <c:pt idx="66">
                  <c:v>2.1416885823584533</c:v>
                </c:pt>
                <c:pt idx="67">
                  <c:v>2.185509793845938</c:v>
                </c:pt>
                <c:pt idx="68">
                  <c:v>2.2287467126462324</c:v>
                </c:pt>
                <c:pt idx="69">
                  <c:v>2.2754894311021325</c:v>
                </c:pt>
                <c:pt idx="70">
                  <c:v>2.3216476827409989</c:v>
                </c:pt>
                <c:pt idx="71">
                  <c:v>2.3692667966952246</c:v>
                </c:pt>
                <c:pt idx="72">
                  <c:v>2.4177622190828547</c:v>
                </c:pt>
                <c:pt idx="73">
                  <c:v>2.4665497442816195</c:v>
                </c:pt>
                <c:pt idx="74">
                  <c:v>2.5162138391085529</c:v>
                </c:pt>
                <c:pt idx="75">
                  <c:v>2.5641250558739137</c:v>
                </c:pt>
                <c:pt idx="76">
                  <c:v>2.6178791124462615</c:v>
                </c:pt>
                <c:pt idx="77">
                  <c:v>2.6666667247099478</c:v>
                </c:pt>
                <c:pt idx="78">
                  <c:v>2.7183756262797458</c:v>
                </c:pt>
                <c:pt idx="79">
                  <c:v>2.7718375800409589</c:v>
                </c:pt>
                <c:pt idx="80">
                  <c:v>2.825299446737251</c:v>
                </c:pt>
                <c:pt idx="81">
                  <c:v>2.8767163325608354</c:v>
                </c:pt>
                <c:pt idx="82">
                  <c:v>2.9295939936348581</c:v>
                </c:pt>
                <c:pt idx="83">
                  <c:v>2.9856850468261271</c:v>
                </c:pt>
                <c:pt idx="84">
                  <c:v>3.0347648489658692</c:v>
                </c:pt>
                <c:pt idx="85">
                  <c:v>3.0844287696629595</c:v>
                </c:pt>
                <c:pt idx="86">
                  <c:v>3.1402278941729365</c:v>
                </c:pt>
                <c:pt idx="87">
                  <c:v>3.190184004746083</c:v>
                </c:pt>
                <c:pt idx="88">
                  <c:v>3.2433538556961619</c:v>
                </c:pt>
                <c:pt idx="89">
                  <c:v>3.2938942589564992</c:v>
                </c:pt>
                <c:pt idx="90">
                  <c:v>3.3441426464706234</c:v>
                </c:pt>
                <c:pt idx="91">
                  <c:v>3.3955595322942078</c:v>
                </c:pt>
                <c:pt idx="92">
                  <c:v>3.446684141176815</c:v>
                </c:pt>
                <c:pt idx="93">
                  <c:v>3.4972246315020734</c:v>
                </c:pt>
                <c:pt idx="94">
                  <c:v>3.5477650347624112</c:v>
                </c:pt>
                <c:pt idx="95">
                  <c:v>3.5974291295893441</c:v>
                </c:pt>
                <c:pt idx="96">
                  <c:v>3.6465090187940081</c:v>
                </c:pt>
                <c:pt idx="97">
                  <c:v>3.6914985979935717</c:v>
                </c:pt>
                <c:pt idx="98">
                  <c:v>3.7437919663804031</c:v>
                </c:pt>
                <c:pt idx="99">
                  <c:v>3.7867368259020231</c:v>
                </c:pt>
                <c:pt idx="100">
                  <c:v>3.8361086437879788</c:v>
                </c:pt>
                <c:pt idx="101">
                  <c:v>3.8758399370625098</c:v>
                </c:pt>
                <c:pt idx="102">
                  <c:v>3.9199532948935905</c:v>
                </c:pt>
                <c:pt idx="103">
                  <c:v>3.9605608966015251</c:v>
                </c:pt>
                <c:pt idx="104">
                  <c:v>3.9988315016905398</c:v>
                </c:pt>
                <c:pt idx="105">
                  <c:v>4.0368098298385764</c:v>
                </c:pt>
                <c:pt idx="106">
                  <c:v>4.0765410360481855</c:v>
                </c:pt>
                <c:pt idx="107">
                  <c:v>4.1095530940174037</c:v>
                </c:pt>
                <c:pt idx="108">
                  <c:v>4.1507450754774515</c:v>
                </c:pt>
                <c:pt idx="109">
                  <c:v>4.1814197885680624</c:v>
                </c:pt>
                <c:pt idx="110">
                  <c:v>4.2176454127843694</c:v>
                </c:pt>
                <c:pt idx="111">
                  <c:v>4.2559159308084622</c:v>
                </c:pt>
                <c:pt idx="112">
                  <c:v>4.2862985410879393</c:v>
                </c:pt>
                <c:pt idx="113">
                  <c:v>4.3190184091811004</c:v>
                </c:pt>
                <c:pt idx="114">
                  <c:v>4.3473562127177123</c:v>
                </c:pt>
                <c:pt idx="115">
                  <c:v>4.379491701058762</c:v>
                </c:pt>
                <c:pt idx="116">
                  <c:v>4.4078294175304524</c:v>
                </c:pt>
                <c:pt idx="117">
                  <c:v>4.4379199249987948</c:v>
                </c:pt>
                <c:pt idx="118">
                  <c:v>4.4691791049064387</c:v>
                </c:pt>
                <c:pt idx="119">
                  <c:v>4.4919661714471983</c:v>
                </c:pt>
                <c:pt idx="120">
                  <c:v>4.5182588199812601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0B0-4E3D-8CBF-D3A2C810E054}"/>
            </c:ext>
          </c:extLst>
        </c:ser>
        <c:ser>
          <c:idx val="2"/>
          <c:order val="2"/>
          <c:tx>
            <c:strRef>
              <c:f>'Kinetics AraS and 2-AG'!$B$134</c:f>
              <c:strCache>
                <c:ptCount val="1"/>
                <c:pt idx="0">
                  <c:v>50 ug/ml 2-AG</c:v>
                </c:pt>
              </c:strCache>
            </c:strRef>
          </c:tx>
          <c:spPr>
            <a:ln w="19050" cap="rnd">
              <a:solidFill>
                <a:srgbClr val="FF66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6600"/>
              </a:solidFill>
              <a:ln w="9525">
                <a:solidFill>
                  <a:srgbClr val="FF6600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2-AG'!$C$134:$DS$134</c:f>
              <c:numCache>
                <c:formatCode>General</c:formatCode>
                <c:ptCount val="121"/>
                <c:pt idx="0">
                  <c:v>1</c:v>
                </c:pt>
                <c:pt idx="1">
                  <c:v>1.0245454648900629</c:v>
                </c:pt>
                <c:pt idx="2">
                  <c:v>1.0369696924815601</c:v>
                </c:pt>
                <c:pt idx="3">
                  <c:v>1.0400000018062014</c:v>
                </c:pt>
                <c:pt idx="4">
                  <c:v>1.045151514111581</c:v>
                </c:pt>
                <c:pt idx="5">
                  <c:v>1.0481818234362223</c:v>
                </c:pt>
                <c:pt idx="6">
                  <c:v>1.0490909297801256</c:v>
                </c:pt>
                <c:pt idx="7">
                  <c:v>1.0478788331432909</c:v>
                </c:pt>
                <c:pt idx="8">
                  <c:v>1.0503030264169606</c:v>
                </c:pt>
                <c:pt idx="9">
                  <c:v>1.0515151230537954</c:v>
                </c:pt>
                <c:pt idx="10">
                  <c:v>1.0539394066375376</c:v>
                </c:pt>
                <c:pt idx="11">
                  <c:v>1.0584848480469817</c:v>
                </c:pt>
                <c:pt idx="12">
                  <c:v>1.0618181928195907</c:v>
                </c:pt>
                <c:pt idx="13">
                  <c:v>1.066363679384071</c:v>
                </c:pt>
                <c:pt idx="14">
                  <c:v>1.0700000144496116</c:v>
                </c:pt>
                <c:pt idx="15">
                  <c:v>1.0739394301181562</c:v>
                </c:pt>
                <c:pt idx="16">
                  <c:v>1.0806060745083383</c:v>
                </c:pt>
                <c:pt idx="17">
                  <c:v>1.0842424547289156</c:v>
                </c:pt>
                <c:pt idx="18">
                  <c:v>1.0887878509833233</c:v>
                </c:pt>
                <c:pt idx="19">
                  <c:v>1.094242489046743</c:v>
                </c:pt>
                <c:pt idx="20">
                  <c:v>1.0996969916450541</c:v>
                </c:pt>
                <c:pt idx="21">
                  <c:v>1.1039393524514942</c:v>
                </c:pt>
                <c:pt idx="22">
                  <c:v>1.1096969808078454</c:v>
                </c:pt>
                <c:pt idx="23">
                  <c:v>1.1142424222172895</c:v>
                </c:pt>
                <c:pt idx="24">
                  <c:v>1.1190909442297374</c:v>
                </c:pt>
                <c:pt idx="25">
                  <c:v>1.1275757561526898</c:v>
                </c:pt>
                <c:pt idx="26">
                  <c:v>1.1327273136131057</c:v>
                </c:pt>
                <c:pt idx="27">
                  <c:v>1.1406060997951588</c:v>
                </c:pt>
                <c:pt idx="28">
                  <c:v>1.1463636378414377</c:v>
                </c:pt>
                <c:pt idx="29">
                  <c:v>1.1539393885755231</c:v>
                </c:pt>
                <c:pt idx="30">
                  <c:v>1.1624242456535119</c:v>
                </c:pt>
                <c:pt idx="31">
                  <c:v>1.1718182090754039</c:v>
                </c:pt>
                <c:pt idx="32">
                  <c:v>1.1809090918942917</c:v>
                </c:pt>
                <c:pt idx="33">
                  <c:v>1.1918181874009863</c:v>
                </c:pt>
                <c:pt idx="34">
                  <c:v>1.2039393795445159</c:v>
                </c:pt>
                <c:pt idx="35">
                  <c:v>1.2206060582525255</c:v>
                </c:pt>
                <c:pt idx="36">
                  <c:v>1.2296969862264497</c:v>
                </c:pt>
                <c:pt idx="37">
                  <c:v>1.2427272847138826</c:v>
                </c:pt>
                <c:pt idx="38">
                  <c:v>1.2587878473709204</c:v>
                </c:pt>
                <c:pt idx="39">
                  <c:v>1.2727272973572925</c:v>
                </c:pt>
                <c:pt idx="40">
                  <c:v>1.2866667021886287</c:v>
                </c:pt>
                <c:pt idx="41">
                  <c:v>1.3060606096182759</c:v>
                </c:pt>
                <c:pt idx="42">
                  <c:v>1.3221212174303498</c:v>
                </c:pt>
                <c:pt idx="43">
                  <c:v>1.3430303020998355</c:v>
                </c:pt>
                <c:pt idx="44">
                  <c:v>1.3630303255804546</c:v>
                </c:pt>
                <c:pt idx="45">
                  <c:v>1.3845454811458759</c:v>
                </c:pt>
                <c:pt idx="46">
                  <c:v>1.4084848751400032</c:v>
                </c:pt>
                <c:pt idx="47">
                  <c:v>1.4293939598094891</c:v>
                </c:pt>
                <c:pt idx="48">
                  <c:v>1.4557576373873586</c:v>
                </c:pt>
                <c:pt idx="49">
                  <c:v>1.4800000216744174</c:v>
                </c:pt>
                <c:pt idx="50">
                  <c:v>1.5066666895452185</c:v>
                </c:pt>
                <c:pt idx="51">
                  <c:v>1.5318182253312169</c:v>
                </c:pt>
                <c:pt idx="52">
                  <c:v>1.5606060961827559</c:v>
                </c:pt>
                <c:pt idx="53">
                  <c:v>1.5887878961383595</c:v>
                </c:pt>
                <c:pt idx="54">
                  <c:v>1.6178788475929025</c:v>
                </c:pt>
                <c:pt idx="55">
                  <c:v>1.6500000632170508</c:v>
                </c:pt>
                <c:pt idx="56">
                  <c:v>1.6812121724972957</c:v>
                </c:pt>
                <c:pt idx="57">
                  <c:v>1.7142424493103112</c:v>
                </c:pt>
                <c:pt idx="58">
                  <c:v>1.7481818776222662</c:v>
                </c:pt>
                <c:pt idx="59">
                  <c:v>1.7806060835393458</c:v>
                </c:pt>
                <c:pt idx="60">
                  <c:v>1.8181818920718775</c:v>
                </c:pt>
                <c:pt idx="61">
                  <c:v>1.8533333718656311</c:v>
                </c:pt>
                <c:pt idx="62">
                  <c:v>1.8912121706910945</c:v>
                </c:pt>
                <c:pt idx="63">
                  <c:v>1.9275757922767187</c:v>
                </c:pt>
                <c:pt idx="64">
                  <c:v>1.9672728037899887</c:v>
                </c:pt>
                <c:pt idx="65">
                  <c:v>2.0075757958891218</c:v>
                </c:pt>
                <c:pt idx="66">
                  <c:v>2.0481819137462951</c:v>
                </c:pt>
                <c:pt idx="67">
                  <c:v>2.0909091442741339</c:v>
                </c:pt>
                <c:pt idx="68">
                  <c:v>2.134848516593844</c:v>
                </c:pt>
                <c:pt idx="69">
                  <c:v>2.1769697665358199</c:v>
                </c:pt>
                <c:pt idx="70">
                  <c:v>2.2230303418362678</c:v>
                </c:pt>
                <c:pt idx="71">
                  <c:v>2.2675757850519132</c:v>
                </c:pt>
                <c:pt idx="72">
                  <c:v>2.3142425215583695</c:v>
                </c:pt>
                <c:pt idx="73">
                  <c:v>2.3618182289436196</c:v>
                </c:pt>
                <c:pt idx="74">
                  <c:v>2.4100000072248058</c:v>
                </c:pt>
                <c:pt idx="75">
                  <c:v>2.4596970982109396</c:v>
                </c:pt>
                <c:pt idx="76">
                  <c:v>2.5090910182839967</c:v>
                </c:pt>
                <c:pt idx="77">
                  <c:v>2.5593939995459212</c:v>
                </c:pt>
                <c:pt idx="78">
                  <c:v>2.6100000614108492</c:v>
                </c:pt>
                <c:pt idx="79">
                  <c:v>2.6627274165665882</c:v>
                </c:pt>
                <c:pt idx="80">
                  <c:v>2.7142424493103112</c:v>
                </c:pt>
                <c:pt idx="81">
                  <c:v>2.7657576626741789</c:v>
                </c:pt>
                <c:pt idx="82">
                  <c:v>2.8187879178127768</c:v>
                </c:pt>
                <c:pt idx="83">
                  <c:v>2.8712122826755841</c:v>
                </c:pt>
                <c:pt idx="84">
                  <c:v>2.9221213348334443</c:v>
                </c:pt>
                <c:pt idx="85">
                  <c:v>2.9709091840105657</c:v>
                </c:pt>
                <c:pt idx="86">
                  <c:v>3.0275757742147045</c:v>
                </c:pt>
                <c:pt idx="87">
                  <c:v>3.0784849166826369</c:v>
                </c:pt>
                <c:pt idx="88">
                  <c:v>3.1342426263180534</c:v>
                </c:pt>
                <c:pt idx="89">
                  <c:v>3.1860606493547077</c:v>
                </c:pt>
                <c:pt idx="90">
                  <c:v>3.2366667112196361</c:v>
                </c:pt>
                <c:pt idx="91">
                  <c:v>3.2878789342905721</c:v>
                </c:pt>
                <c:pt idx="92">
                  <c:v>3.343636463305844</c:v>
                </c:pt>
                <c:pt idx="93">
                  <c:v>3.3969697990474459</c:v>
                </c:pt>
                <c:pt idx="94">
                  <c:v>3.4415152422630912</c:v>
                </c:pt>
                <c:pt idx="95">
                  <c:v>3.4936365265228946</c:v>
                </c:pt>
                <c:pt idx="96">
                  <c:v>3.5454546398696212</c:v>
                </c:pt>
                <c:pt idx="97">
                  <c:v>3.5951515502356104</c:v>
                </c:pt>
                <c:pt idx="98">
                  <c:v>3.6445455606187398</c:v>
                </c:pt>
                <c:pt idx="99">
                  <c:v>3.6927274292099983</c:v>
                </c:pt>
                <c:pt idx="100">
                  <c:v>3.7457576843485962</c:v>
                </c:pt>
                <c:pt idx="101">
                  <c:v>3.8018182939668721</c:v>
                </c:pt>
                <c:pt idx="102">
                  <c:v>3.8660607252151684</c:v>
                </c:pt>
                <c:pt idx="103">
                  <c:v>3.9130304520145565</c:v>
                </c:pt>
                <c:pt idx="104">
                  <c:v>3.9124243811186208</c:v>
                </c:pt>
                <c:pt idx="105">
                  <c:v>3.9487880027042452</c:v>
                </c:pt>
                <c:pt idx="106">
                  <c:v>3.9909092526462211</c:v>
                </c:pt>
                <c:pt idx="107">
                  <c:v>4.0290910869196521</c:v>
                </c:pt>
                <c:pt idx="108">
                  <c:v>4.0681819823819501</c:v>
                </c:pt>
                <c:pt idx="109">
                  <c:v>4.0996971271101623</c:v>
                </c:pt>
                <c:pt idx="110">
                  <c:v>4.1345456166109846</c:v>
                </c:pt>
                <c:pt idx="111">
                  <c:v>4.1730305314874201</c:v>
                </c:pt>
                <c:pt idx="112">
                  <c:v>4.2112121851407061</c:v>
                </c:pt>
                <c:pt idx="113">
                  <c:v>4.2427275104890638</c:v>
                </c:pt>
                <c:pt idx="114">
                  <c:v>4.278484880558608</c:v>
                </c:pt>
                <c:pt idx="115">
                  <c:v>4.3160608245562475</c:v>
                </c:pt>
                <c:pt idx="116">
                  <c:v>4.3448486954077872</c:v>
                </c:pt>
                <c:pt idx="117">
                  <c:v>4.3803033461146175</c:v>
                </c:pt>
                <c:pt idx="118">
                  <c:v>4.4139394228933506</c:v>
                </c:pt>
                <c:pt idx="119">
                  <c:v>4.4387881490065624</c:v>
                </c:pt>
                <c:pt idx="120">
                  <c:v>4.4690911519429042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0B0-4E3D-8CBF-D3A2C810E054}"/>
            </c:ext>
          </c:extLst>
        </c:ser>
        <c:ser>
          <c:idx val="3"/>
          <c:order val="3"/>
          <c:tx>
            <c:strRef>
              <c:f>'Kinetics AraS and 2-AG'!$B$135</c:f>
              <c:strCache>
                <c:ptCount val="1"/>
                <c:pt idx="0">
                  <c:v>125 ug/ml 2-AG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2-AG'!$C$135:$DS$135</c:f>
              <c:numCache>
                <c:formatCode>General</c:formatCode>
                <c:ptCount val="121"/>
                <c:pt idx="0">
                  <c:v>1</c:v>
                </c:pt>
                <c:pt idx="1">
                  <c:v>1.0151702122010657</c:v>
                </c:pt>
                <c:pt idx="2">
                  <c:v>1.0086687388199485</c:v>
                </c:pt>
                <c:pt idx="3">
                  <c:v>1.0207430157093988</c:v>
                </c:pt>
                <c:pt idx="4">
                  <c:v>1.0281734357650514</c:v>
                </c:pt>
                <c:pt idx="5">
                  <c:v>1.0291021056378358</c:v>
                </c:pt>
                <c:pt idx="6">
                  <c:v>1.0467492783028693</c:v>
                </c:pt>
                <c:pt idx="7">
                  <c:v>1.0591330426161436</c:v>
                </c:pt>
                <c:pt idx="8">
                  <c:v>1.0712074348396567</c:v>
                </c:pt>
                <c:pt idx="9">
                  <c:v>1.0773992823960752</c:v>
                </c:pt>
                <c:pt idx="10">
                  <c:v>1.0922600533069424</c:v>
                </c:pt>
                <c:pt idx="11">
                  <c:v>1.0956656144432568</c:v>
                </c:pt>
                <c:pt idx="12">
                  <c:v>1.0996903349617193</c:v>
                </c:pt>
                <c:pt idx="13">
                  <c:v>1.1077399143995199</c:v>
                </c:pt>
                <c:pt idx="14">
                  <c:v>1.1105262700200613</c:v>
                </c:pt>
                <c:pt idx="15">
                  <c:v>1.1136222514653018</c:v>
                </c:pt>
                <c:pt idx="16">
                  <c:v>1.1188854522157483</c:v>
                </c:pt>
                <c:pt idx="17">
                  <c:v>1.1226006853103871</c:v>
                </c:pt>
                <c:pt idx="18">
                  <c:v>1.1306500571468745</c:v>
                </c:pt>
                <c:pt idx="19">
                  <c:v>1.1371517150624924</c:v>
                </c:pt>
                <c:pt idx="20">
                  <c:v>1.1396284679251472</c:v>
                </c:pt>
                <c:pt idx="21">
                  <c:v>1.1396284217915222</c:v>
                </c:pt>
                <c:pt idx="22">
                  <c:v>1.1486067633693573</c:v>
                </c:pt>
                <c:pt idx="23">
                  <c:v>1.152941155846144</c:v>
                </c:pt>
                <c:pt idx="24">
                  <c:v>1.1585138670872268</c:v>
                </c:pt>
                <c:pt idx="25">
                  <c:v>1.1690402455213071</c:v>
                </c:pt>
                <c:pt idx="26">
                  <c:v>1.1752321853449759</c:v>
                </c:pt>
                <c:pt idx="27">
                  <c:v>1.1845200143466346</c:v>
                </c:pt>
                <c:pt idx="28">
                  <c:v>1.1888544529570464</c:v>
                </c:pt>
                <c:pt idx="29">
                  <c:v>1.1959752241211874</c:v>
                </c:pt>
                <c:pt idx="30">
                  <c:v>1.2037151085338509</c:v>
                </c:pt>
                <c:pt idx="31">
                  <c:v>1.2099070483575194</c:v>
                </c:pt>
                <c:pt idx="32">
                  <c:v>1.2195046415847526</c:v>
                </c:pt>
                <c:pt idx="33">
                  <c:v>1.2297212557932586</c:v>
                </c:pt>
                <c:pt idx="34">
                  <c:v>1.2402476572941517</c:v>
                </c:pt>
                <c:pt idx="35">
                  <c:v>1.25634679310294</c:v>
                </c:pt>
                <c:pt idx="36">
                  <c:v>1.2643962341398649</c:v>
                </c:pt>
                <c:pt idx="37">
                  <c:v>1.2773993423697878</c:v>
                </c:pt>
                <c:pt idx="38">
                  <c:v>1.2860680811897363</c:v>
                </c:pt>
                <c:pt idx="39">
                  <c:v>1.2928792034623653</c:v>
                </c:pt>
                <c:pt idx="40">
                  <c:v>1.3123838773406558</c:v>
                </c:pt>
                <c:pt idx="41">
                  <c:v>1.3191950226800973</c:v>
                </c:pt>
                <c:pt idx="42">
                  <c:v>1.3294117752894785</c:v>
                </c:pt>
                <c:pt idx="43">
                  <c:v>1.3421051423606394</c:v>
                </c:pt>
                <c:pt idx="44">
                  <c:v>1.3541795345841527</c:v>
                </c:pt>
                <c:pt idx="45">
                  <c:v>1.3712073863993504</c:v>
                </c:pt>
                <c:pt idx="46">
                  <c:v>1.384210494629273</c:v>
                </c:pt>
                <c:pt idx="47">
                  <c:v>1.3987615705150036</c:v>
                </c:pt>
                <c:pt idx="48">
                  <c:v>1.4182661982596689</c:v>
                </c:pt>
                <c:pt idx="49">
                  <c:v>1.4349844703837928</c:v>
                </c:pt>
                <c:pt idx="50">
                  <c:v>1.4554178602684924</c:v>
                </c:pt>
                <c:pt idx="51">
                  <c:v>1.4718266219019798</c:v>
                </c:pt>
                <c:pt idx="52">
                  <c:v>1.4907120210640594</c:v>
                </c:pt>
                <c:pt idx="53">
                  <c:v>1.5108357851240601</c:v>
                </c:pt>
                <c:pt idx="54">
                  <c:v>1.5244581680701936</c:v>
                </c:pt>
                <c:pt idx="55">
                  <c:v>1.5452011376459676</c:v>
                </c:pt>
                <c:pt idx="56">
                  <c:v>1.5625386844863021</c:v>
                </c:pt>
                <c:pt idx="57">
                  <c:v>1.5900928455351426</c:v>
                </c:pt>
                <c:pt idx="58">
                  <c:v>1.6080493902899375</c:v>
                </c:pt>
                <c:pt idx="59">
                  <c:v>1.6371517727295237</c:v>
                </c:pt>
                <c:pt idx="60">
                  <c:v>1.6594426638274804</c:v>
                </c:pt>
                <c:pt idx="61">
                  <c:v>1.6823529911093353</c:v>
                </c:pt>
                <c:pt idx="62">
                  <c:v>1.7114550967471711</c:v>
                </c:pt>
                <c:pt idx="63">
                  <c:v>1.7312693964501604</c:v>
                </c:pt>
                <c:pt idx="64">
                  <c:v>1.7619194697438039</c:v>
                </c:pt>
                <c:pt idx="65">
                  <c:v>1.7904023467990542</c:v>
                </c:pt>
                <c:pt idx="66">
                  <c:v>1.8133126510140964</c:v>
                </c:pt>
                <c:pt idx="67">
                  <c:v>1.8439628627086153</c:v>
                </c:pt>
                <c:pt idx="68">
                  <c:v>1.8721361600727915</c:v>
                </c:pt>
                <c:pt idx="69">
                  <c:v>1.9027863256336848</c:v>
                </c:pt>
                <c:pt idx="70">
                  <c:v>1.9340557197771642</c:v>
                </c:pt>
                <c:pt idx="71">
                  <c:v>1.965015465029132</c:v>
                </c:pt>
                <c:pt idx="72">
                  <c:v>1.9975231779369074</c:v>
                </c:pt>
                <c:pt idx="73">
                  <c:v>2.0312693480098543</c:v>
                </c:pt>
                <c:pt idx="74">
                  <c:v>2.0693498182923373</c:v>
                </c:pt>
                <c:pt idx="75">
                  <c:v>2.1021671339579995</c:v>
                </c:pt>
                <c:pt idx="76">
                  <c:v>2.1362228145215827</c:v>
                </c:pt>
                <c:pt idx="77">
                  <c:v>2.1724457143903715</c:v>
                </c:pt>
                <c:pt idx="78">
                  <c:v>2.2077399443863759</c:v>
                </c:pt>
                <c:pt idx="79">
                  <c:v>2.2495355785630604</c:v>
                </c:pt>
                <c:pt idx="80">
                  <c:v>2.2829720997444953</c:v>
                </c:pt>
                <c:pt idx="81">
                  <c:v>2.3235294382236962</c:v>
                </c:pt>
                <c:pt idx="82">
                  <c:v>2.364705843817795</c:v>
                </c:pt>
                <c:pt idx="83">
                  <c:v>2.4071207527106906</c:v>
                </c:pt>
                <c:pt idx="84">
                  <c:v>2.4427244239968937</c:v>
                </c:pt>
                <c:pt idx="85">
                  <c:v>2.4869967879694204</c:v>
                </c:pt>
                <c:pt idx="86">
                  <c:v>2.5284828424550314</c:v>
                </c:pt>
                <c:pt idx="87">
                  <c:v>2.5681113957273847</c:v>
                </c:pt>
                <c:pt idx="88">
                  <c:v>2.6105261200857797</c:v>
                </c:pt>
                <c:pt idx="89">
                  <c:v>2.650773901940719</c:v>
                </c:pt>
                <c:pt idx="90">
                  <c:v>2.692260002559955</c:v>
                </c:pt>
                <c:pt idx="91">
                  <c:v>2.7365323895992937</c:v>
                </c:pt>
                <c:pt idx="92">
                  <c:v>2.7777089797278931</c:v>
                </c:pt>
                <c:pt idx="93">
                  <c:v>2.8213622073850844</c:v>
                </c:pt>
                <c:pt idx="94">
                  <c:v>2.8693497813854374</c:v>
                </c:pt>
                <c:pt idx="95">
                  <c:v>2.9092877990148027</c:v>
                </c:pt>
                <c:pt idx="96">
                  <c:v>2.9517027540413228</c:v>
                </c:pt>
                <c:pt idx="97">
                  <c:v>2.9981422681186181</c:v>
                </c:pt>
                <c:pt idx="98">
                  <c:v>3.0414859622183603</c:v>
                </c:pt>
                <c:pt idx="99">
                  <c:v>3.0860679981492112</c:v>
                </c:pt>
                <c:pt idx="100">
                  <c:v>3.1325076506273812</c:v>
                </c:pt>
                <c:pt idx="101">
                  <c:v>3.1978327484012561</c:v>
                </c:pt>
                <c:pt idx="102">
                  <c:v>3.2575851118672356</c:v>
                </c:pt>
                <c:pt idx="103">
                  <c:v>3.299690348801807</c:v>
                </c:pt>
                <c:pt idx="104">
                  <c:v>3.3470587172863864</c:v>
                </c:pt>
                <c:pt idx="105">
                  <c:v>3.3820433214576924</c:v>
                </c:pt>
                <c:pt idx="106">
                  <c:v>3.4207429741891362</c:v>
                </c:pt>
                <c:pt idx="107">
                  <c:v>3.4520123452658029</c:v>
                </c:pt>
                <c:pt idx="108">
                  <c:v>3.4885447325584158</c:v>
                </c:pt>
                <c:pt idx="109">
                  <c:v>3.520742958042367</c:v>
                </c:pt>
                <c:pt idx="110">
                  <c:v>3.5551083566978998</c:v>
                </c:pt>
                <c:pt idx="111">
                  <c:v>3.589473570818932</c:v>
                </c:pt>
                <c:pt idx="112">
                  <c:v>3.6241485260987258</c:v>
                </c:pt>
                <c:pt idx="113">
                  <c:v>3.6535602806280729</c:v>
                </c:pt>
                <c:pt idx="114">
                  <c:v>3.6879255870163554</c:v>
                </c:pt>
                <c:pt idx="115">
                  <c:v>3.7213622235318526</c:v>
                </c:pt>
                <c:pt idx="116">
                  <c:v>3.7523219457170081</c:v>
                </c:pt>
                <c:pt idx="117">
                  <c:v>3.7879256631368365</c:v>
                </c:pt>
                <c:pt idx="118">
                  <c:v>3.8182661798062187</c:v>
                </c:pt>
                <c:pt idx="119">
                  <c:v>3.8476779343355658</c:v>
                </c:pt>
                <c:pt idx="120">
                  <c:v>3.878947305412233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0B0-4E3D-8CBF-D3A2C810E054}"/>
            </c:ext>
          </c:extLst>
        </c:ser>
        <c:ser>
          <c:idx val="4"/>
          <c:order val="4"/>
          <c:tx>
            <c:strRef>
              <c:f>'Kinetics AraS and 2-AG'!$B$140</c:f>
              <c:strCache>
                <c:ptCount val="1"/>
                <c:pt idx="0">
                  <c:v>250 ug/ml 2-AG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'Kinetics AEA on Candida yeast'!$C$82:$DS$82</c:f>
              <c:numCache>
                <c:formatCode>General</c:formatCode>
                <c:ptCount val="12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  <c:pt idx="65">
                  <c:v>650</c:v>
                </c:pt>
                <c:pt idx="66">
                  <c:v>660</c:v>
                </c:pt>
                <c:pt idx="67">
                  <c:v>670</c:v>
                </c:pt>
                <c:pt idx="68">
                  <c:v>680</c:v>
                </c:pt>
                <c:pt idx="69">
                  <c:v>690</c:v>
                </c:pt>
                <c:pt idx="70">
                  <c:v>700</c:v>
                </c:pt>
                <c:pt idx="71">
                  <c:v>710</c:v>
                </c:pt>
                <c:pt idx="72">
                  <c:v>720</c:v>
                </c:pt>
                <c:pt idx="73">
                  <c:v>730</c:v>
                </c:pt>
                <c:pt idx="74">
                  <c:v>740</c:v>
                </c:pt>
                <c:pt idx="75">
                  <c:v>750</c:v>
                </c:pt>
                <c:pt idx="76">
                  <c:v>760</c:v>
                </c:pt>
                <c:pt idx="77">
                  <c:v>770</c:v>
                </c:pt>
                <c:pt idx="78">
                  <c:v>780</c:v>
                </c:pt>
                <c:pt idx="79">
                  <c:v>790</c:v>
                </c:pt>
                <c:pt idx="80">
                  <c:v>800</c:v>
                </c:pt>
                <c:pt idx="81">
                  <c:v>810</c:v>
                </c:pt>
                <c:pt idx="82">
                  <c:v>820</c:v>
                </c:pt>
                <c:pt idx="83">
                  <c:v>830</c:v>
                </c:pt>
                <c:pt idx="84">
                  <c:v>840</c:v>
                </c:pt>
                <c:pt idx="85">
                  <c:v>850</c:v>
                </c:pt>
                <c:pt idx="86">
                  <c:v>860</c:v>
                </c:pt>
                <c:pt idx="87">
                  <c:v>870</c:v>
                </c:pt>
                <c:pt idx="88">
                  <c:v>880</c:v>
                </c:pt>
                <c:pt idx="89">
                  <c:v>890</c:v>
                </c:pt>
                <c:pt idx="90">
                  <c:v>900</c:v>
                </c:pt>
                <c:pt idx="91">
                  <c:v>910</c:v>
                </c:pt>
                <c:pt idx="92">
                  <c:v>920</c:v>
                </c:pt>
                <c:pt idx="93">
                  <c:v>930</c:v>
                </c:pt>
                <c:pt idx="94">
                  <c:v>940</c:v>
                </c:pt>
                <c:pt idx="95">
                  <c:v>950</c:v>
                </c:pt>
                <c:pt idx="96">
                  <c:v>960</c:v>
                </c:pt>
                <c:pt idx="97">
                  <c:v>970</c:v>
                </c:pt>
                <c:pt idx="98">
                  <c:v>980</c:v>
                </c:pt>
                <c:pt idx="99">
                  <c:v>990</c:v>
                </c:pt>
                <c:pt idx="100">
                  <c:v>1000</c:v>
                </c:pt>
                <c:pt idx="101">
                  <c:v>1010</c:v>
                </c:pt>
                <c:pt idx="102">
                  <c:v>1020</c:v>
                </c:pt>
                <c:pt idx="103">
                  <c:v>1030</c:v>
                </c:pt>
                <c:pt idx="104">
                  <c:v>1040</c:v>
                </c:pt>
                <c:pt idx="105">
                  <c:v>1050</c:v>
                </c:pt>
                <c:pt idx="106">
                  <c:v>1060</c:v>
                </c:pt>
                <c:pt idx="107">
                  <c:v>1070</c:v>
                </c:pt>
                <c:pt idx="108">
                  <c:v>1080</c:v>
                </c:pt>
                <c:pt idx="109">
                  <c:v>1090</c:v>
                </c:pt>
                <c:pt idx="110">
                  <c:v>1100</c:v>
                </c:pt>
                <c:pt idx="111">
                  <c:v>1110</c:v>
                </c:pt>
                <c:pt idx="112">
                  <c:v>1120</c:v>
                </c:pt>
                <c:pt idx="113">
                  <c:v>1130</c:v>
                </c:pt>
                <c:pt idx="114">
                  <c:v>1140</c:v>
                </c:pt>
                <c:pt idx="115">
                  <c:v>1150</c:v>
                </c:pt>
                <c:pt idx="116">
                  <c:v>1160</c:v>
                </c:pt>
                <c:pt idx="117">
                  <c:v>1170</c:v>
                </c:pt>
                <c:pt idx="118">
                  <c:v>1180</c:v>
                </c:pt>
                <c:pt idx="119">
                  <c:v>1190</c:v>
                </c:pt>
                <c:pt idx="120">
                  <c:v>1200</c:v>
                </c:pt>
              </c:numCache>
            </c:numRef>
          </c:xVal>
          <c:yVal>
            <c:numRef>
              <c:f>'Kinetics AraS and 2-AG'!$C$140:$DS$140</c:f>
              <c:numCache>
                <c:formatCode>General</c:formatCode>
                <c:ptCount val="121"/>
                <c:pt idx="0">
                  <c:v>1</c:v>
                </c:pt>
                <c:pt idx="1">
                  <c:v>1.0054143741689139</c:v>
                </c:pt>
                <c:pt idx="2">
                  <c:v>1.0404785377588344</c:v>
                </c:pt>
                <c:pt idx="3">
                  <c:v>1.0531551239018648</c:v>
                </c:pt>
                <c:pt idx="4">
                  <c:v>1.0601147435256495</c:v>
                </c:pt>
                <c:pt idx="5">
                  <c:v>1.061214197035333</c:v>
                </c:pt>
                <c:pt idx="6">
                  <c:v>1.0699803818783642</c:v>
                </c:pt>
                <c:pt idx="7">
                  <c:v>1.076032781424108</c:v>
                </c:pt>
                <c:pt idx="8">
                  <c:v>1.0821174054887388</c:v>
                </c:pt>
                <c:pt idx="9">
                  <c:v>1.0928482164453202</c:v>
                </c:pt>
                <c:pt idx="10">
                  <c:v>1.0977313811330183</c:v>
                </c:pt>
                <c:pt idx="11">
                  <c:v>1.1089578376809204</c:v>
                </c:pt>
                <c:pt idx="12">
                  <c:v>1.1109924132212303</c:v>
                </c:pt>
                <c:pt idx="13">
                  <c:v>1.1133657893593059</c:v>
                </c:pt>
                <c:pt idx="14">
                  <c:v>1.1182986858914459</c:v>
                </c:pt>
                <c:pt idx="15">
                  <c:v>1.1196082345121876</c:v>
                </c:pt>
                <c:pt idx="16">
                  <c:v>1.1242320900075691</c:v>
                </c:pt>
                <c:pt idx="17">
                  <c:v>1.1268652618914619</c:v>
                </c:pt>
                <c:pt idx="18">
                  <c:v>1.1350245762464033</c:v>
                </c:pt>
                <c:pt idx="19">
                  <c:v>1.1386330834622824</c:v>
                </c:pt>
                <c:pt idx="20">
                  <c:v>1.1406056933798754</c:v>
                </c:pt>
                <c:pt idx="21">
                  <c:v>1.1493610670822507</c:v>
                </c:pt>
                <c:pt idx="22">
                  <c:v>1.1592298512797503</c:v>
                </c:pt>
                <c:pt idx="23">
                  <c:v>1.1815499680337893</c:v>
                </c:pt>
                <c:pt idx="24">
                  <c:v>1.2052878496419661</c:v>
                </c:pt>
                <c:pt idx="25">
                  <c:v>1.2465332426085918</c:v>
                </c:pt>
                <c:pt idx="26">
                  <c:v>1.2681112495586793</c:v>
                </c:pt>
                <c:pt idx="27">
                  <c:v>1.2726414602819709</c:v>
                </c:pt>
                <c:pt idx="28">
                  <c:v>1.2921047977729314</c:v>
                </c:pt>
                <c:pt idx="29">
                  <c:v>1.2766954784237132</c:v>
                </c:pt>
                <c:pt idx="30">
                  <c:v>1.2932253014929003</c:v>
                </c:pt>
                <c:pt idx="31">
                  <c:v>1.2916334358766086</c:v>
                </c:pt>
                <c:pt idx="32">
                  <c:v>1.284592038129688</c:v>
                </c:pt>
                <c:pt idx="33">
                  <c:v>1.277280008985777</c:v>
                </c:pt>
                <c:pt idx="34">
                  <c:v>1.2763733131204704</c:v>
                </c:pt>
                <c:pt idx="35">
                  <c:v>1.2709180672550724</c:v>
                </c:pt>
                <c:pt idx="36">
                  <c:v>1.3057578283626692</c:v>
                </c:pt>
                <c:pt idx="37">
                  <c:v>1.2681428666988637</c:v>
                </c:pt>
                <c:pt idx="38">
                  <c:v>1.2951031505441453</c:v>
                </c:pt>
                <c:pt idx="39">
                  <c:v>1.2918980319746605</c:v>
                </c:pt>
                <c:pt idx="40">
                  <c:v>1.28953380808533</c:v>
                </c:pt>
                <c:pt idx="41">
                  <c:v>1.2967341281662199</c:v>
                </c:pt>
                <c:pt idx="42">
                  <c:v>1.3248992472442696</c:v>
                </c:pt>
                <c:pt idx="43">
                  <c:v>1.3071929214373925</c:v>
                </c:pt>
                <c:pt idx="44">
                  <c:v>1.3107269410230202</c:v>
                </c:pt>
                <c:pt idx="45">
                  <c:v>1.3299797729791878</c:v>
                </c:pt>
                <c:pt idx="46">
                  <c:v>1.3323868748422805</c:v>
                </c:pt>
                <c:pt idx="47">
                  <c:v>1.3669734834290219</c:v>
                </c:pt>
                <c:pt idx="48">
                  <c:v>1.3711327199169854</c:v>
                </c:pt>
                <c:pt idx="49">
                  <c:v>1.3859023276655769</c:v>
                </c:pt>
                <c:pt idx="50">
                  <c:v>1.3850713345975689</c:v>
                </c:pt>
                <c:pt idx="51">
                  <c:v>1.4215079052877801</c:v>
                </c:pt>
                <c:pt idx="52">
                  <c:v>1.4260109234153344</c:v>
                </c:pt>
                <c:pt idx="53">
                  <c:v>1.4543964759395218</c:v>
                </c:pt>
                <c:pt idx="54">
                  <c:v>1.4663389062382093</c:v>
                </c:pt>
                <c:pt idx="55">
                  <c:v>1.4764365948816369</c:v>
                </c:pt>
                <c:pt idx="56">
                  <c:v>1.5021866623831617</c:v>
                </c:pt>
                <c:pt idx="57">
                  <c:v>1.5150687405039773</c:v>
                </c:pt>
                <c:pt idx="58">
                  <c:v>1.5281301180767186</c:v>
                </c:pt>
                <c:pt idx="59">
                  <c:v>1.5725830077741025</c:v>
                </c:pt>
                <c:pt idx="60">
                  <c:v>1.5780782696630733</c:v>
                </c:pt>
                <c:pt idx="61">
                  <c:v>1.6030035570293601</c:v>
                </c:pt>
                <c:pt idx="62">
                  <c:v>1.6159460586784502</c:v>
                </c:pt>
                <c:pt idx="63">
                  <c:v>1.6254693911148779</c:v>
                </c:pt>
                <c:pt idx="64">
                  <c:v>1.6626617939664261</c:v>
                </c:pt>
                <c:pt idx="65">
                  <c:v>1.6917512782685449</c:v>
                </c:pt>
                <c:pt idx="66">
                  <c:v>1.7267252654788878</c:v>
                </c:pt>
                <c:pt idx="67">
                  <c:v>1.7643424149177858</c:v>
                </c:pt>
                <c:pt idx="68">
                  <c:v>1.7673269916773586</c:v>
                </c:pt>
                <c:pt idx="69">
                  <c:v>1.8159521616921535</c:v>
                </c:pt>
                <c:pt idx="70">
                  <c:v>1.8447752064011564</c:v>
                </c:pt>
                <c:pt idx="71">
                  <c:v>1.8754062679533994</c:v>
                </c:pt>
                <c:pt idx="72">
                  <c:v>1.9176019885582496</c:v>
                </c:pt>
                <c:pt idx="73">
                  <c:v>1.9185197186968819</c:v>
                </c:pt>
                <c:pt idx="74">
                  <c:v>1.9465008163103505</c:v>
                </c:pt>
                <c:pt idx="75">
                  <c:v>1.9938876929832503</c:v>
                </c:pt>
                <c:pt idx="76">
                  <c:v>2.0151124204534332</c:v>
                </c:pt>
                <c:pt idx="77">
                  <c:v>2.0498193456921179</c:v>
                </c:pt>
                <c:pt idx="78">
                  <c:v>2.1119013455573343</c:v>
                </c:pt>
                <c:pt idx="79">
                  <c:v>2.1308185223733327</c:v>
                </c:pt>
                <c:pt idx="80">
                  <c:v>2.1997403692411717</c:v>
                </c:pt>
                <c:pt idx="81">
                  <c:v>2.2592214989790822</c:v>
                </c:pt>
                <c:pt idx="82">
                  <c:v>2.2852209879143683</c:v>
                </c:pt>
                <c:pt idx="83">
                  <c:v>2.2931261769594284</c:v>
                </c:pt>
                <c:pt idx="84">
                  <c:v>2.3122824231849806</c:v>
                </c:pt>
                <c:pt idx="85">
                  <c:v>2.4019243348936512</c:v>
                </c:pt>
                <c:pt idx="86">
                  <c:v>2.4404265834395442</c:v>
                </c:pt>
                <c:pt idx="87">
                  <c:v>2.4625079200898212</c:v>
                </c:pt>
                <c:pt idx="88">
                  <c:v>2.4954407563479295</c:v>
                </c:pt>
                <c:pt idx="89">
                  <c:v>2.521495874326936</c:v>
                </c:pt>
                <c:pt idx="90">
                  <c:v>2.5323404386660386</c:v>
                </c:pt>
                <c:pt idx="91">
                  <c:v>2.5588115168895249</c:v>
                </c:pt>
                <c:pt idx="92">
                  <c:v>2.5709541174958961</c:v>
                </c:pt>
                <c:pt idx="93">
                  <c:v>2.5874755881669298</c:v>
                </c:pt>
                <c:pt idx="94">
                  <c:v>2.5895033062418191</c:v>
                </c:pt>
                <c:pt idx="95">
                  <c:v>2.6521588309238013</c:v>
                </c:pt>
                <c:pt idx="96">
                  <c:v>2.7125259741929963</c:v>
                </c:pt>
                <c:pt idx="97">
                  <c:v>2.7440500321120651</c:v>
                </c:pt>
                <c:pt idx="98">
                  <c:v>2.7630923179422249</c:v>
                </c:pt>
                <c:pt idx="99">
                  <c:v>2.7751482158436325</c:v>
                </c:pt>
                <c:pt idx="100">
                  <c:v>2.8654579397465327</c:v>
                </c:pt>
                <c:pt idx="101">
                  <c:v>2.9173328712027859</c:v>
                </c:pt>
                <c:pt idx="102">
                  <c:v>2.9414015766209327</c:v>
                </c:pt>
                <c:pt idx="103">
                  <c:v>2.9411704069862239</c:v>
                </c:pt>
                <c:pt idx="104">
                  <c:v>2.9990745748042653</c:v>
                </c:pt>
                <c:pt idx="105">
                  <c:v>3.032111227184898</c:v>
                </c:pt>
                <c:pt idx="106">
                  <c:v>3.1288884249401705</c:v>
                </c:pt>
                <c:pt idx="107">
                  <c:v>3.1918486499517393</c:v>
                </c:pt>
                <c:pt idx="108">
                  <c:v>3.239647860838772</c:v>
                </c:pt>
                <c:pt idx="109">
                  <c:v>3.3249948183818545</c:v>
                </c:pt>
                <c:pt idx="110">
                  <c:v>3.3442331899959914</c:v>
                </c:pt>
                <c:pt idx="111">
                  <c:v>3.4092174445526551</c:v>
                </c:pt>
                <c:pt idx="112">
                  <c:v>3.4190079678183243</c:v>
                </c:pt>
                <c:pt idx="113">
                  <c:v>3.4567663454736444</c:v>
                </c:pt>
                <c:pt idx="114">
                  <c:v>3.4667194611991476</c:v>
                </c:pt>
                <c:pt idx="115">
                  <c:v>3.4983670018890125</c:v>
                </c:pt>
                <c:pt idx="116">
                  <c:v>3.5073272977060586</c:v>
                </c:pt>
                <c:pt idx="117">
                  <c:v>3.5719932537607573</c:v>
                </c:pt>
                <c:pt idx="118">
                  <c:v>3.6447615705797665</c:v>
                </c:pt>
                <c:pt idx="119">
                  <c:v>3.641823274474266</c:v>
                </c:pt>
                <c:pt idx="120">
                  <c:v>3.6351636732952808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0B0-4E3D-8CBF-D3A2C810E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266064"/>
        <c:axId val="307267240"/>
      </c:scatterChart>
      <c:valAx>
        <c:axId val="307266064"/>
        <c:scaling>
          <c:orientation val="minMax"/>
          <c:max val="121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7267240"/>
        <c:crosses val="autoZero"/>
        <c:crossBetween val="midCat"/>
        <c:majorUnit val="180"/>
      </c:valAx>
      <c:valAx>
        <c:axId val="307267240"/>
        <c:scaling>
          <c:orientation val="minMax"/>
          <c:max val="4.5999999999999996"/>
          <c:min val="1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726606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037053555408599"/>
          <c:y val="2.7364889241648021E-2"/>
          <c:w val="0.39287047147419629"/>
          <c:h val="0.44128733960115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874647613492755E-2"/>
          <c:y val="7.9062740919761273E-2"/>
          <c:w val="0.82784689413823276"/>
          <c:h val="0.81367235345581801"/>
        </c:manualLayout>
      </c:layout>
      <c:barChart>
        <c:barDir val="col"/>
        <c:grouping val="clustered"/>
        <c:varyColors val="0"/>
        <c:ser>
          <c:idx val="0"/>
          <c:order val="0"/>
          <c:tx>
            <c:v>HeLa</c:v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'Summary AEA 301219'!$F$48:$F$52</c:f>
                <c:numCache>
                  <c:formatCode>General</c:formatCode>
                  <c:ptCount val="5"/>
                  <c:pt idx="0">
                    <c:v>9.3578261388684858E-2</c:v>
                  </c:pt>
                  <c:pt idx="1">
                    <c:v>8.8975453232798429E-2</c:v>
                  </c:pt>
                  <c:pt idx="2">
                    <c:v>7.1089513522399561E-2</c:v>
                  </c:pt>
                  <c:pt idx="3">
                    <c:v>2.5662774939327337E-2</c:v>
                  </c:pt>
                  <c:pt idx="4">
                    <c:v>1.1889793857366465E-2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'Summary AEA 301219'!$C$22:$C$26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50</c:v>
                </c:pt>
                <c:pt idx="3">
                  <c:v>125</c:v>
                </c:pt>
                <c:pt idx="4">
                  <c:v>250</c:v>
                </c:pt>
              </c:numCache>
            </c:numRef>
          </c:cat>
          <c:val>
            <c:numRef>
              <c:f>'Summary AEA 301219'!$E$48:$E$52</c:f>
              <c:numCache>
                <c:formatCode>General</c:formatCode>
                <c:ptCount val="5"/>
                <c:pt idx="0">
                  <c:v>1</c:v>
                </c:pt>
                <c:pt idx="1">
                  <c:v>0.99552735014505811</c:v>
                </c:pt>
                <c:pt idx="2">
                  <c:v>0.48826065971571742</c:v>
                </c:pt>
                <c:pt idx="3">
                  <c:v>0.21778073314510146</c:v>
                </c:pt>
                <c:pt idx="4">
                  <c:v>0.17470796159780574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58-4786-A49C-68615C0ED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003808"/>
        <c:axId val="308001848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'040719 AEA'!$R$12</c15:sqref>
                        </c15:formulaRef>
                      </c:ext>
                    </c:extLst>
                    <c:strCache>
                      <c:ptCount val="1"/>
                      <c:pt idx="0">
                        <c:v>Plastic</c:v>
                      </c:pt>
                    </c:strCache>
                  </c:strRef>
                </c:tx>
                <c:spPr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errBars>
                  <c:errBarType val="plus"/>
                  <c:errValType val="cust"/>
                  <c:noEndCap val="0"/>
                  <c:plus>
                    <c:numRef>
                      <c:extLst xmlns:c16r2="http://schemas.microsoft.com/office/drawing/2015/06/chart">
                        <c:ext uri="{02D57815-91ED-43cb-92C2-25804820EDAC}">
                          <c15:formulaRef>
                            <c15:sqref>'040719 AEA'!$S$13:$S$17</c15:sqref>
                          </c15:formulaRef>
                        </c:ext>
                      </c:extLst>
                      <c:numCache>
                        <c:formatCode>General</c:formatCode>
                        <c:ptCount val="5"/>
                        <c:pt idx="0">
                          <c:v>7.2561307800006203</c:v>
                        </c:pt>
                        <c:pt idx="1">
                          <c:v>3.3537174718515752</c:v>
                        </c:pt>
                        <c:pt idx="2">
                          <c:v>6.601576501671409</c:v>
                        </c:pt>
                        <c:pt idx="3">
                          <c:v>19.12128773663445</c:v>
                        </c:pt>
                        <c:pt idx="4">
                          <c:v>32.936105896031115</c:v>
                        </c:pt>
                      </c:numCache>
                    </c:numRef>
                  </c:plus>
                  <c:minus>
                    <c:numLit>
                      <c:formatCode>General</c:formatCode>
                      <c:ptCount val="1"/>
                      <c:pt idx="0">
                        <c:v>1</c:v>
                      </c:pt>
                    </c:numLit>
                  </c:minus>
                  <c:spPr>
                    <a:noFill/>
                    <a:ln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</a:ln>
                    <a:effectLst/>
                  </c:spPr>
                </c:errBars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'Summary AEA 301219'!$C$22:$C$26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  <c:pt idx="1">
                        <c:v>10</c:v>
                      </c:pt>
                      <c:pt idx="2">
                        <c:v>50</c:v>
                      </c:pt>
                      <c:pt idx="3">
                        <c:v>125</c:v>
                      </c:pt>
                      <c:pt idx="4">
                        <c:v>250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'040719 AEA'!$R$13:$R$17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100</c:v>
                      </c:pt>
                      <c:pt idx="1">
                        <c:v>90.184228122452964</c:v>
                      </c:pt>
                      <c:pt idx="2">
                        <c:v>147.16697585114844</c:v>
                      </c:pt>
                      <c:pt idx="3">
                        <c:v>230.88230716865624</c:v>
                      </c:pt>
                      <c:pt idx="4">
                        <c:v>194.80963433484919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1-E858-4786-A49C-68615C0ED9EE}"/>
                  </c:ext>
                </c:extLst>
              </c15:ser>
            </c15:filteredBarSeries>
          </c:ext>
        </c:extLst>
      </c:barChart>
      <c:catAx>
        <c:axId val="308003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8001848"/>
        <c:crosses val="autoZero"/>
        <c:auto val="1"/>
        <c:lblAlgn val="ctr"/>
        <c:lblOffset val="100"/>
        <c:noMultiLvlLbl val="0"/>
      </c:catAx>
      <c:valAx>
        <c:axId val="308001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8003808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74033331318582"/>
          <c:y val="8.8437591134441523E-2"/>
          <c:w val="0.78517619003137518"/>
          <c:h val="0.737318824730242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Sheet2!$C$65</c:f>
              <c:strCache>
                <c:ptCount val="1"/>
                <c:pt idx="0">
                  <c:v>2-AG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Sheet2!$D$66:$D$70</c:f>
                <c:numCache>
                  <c:formatCode>General</c:formatCode>
                  <c:ptCount val="5"/>
                  <c:pt idx="0">
                    <c:v>2.6577701950077581</c:v>
                  </c:pt>
                  <c:pt idx="1">
                    <c:v>0.633383088621843</c:v>
                  </c:pt>
                  <c:pt idx="2">
                    <c:v>3.0259757574549786</c:v>
                  </c:pt>
                  <c:pt idx="3">
                    <c:v>1.8296315265933867</c:v>
                  </c:pt>
                  <c:pt idx="4">
                    <c:v>0.87799400479855594</c:v>
                  </c:pt>
                </c:numCache>
              </c:numRef>
            </c:plus>
            <c:minus>
              <c:numRef>
                <c:f>Sheet2!$D$66:$D$70</c:f>
                <c:numCache>
                  <c:formatCode>General</c:formatCode>
                  <c:ptCount val="5"/>
                  <c:pt idx="0">
                    <c:v>2.6577701950077581</c:v>
                  </c:pt>
                  <c:pt idx="1">
                    <c:v>0.633383088621843</c:v>
                  </c:pt>
                  <c:pt idx="2">
                    <c:v>3.0259757574549786</c:v>
                  </c:pt>
                  <c:pt idx="3">
                    <c:v>1.8296315265933867</c:v>
                  </c:pt>
                  <c:pt idx="4">
                    <c:v>0.87799400479855594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Sheet2!$B$66:$B$70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125</c:v>
                </c:pt>
                <c:pt idx="4">
                  <c:v>250</c:v>
                </c:pt>
              </c:numCache>
            </c:numRef>
          </c:cat>
          <c:val>
            <c:numRef>
              <c:f>Sheet2!$C$66:$C$70</c:f>
              <c:numCache>
                <c:formatCode>0.0000</c:formatCode>
                <c:ptCount val="5"/>
                <c:pt idx="0" formatCode="General">
                  <c:v>100</c:v>
                </c:pt>
                <c:pt idx="1">
                  <c:v>86.369028309790025</c:v>
                </c:pt>
                <c:pt idx="2" formatCode="0.00">
                  <c:v>78.853243757554324</c:v>
                </c:pt>
                <c:pt idx="3" formatCode="0.00">
                  <c:v>38.188841639263877</c:v>
                </c:pt>
                <c:pt idx="4" formatCode="0.00">
                  <c:v>40.915805520672862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D1F-40A8-9326-E39437FA0BEA}"/>
            </c:ext>
          </c:extLst>
        </c:ser>
        <c:ser>
          <c:idx val="2"/>
          <c:order val="2"/>
          <c:tx>
            <c:strRef>
              <c:f>Sheet2!$G$65</c:f>
              <c:strCache>
                <c:ptCount val="1"/>
                <c:pt idx="0">
                  <c:v>AraS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Sheet2!$H$66:$H$70</c:f>
                <c:numCache>
                  <c:formatCode>General</c:formatCode>
                  <c:ptCount val="5"/>
                  <c:pt idx="0">
                    <c:v>2.6577701950077581</c:v>
                  </c:pt>
                  <c:pt idx="1">
                    <c:v>6.875559906086977</c:v>
                  </c:pt>
                  <c:pt idx="2">
                    <c:v>3.7278863373471416</c:v>
                  </c:pt>
                  <c:pt idx="3">
                    <c:v>4.3325066415478082</c:v>
                  </c:pt>
                  <c:pt idx="4">
                    <c:v>1.2856197413517181</c:v>
                  </c:pt>
                </c:numCache>
              </c:numRef>
            </c:plus>
            <c:minus>
              <c:numRef>
                <c:f>Sheet2!$H$66:$H$70</c:f>
                <c:numCache>
                  <c:formatCode>General</c:formatCode>
                  <c:ptCount val="5"/>
                  <c:pt idx="0">
                    <c:v>2.6577701950077581</c:v>
                  </c:pt>
                  <c:pt idx="1">
                    <c:v>6.875559906086977</c:v>
                  </c:pt>
                  <c:pt idx="2">
                    <c:v>3.7278863373471416</c:v>
                  </c:pt>
                  <c:pt idx="3">
                    <c:v>4.3325066415478082</c:v>
                  </c:pt>
                  <c:pt idx="4">
                    <c:v>1.2856197413517181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Sheet2!$B$66:$B$70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125</c:v>
                </c:pt>
                <c:pt idx="4">
                  <c:v>250</c:v>
                </c:pt>
              </c:numCache>
            </c:numRef>
          </c:cat>
          <c:val>
            <c:numRef>
              <c:f>Sheet2!$G$66:$G$70</c:f>
              <c:numCache>
                <c:formatCode>0.00</c:formatCode>
                <c:ptCount val="5"/>
                <c:pt idx="0" formatCode="General">
                  <c:v>100</c:v>
                </c:pt>
                <c:pt idx="1">
                  <c:v>88.401013544511414</c:v>
                </c:pt>
                <c:pt idx="2">
                  <c:v>57.347522401219976</c:v>
                </c:pt>
                <c:pt idx="3">
                  <c:v>54.474871290605265</c:v>
                </c:pt>
                <c:pt idx="4">
                  <c:v>17.679809434898615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D1F-40A8-9326-E39437FA0BEA}"/>
            </c:ext>
          </c:extLst>
        </c:ser>
        <c:ser>
          <c:idx val="3"/>
          <c:order val="3"/>
          <c:tx>
            <c:strRef>
              <c:f>Sheet2!$I$65</c:f>
              <c:strCache>
                <c:ptCount val="1"/>
                <c:pt idx="0">
                  <c:v>AEA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Sheet2!$J$66:$J$70</c:f>
                <c:numCache>
                  <c:formatCode>General</c:formatCode>
                  <c:ptCount val="5"/>
                  <c:pt idx="0">
                    <c:v>2.6577701950077581</c:v>
                  </c:pt>
                  <c:pt idx="1">
                    <c:v>2.2800593585911075</c:v>
                  </c:pt>
                  <c:pt idx="2">
                    <c:v>3.6972486832373281</c:v>
                  </c:pt>
                  <c:pt idx="3">
                    <c:v>1.7266404955294294</c:v>
                  </c:pt>
                  <c:pt idx="4">
                    <c:v>4.1981987404403762</c:v>
                  </c:pt>
                </c:numCache>
              </c:numRef>
            </c:plus>
            <c:minus>
              <c:numRef>
                <c:f>Sheet2!$J$66:$J$70</c:f>
                <c:numCache>
                  <c:formatCode>General</c:formatCode>
                  <c:ptCount val="5"/>
                  <c:pt idx="0">
                    <c:v>2.6577701950077581</c:v>
                  </c:pt>
                  <c:pt idx="1">
                    <c:v>2.2800593585911075</c:v>
                  </c:pt>
                  <c:pt idx="2">
                    <c:v>3.6972486832373281</c:v>
                  </c:pt>
                  <c:pt idx="3">
                    <c:v>1.7266404955294294</c:v>
                  </c:pt>
                  <c:pt idx="4">
                    <c:v>4.1981987404403762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Sheet2!$B$66:$B$70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125</c:v>
                </c:pt>
                <c:pt idx="4">
                  <c:v>250</c:v>
                </c:pt>
              </c:numCache>
            </c:numRef>
          </c:cat>
          <c:val>
            <c:numRef>
              <c:f>Sheet2!$I$66:$I$70</c:f>
              <c:numCache>
                <c:formatCode>0.00</c:formatCode>
                <c:ptCount val="5"/>
                <c:pt idx="0" formatCode="General">
                  <c:v>100</c:v>
                </c:pt>
                <c:pt idx="1">
                  <c:v>83.346688230375875</c:v>
                </c:pt>
                <c:pt idx="2">
                  <c:v>89.461879189038314</c:v>
                </c:pt>
                <c:pt idx="3">
                  <c:v>75.195999682415575</c:v>
                </c:pt>
                <c:pt idx="4">
                  <c:v>96.299665147996976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D1F-40A8-9326-E39437FA0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001064"/>
        <c:axId val="308002240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Sheet2!$E$65</c15:sqref>
                        </c15:formulaRef>
                      </c:ext>
                    </c:extLst>
                    <c:strCache>
                      <c:ptCount val="1"/>
                      <c:pt idx="0">
                        <c:v>Me-AraS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solidFill>
                      <a:srgbClr val="FF481D"/>
                    </a:solidFill>
                  </a:ln>
                  <a:effectLst/>
                </c:spPr>
                <c:invertIfNegative val="0"/>
                <c:errBars>
                  <c:errBarType val="both"/>
                  <c:errValType val="cust"/>
                  <c:noEndCap val="0"/>
                  <c:plus>
                    <c:numRef>
                      <c:extLst xmlns:c16r2="http://schemas.microsoft.com/office/drawing/2015/06/chart">
                        <c:ext uri="{02D57815-91ED-43cb-92C2-25804820EDAC}">
                          <c15:formulaRef>
                            <c15:sqref>Sheet2!$F$66:$F$70</c15:sqref>
                          </c15:formulaRef>
                        </c:ext>
                      </c:extLst>
                      <c:numCache>
                        <c:formatCode>General</c:formatCode>
                        <c:ptCount val="5"/>
                        <c:pt idx="0">
                          <c:v>2.6577701950077581</c:v>
                        </c:pt>
                        <c:pt idx="1">
                          <c:v>2.7456786350398397</c:v>
                        </c:pt>
                        <c:pt idx="2">
                          <c:v>2.3715150890461576</c:v>
                        </c:pt>
                        <c:pt idx="3">
                          <c:v>5.0891173040023006</c:v>
                        </c:pt>
                        <c:pt idx="4">
                          <c:v>0.8499085681384313</c:v>
                        </c:pt>
                      </c:numCache>
                    </c:numRef>
                  </c:plus>
                  <c:minus>
                    <c:numRef>
                      <c:extLst xmlns:c16r2="http://schemas.microsoft.com/office/drawing/2015/06/chart">
                        <c:ext uri="{02D57815-91ED-43cb-92C2-25804820EDAC}">
                          <c15:formulaRef>
                            <c15:sqref>Sheet2!$F$66:$F$70</c15:sqref>
                          </c15:formulaRef>
                        </c:ext>
                      </c:extLst>
                      <c:numCache>
                        <c:formatCode>General</c:formatCode>
                        <c:ptCount val="5"/>
                        <c:pt idx="0">
                          <c:v>2.6577701950077581</c:v>
                        </c:pt>
                        <c:pt idx="1">
                          <c:v>2.7456786350398397</c:v>
                        </c:pt>
                        <c:pt idx="2">
                          <c:v>2.3715150890461576</c:v>
                        </c:pt>
                        <c:pt idx="3">
                          <c:v>5.0891173040023006</c:v>
                        </c:pt>
                        <c:pt idx="4">
                          <c:v>0.8499085681384313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</a:ln>
                    <a:effectLst/>
                  </c:spPr>
                </c:errBars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Sheet2!$B$66:$B$70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  <c:pt idx="1">
                        <c:v>25</c:v>
                      </c:pt>
                      <c:pt idx="2">
                        <c:v>50</c:v>
                      </c:pt>
                      <c:pt idx="3">
                        <c:v>125</c:v>
                      </c:pt>
                      <c:pt idx="4">
                        <c:v>250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Sheet2!$E$66:$E$70</c15:sqref>
                        </c15:formulaRef>
                      </c:ext>
                    </c:extLst>
                    <c:numCache>
                      <c:formatCode>0.0000</c:formatCode>
                      <c:ptCount val="5"/>
                      <c:pt idx="0" formatCode="General">
                        <c:v>100</c:v>
                      </c:pt>
                      <c:pt idx="1">
                        <c:v>83.135155830873487</c:v>
                      </c:pt>
                      <c:pt idx="2" formatCode="0.00">
                        <c:v>87.926669379482604</c:v>
                      </c:pt>
                      <c:pt idx="3" formatCode="0.00">
                        <c:v>41.654357486056071</c:v>
                      </c:pt>
                      <c:pt idx="4" formatCode="0.00">
                        <c:v>17.819944577138756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3-AD1F-40A8-9326-E39437FA0BEA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Sheet2!$K$65</c15:sqref>
                        </c15:formulaRef>
                      </c:ext>
                    </c:extLst>
                    <c:strCache>
                      <c:ptCount val="1"/>
                      <c:pt idx="0">
                        <c:v>THC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rgbClr val="9900CC"/>
                    </a:solidFill>
                  </a:ln>
                  <a:effectLst/>
                </c:spPr>
                <c:invertIfNegative val="0"/>
                <c:errBars>
                  <c:errBarType val="both"/>
                  <c:errValType val="cust"/>
                  <c:noEndCap val="0"/>
                  <c:plus>
                    <c:numRef>
                      <c:extLst xmlns:c16r2="http://schemas.microsoft.com/office/drawing/2015/06/chart"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Sheet2!$L$66:$L$70</c15:sqref>
                          </c15:formulaRef>
                        </c:ext>
                      </c:extLst>
                      <c:numCache>
                        <c:formatCode>General</c:formatCode>
                        <c:ptCount val="5"/>
                        <c:pt idx="0">
                          <c:v>2.6577701950077581</c:v>
                        </c:pt>
                        <c:pt idx="1">
                          <c:v>1.666185265553229</c:v>
                        </c:pt>
                        <c:pt idx="2">
                          <c:v>1.8145190945769485</c:v>
                        </c:pt>
                        <c:pt idx="3">
                          <c:v>5.6398786692874854</c:v>
                        </c:pt>
                        <c:pt idx="4">
                          <c:v>1.5943119792220701</c:v>
                        </c:pt>
                      </c:numCache>
                    </c:numRef>
                  </c:plus>
                  <c:minus>
                    <c:numRef>
                      <c:extLst xmlns:c16r2="http://schemas.microsoft.com/office/drawing/2015/06/chart"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Sheet2!$L$66:$L$70</c15:sqref>
                          </c15:formulaRef>
                        </c:ext>
                      </c:extLst>
                      <c:numCache>
                        <c:formatCode>General</c:formatCode>
                        <c:ptCount val="5"/>
                        <c:pt idx="0">
                          <c:v>2.6577701950077581</c:v>
                        </c:pt>
                        <c:pt idx="1">
                          <c:v>1.666185265553229</c:v>
                        </c:pt>
                        <c:pt idx="2">
                          <c:v>1.8145190945769485</c:v>
                        </c:pt>
                        <c:pt idx="3">
                          <c:v>5.6398786692874854</c:v>
                        </c:pt>
                        <c:pt idx="4">
                          <c:v>1.5943119792220701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</a:ln>
                    <a:effectLst/>
                  </c:spPr>
                </c:errBars>
                <c:cat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Sheet2!$B$66:$B$70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  <c:pt idx="1">
                        <c:v>25</c:v>
                      </c:pt>
                      <c:pt idx="2">
                        <c:v>50</c:v>
                      </c:pt>
                      <c:pt idx="3">
                        <c:v>125</c:v>
                      </c:pt>
                      <c:pt idx="4">
                        <c:v>250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Sheet2!$K$66:$K$70</c15:sqref>
                        </c15:formulaRef>
                      </c:ext>
                    </c:extLst>
                    <c:numCache>
                      <c:formatCode>0.00</c:formatCode>
                      <c:ptCount val="5"/>
                      <c:pt idx="0" formatCode="General">
                        <c:v>100</c:v>
                      </c:pt>
                      <c:pt idx="1">
                        <c:v>91.234258215592305</c:v>
                      </c:pt>
                      <c:pt idx="2">
                        <c:v>88.53882958682064</c:v>
                      </c:pt>
                      <c:pt idx="3">
                        <c:v>56.527666969253801</c:v>
                      </c:pt>
                      <c:pt idx="4">
                        <c:v>61.576337098030123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4-AD1F-40A8-9326-E39437FA0BEA}"/>
                  </c:ext>
                </c:extLst>
              </c15:ser>
            </c15:filteredBarSeries>
          </c:ext>
        </c:extLst>
      </c:barChart>
      <c:catAx>
        <c:axId val="308001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>
                    <a:latin typeface="Symbol" panose="05050102010706020507" pitchFamily="18" charset="2"/>
                  </a:rPr>
                  <a:t>m</a:t>
                </a:r>
                <a:r>
                  <a:rPr lang="en-US" sz="1800" dirty="0"/>
                  <a:t>g/ml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02240"/>
        <c:crosses val="autoZero"/>
        <c:auto val="1"/>
        <c:lblAlgn val="ctr"/>
        <c:lblOffset val="100"/>
        <c:noMultiLvlLbl val="0"/>
      </c:catAx>
      <c:valAx>
        <c:axId val="308002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0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 smtClean="0">
                    <a:cs typeface="+mn-cs"/>
                  </a:rPr>
                  <a:t>Biofilm mass on plastic surface </a:t>
                </a:r>
                <a:r>
                  <a:rPr lang="en-US" sz="1400" dirty="0">
                    <a:cs typeface="+mn-cs"/>
                  </a:rPr>
                  <a:t>(%)</a:t>
                </a:r>
              </a:p>
            </c:rich>
          </c:tx>
          <c:layout>
            <c:manualLayout>
              <c:xMode val="edge"/>
              <c:yMode val="edge"/>
              <c:x val="2.9076788546983502E-3"/>
              <c:y val="7.63110624342012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0"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0106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l"/>
      <c:layout>
        <c:manualLayout>
          <c:xMode val="edge"/>
          <c:yMode val="edge"/>
          <c:x val="0.69780831652847297"/>
          <c:y val="8.8432280068503455E-2"/>
          <c:w val="0.14506846019247593"/>
          <c:h val="0.175722937012725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17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2559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471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1637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215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220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008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983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9948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513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909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63594-4667-4FF7-B447-161467C6C75D}" type="datetimeFigureOut">
              <a:rPr lang="he-IL" smtClean="0"/>
              <a:t>ח'/אב/תש"פ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D3B20-9F1E-4DC1-88FF-52C3ACEDD4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316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632" y="1331640"/>
            <a:ext cx="64087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b="1" dirty="0" smtClean="0"/>
              <a:t>SUPPLEMENTARY DATA</a:t>
            </a:r>
          </a:p>
          <a:p>
            <a:pPr algn="ctr" rtl="0"/>
            <a:endParaRPr lang="en-US" b="1" dirty="0"/>
          </a:p>
          <a:p>
            <a:pPr algn="ctr" rtl="0"/>
            <a:endParaRPr lang="en-US" b="1" dirty="0" smtClean="0"/>
          </a:p>
          <a:p>
            <a:pPr algn="ctr" rtl="0"/>
            <a:r>
              <a:rPr lang="en-US" b="1" dirty="0" smtClean="0"/>
              <a:t>ANANDAMIDE </a:t>
            </a:r>
            <a:r>
              <a:rPr lang="en-US" b="1" dirty="0"/>
              <a:t>PREVENTS THE ADHESION OF FILAMENTOUS </a:t>
            </a:r>
            <a:r>
              <a:rPr lang="en-US" b="1" i="1" dirty="0"/>
              <a:t>CANDIDA ALBICANS</a:t>
            </a:r>
            <a:r>
              <a:rPr lang="en-US" b="1" dirty="0"/>
              <a:t> TO CERVICAL EPITHELIAL CELLS</a:t>
            </a:r>
            <a:endParaRPr lang="en-GB" dirty="0"/>
          </a:p>
          <a:p>
            <a:pPr algn="ctr" rtl="0"/>
            <a:r>
              <a:rPr lang="en-US" b="1" dirty="0"/>
              <a:t> </a:t>
            </a:r>
            <a:endParaRPr lang="en-GB" dirty="0"/>
          </a:p>
          <a:p>
            <a:pPr algn="ctr" rtl="0"/>
            <a:r>
              <a:rPr lang="en-US" dirty="0"/>
              <a:t>Ronit Vogt </a:t>
            </a:r>
            <a:r>
              <a:rPr lang="en-US" dirty="0" smtClean="0"/>
              <a:t>Sionov, </a:t>
            </a:r>
            <a:r>
              <a:rPr lang="en-US" dirty="0"/>
              <a:t>Mark </a:t>
            </a:r>
            <a:r>
              <a:rPr lang="en-US" dirty="0" smtClean="0"/>
              <a:t>Feldman, </a:t>
            </a:r>
            <a:r>
              <a:rPr lang="en-US" dirty="0" err="1"/>
              <a:t>Reem</a:t>
            </a:r>
            <a:r>
              <a:rPr lang="en-US" dirty="0"/>
              <a:t> </a:t>
            </a:r>
            <a:r>
              <a:rPr lang="en-US" dirty="0" err="1" smtClean="0"/>
              <a:t>Smoum</a:t>
            </a:r>
            <a:r>
              <a:rPr lang="en-US" dirty="0" smtClean="0"/>
              <a:t>, </a:t>
            </a:r>
            <a:endParaRPr lang="en-GB" dirty="0"/>
          </a:p>
          <a:p>
            <a:pPr algn="ctr" rtl="0"/>
            <a:r>
              <a:rPr lang="en-US" dirty="0"/>
              <a:t>Raphael </a:t>
            </a:r>
            <a:r>
              <a:rPr lang="en-US" dirty="0" err="1" smtClean="0"/>
              <a:t>Mechoulam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dirty="0" err="1"/>
              <a:t>Doron</a:t>
            </a:r>
            <a:r>
              <a:rPr lang="en-US" dirty="0"/>
              <a:t> </a:t>
            </a:r>
            <a:r>
              <a:rPr lang="en-US" dirty="0" smtClean="0"/>
              <a:t>Steinberg</a:t>
            </a:r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85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7" y="2355287"/>
            <a:ext cx="1809750" cy="1809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84516" y="110046"/>
            <a:ext cx="157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r>
              <a:rPr lang="en-US" dirty="0" smtClean="0">
                <a:latin typeface="Symbol" panose="05050102010706020507" pitchFamily="18" charset="2"/>
              </a:rPr>
              <a:t>m</a:t>
            </a:r>
            <a:r>
              <a:rPr lang="en-US" dirty="0" smtClean="0"/>
              <a:t>g/ml </a:t>
            </a:r>
            <a:r>
              <a:rPr lang="en-US" dirty="0" err="1" smtClean="0"/>
              <a:t>AraS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482" y="2355287"/>
            <a:ext cx="1809750" cy="1809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60941" y="107504"/>
            <a:ext cx="157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 </a:t>
            </a:r>
            <a:r>
              <a:rPr lang="en-US" dirty="0" smtClean="0">
                <a:latin typeface="Symbol" panose="05050102010706020507" pitchFamily="18" charset="2"/>
              </a:rPr>
              <a:t>m</a:t>
            </a:r>
            <a:r>
              <a:rPr lang="en-US" dirty="0" smtClean="0"/>
              <a:t>g/ml </a:t>
            </a:r>
            <a:r>
              <a:rPr lang="en-US" dirty="0" err="1" smtClean="0"/>
              <a:t>AraS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7" y="2355287"/>
            <a:ext cx="1812290" cy="18122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8703" y="112705"/>
            <a:ext cx="877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64" y="469455"/>
            <a:ext cx="1807615" cy="18076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560" y="469454"/>
            <a:ext cx="1819157" cy="18191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78" y="507904"/>
            <a:ext cx="1755822" cy="175582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7" y="469454"/>
            <a:ext cx="1807616" cy="180761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55427" y="426359"/>
            <a:ext cx="311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5902" y="2321717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b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60352" y="39233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79402" y="2298002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d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61660" y="388475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61660" y="2292303"/>
            <a:ext cx="266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f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671015" y="4139952"/>
            <a:ext cx="3795300" cy="4006732"/>
            <a:chOff x="1505908" y="4280463"/>
            <a:chExt cx="3795300" cy="400673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594" y="6477445"/>
              <a:ext cx="1809750" cy="180975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631241" y="4282680"/>
              <a:ext cx="16436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125 </a:t>
              </a:r>
              <a:r>
                <a:rPr lang="en-US" dirty="0" smtClean="0">
                  <a:latin typeface="Symbol" panose="05050102010706020507" pitchFamily="18" charset="2"/>
                </a:rPr>
                <a:t>m</a:t>
              </a:r>
              <a:r>
                <a:rPr lang="en-US" dirty="0" smtClean="0"/>
                <a:t>g/ml </a:t>
              </a:r>
              <a:r>
                <a:rPr lang="en-US" dirty="0" err="1" smtClean="0"/>
                <a:t>AraS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40991" y="4280463"/>
              <a:ext cx="16436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250 </a:t>
              </a:r>
              <a:r>
                <a:rPr lang="en-US" dirty="0" smtClean="0">
                  <a:latin typeface="Symbol" panose="05050102010706020507" pitchFamily="18" charset="2"/>
                </a:rPr>
                <a:t>m</a:t>
              </a:r>
              <a:r>
                <a:rPr lang="en-US" dirty="0" smtClean="0"/>
                <a:t>g/ml </a:t>
              </a:r>
              <a:r>
                <a:rPr lang="en-US" dirty="0" err="1" smtClean="0"/>
                <a:t>AraS</a:t>
              </a:r>
              <a:endParaRPr lang="en-GB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594" y="4609797"/>
              <a:ext cx="1798948" cy="1798948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4300" y="4609797"/>
              <a:ext cx="1798950" cy="179894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458" y="6477445"/>
              <a:ext cx="1809750" cy="180975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537246" y="4557308"/>
              <a:ext cx="306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g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05908" y="6408745"/>
              <a:ext cx="3225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h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471262" y="4566379"/>
              <a:ext cx="2471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solidFill>
                    <a:schemeClr val="bg1"/>
                  </a:solidFill>
                </a:rPr>
                <a:t>i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66806" y="6415827"/>
              <a:ext cx="2503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j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16633" y="8163486"/>
            <a:ext cx="6741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US" sz="1400" b="1" dirty="0" smtClean="0"/>
              <a:t>Suppl. Figure </a:t>
            </a:r>
            <a:r>
              <a:rPr lang="en-US" sz="1400" b="1" dirty="0"/>
              <a:t>1. </a:t>
            </a:r>
            <a:r>
              <a:rPr lang="en-US" sz="1400" b="1" dirty="0" err="1" smtClean="0"/>
              <a:t>AraS</a:t>
            </a:r>
            <a:r>
              <a:rPr lang="en-US" sz="1400" b="1" dirty="0" smtClean="0"/>
              <a:t> </a:t>
            </a:r>
            <a:r>
              <a:rPr lang="en-US" sz="1400" b="1" dirty="0"/>
              <a:t>prevents yeast-hypha transition.</a:t>
            </a:r>
            <a:r>
              <a:rPr lang="en-US" sz="1400" i="1" dirty="0"/>
              <a:t> </a:t>
            </a:r>
            <a:r>
              <a:rPr lang="en-US" sz="1400" dirty="0"/>
              <a:t>GFP-expressing </a:t>
            </a:r>
            <a:r>
              <a:rPr lang="en-US" sz="1400" i="1" dirty="0"/>
              <a:t>Candida </a:t>
            </a:r>
            <a:r>
              <a:rPr lang="en-US" sz="1400" i="1" dirty="0" err="1"/>
              <a:t>albicans</a:t>
            </a:r>
            <a:r>
              <a:rPr lang="en-US" sz="1400" dirty="0"/>
              <a:t> taken from PDA plates in its yeast form was incubated </a:t>
            </a:r>
            <a:r>
              <a:rPr lang="en-US" sz="1400" dirty="0" smtClean="0"/>
              <a:t>with </a:t>
            </a:r>
            <a:r>
              <a:rPr lang="en-US" sz="1400" dirty="0"/>
              <a:t>different concentrations of </a:t>
            </a:r>
            <a:r>
              <a:rPr lang="en-US" sz="1400" dirty="0" err="1" smtClean="0"/>
              <a:t>AraS</a:t>
            </a:r>
            <a:r>
              <a:rPr lang="en-US" sz="1400" dirty="0" smtClean="0"/>
              <a:t> </a:t>
            </a:r>
            <a:r>
              <a:rPr lang="en-US" sz="1400" dirty="0"/>
              <a:t>at </a:t>
            </a:r>
            <a:r>
              <a:rPr lang="en-US" sz="1400" dirty="0" smtClean="0"/>
              <a:t>37°C </a:t>
            </a:r>
            <a:r>
              <a:rPr lang="en-US" sz="1400" dirty="0"/>
              <a:t>for 4 h, and the </a:t>
            </a:r>
            <a:r>
              <a:rPr lang="en-US" sz="1400" dirty="0" smtClean="0"/>
              <a:t>morphology </a:t>
            </a:r>
            <a:r>
              <a:rPr lang="en-US" sz="1400" dirty="0"/>
              <a:t>studied </a:t>
            </a:r>
            <a:r>
              <a:rPr lang="en-US" sz="1400" dirty="0" smtClean="0"/>
              <a:t>by confocal </a:t>
            </a:r>
            <a:r>
              <a:rPr lang="en-US" sz="1400" dirty="0"/>
              <a:t>microscopy. </a:t>
            </a:r>
            <a:r>
              <a:rPr lang="en-US" sz="1400" b="1" dirty="0"/>
              <a:t>a</a:t>
            </a:r>
            <a:r>
              <a:rPr lang="en-US" sz="1400" dirty="0"/>
              <a:t>, </a:t>
            </a:r>
            <a:r>
              <a:rPr lang="en-US" sz="1400" b="1" dirty="0"/>
              <a:t>c</a:t>
            </a:r>
            <a:r>
              <a:rPr lang="en-US" sz="1400" dirty="0"/>
              <a:t>, </a:t>
            </a:r>
            <a:r>
              <a:rPr lang="en-US" sz="1400" b="1" dirty="0"/>
              <a:t>e</a:t>
            </a:r>
            <a:r>
              <a:rPr lang="en-US" sz="1400" dirty="0"/>
              <a:t>, </a:t>
            </a:r>
            <a:r>
              <a:rPr lang="en-US" sz="1400" b="1" dirty="0"/>
              <a:t>g</a:t>
            </a:r>
            <a:r>
              <a:rPr lang="en-US" sz="1400" dirty="0"/>
              <a:t>, and </a:t>
            </a:r>
            <a:r>
              <a:rPr lang="en-US" sz="1400" b="1" dirty="0"/>
              <a:t>i</a:t>
            </a:r>
            <a:r>
              <a:rPr lang="en-US" sz="1400" dirty="0"/>
              <a:t>: Bright field. </a:t>
            </a:r>
            <a:r>
              <a:rPr lang="en-US" sz="1400" b="1" dirty="0"/>
              <a:t>b</a:t>
            </a:r>
            <a:r>
              <a:rPr lang="en-US" sz="1400" dirty="0"/>
              <a:t>, </a:t>
            </a:r>
            <a:r>
              <a:rPr lang="en-US" sz="1400" b="1" dirty="0"/>
              <a:t>d</a:t>
            </a:r>
            <a:r>
              <a:rPr lang="en-US" sz="1400" dirty="0"/>
              <a:t>, </a:t>
            </a:r>
            <a:r>
              <a:rPr lang="en-US" sz="1400" b="1" dirty="0"/>
              <a:t>f</a:t>
            </a:r>
            <a:r>
              <a:rPr lang="en-US" sz="1400" dirty="0"/>
              <a:t>, </a:t>
            </a:r>
            <a:r>
              <a:rPr lang="en-US" sz="1400" b="1" dirty="0"/>
              <a:t>h</a:t>
            </a:r>
            <a:r>
              <a:rPr lang="en-US" sz="1400" dirty="0"/>
              <a:t>, and </a:t>
            </a:r>
            <a:r>
              <a:rPr lang="en-US" sz="1400" b="1" dirty="0"/>
              <a:t>j</a:t>
            </a:r>
            <a:r>
              <a:rPr lang="en-US" sz="1400" dirty="0"/>
              <a:t>: green fluorescence. </a:t>
            </a:r>
            <a:endParaRPr lang="en-GB" sz="14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2117487" y="1934126"/>
            <a:ext cx="587020" cy="261610"/>
            <a:chOff x="1931979" y="1850465"/>
            <a:chExt cx="587020" cy="26161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051337" y="2102344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1931979" y="1850465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/>
                <a:t>50 </a:t>
              </a:r>
              <a:r>
                <a:rPr lang="en-US" sz="1100" dirty="0">
                  <a:latin typeface="Symbol" panose="05050102010706020507" pitchFamily="18" charset="2"/>
                </a:rPr>
                <a:t>m</a:t>
              </a:r>
              <a:r>
                <a:rPr lang="en-US" sz="1100" dirty="0"/>
                <a:t>m </a:t>
              </a:r>
              <a:endParaRPr lang="he-IL" sz="11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074640" y="1934126"/>
            <a:ext cx="587020" cy="261610"/>
            <a:chOff x="1931979" y="1850465"/>
            <a:chExt cx="587020" cy="26161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2051337" y="2102344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1931979" y="1850465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/>
                <a:t>50 </a:t>
              </a:r>
              <a:r>
                <a:rPr lang="en-US" sz="1100" dirty="0">
                  <a:latin typeface="Symbol" panose="05050102010706020507" pitchFamily="18" charset="2"/>
                </a:rPr>
                <a:t>m</a:t>
              </a:r>
              <a:r>
                <a:rPr lang="en-US" sz="1100" dirty="0"/>
                <a:t>m </a:t>
              </a:r>
              <a:endParaRPr lang="he-IL" sz="11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74096" y="1934126"/>
            <a:ext cx="587020" cy="261610"/>
            <a:chOff x="1931979" y="1850465"/>
            <a:chExt cx="587020" cy="261610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2051337" y="2102344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1931979" y="1850465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/>
                <a:t>50 </a:t>
              </a:r>
              <a:r>
                <a:rPr lang="en-US" sz="1100" dirty="0">
                  <a:latin typeface="Symbol" panose="05050102010706020507" pitchFamily="18" charset="2"/>
                </a:rPr>
                <a:t>m</a:t>
              </a:r>
              <a:r>
                <a:rPr lang="en-US" sz="1100" dirty="0"/>
                <a:t>m </a:t>
              </a:r>
              <a:endParaRPr lang="he-IL" sz="11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985996" y="5934853"/>
            <a:ext cx="587020" cy="261610"/>
            <a:chOff x="1931979" y="1850465"/>
            <a:chExt cx="587020" cy="261610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2051337" y="2102344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1931979" y="1850465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/>
                <a:t>50 </a:t>
              </a:r>
              <a:r>
                <a:rPr lang="en-US" sz="1100" dirty="0">
                  <a:latin typeface="Symbol" panose="05050102010706020507" pitchFamily="18" charset="2"/>
                </a:rPr>
                <a:t>m</a:t>
              </a:r>
              <a:r>
                <a:rPr lang="en-US" sz="1100" dirty="0"/>
                <a:t>m </a:t>
              </a:r>
              <a:endParaRPr lang="he-IL" sz="11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930212" y="5943970"/>
            <a:ext cx="587020" cy="261610"/>
            <a:chOff x="1931979" y="1850465"/>
            <a:chExt cx="587020" cy="261610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2051337" y="2102344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1931979" y="1850465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/>
                <a:t>50 </a:t>
              </a:r>
              <a:r>
                <a:rPr lang="en-US" sz="1100" dirty="0">
                  <a:latin typeface="Symbol" panose="05050102010706020507" pitchFamily="18" charset="2"/>
                </a:rPr>
                <a:t>m</a:t>
              </a:r>
              <a:r>
                <a:rPr lang="en-US" sz="1100" dirty="0"/>
                <a:t>m </a:t>
              </a:r>
              <a:endParaRPr lang="he-IL" sz="1100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094363" y="3868816"/>
            <a:ext cx="587020" cy="261610"/>
            <a:chOff x="2094363" y="3806799"/>
            <a:chExt cx="587020" cy="261610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2205354" y="4029205"/>
              <a:ext cx="28803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2094363" y="3806799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>
                  <a:solidFill>
                    <a:schemeClr val="bg1"/>
                  </a:solidFill>
                </a:rPr>
                <a:t>50 </a:t>
              </a:r>
              <a:r>
                <a:rPr lang="en-US" sz="1100" dirty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en-US" sz="1100" dirty="0">
                  <a:solidFill>
                    <a:schemeClr val="bg1"/>
                  </a:solidFill>
                </a:rPr>
                <a:t>m </a:t>
              </a:r>
              <a:endParaRPr lang="he-IL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074640" y="3847073"/>
            <a:ext cx="587020" cy="261610"/>
            <a:chOff x="2094363" y="3806799"/>
            <a:chExt cx="587020" cy="26161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2205354" y="4029205"/>
              <a:ext cx="28803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2094363" y="3806799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>
                  <a:solidFill>
                    <a:schemeClr val="bg1"/>
                  </a:solidFill>
                </a:rPr>
                <a:t>50 </a:t>
              </a:r>
              <a:r>
                <a:rPr lang="en-US" sz="1100" dirty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en-US" sz="1100" dirty="0">
                  <a:solidFill>
                    <a:schemeClr val="bg1"/>
                  </a:solidFill>
                </a:rPr>
                <a:t>m </a:t>
              </a:r>
              <a:endParaRPr lang="he-IL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997937" y="3844903"/>
            <a:ext cx="587020" cy="261610"/>
            <a:chOff x="2094363" y="3806799"/>
            <a:chExt cx="587020" cy="261610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2205354" y="4029205"/>
              <a:ext cx="28803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2094363" y="3806799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>
                  <a:solidFill>
                    <a:schemeClr val="bg1"/>
                  </a:solidFill>
                </a:rPr>
                <a:t>50 </a:t>
              </a:r>
              <a:r>
                <a:rPr lang="en-US" sz="1100" dirty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en-US" sz="1100" dirty="0">
                  <a:solidFill>
                    <a:schemeClr val="bg1"/>
                  </a:solidFill>
                </a:rPr>
                <a:t>m </a:t>
              </a:r>
              <a:endParaRPr lang="he-IL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989117" y="7831221"/>
            <a:ext cx="587020" cy="261610"/>
            <a:chOff x="2094363" y="3806799"/>
            <a:chExt cx="587020" cy="261610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2205354" y="4029205"/>
              <a:ext cx="28803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>
            <a:xfrm>
              <a:off x="2094363" y="3806799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>
                  <a:solidFill>
                    <a:schemeClr val="bg1"/>
                  </a:solidFill>
                </a:rPr>
                <a:t>50 </a:t>
              </a:r>
              <a:r>
                <a:rPr lang="en-US" sz="1100" dirty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en-US" sz="1100" dirty="0">
                  <a:solidFill>
                    <a:schemeClr val="bg1"/>
                  </a:solidFill>
                </a:rPr>
                <a:t>m </a:t>
              </a:r>
              <a:endParaRPr lang="he-IL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956243" y="7831221"/>
            <a:ext cx="587020" cy="261610"/>
            <a:chOff x="2094363" y="3806799"/>
            <a:chExt cx="587020" cy="261610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2205354" y="4029205"/>
              <a:ext cx="28803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/>
            <p:cNvSpPr/>
            <p:nvPr/>
          </p:nvSpPr>
          <p:spPr>
            <a:xfrm>
              <a:off x="2094363" y="3806799"/>
              <a:ext cx="5870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1100" dirty="0">
                  <a:solidFill>
                    <a:schemeClr val="bg1"/>
                  </a:solidFill>
                </a:rPr>
                <a:t>50 </a:t>
              </a:r>
              <a:r>
                <a:rPr lang="en-US" sz="1100" dirty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en-US" sz="1100" dirty="0">
                  <a:solidFill>
                    <a:schemeClr val="bg1"/>
                  </a:solidFill>
                </a:rPr>
                <a:t>m </a:t>
              </a:r>
              <a:endParaRPr lang="he-IL" sz="11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906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7878498"/>
              </p:ext>
            </p:extLst>
          </p:nvPr>
        </p:nvGraphicFramePr>
        <p:xfrm>
          <a:off x="1052736" y="323529"/>
          <a:ext cx="3888432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72114"/>
              </p:ext>
            </p:extLst>
          </p:nvPr>
        </p:nvGraphicFramePr>
        <p:xfrm>
          <a:off x="1059582" y="2787825"/>
          <a:ext cx="3894534" cy="2288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0662432"/>
              </p:ext>
            </p:extLst>
          </p:nvPr>
        </p:nvGraphicFramePr>
        <p:xfrm>
          <a:off x="1039788" y="5292080"/>
          <a:ext cx="3901380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0212" y="-4572"/>
            <a:ext cx="311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</a:t>
            </a:r>
            <a:endParaRPr lang="en-GB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0212" y="2499737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</a:t>
            </a:r>
            <a:endParaRPr lang="en-GB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30212" y="4963979"/>
            <a:ext cx="292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</a:t>
            </a:r>
            <a:endParaRPr lang="en-GB" sz="2000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220589" y="1247932"/>
            <a:ext cx="1330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Relative growth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233540" y="3624195"/>
            <a:ext cx="1330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Relative growth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64058" y="6252861"/>
            <a:ext cx="1330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Relative growth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9376" y="2545903"/>
            <a:ext cx="974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Time (min)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503005" y="5010145"/>
            <a:ext cx="974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Time (min)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498720" y="7720607"/>
            <a:ext cx="974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Time (min)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88640" y="7956376"/>
            <a:ext cx="64087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b="1" dirty="0" smtClean="0"/>
              <a:t>Suppl. Figure 2. The vegetative growth of </a:t>
            </a:r>
            <a:r>
              <a:rPr lang="en-US" sz="1400" b="1" i="1" dirty="0" smtClean="0"/>
              <a:t>Candida </a:t>
            </a:r>
            <a:r>
              <a:rPr lang="en-US" sz="1400" b="1" i="1" dirty="0" err="1" smtClean="0"/>
              <a:t>albicans</a:t>
            </a:r>
            <a:r>
              <a:rPr lang="en-US" sz="1400" b="1" i="1" dirty="0" smtClean="0"/>
              <a:t> </a:t>
            </a:r>
            <a:r>
              <a:rPr lang="en-US" sz="1400" b="1" dirty="0" smtClean="0"/>
              <a:t>yeast form at 25°C in the presence of AEA (a), </a:t>
            </a:r>
            <a:r>
              <a:rPr lang="en-US" sz="1400" b="1" dirty="0" err="1" smtClean="0"/>
              <a:t>AraS</a:t>
            </a:r>
            <a:r>
              <a:rPr lang="en-US" sz="1400" b="1" dirty="0" smtClean="0"/>
              <a:t> (b) or 2-AG (c). </a:t>
            </a:r>
            <a:r>
              <a:rPr lang="en-US" sz="1400" i="1" dirty="0" smtClean="0"/>
              <a:t>C. </a:t>
            </a:r>
            <a:r>
              <a:rPr lang="en-US" sz="1400" i="1" dirty="0" err="1" smtClean="0"/>
              <a:t>albicans</a:t>
            </a:r>
            <a:r>
              <a:rPr lang="en-US" sz="1400" i="1" dirty="0" smtClean="0"/>
              <a:t> </a:t>
            </a:r>
            <a:r>
              <a:rPr lang="en-US" sz="1400" dirty="0" smtClean="0"/>
              <a:t>that have grown on PDA plates in yeast form were </a:t>
            </a:r>
            <a:r>
              <a:rPr lang="en-US" sz="1400" dirty="0" err="1" smtClean="0"/>
              <a:t>resuspended</a:t>
            </a:r>
            <a:r>
              <a:rPr lang="en-US" sz="1400" dirty="0" smtClean="0"/>
              <a:t> in RPMI to an OD</a:t>
            </a:r>
            <a:r>
              <a:rPr lang="en-US" sz="1400" baseline="-25000" dirty="0" smtClean="0"/>
              <a:t>600nm</a:t>
            </a:r>
            <a:r>
              <a:rPr lang="en-US" sz="1400" dirty="0" smtClean="0"/>
              <a:t> of 0.2, and incubated at 25°C in the presence of various concentrations of AEA, </a:t>
            </a:r>
            <a:r>
              <a:rPr lang="en-US" sz="1400" dirty="0" err="1" smtClean="0"/>
              <a:t>AraS</a:t>
            </a:r>
            <a:r>
              <a:rPr lang="en-US" sz="1400" dirty="0" smtClean="0"/>
              <a:t> or 2-AG, and the OD</a:t>
            </a:r>
            <a:r>
              <a:rPr lang="en-US" sz="1400" baseline="-25000" dirty="0" smtClean="0"/>
              <a:t>595nm </a:t>
            </a:r>
            <a:r>
              <a:rPr lang="en-US" sz="1400" dirty="0" smtClean="0"/>
              <a:t>was measured each 10 min for a period of 20h. n=3.</a:t>
            </a:r>
          </a:p>
        </p:txBody>
      </p:sp>
    </p:spTree>
    <p:extLst>
      <p:ext uri="{BB962C8B-B14F-4D97-AF65-F5344CB8AC3E}">
        <p14:creationId xmlns:p14="http://schemas.microsoft.com/office/powerpoint/2010/main" val="1549743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632" y="107504"/>
            <a:ext cx="64087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US" sz="1400" b="1" dirty="0" smtClean="0"/>
              <a:t>Suppl. Figure 3. AEA perturbs hyphal growth. </a:t>
            </a:r>
            <a:r>
              <a:rPr lang="en-US" sz="1400" i="1" dirty="0" smtClean="0"/>
              <a:t>C. </a:t>
            </a:r>
            <a:r>
              <a:rPr lang="en-US" sz="1400" i="1" dirty="0" err="1" smtClean="0"/>
              <a:t>albicans</a:t>
            </a:r>
            <a:r>
              <a:rPr lang="en-US" sz="1400" i="1" dirty="0" smtClean="0"/>
              <a:t> in yeast form </a:t>
            </a:r>
            <a:r>
              <a:rPr lang="en-US" sz="1400" dirty="0" smtClean="0"/>
              <a:t>was allowed to form hyphae by incubating them 4 h at 37°C, and thereafter a time-lapse study was </a:t>
            </a:r>
            <a:r>
              <a:rPr lang="en-US" sz="1400" dirty="0"/>
              <a:t>performed using a Nikon spinning scan microscopy </a:t>
            </a:r>
            <a:r>
              <a:rPr lang="en-US" sz="1400" dirty="0" smtClean="0"/>
              <a:t>in the absence (</a:t>
            </a:r>
            <a:r>
              <a:rPr lang="en-US" sz="1400" b="1" dirty="0" smtClean="0"/>
              <a:t>a</a:t>
            </a:r>
            <a:r>
              <a:rPr lang="en-US" sz="1400" dirty="0" smtClean="0"/>
              <a:t>) or presence of 125 </a:t>
            </a:r>
            <a:r>
              <a:rPr lang="en-US" sz="1400" dirty="0" smtClean="0">
                <a:latin typeface="Symbol" panose="05050102010706020507" pitchFamily="18" charset="2"/>
              </a:rPr>
              <a:t>m</a:t>
            </a:r>
            <a:r>
              <a:rPr lang="en-US" sz="1400" dirty="0" smtClean="0"/>
              <a:t>g/ml AEA (</a:t>
            </a:r>
            <a:r>
              <a:rPr lang="en-US" sz="1400" b="1" dirty="0" smtClean="0"/>
              <a:t>b</a:t>
            </a:r>
            <a:r>
              <a:rPr lang="en-US" sz="1400" dirty="0" smtClean="0"/>
              <a:t>). Pictures were captured each 5 min for 3 h at 37°C starting 30 min after adding AEA. The time-lapse videos are uploaded as Supplementary Data in separate files. While hyphae continued to grow in the control samples, the presence of AEA arrested the hyphal growth.</a:t>
            </a:r>
          </a:p>
        </p:txBody>
      </p:sp>
      <p:sp>
        <p:nvSpPr>
          <p:cNvPr id="2" name="Rectangle 1"/>
          <p:cNvSpPr/>
          <p:nvPr/>
        </p:nvSpPr>
        <p:spPr>
          <a:xfrm>
            <a:off x="116632" y="6228184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1400" b="1" dirty="0"/>
              <a:t>Suppl. Figure </a:t>
            </a:r>
            <a:r>
              <a:rPr lang="en-US" sz="1400" b="1" dirty="0" smtClean="0"/>
              <a:t>4.  AEA  preferentially inhibits hyphae adhesion to HeLa cervical epithelial cells.</a:t>
            </a:r>
            <a:r>
              <a:rPr lang="en-US" sz="1400" dirty="0" smtClean="0"/>
              <a:t>  The relative ratio of hyphae adhesion to Hela cells versus tissue culture plates is presented. n=9. ** p&lt;0.001.</a:t>
            </a:r>
            <a:endParaRPr lang="en-GB" sz="1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2195736"/>
            <a:ext cx="6858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829426" y="3128962"/>
            <a:ext cx="4656974" cy="3084708"/>
            <a:chOff x="829426" y="3128962"/>
            <a:chExt cx="4656974" cy="3084708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72667146"/>
                </p:ext>
              </p:extLst>
            </p:nvPr>
          </p:nvGraphicFramePr>
          <p:xfrm>
            <a:off x="1371600" y="3128962"/>
            <a:ext cx="4114800" cy="28860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3221250" y="4358305"/>
              <a:ext cx="4154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**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96161" y="4960644"/>
              <a:ext cx="4154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**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85589" y="5069497"/>
              <a:ext cx="4154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**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44243" y="4281361"/>
              <a:ext cx="2093586" cy="52322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 rtl="0"/>
              <a:r>
                <a:rPr lang="en-US" sz="1400" dirty="0" smtClean="0"/>
                <a:t>Relative hyphae adhesion </a:t>
              </a:r>
            </a:p>
            <a:p>
              <a:pPr algn="ctr" rtl="0"/>
              <a:r>
                <a:rPr lang="en-US" sz="1400" dirty="0" smtClean="0"/>
                <a:t>HeLa/plastic 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77469" y="5905893"/>
              <a:ext cx="1103059" cy="30777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l" rtl="0"/>
              <a:r>
                <a:rPr lang="en-US" sz="1400" b="1" dirty="0"/>
                <a:t>AEA (</a:t>
              </a:r>
              <a:r>
                <a:rPr lang="en-US" sz="1400" b="1" dirty="0">
                  <a:latin typeface="Symbol" panose="05050102010706020507" pitchFamily="18" charset="2"/>
                </a:rPr>
                <a:t>m</a:t>
              </a:r>
              <a:r>
                <a:rPr lang="en-US" sz="1400" b="1" dirty="0"/>
                <a:t>g/ml)</a:t>
              </a:r>
              <a:endParaRPr lang="he-IL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33475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28622" y="1747190"/>
            <a:ext cx="3319985" cy="3922841"/>
            <a:chOff x="692150" y="2939624"/>
            <a:chExt cx="3319985" cy="392284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50" y="3263900"/>
              <a:ext cx="1549400" cy="15494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20500" y="2956122"/>
              <a:ext cx="14144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4 h hyphae on HeLa</a:t>
              </a:r>
              <a:endParaRPr lang="en-GB" sz="12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50" y="5274965"/>
              <a:ext cx="1587500" cy="15875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20500" y="4981406"/>
              <a:ext cx="15041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4 h hyphae on Plastic</a:t>
              </a:r>
              <a:endParaRPr lang="en-GB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55990" y="2939624"/>
              <a:ext cx="14930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18 h hyphae on HeLa</a:t>
              </a:r>
              <a:endParaRPr lang="en-GB" sz="1200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4634" y="3257550"/>
              <a:ext cx="1555750" cy="155575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4635" y="5274965"/>
              <a:ext cx="1587500" cy="15875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429458" y="4981406"/>
              <a:ext cx="15826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18 h hyphae on Plastic</a:t>
              </a:r>
              <a:endParaRPr lang="en-GB" sz="1200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62430" y="6084168"/>
            <a:ext cx="65973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1400" b="1" dirty="0"/>
              <a:t>Suppl. Figure </a:t>
            </a:r>
            <a:r>
              <a:rPr lang="en-US" sz="1400" b="1" dirty="0" smtClean="0"/>
              <a:t>5.  Both short and long hyphae adheres to HeLa cervical epithelial cells.</a:t>
            </a:r>
            <a:r>
              <a:rPr lang="en-US" sz="1400" dirty="0" smtClean="0"/>
              <a:t> </a:t>
            </a:r>
            <a:r>
              <a:rPr lang="en-US" sz="1400" i="1" dirty="0" smtClean="0"/>
              <a:t>C. </a:t>
            </a:r>
            <a:r>
              <a:rPr lang="en-US" sz="1400" i="1" dirty="0" err="1" smtClean="0"/>
              <a:t>albicans</a:t>
            </a:r>
            <a:r>
              <a:rPr lang="en-US" sz="1400" i="1" dirty="0" smtClean="0"/>
              <a:t> </a:t>
            </a:r>
            <a:r>
              <a:rPr lang="en-US" sz="1400" dirty="0" smtClean="0"/>
              <a:t>in the yeast form was allowed to form hyphae for 4 and 18 h prior to their addition to HeLa epithelial monolayer. The average hyphal length after 4 h was around 30 </a:t>
            </a:r>
            <a:r>
              <a:rPr lang="en-US" sz="1400" dirty="0" smtClean="0">
                <a:latin typeface="Symbol" panose="05050102010706020507" pitchFamily="18" charset="2"/>
              </a:rPr>
              <a:t>m</a:t>
            </a:r>
            <a:r>
              <a:rPr lang="en-US" sz="1400" dirty="0" smtClean="0"/>
              <a:t>m, while the average hyphal length after 18 h was around 60 </a:t>
            </a:r>
            <a:r>
              <a:rPr lang="en-US" sz="1400" dirty="0" smtClean="0">
                <a:latin typeface="Symbol" panose="05050102010706020507" pitchFamily="18" charset="2"/>
              </a:rPr>
              <a:t>m</a:t>
            </a:r>
            <a:r>
              <a:rPr lang="en-US" sz="1400" dirty="0" smtClean="0"/>
              <a:t>m. After 1 h co-incubation, non-adherent hyphae were washed away, and the cultures inspected by confocal microscopy.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700808" y="1961543"/>
            <a:ext cx="311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34486" y="1983263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b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04432" y="4014506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33293" y="4034022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d</a:t>
            </a:r>
            <a:endParaRPr lang="en-GB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779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5" y="4220230"/>
            <a:ext cx="6408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US" sz="1400" b="1" dirty="0" smtClean="0"/>
              <a:t>Suppl. Figure 6. </a:t>
            </a:r>
            <a:r>
              <a:rPr lang="en-US" sz="1400" b="1" dirty="0" err="1"/>
              <a:t>AraS</a:t>
            </a:r>
            <a:r>
              <a:rPr lang="en-US" sz="1400" b="1" dirty="0"/>
              <a:t> and 2-AG, but not AEA, reduced biofilm formation of </a:t>
            </a:r>
            <a:r>
              <a:rPr lang="en-US" sz="1400" b="1" i="1" dirty="0"/>
              <a:t>C. </a:t>
            </a:r>
            <a:r>
              <a:rPr lang="en-US" sz="1400" b="1" i="1" dirty="0" err="1"/>
              <a:t>albicans</a:t>
            </a:r>
            <a:r>
              <a:rPr lang="en-US" sz="1400" b="1" i="1" dirty="0"/>
              <a:t> </a:t>
            </a:r>
            <a:r>
              <a:rPr lang="en-US" sz="1400" b="1" dirty="0"/>
              <a:t>on polystyrene plastic surface. </a:t>
            </a:r>
            <a:r>
              <a:rPr lang="en-US" sz="1400" i="1" dirty="0"/>
              <a:t>C. </a:t>
            </a:r>
            <a:r>
              <a:rPr lang="en-US" sz="1400" i="1" dirty="0" err="1"/>
              <a:t>albicans</a:t>
            </a:r>
            <a:r>
              <a:rPr lang="en-US" sz="1400" dirty="0"/>
              <a:t> were incubated 24 h in the absence or presence of different concentrations of AEA, 2-AG and </a:t>
            </a:r>
            <a:r>
              <a:rPr lang="en-US" sz="1400" dirty="0" err="1"/>
              <a:t>AraS</a:t>
            </a:r>
            <a:r>
              <a:rPr lang="en-US" sz="1400" dirty="0"/>
              <a:t> in tissue culture plates. At the end of incubation, the amount of biofilm formed on the plastic surface was quantified.</a:t>
            </a:r>
            <a:r>
              <a:rPr lang="en-US" sz="1400" b="1" dirty="0"/>
              <a:t> </a:t>
            </a:r>
            <a:r>
              <a:rPr lang="en-US" sz="1400" dirty="0"/>
              <a:t>* p&lt;0.05.</a:t>
            </a:r>
            <a:endParaRPr lang="en-GB" sz="1400" dirty="0"/>
          </a:p>
          <a:p>
            <a:pPr algn="l" rtl="0"/>
            <a:endParaRPr lang="en-GB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934699" y="585270"/>
            <a:ext cx="4483989" cy="3455002"/>
            <a:chOff x="934699" y="585270"/>
            <a:chExt cx="4483989" cy="3455002"/>
          </a:xfrm>
        </p:grpSpPr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34136961"/>
                </p:ext>
              </p:extLst>
            </p:nvPr>
          </p:nvGraphicFramePr>
          <p:xfrm>
            <a:off x="934699" y="742336"/>
            <a:ext cx="4483989" cy="32979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2439147" y="585270"/>
              <a:ext cx="1782988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i="1" dirty="0" smtClean="0"/>
                <a:t>C. </a:t>
              </a:r>
              <a:r>
                <a:rPr lang="en-US" i="1" dirty="0" err="1" smtClean="0"/>
                <a:t>albicans</a:t>
              </a:r>
              <a:r>
                <a:rPr lang="en-US" i="1" dirty="0" smtClean="0"/>
                <a:t> </a:t>
              </a:r>
              <a:r>
                <a:rPr lang="en-US" dirty="0" smtClean="0"/>
                <a:t>(24 h)</a:t>
              </a:r>
              <a:endParaRPr lang="he-IL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24318" y="1983872"/>
              <a:ext cx="30008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 smtClean="0"/>
                <a:t>*</a:t>
              </a:r>
              <a:endParaRPr lang="he-IL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62485" y="2431545"/>
              <a:ext cx="30008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 smtClean="0"/>
                <a:t>*</a:t>
              </a:r>
              <a:endParaRPr lang="he-IL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22052" y="2062213"/>
              <a:ext cx="30008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 smtClean="0"/>
                <a:t>*</a:t>
              </a:r>
              <a:endParaRPr lang="he-IL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70491" y="2391304"/>
              <a:ext cx="300083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 smtClean="0"/>
                <a:t>*</a:t>
              </a:r>
              <a:endParaRPr lang="he-IL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85390" y="2865935"/>
              <a:ext cx="24657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/>
                <a:t>*</a:t>
              </a:r>
              <a:endParaRPr lang="he-IL" dirty="0"/>
            </a:p>
          </p:txBody>
        </p:sp>
      </p:grpSp>
    </p:spTree>
    <p:extLst>
      <p:ext uri="{BB962C8B-B14F-4D97-AF65-F5344CB8AC3E}">
        <p14:creationId xmlns:p14="http://schemas.microsoft.com/office/powerpoint/2010/main" val="152286462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591</Words>
  <Application>Microsoft Office PowerPoint</Application>
  <PresentationFormat>On-screen Show (4:3)</PresentationFormat>
  <Paragraphs>69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Times New Roman</vt:lpstr>
      <vt:lpstr>ערכת נושא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sionov</dc:creator>
  <cp:lastModifiedBy>ronit Sionov</cp:lastModifiedBy>
  <cp:revision>78</cp:revision>
  <cp:lastPrinted>2020-05-31T16:57:39Z</cp:lastPrinted>
  <dcterms:created xsi:type="dcterms:W3CDTF">2020-04-17T11:23:45Z</dcterms:created>
  <dcterms:modified xsi:type="dcterms:W3CDTF">2020-07-29T06:08:39Z</dcterms:modified>
</cp:coreProperties>
</file>