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f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6" r:id="rId2"/>
  </p:sldIdLst>
  <p:sldSz cx="6480175" cy="3600450"/>
  <p:notesSz cx="6858000" cy="9144000"/>
  <p:defaultTextStyle>
    <a:defPPr>
      <a:defRPr lang="es-ES_tradnl"/>
    </a:defPPr>
    <a:lvl1pPr marL="0" algn="l" defTabSz="420713" rtl="0" eaLnBrk="1" latinLnBrk="0" hangingPunct="1">
      <a:defRPr sz="828" kern="1200">
        <a:solidFill>
          <a:schemeClr val="tx1"/>
        </a:solidFill>
        <a:latin typeface="+mn-lt"/>
        <a:ea typeface="+mn-ea"/>
        <a:cs typeface="+mn-cs"/>
      </a:defRPr>
    </a:lvl1pPr>
    <a:lvl2pPr marL="210357" algn="l" defTabSz="420713" rtl="0" eaLnBrk="1" latinLnBrk="0" hangingPunct="1">
      <a:defRPr sz="828" kern="1200">
        <a:solidFill>
          <a:schemeClr val="tx1"/>
        </a:solidFill>
        <a:latin typeface="+mn-lt"/>
        <a:ea typeface="+mn-ea"/>
        <a:cs typeface="+mn-cs"/>
      </a:defRPr>
    </a:lvl2pPr>
    <a:lvl3pPr marL="420713" algn="l" defTabSz="420713" rtl="0" eaLnBrk="1" latinLnBrk="0" hangingPunct="1">
      <a:defRPr sz="828" kern="1200">
        <a:solidFill>
          <a:schemeClr val="tx1"/>
        </a:solidFill>
        <a:latin typeface="+mn-lt"/>
        <a:ea typeface="+mn-ea"/>
        <a:cs typeface="+mn-cs"/>
      </a:defRPr>
    </a:lvl3pPr>
    <a:lvl4pPr marL="631068" algn="l" defTabSz="420713" rtl="0" eaLnBrk="1" latinLnBrk="0" hangingPunct="1">
      <a:defRPr sz="828" kern="1200">
        <a:solidFill>
          <a:schemeClr val="tx1"/>
        </a:solidFill>
        <a:latin typeface="+mn-lt"/>
        <a:ea typeface="+mn-ea"/>
        <a:cs typeface="+mn-cs"/>
      </a:defRPr>
    </a:lvl4pPr>
    <a:lvl5pPr marL="841425" algn="l" defTabSz="420713" rtl="0" eaLnBrk="1" latinLnBrk="0" hangingPunct="1">
      <a:defRPr sz="828" kern="1200">
        <a:solidFill>
          <a:schemeClr val="tx1"/>
        </a:solidFill>
        <a:latin typeface="+mn-lt"/>
        <a:ea typeface="+mn-ea"/>
        <a:cs typeface="+mn-cs"/>
      </a:defRPr>
    </a:lvl5pPr>
    <a:lvl6pPr marL="1051780" algn="l" defTabSz="420713" rtl="0" eaLnBrk="1" latinLnBrk="0" hangingPunct="1">
      <a:defRPr sz="828" kern="1200">
        <a:solidFill>
          <a:schemeClr val="tx1"/>
        </a:solidFill>
        <a:latin typeface="+mn-lt"/>
        <a:ea typeface="+mn-ea"/>
        <a:cs typeface="+mn-cs"/>
      </a:defRPr>
    </a:lvl6pPr>
    <a:lvl7pPr marL="1262138" algn="l" defTabSz="420713" rtl="0" eaLnBrk="1" latinLnBrk="0" hangingPunct="1">
      <a:defRPr sz="828" kern="1200">
        <a:solidFill>
          <a:schemeClr val="tx1"/>
        </a:solidFill>
        <a:latin typeface="+mn-lt"/>
        <a:ea typeface="+mn-ea"/>
        <a:cs typeface="+mn-cs"/>
      </a:defRPr>
    </a:lvl7pPr>
    <a:lvl8pPr marL="1472491" algn="l" defTabSz="420713" rtl="0" eaLnBrk="1" latinLnBrk="0" hangingPunct="1">
      <a:defRPr sz="828" kern="1200">
        <a:solidFill>
          <a:schemeClr val="tx1"/>
        </a:solidFill>
        <a:latin typeface="+mn-lt"/>
        <a:ea typeface="+mn-ea"/>
        <a:cs typeface="+mn-cs"/>
      </a:defRPr>
    </a:lvl8pPr>
    <a:lvl9pPr marL="1682849" algn="l" defTabSz="420713" rtl="0" eaLnBrk="1" latinLnBrk="0" hangingPunct="1">
      <a:defRPr sz="82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69" userDrawn="1">
          <p15:clr>
            <a:srgbClr val="A4A3A4"/>
          </p15:clr>
        </p15:guide>
        <p15:guide id="2" pos="20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9D4"/>
    <a:srgbClr val="0008C2"/>
    <a:srgbClr val="0009B0"/>
    <a:srgbClr val="FF1D00"/>
    <a:srgbClr val="109700"/>
    <a:srgbClr val="03A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94"/>
    <p:restoredTop sz="94695"/>
  </p:normalViewPr>
  <p:slideViewPr>
    <p:cSldViewPr snapToGrid="0" snapToObjects="1" showGuides="1">
      <p:cViewPr>
        <p:scale>
          <a:sx n="210" d="100"/>
          <a:sy n="210" d="100"/>
        </p:scale>
        <p:origin x="240" y="360"/>
      </p:cViewPr>
      <p:guideLst>
        <p:guide orient="horz" pos="1769"/>
        <p:guide pos="20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EE33F-6E76-B545-A3E0-A5E135D54EE9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43000"/>
            <a:ext cx="5553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92BEAC-8E32-8641-A9A5-E2C950D3761F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5191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67556" rtl="0" eaLnBrk="1" latinLnBrk="0" hangingPunct="1">
      <a:defRPr sz="2057" kern="1200">
        <a:solidFill>
          <a:schemeClr val="tx1"/>
        </a:solidFill>
        <a:latin typeface="+mn-lt"/>
        <a:ea typeface="+mn-ea"/>
        <a:cs typeface="+mn-cs"/>
      </a:defRPr>
    </a:lvl1pPr>
    <a:lvl2pPr marL="783778" algn="l" defTabSz="1567556" rtl="0" eaLnBrk="1" latinLnBrk="0" hangingPunct="1">
      <a:defRPr sz="2057" kern="1200">
        <a:solidFill>
          <a:schemeClr val="tx1"/>
        </a:solidFill>
        <a:latin typeface="+mn-lt"/>
        <a:ea typeface="+mn-ea"/>
        <a:cs typeface="+mn-cs"/>
      </a:defRPr>
    </a:lvl2pPr>
    <a:lvl3pPr marL="1567556" algn="l" defTabSz="1567556" rtl="0" eaLnBrk="1" latinLnBrk="0" hangingPunct="1">
      <a:defRPr sz="2057" kern="1200">
        <a:solidFill>
          <a:schemeClr val="tx1"/>
        </a:solidFill>
        <a:latin typeface="+mn-lt"/>
        <a:ea typeface="+mn-ea"/>
        <a:cs typeface="+mn-cs"/>
      </a:defRPr>
    </a:lvl3pPr>
    <a:lvl4pPr marL="2351334" algn="l" defTabSz="1567556" rtl="0" eaLnBrk="1" latinLnBrk="0" hangingPunct="1">
      <a:defRPr sz="2057" kern="1200">
        <a:solidFill>
          <a:schemeClr val="tx1"/>
        </a:solidFill>
        <a:latin typeface="+mn-lt"/>
        <a:ea typeface="+mn-ea"/>
        <a:cs typeface="+mn-cs"/>
      </a:defRPr>
    </a:lvl4pPr>
    <a:lvl5pPr marL="3135112" algn="l" defTabSz="1567556" rtl="0" eaLnBrk="1" latinLnBrk="0" hangingPunct="1">
      <a:defRPr sz="2057" kern="1200">
        <a:solidFill>
          <a:schemeClr val="tx1"/>
        </a:solidFill>
        <a:latin typeface="+mn-lt"/>
        <a:ea typeface="+mn-ea"/>
        <a:cs typeface="+mn-cs"/>
      </a:defRPr>
    </a:lvl5pPr>
    <a:lvl6pPr marL="3918890" algn="l" defTabSz="1567556" rtl="0" eaLnBrk="1" latinLnBrk="0" hangingPunct="1">
      <a:defRPr sz="2057" kern="1200">
        <a:solidFill>
          <a:schemeClr val="tx1"/>
        </a:solidFill>
        <a:latin typeface="+mn-lt"/>
        <a:ea typeface="+mn-ea"/>
        <a:cs typeface="+mn-cs"/>
      </a:defRPr>
    </a:lvl6pPr>
    <a:lvl7pPr marL="4702668" algn="l" defTabSz="1567556" rtl="0" eaLnBrk="1" latinLnBrk="0" hangingPunct="1">
      <a:defRPr sz="2057" kern="1200">
        <a:solidFill>
          <a:schemeClr val="tx1"/>
        </a:solidFill>
        <a:latin typeface="+mn-lt"/>
        <a:ea typeface="+mn-ea"/>
        <a:cs typeface="+mn-cs"/>
      </a:defRPr>
    </a:lvl7pPr>
    <a:lvl8pPr marL="5486446" algn="l" defTabSz="1567556" rtl="0" eaLnBrk="1" latinLnBrk="0" hangingPunct="1">
      <a:defRPr sz="2057" kern="1200">
        <a:solidFill>
          <a:schemeClr val="tx1"/>
        </a:solidFill>
        <a:latin typeface="+mn-lt"/>
        <a:ea typeface="+mn-ea"/>
        <a:cs typeface="+mn-cs"/>
      </a:defRPr>
    </a:lvl8pPr>
    <a:lvl9pPr marL="6270224" algn="l" defTabSz="1567556" rtl="0" eaLnBrk="1" latinLnBrk="0" hangingPunct="1">
      <a:defRPr sz="20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92BEAC-8E32-8641-A9A5-E2C950D3761F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51774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22" y="589241"/>
            <a:ext cx="4860131" cy="1253490"/>
          </a:xfrm>
        </p:spPr>
        <p:txBody>
          <a:bodyPr anchor="b"/>
          <a:lstStyle>
            <a:lvl1pPr algn="ctr">
              <a:defRPr sz="315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1891070"/>
            <a:ext cx="4860131" cy="869275"/>
          </a:xfrm>
        </p:spPr>
        <p:txBody>
          <a:bodyPr/>
          <a:lstStyle>
            <a:lvl1pPr marL="0" indent="0" algn="ctr">
              <a:buNone/>
              <a:defRPr sz="1260"/>
            </a:lvl1pPr>
            <a:lvl2pPr marL="240030" indent="0" algn="ctr">
              <a:buNone/>
              <a:defRPr sz="1050"/>
            </a:lvl2pPr>
            <a:lvl3pPr marL="480060" indent="0" algn="ctr">
              <a:buNone/>
              <a:defRPr sz="945"/>
            </a:lvl3pPr>
            <a:lvl4pPr marL="720090" indent="0" algn="ctr">
              <a:buNone/>
              <a:defRPr sz="840"/>
            </a:lvl4pPr>
            <a:lvl5pPr marL="960120" indent="0" algn="ctr">
              <a:buNone/>
              <a:defRPr sz="840"/>
            </a:lvl5pPr>
            <a:lvl6pPr marL="1200150" indent="0" algn="ctr">
              <a:buNone/>
              <a:defRPr sz="840"/>
            </a:lvl6pPr>
            <a:lvl7pPr marL="1440180" indent="0" algn="ctr">
              <a:buNone/>
              <a:defRPr sz="840"/>
            </a:lvl7pPr>
            <a:lvl8pPr marL="1680210" indent="0" algn="ctr">
              <a:buNone/>
              <a:defRPr sz="840"/>
            </a:lvl8pPr>
            <a:lvl9pPr marL="1920240" indent="0" algn="ctr">
              <a:buNone/>
              <a:defRPr sz="84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0225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59880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897613"/>
            <a:ext cx="5589151" cy="1497687"/>
          </a:xfrm>
        </p:spPr>
        <p:txBody>
          <a:bodyPr anchor="b"/>
          <a:lstStyle>
            <a:lvl1pPr>
              <a:defRPr sz="315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2409468"/>
            <a:ext cx="5589151" cy="787598"/>
          </a:xfrm>
        </p:spPr>
        <p:txBody>
          <a:bodyPr/>
          <a:lstStyle>
            <a:lvl1pPr marL="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1pPr>
            <a:lvl2pPr marL="2400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480060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3pPr>
            <a:lvl4pPr marL="72009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4pPr>
            <a:lvl5pPr marL="96012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5pPr>
            <a:lvl6pPr marL="120015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6pPr>
            <a:lvl7pPr marL="144018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7pPr>
            <a:lvl8pPr marL="168021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8pPr>
            <a:lvl9pPr marL="1920240" indent="0">
              <a:buNone/>
              <a:defRPr sz="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8120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958453"/>
            <a:ext cx="2754074" cy="2284452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958453"/>
            <a:ext cx="2754074" cy="2284452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5218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191691"/>
            <a:ext cx="5589151" cy="695921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6" y="882610"/>
            <a:ext cx="2741418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6" y="1315164"/>
            <a:ext cx="2741418" cy="1934409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882610"/>
            <a:ext cx="2754918" cy="432554"/>
          </a:xfrm>
        </p:spPr>
        <p:txBody>
          <a:bodyPr anchor="b"/>
          <a:lstStyle>
            <a:lvl1pPr marL="0" indent="0">
              <a:buNone/>
              <a:defRPr sz="1260" b="1"/>
            </a:lvl1pPr>
            <a:lvl2pPr marL="240030" indent="0">
              <a:buNone/>
              <a:defRPr sz="1050" b="1"/>
            </a:lvl2pPr>
            <a:lvl3pPr marL="480060" indent="0">
              <a:buNone/>
              <a:defRPr sz="945" b="1"/>
            </a:lvl3pPr>
            <a:lvl4pPr marL="720090" indent="0">
              <a:buNone/>
              <a:defRPr sz="840" b="1"/>
            </a:lvl4pPr>
            <a:lvl5pPr marL="960120" indent="0">
              <a:buNone/>
              <a:defRPr sz="840" b="1"/>
            </a:lvl5pPr>
            <a:lvl6pPr marL="1200150" indent="0">
              <a:buNone/>
              <a:defRPr sz="840" b="1"/>
            </a:lvl6pPr>
            <a:lvl7pPr marL="1440180" indent="0">
              <a:buNone/>
              <a:defRPr sz="840" b="1"/>
            </a:lvl7pPr>
            <a:lvl8pPr marL="1680210" indent="0">
              <a:buNone/>
              <a:defRPr sz="840" b="1"/>
            </a:lvl8pPr>
            <a:lvl9pPr marL="1920240" indent="0">
              <a:buNone/>
              <a:defRPr sz="84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1315164"/>
            <a:ext cx="2754918" cy="1934409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539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5807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40078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240030"/>
            <a:ext cx="2090025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518398"/>
            <a:ext cx="3280589" cy="2558653"/>
          </a:xfrm>
        </p:spPr>
        <p:txBody>
          <a:bodyPr/>
          <a:lstStyle>
            <a:lvl1pPr>
              <a:defRPr sz="1680"/>
            </a:lvl1pPr>
            <a:lvl2pPr>
              <a:defRPr sz="1470"/>
            </a:lvl2pPr>
            <a:lvl3pPr>
              <a:defRPr sz="126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1080135"/>
            <a:ext cx="2090025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568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240030"/>
            <a:ext cx="2090025" cy="840105"/>
          </a:xfrm>
        </p:spPr>
        <p:txBody>
          <a:bodyPr anchor="b"/>
          <a:lstStyle>
            <a:lvl1pPr>
              <a:defRPr sz="1680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518398"/>
            <a:ext cx="3280589" cy="2558653"/>
          </a:xfrm>
        </p:spPr>
        <p:txBody>
          <a:bodyPr anchor="t"/>
          <a:lstStyle>
            <a:lvl1pPr marL="0" indent="0">
              <a:buNone/>
              <a:defRPr sz="1680"/>
            </a:lvl1pPr>
            <a:lvl2pPr marL="240030" indent="0">
              <a:buNone/>
              <a:defRPr sz="1470"/>
            </a:lvl2pPr>
            <a:lvl3pPr marL="480060" indent="0">
              <a:buNone/>
              <a:defRPr sz="1260"/>
            </a:lvl3pPr>
            <a:lvl4pPr marL="720090" indent="0">
              <a:buNone/>
              <a:defRPr sz="1050"/>
            </a:lvl4pPr>
            <a:lvl5pPr marL="960120" indent="0">
              <a:buNone/>
              <a:defRPr sz="1050"/>
            </a:lvl5pPr>
            <a:lvl6pPr marL="1200150" indent="0">
              <a:buNone/>
              <a:defRPr sz="1050"/>
            </a:lvl6pPr>
            <a:lvl7pPr marL="1440180" indent="0">
              <a:buNone/>
              <a:defRPr sz="1050"/>
            </a:lvl7pPr>
            <a:lvl8pPr marL="1680210" indent="0">
              <a:buNone/>
              <a:defRPr sz="1050"/>
            </a:lvl8pPr>
            <a:lvl9pPr marL="1920240" indent="0">
              <a:buNone/>
              <a:defRPr sz="1050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1080135"/>
            <a:ext cx="2090025" cy="2001084"/>
          </a:xfrm>
        </p:spPr>
        <p:txBody>
          <a:bodyPr/>
          <a:lstStyle>
            <a:lvl1pPr marL="0" indent="0">
              <a:buNone/>
              <a:defRPr sz="840"/>
            </a:lvl1pPr>
            <a:lvl2pPr marL="240030" indent="0">
              <a:buNone/>
              <a:defRPr sz="735"/>
            </a:lvl2pPr>
            <a:lvl3pPr marL="480060" indent="0">
              <a:buNone/>
              <a:defRPr sz="630"/>
            </a:lvl3pPr>
            <a:lvl4pPr marL="720090" indent="0">
              <a:buNone/>
              <a:defRPr sz="525"/>
            </a:lvl4pPr>
            <a:lvl5pPr marL="960120" indent="0">
              <a:buNone/>
              <a:defRPr sz="525"/>
            </a:lvl5pPr>
            <a:lvl6pPr marL="1200150" indent="0">
              <a:buNone/>
              <a:defRPr sz="525"/>
            </a:lvl6pPr>
            <a:lvl7pPr marL="1440180" indent="0">
              <a:buNone/>
              <a:defRPr sz="525"/>
            </a:lvl7pPr>
            <a:lvl8pPr marL="1680210" indent="0">
              <a:buNone/>
              <a:defRPr sz="525"/>
            </a:lvl8pPr>
            <a:lvl9pPr marL="1920240" indent="0">
              <a:buNone/>
              <a:defRPr sz="525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550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9779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191691"/>
            <a:ext cx="1397288" cy="305121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191691"/>
            <a:ext cx="4110861" cy="305121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36876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191691"/>
            <a:ext cx="5589151" cy="695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958453"/>
            <a:ext cx="5589151" cy="2284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3337084"/>
            <a:ext cx="1458039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32907-0332-DE4E-8F13-D81CBDF1565E}" type="datetimeFigureOut">
              <a:rPr lang="es-ES_tradnl" smtClean="0"/>
              <a:t>10/5/20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3337084"/>
            <a:ext cx="2187059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3337084"/>
            <a:ext cx="1458039" cy="19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3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7BC68-4874-874E-99BA-B89C45D07475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6607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80060" rtl="0" eaLnBrk="1" latinLnBrk="0" hangingPunct="1">
        <a:lnSpc>
          <a:spcPct val="90000"/>
        </a:lnSpc>
        <a:spcBef>
          <a:spcPct val="0"/>
        </a:spcBef>
        <a:buNone/>
        <a:defRPr sz="2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0015" indent="-120015" algn="l" defTabSz="48006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0007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84010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108013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32016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56019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2040255" indent="-120015" algn="l" defTabSz="480060" rtl="0" eaLnBrk="1" latinLnBrk="0" hangingPunct="1">
        <a:lnSpc>
          <a:spcPct val="90000"/>
        </a:lnSpc>
        <a:spcBef>
          <a:spcPts val="263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4003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5pPr>
      <a:lvl6pPr marL="120015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7pPr>
      <a:lvl8pPr marL="168021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algn="l" defTabSz="480060" rtl="0" eaLnBrk="1" latinLnBrk="0" hangingPunct="1">
        <a:defRPr sz="9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tif"/><Relationship Id="rId20" Type="http://schemas.openxmlformats.org/officeDocument/2006/relationships/image" Target="../media/image18.tif"/><Relationship Id="rId21" Type="http://schemas.openxmlformats.org/officeDocument/2006/relationships/image" Target="../media/image19.tif"/><Relationship Id="rId22" Type="http://schemas.openxmlformats.org/officeDocument/2006/relationships/image" Target="../media/image20.tif"/><Relationship Id="rId10" Type="http://schemas.openxmlformats.org/officeDocument/2006/relationships/image" Target="../media/image8.tif"/><Relationship Id="rId11" Type="http://schemas.openxmlformats.org/officeDocument/2006/relationships/image" Target="../media/image9.tif"/><Relationship Id="rId12" Type="http://schemas.openxmlformats.org/officeDocument/2006/relationships/image" Target="../media/image10.tif"/><Relationship Id="rId13" Type="http://schemas.openxmlformats.org/officeDocument/2006/relationships/image" Target="../media/image11.tif"/><Relationship Id="rId14" Type="http://schemas.openxmlformats.org/officeDocument/2006/relationships/image" Target="../media/image12.tif"/><Relationship Id="rId15" Type="http://schemas.openxmlformats.org/officeDocument/2006/relationships/image" Target="../media/image13.tif"/><Relationship Id="rId16" Type="http://schemas.openxmlformats.org/officeDocument/2006/relationships/image" Target="../media/image14.tif"/><Relationship Id="rId17" Type="http://schemas.openxmlformats.org/officeDocument/2006/relationships/image" Target="../media/image15.tif"/><Relationship Id="rId18" Type="http://schemas.openxmlformats.org/officeDocument/2006/relationships/image" Target="../media/image16.tif"/><Relationship Id="rId19" Type="http://schemas.openxmlformats.org/officeDocument/2006/relationships/image" Target="../media/image17.t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5" Type="http://schemas.openxmlformats.org/officeDocument/2006/relationships/image" Target="../media/image3.tiff"/><Relationship Id="rId6" Type="http://schemas.openxmlformats.org/officeDocument/2006/relationships/image" Target="../media/image4.tif"/><Relationship Id="rId7" Type="http://schemas.openxmlformats.org/officeDocument/2006/relationships/image" Target="../media/image5.tif"/><Relationship Id="rId8" Type="http://schemas.openxmlformats.org/officeDocument/2006/relationships/image" Target="../media/image6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n 7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792" y="1840560"/>
            <a:ext cx="1892300" cy="850900"/>
          </a:xfrm>
          <a:prstGeom prst="rect">
            <a:avLst/>
          </a:prstGeom>
        </p:spPr>
      </p:pic>
      <p:pic>
        <p:nvPicPr>
          <p:cNvPr id="69" name="Imagen 6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50" y="5624"/>
            <a:ext cx="2171700" cy="965200"/>
          </a:xfrm>
          <a:prstGeom prst="rect">
            <a:avLst/>
          </a:prstGeom>
        </p:spPr>
      </p:pic>
      <p:pic>
        <p:nvPicPr>
          <p:cNvPr id="70" name="Imagen 6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558" y="895443"/>
            <a:ext cx="2159000" cy="9525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247" y="744656"/>
            <a:ext cx="705612" cy="6446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545" y="744656"/>
            <a:ext cx="705612" cy="64465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97" y="744656"/>
            <a:ext cx="705612" cy="6446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" y="744656"/>
            <a:ext cx="705612" cy="64465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247" y="57683"/>
            <a:ext cx="705612" cy="64465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22" y="57683"/>
            <a:ext cx="705612" cy="64465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2" y="57683"/>
            <a:ext cx="705612" cy="64465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97" y="57683"/>
            <a:ext cx="705612" cy="64465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247" y="1432459"/>
            <a:ext cx="705612" cy="64465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22" y="1431986"/>
            <a:ext cx="705612" cy="64465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97" y="1433639"/>
            <a:ext cx="705612" cy="64465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0" y="1433639"/>
            <a:ext cx="705612" cy="64465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247" y="2122622"/>
            <a:ext cx="705612" cy="64465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22" y="2122622"/>
            <a:ext cx="705612" cy="64465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97" y="2122622"/>
            <a:ext cx="705612" cy="64465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0" y="2122622"/>
            <a:ext cx="705612" cy="644652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-51018" y="553364"/>
            <a:ext cx="6548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CTRL-VEH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-65612" y="1246963"/>
            <a:ext cx="6548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CTRL-THC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-73636" y="1935240"/>
            <a:ext cx="6548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DHM-VEH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-73636" y="2623622"/>
            <a:ext cx="6548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DHM-THC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6" name="Agrupar 25"/>
          <p:cNvGrpSpPr/>
          <p:nvPr/>
        </p:nvGrpSpPr>
        <p:grpSpPr>
          <a:xfrm>
            <a:off x="3848656" y="912152"/>
            <a:ext cx="1308579" cy="169279"/>
            <a:chOff x="4034919" y="1637547"/>
            <a:chExt cx="1308579" cy="169279"/>
          </a:xfrm>
        </p:grpSpPr>
        <p:sp>
          <p:nvSpPr>
            <p:cNvPr id="27" name="CuadroTexto 26"/>
            <p:cNvSpPr txBox="1"/>
            <p:nvPr/>
          </p:nvSpPr>
          <p:spPr>
            <a:xfrm>
              <a:off x="4034919" y="1637547"/>
              <a:ext cx="39256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500" b="1" smtClean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CB1R</a:t>
              </a:r>
              <a:endParaRPr lang="es-ES_tradnl" sz="500" b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4464730" y="1637549"/>
              <a:ext cx="35972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500" b="1" dirty="0" smtClean="0">
                  <a:solidFill>
                    <a:srgbClr val="254E9E"/>
                  </a:solidFill>
                  <a:latin typeface="Arial" charset="0"/>
                  <a:ea typeface="Arial" charset="0"/>
                  <a:cs typeface="Arial" charset="0"/>
                </a:rPr>
                <a:t>SYN</a:t>
              </a:r>
              <a:endParaRPr lang="es-ES_tradnl" sz="500" b="1" dirty="0">
                <a:solidFill>
                  <a:srgbClr val="254E9E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4749182" y="1637548"/>
              <a:ext cx="59431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500" b="1" dirty="0" smtClean="0">
                  <a:latin typeface="Arial" charset="0"/>
                  <a:ea typeface="Arial" charset="0"/>
                  <a:cs typeface="Arial" charset="0"/>
                </a:rPr>
                <a:t>CB1R</a:t>
              </a:r>
              <a:r>
                <a:rPr lang="es-ES_tradnl" sz="500" b="1" dirty="0" smtClean="0">
                  <a:latin typeface="Arial" charset="0"/>
                  <a:ea typeface="Arial" charset="0"/>
                  <a:cs typeface="Arial" charset="0"/>
                </a:rPr>
                <a:t>_SYN</a:t>
              </a:r>
              <a:endParaRPr lang="es-ES_tradnl" sz="500" b="1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0" name="Agrupar 29"/>
          <p:cNvGrpSpPr/>
          <p:nvPr/>
        </p:nvGrpSpPr>
        <p:grpSpPr>
          <a:xfrm>
            <a:off x="3866964" y="1778338"/>
            <a:ext cx="1308579" cy="169279"/>
            <a:chOff x="4034919" y="1637547"/>
            <a:chExt cx="1308579" cy="169279"/>
          </a:xfrm>
        </p:grpSpPr>
        <p:sp>
          <p:nvSpPr>
            <p:cNvPr id="31" name="CuadroTexto 30"/>
            <p:cNvSpPr txBox="1"/>
            <p:nvPr/>
          </p:nvSpPr>
          <p:spPr>
            <a:xfrm>
              <a:off x="4034919" y="1637547"/>
              <a:ext cx="39256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500" b="1" smtClean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CB1R</a:t>
              </a:r>
              <a:endParaRPr lang="es-ES_tradnl" sz="500" b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2" name="CuadroTexto 31"/>
            <p:cNvSpPr txBox="1"/>
            <p:nvPr/>
          </p:nvSpPr>
          <p:spPr>
            <a:xfrm>
              <a:off x="4464730" y="1637549"/>
              <a:ext cx="35972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500" b="1" dirty="0" smtClean="0">
                  <a:solidFill>
                    <a:srgbClr val="254E9E"/>
                  </a:solidFill>
                  <a:latin typeface="Arial" charset="0"/>
                  <a:ea typeface="Arial" charset="0"/>
                  <a:cs typeface="Arial" charset="0"/>
                </a:rPr>
                <a:t>SYN</a:t>
              </a:r>
              <a:endParaRPr lang="es-ES_tradnl" sz="500" b="1" dirty="0">
                <a:solidFill>
                  <a:srgbClr val="254E9E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4749182" y="1637548"/>
              <a:ext cx="59431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500" b="1" dirty="0" smtClean="0">
                  <a:latin typeface="Arial" charset="0"/>
                  <a:ea typeface="Arial" charset="0"/>
                  <a:cs typeface="Arial" charset="0"/>
                </a:rPr>
                <a:t>CB1R</a:t>
              </a:r>
              <a:r>
                <a:rPr lang="es-ES_tradnl" sz="500" b="1" dirty="0" smtClean="0">
                  <a:latin typeface="Arial" charset="0"/>
                  <a:ea typeface="Arial" charset="0"/>
                  <a:cs typeface="Arial" charset="0"/>
                </a:rPr>
                <a:t>_SYN</a:t>
              </a:r>
              <a:endParaRPr lang="es-ES_tradnl" sz="500" b="1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34" name="Agrupar 33"/>
          <p:cNvGrpSpPr/>
          <p:nvPr/>
        </p:nvGrpSpPr>
        <p:grpSpPr>
          <a:xfrm>
            <a:off x="3863170" y="2622045"/>
            <a:ext cx="1308579" cy="169279"/>
            <a:chOff x="4034919" y="1637547"/>
            <a:chExt cx="1308579" cy="169279"/>
          </a:xfrm>
        </p:grpSpPr>
        <p:sp>
          <p:nvSpPr>
            <p:cNvPr id="35" name="CuadroTexto 34"/>
            <p:cNvSpPr txBox="1"/>
            <p:nvPr/>
          </p:nvSpPr>
          <p:spPr>
            <a:xfrm>
              <a:off x="4034919" y="1637547"/>
              <a:ext cx="39256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500" b="1" smtClean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CB1R</a:t>
              </a:r>
              <a:endParaRPr lang="es-ES_tradnl" sz="500" b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6" name="CuadroTexto 35"/>
            <p:cNvSpPr txBox="1"/>
            <p:nvPr/>
          </p:nvSpPr>
          <p:spPr>
            <a:xfrm>
              <a:off x="4464730" y="1637549"/>
              <a:ext cx="35972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500" b="1" dirty="0" smtClean="0">
                  <a:solidFill>
                    <a:srgbClr val="254E9E"/>
                  </a:solidFill>
                  <a:latin typeface="Arial" charset="0"/>
                  <a:ea typeface="Arial" charset="0"/>
                  <a:cs typeface="Arial" charset="0"/>
                </a:rPr>
                <a:t>SYN</a:t>
              </a:r>
              <a:endParaRPr lang="es-ES_tradnl" sz="500" b="1" dirty="0">
                <a:solidFill>
                  <a:srgbClr val="254E9E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7" name="CuadroTexto 36"/>
            <p:cNvSpPr txBox="1"/>
            <p:nvPr/>
          </p:nvSpPr>
          <p:spPr>
            <a:xfrm>
              <a:off x="4749182" y="1637548"/>
              <a:ext cx="59431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500" b="1" dirty="0" smtClean="0">
                  <a:latin typeface="Arial" charset="0"/>
                  <a:ea typeface="Arial" charset="0"/>
                  <a:cs typeface="Arial" charset="0"/>
                </a:rPr>
                <a:t>CB1R</a:t>
              </a:r>
              <a:r>
                <a:rPr lang="es-ES_tradnl" sz="500" b="1" dirty="0" smtClean="0">
                  <a:latin typeface="Arial" charset="0"/>
                  <a:ea typeface="Arial" charset="0"/>
                  <a:cs typeface="Arial" charset="0"/>
                </a:rPr>
                <a:t>_SYN</a:t>
              </a:r>
              <a:endParaRPr lang="es-ES_tradnl" sz="500" b="1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8" name="CuadroTexto 37"/>
          <p:cNvSpPr txBox="1"/>
          <p:nvPr/>
        </p:nvSpPr>
        <p:spPr>
          <a:xfrm rot="16200000">
            <a:off x="2848902" y="2164434"/>
            <a:ext cx="72226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500" b="1" dirty="0" err="1" smtClean="0">
                <a:latin typeface="Arial" charset="0"/>
                <a:ea typeface="Arial" charset="0"/>
                <a:cs typeface="Arial" charset="0"/>
              </a:rPr>
              <a:t>Infralimbic</a:t>
            </a:r>
            <a:r>
              <a:rPr lang="es-ES_tradnl" sz="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500" b="1" dirty="0" err="1" smtClean="0">
                <a:latin typeface="Arial" charset="0"/>
                <a:ea typeface="Arial" charset="0"/>
                <a:cs typeface="Arial" charset="0"/>
              </a:rPr>
              <a:t>cortex</a:t>
            </a:r>
            <a:endParaRPr lang="es-ES_tradnl" sz="5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 rot="16200000">
            <a:off x="2871613" y="1320189"/>
            <a:ext cx="67683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0357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0713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1068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1425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1780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2138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72491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82849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500" b="1" dirty="0" err="1" smtClean="0">
                <a:latin typeface="Arial" charset="0"/>
                <a:ea typeface="Arial" charset="0"/>
                <a:cs typeface="Arial" charset="0"/>
              </a:rPr>
              <a:t>Pre</a:t>
            </a:r>
            <a:r>
              <a:rPr lang="es-ES_tradnl" sz="500" b="1" dirty="0" err="1" smtClean="0">
                <a:latin typeface="Arial" charset="0"/>
                <a:ea typeface="Arial" charset="0"/>
                <a:cs typeface="Arial" charset="0"/>
              </a:rPr>
              <a:t>limbic</a:t>
            </a:r>
            <a:r>
              <a:rPr lang="es-ES_tradnl" sz="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500" b="1" dirty="0" err="1" smtClean="0">
                <a:latin typeface="Arial" charset="0"/>
                <a:ea typeface="Arial" charset="0"/>
                <a:cs typeface="Arial" charset="0"/>
              </a:rPr>
              <a:t>cortex</a:t>
            </a:r>
            <a:endParaRPr lang="es-ES_tradnl" sz="5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 rot="16200000">
            <a:off x="2745867" y="412433"/>
            <a:ext cx="93608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0357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0713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1068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1425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51780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2138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72491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82849" algn="l" defTabSz="420713" rtl="0" eaLnBrk="1" latinLnBrk="0" hangingPunct="1">
              <a:defRPr sz="8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500" b="1" dirty="0" err="1" smtClean="0">
                <a:latin typeface="Arial" charset="0"/>
                <a:ea typeface="Arial" charset="0"/>
                <a:cs typeface="Arial" charset="0"/>
              </a:rPr>
              <a:t>Cingulate</a:t>
            </a:r>
            <a:r>
              <a:rPr lang="es-ES_tradnl" sz="500" b="1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500" b="1" dirty="0" err="1" smtClean="0">
                <a:latin typeface="Arial" charset="0"/>
                <a:ea typeface="Arial" charset="0"/>
                <a:cs typeface="Arial" charset="0"/>
              </a:rPr>
              <a:t>cortex</a:t>
            </a:r>
            <a:r>
              <a:rPr lang="es-ES_tradnl" sz="500" b="1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s-ES_tradnl" sz="500" b="1" dirty="0" err="1" smtClean="0">
                <a:latin typeface="Arial" charset="0"/>
                <a:ea typeface="Arial" charset="0"/>
                <a:cs typeface="Arial" charset="0"/>
              </a:rPr>
              <a:t>area</a:t>
            </a:r>
            <a:r>
              <a:rPr lang="es-ES_tradnl" sz="500" b="1" dirty="0" smtClean="0">
                <a:latin typeface="Arial" charset="0"/>
                <a:ea typeface="Arial" charset="0"/>
                <a:cs typeface="Arial" charset="0"/>
              </a:rPr>
              <a:t> 1</a:t>
            </a:r>
            <a:endParaRPr lang="es-ES_tradnl" sz="5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3002013" y="11561"/>
            <a:ext cx="8177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latin typeface="Arial" charset="0"/>
                <a:ea typeface="Arial" charset="0"/>
                <a:cs typeface="Arial" charset="0"/>
              </a:rPr>
              <a:t>E</a:t>
            </a:r>
            <a:endParaRPr lang="es-ES_tradnl" sz="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3001823" y="953248"/>
            <a:ext cx="8177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>
                <a:latin typeface="Arial" charset="0"/>
                <a:ea typeface="Arial" charset="0"/>
                <a:cs typeface="Arial" charset="0"/>
              </a:rPr>
              <a:t>F</a:t>
            </a:r>
            <a:endParaRPr lang="es-ES_tradnl" sz="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3" name="CuadroTexto 42"/>
          <p:cNvSpPr txBox="1"/>
          <p:nvPr/>
        </p:nvSpPr>
        <p:spPr>
          <a:xfrm>
            <a:off x="3002047" y="1821718"/>
            <a:ext cx="8177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latin typeface="Arial" charset="0"/>
                <a:ea typeface="Arial" charset="0"/>
                <a:cs typeface="Arial" charset="0"/>
              </a:rPr>
              <a:t>G</a:t>
            </a:r>
            <a:endParaRPr lang="es-ES_tradnl" sz="6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469" y="2732057"/>
            <a:ext cx="74676" cy="18288"/>
          </a:xfrm>
          <a:prstGeom prst="rect">
            <a:avLst/>
          </a:prstGeom>
        </p:spPr>
      </p:pic>
      <p:sp>
        <p:nvSpPr>
          <p:cNvPr id="46" name="CuadroTexto 45"/>
          <p:cNvSpPr txBox="1"/>
          <p:nvPr/>
        </p:nvSpPr>
        <p:spPr>
          <a:xfrm>
            <a:off x="5185379" y="2269927"/>
            <a:ext cx="319944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400" dirty="0">
                <a:latin typeface="Arial" charset="0"/>
                <a:ea typeface="Arial" charset="0"/>
                <a:cs typeface="Arial" charset="0"/>
              </a:rPr>
              <a:t>VEH</a:t>
            </a:r>
          </a:p>
        </p:txBody>
      </p:sp>
      <p:sp>
        <p:nvSpPr>
          <p:cNvPr id="47" name="CuadroTexto 46"/>
          <p:cNvSpPr txBox="1"/>
          <p:nvPr/>
        </p:nvSpPr>
        <p:spPr>
          <a:xfrm>
            <a:off x="5185379" y="2346871"/>
            <a:ext cx="319944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400" dirty="0">
                <a:latin typeface="Arial" charset="0"/>
                <a:ea typeface="Arial" charset="0"/>
                <a:cs typeface="Arial" charset="0"/>
              </a:rPr>
              <a:t>THC</a:t>
            </a:r>
          </a:p>
        </p:txBody>
      </p:sp>
      <p:sp>
        <p:nvSpPr>
          <p:cNvPr id="48" name="Rectángulo 47"/>
          <p:cNvSpPr/>
          <p:nvPr/>
        </p:nvSpPr>
        <p:spPr>
          <a:xfrm>
            <a:off x="5182995" y="2325612"/>
            <a:ext cx="41883" cy="48983"/>
          </a:xfrm>
          <a:prstGeom prst="rect">
            <a:avLst/>
          </a:prstGeom>
          <a:solidFill>
            <a:srgbClr val="BFC336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400"/>
          </a:p>
        </p:txBody>
      </p:sp>
      <p:sp>
        <p:nvSpPr>
          <p:cNvPr id="49" name="Rectángulo 48"/>
          <p:cNvSpPr/>
          <p:nvPr/>
        </p:nvSpPr>
        <p:spPr>
          <a:xfrm>
            <a:off x="5182115" y="2402495"/>
            <a:ext cx="41883" cy="48983"/>
          </a:xfrm>
          <a:prstGeom prst="rect">
            <a:avLst/>
          </a:prstGeom>
          <a:solidFill>
            <a:srgbClr val="172C9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400"/>
          </a:p>
        </p:txBody>
      </p:sp>
      <p:sp>
        <p:nvSpPr>
          <p:cNvPr id="50" name="CuadroTexto 49"/>
          <p:cNvSpPr txBox="1"/>
          <p:nvPr/>
        </p:nvSpPr>
        <p:spPr>
          <a:xfrm>
            <a:off x="-7349" y="18937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A1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CuadroTexto 50"/>
          <p:cNvSpPr txBox="1"/>
          <p:nvPr/>
        </p:nvSpPr>
        <p:spPr>
          <a:xfrm>
            <a:off x="728821" y="18937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A2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CuadroTexto 51"/>
          <p:cNvSpPr txBox="1"/>
          <p:nvPr/>
        </p:nvSpPr>
        <p:spPr>
          <a:xfrm>
            <a:off x="1467311" y="18937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A3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2205801" y="18937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A4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-14710" y="702704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721460" y="702704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1459950" y="702704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2198440" y="702704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-14710" y="1392625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0" name="CuadroTexto 59"/>
          <p:cNvSpPr txBox="1"/>
          <p:nvPr/>
        </p:nvSpPr>
        <p:spPr>
          <a:xfrm>
            <a:off x="721460" y="1392625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1" name="CuadroTexto 60"/>
          <p:cNvSpPr txBox="1"/>
          <p:nvPr/>
        </p:nvSpPr>
        <p:spPr>
          <a:xfrm>
            <a:off x="1459950" y="1392625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2" name="CuadroTexto 61"/>
          <p:cNvSpPr txBox="1"/>
          <p:nvPr/>
        </p:nvSpPr>
        <p:spPr>
          <a:xfrm>
            <a:off x="2198440" y="1392625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3" name="CuadroTexto 62"/>
          <p:cNvSpPr txBox="1"/>
          <p:nvPr/>
        </p:nvSpPr>
        <p:spPr>
          <a:xfrm>
            <a:off x="-13881" y="2085261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CuadroTexto 63"/>
          <p:cNvSpPr txBox="1"/>
          <p:nvPr/>
        </p:nvSpPr>
        <p:spPr>
          <a:xfrm>
            <a:off x="722289" y="2085261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5" name="CuadroTexto 64"/>
          <p:cNvSpPr txBox="1"/>
          <p:nvPr/>
        </p:nvSpPr>
        <p:spPr>
          <a:xfrm>
            <a:off x="1460779" y="2085261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6" name="CuadroTexto 65"/>
          <p:cNvSpPr txBox="1"/>
          <p:nvPr/>
        </p:nvSpPr>
        <p:spPr>
          <a:xfrm>
            <a:off x="2199269" y="2085261"/>
            <a:ext cx="30066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</a:t>
            </a:r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6" name="CuadroTexto 75"/>
          <p:cNvSpPr txBox="1"/>
          <p:nvPr/>
        </p:nvSpPr>
        <p:spPr>
          <a:xfrm>
            <a:off x="429960" y="18937"/>
            <a:ext cx="40804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merge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8" name="CuadroTexto 77"/>
          <p:cNvSpPr txBox="1"/>
          <p:nvPr/>
        </p:nvSpPr>
        <p:spPr>
          <a:xfrm>
            <a:off x="1129374" y="25907"/>
            <a:ext cx="44883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CAMKII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7" name="CuadroTexto 76"/>
          <p:cNvSpPr txBox="1"/>
          <p:nvPr/>
        </p:nvSpPr>
        <p:spPr>
          <a:xfrm>
            <a:off x="1126154" y="26563"/>
            <a:ext cx="44883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smtClean="0">
                <a:solidFill>
                  <a:srgbClr val="109700"/>
                </a:solidFill>
                <a:latin typeface="Arial" charset="0"/>
                <a:ea typeface="Arial" charset="0"/>
                <a:cs typeface="Arial" charset="0"/>
              </a:rPr>
              <a:t>CAMKII</a:t>
            </a:r>
            <a:endParaRPr lang="es-ES_tradnl" sz="600" dirty="0">
              <a:solidFill>
                <a:srgbClr val="109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0" name="CuadroTexto 79"/>
          <p:cNvSpPr txBox="1"/>
          <p:nvPr/>
        </p:nvSpPr>
        <p:spPr>
          <a:xfrm>
            <a:off x="1888642" y="18937"/>
            <a:ext cx="44883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CB1R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9" name="CuadroTexto 78"/>
          <p:cNvSpPr txBox="1"/>
          <p:nvPr/>
        </p:nvSpPr>
        <p:spPr>
          <a:xfrm>
            <a:off x="1884814" y="18937"/>
            <a:ext cx="44883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smtClean="0">
                <a:solidFill>
                  <a:srgbClr val="FF1D00"/>
                </a:solidFill>
                <a:latin typeface="Arial" charset="0"/>
                <a:ea typeface="Arial" charset="0"/>
                <a:cs typeface="Arial" charset="0"/>
              </a:rPr>
              <a:t>CB1R</a:t>
            </a:r>
            <a:endParaRPr lang="es-ES_tradnl" sz="600" dirty="0">
              <a:solidFill>
                <a:srgbClr val="FF1D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2" name="CuadroTexto 81"/>
          <p:cNvSpPr txBox="1"/>
          <p:nvPr/>
        </p:nvSpPr>
        <p:spPr>
          <a:xfrm>
            <a:off x="2649603" y="25907"/>
            <a:ext cx="44883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SYN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" name="CuadroTexto 80"/>
          <p:cNvSpPr txBox="1"/>
          <p:nvPr/>
        </p:nvSpPr>
        <p:spPr>
          <a:xfrm>
            <a:off x="2644670" y="25538"/>
            <a:ext cx="44883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smtClean="0">
                <a:solidFill>
                  <a:srgbClr val="0009D4"/>
                </a:solidFill>
                <a:latin typeface="Arial" charset="0"/>
                <a:ea typeface="Arial" charset="0"/>
                <a:cs typeface="Arial" charset="0"/>
              </a:rPr>
              <a:t>SYN</a:t>
            </a:r>
            <a:endParaRPr lang="es-ES_tradnl" sz="600" dirty="0">
              <a:solidFill>
                <a:srgbClr val="0009D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91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</TotalTime>
  <Words>51</Words>
  <Application>Microsoft Macintosh PowerPoint</Application>
  <PresentationFormat>Personalizado</PresentationFormat>
  <Paragraphs>45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28</cp:revision>
  <cp:lastPrinted>2020-05-10T12:09:55Z</cp:lastPrinted>
  <dcterms:created xsi:type="dcterms:W3CDTF">2020-05-10T09:06:38Z</dcterms:created>
  <dcterms:modified xsi:type="dcterms:W3CDTF">2020-05-10T14:22:41Z</dcterms:modified>
</cp:coreProperties>
</file>