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98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6" r:id="rId23"/>
    <p:sldId id="277" r:id="rId24"/>
    <p:sldId id="282" r:id="rId25"/>
    <p:sldId id="296" r:id="rId26"/>
    <p:sldId id="289" r:id="rId27"/>
    <p:sldId id="297" r:id="rId28"/>
    <p:sldId id="291" r:id="rId29"/>
    <p:sldId id="293" r:id="rId30"/>
  </p:sldIdLst>
  <p:sldSz cx="12192000" cy="6858000"/>
  <p:notesSz cx="6858000" cy="9144000"/>
  <p:defaultTextStyle>
    <a:defPPr>
      <a:defRPr lang="en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EAEBB9-FFCA-92B4-8C68-477070D1BA16}" name="Xiongyu Wu" initials="XW" userId="S::xiowu62@liu.se::0f7ea6f7-9ed0-4b2e-b744-d5e5888ae87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47504-8ED0-4DBC-B4FE-67D0453F52E8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E37DE-D3E2-4CF5-B1A2-92CB8383C2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76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E37DE-D3E2-4CF5-B1A2-92CB8383C20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349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E37DE-D3E2-4CF5-B1A2-92CB8383C20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52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E37DE-D3E2-4CF5-B1A2-92CB8383C2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263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E37DE-D3E2-4CF5-B1A2-92CB8383C20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26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F68CC-8AAF-4A3F-BC00-F225ECD4E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CD2185-4E6E-4C7F-B0BD-EE51BC400B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F5EEC-E4F2-4769-98C8-DDDF79811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4E7A-F9DC-4E3A-84DB-3647A81A3C22}" type="datetimeFigureOut">
              <a:rPr lang="en-SE" smtClean="0"/>
              <a:t>06/28/2024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D55EB-9905-432D-A072-43ECC2928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C129E-0937-43F7-8C9D-6B6EAFDA2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D0D3-EFB6-4E02-87AB-7C8EA23B2A83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57411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B5666-889F-4F6A-8A06-117B035B1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C4C00-E9E2-404C-9780-1C1F05E0A6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0BE11-1DAE-4EDB-8817-B7A46CEBD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4E7A-F9DC-4E3A-84DB-3647A81A3C22}" type="datetimeFigureOut">
              <a:rPr lang="en-SE" smtClean="0"/>
              <a:t>06/28/2024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642D4-6F7C-4096-8A27-4E03CA2BE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FDB93-62F8-43D4-9502-E334FA9CF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D0D3-EFB6-4E02-87AB-7C8EA23B2A83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953381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EDEDF-1D24-433A-8C3F-697C271D5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45A2-3B49-4B79-AAA5-26FACB4A5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FC770-55EC-420B-A779-B27649FDB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4E7A-F9DC-4E3A-84DB-3647A81A3C22}" type="datetimeFigureOut">
              <a:rPr lang="en-SE" smtClean="0"/>
              <a:t>06/28/2024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5BB1D-AC18-4D6B-B493-531A0E979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9A8BD-FEA5-499D-B45A-BB6DF285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D0D3-EFB6-4E02-87AB-7C8EA23B2A83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413044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EB728-763E-4564-982B-B1653ED48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071F7-8C5B-42A7-A309-F61C40529C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5086C-1592-4945-9F0B-DCA446AA4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F4B636-6D9B-4738-BA5A-603CF9BA3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4E7A-F9DC-4E3A-84DB-3647A81A3C22}" type="datetimeFigureOut">
              <a:rPr lang="en-SE" smtClean="0"/>
              <a:t>06/28/2024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BEAC94-E4F7-4035-93DE-FAB6613D1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C1A9FC-BAFD-4975-9438-FAF72485E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D0D3-EFB6-4E02-87AB-7C8EA23B2A83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280614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E36D8-E63B-43BA-BA14-BB8F8AB7B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E8869-5DBD-411D-90CF-17D686D3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CD7E06-3366-4207-AA1B-9931E03E1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FA9936-3854-46F3-9527-307049FF04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212715-9551-4CC2-B921-DE09D29294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3D3AFB-F557-45A7-BAA3-281E6DAEB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4E7A-F9DC-4E3A-84DB-3647A81A3C22}" type="datetimeFigureOut">
              <a:rPr lang="en-SE" smtClean="0"/>
              <a:t>06/28/2024</a:t>
            </a:fld>
            <a:endParaRPr lang="en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333C71-7971-42E4-8B4D-8CD6B7CE9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C9AB86-DFED-4C00-8A76-DEEB7D025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D0D3-EFB6-4E02-87AB-7C8EA23B2A83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01289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4BFD6-DBD7-4473-81E4-5E39229B4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9761D5-D835-4A20-B413-9F0A12ABF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4E7A-F9DC-4E3A-84DB-3647A81A3C22}" type="datetimeFigureOut">
              <a:rPr lang="en-SE" smtClean="0"/>
              <a:t>06/28/2024</a:t>
            </a:fld>
            <a:endParaRPr lang="en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7F1619-C3F6-4F59-8E22-AB535C342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CB91AA-0A46-4BD6-8F3D-2823B9024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D0D3-EFB6-4E02-87AB-7C8EA23B2A83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259871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484335-F9E6-460D-BA83-8183EBBA1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4E7A-F9DC-4E3A-84DB-3647A81A3C22}" type="datetimeFigureOut">
              <a:rPr lang="en-SE" smtClean="0"/>
              <a:t>06/28/2024</a:t>
            </a:fld>
            <a:endParaRPr lang="en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8D6E22-2B5D-4733-8034-D2E12E424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EC804-05DD-4FD8-91D3-22E2B0BB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D0D3-EFB6-4E02-87AB-7C8EA23B2A83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462719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22B29-4322-4598-9331-4237D1C96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715BD-A1C0-4834-B4EF-EF3AE7F195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E58BC-65BB-4B97-A344-30F05148B8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BF7F29-66C9-4931-9251-58EC24F44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4E7A-F9DC-4E3A-84DB-3647A81A3C22}" type="datetimeFigureOut">
              <a:rPr lang="en-SE" smtClean="0"/>
              <a:t>06/28/2024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0746EE-DC41-44C0-9A4E-7D2A17959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5DD62E-E059-4CB2-8FD9-B508B7D2D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D0D3-EFB6-4E02-87AB-7C8EA23B2A83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159769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E907E-8499-48EC-B8AF-F49BB0D2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DE5049-14DF-4026-A83D-464B9694F7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EB955-412F-4F0C-B37A-91F40AAE6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84B3C-F628-47EF-A70F-A2A42655E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4E7A-F9DC-4E3A-84DB-3647A81A3C22}" type="datetimeFigureOut">
              <a:rPr lang="en-SE" smtClean="0"/>
              <a:t>06/28/2024</a:t>
            </a:fld>
            <a:endParaRPr lang="en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637F1D-0192-411C-AC86-5325EA009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6CDE83-9A36-438E-A97F-2C0ECB44A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D0D3-EFB6-4E02-87AB-7C8EA23B2A83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4107094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1F62-4BA6-45E5-A4FE-ABB2DA4E2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F5961F-88F0-42CA-941A-742119FF2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D1F45-3E9B-4F4E-A0C3-B520C760A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4E7A-F9DC-4E3A-84DB-3647A81A3C22}" type="datetimeFigureOut">
              <a:rPr lang="en-SE" smtClean="0"/>
              <a:t>06/28/2024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1C971-3FBB-4513-B2FA-5F83752E2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2E8A6-EC02-400F-9AB1-22FDE4A3A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D0D3-EFB6-4E02-87AB-7C8EA23B2A83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65086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CEC8DD-34C6-46E3-8C52-2A71460FA9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CC1D58-208D-400C-BC5F-6B638AD54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4C8A-39F5-4349-8172-0EB8641DF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4E7A-F9DC-4E3A-84DB-3647A81A3C22}" type="datetimeFigureOut">
              <a:rPr lang="en-SE" smtClean="0"/>
              <a:t>06/28/2024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71E98-6E34-44A7-8BD8-8AFF639BE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0DA59-EEEB-4F66-BA8E-0ECAC3DBA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1D0D3-EFB6-4E02-87AB-7C8EA23B2A83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51116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6B9973-7F7E-48ED-BABE-A4AB4F917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446C6-5436-483C-A6B4-015A9E686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4B224-FD1D-40A9-8587-54EACA09FA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A4E7A-F9DC-4E3A-84DB-3647A81A3C22}" type="datetimeFigureOut">
              <a:rPr lang="en-SE" smtClean="0"/>
              <a:t>06/28/2024</a:t>
            </a:fld>
            <a:endParaRPr lang="en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B0245-B9D9-4FA6-A416-101CC0BFD1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A9FE50-7C5E-4F1F-B857-EB6BE08822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1D0D3-EFB6-4E02-87AB-7C8EA23B2A83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04855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97E2A0-2104-D877-2AD3-717BBE57697A}"/>
              </a:ext>
            </a:extLst>
          </p:cNvPr>
          <p:cNvSpPr txBox="1"/>
          <p:nvPr/>
        </p:nvSpPr>
        <p:spPr>
          <a:xfrm>
            <a:off x="1115962" y="1204641"/>
            <a:ext cx="9960076" cy="1360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2000" kern="100" dirty="0">
                <a:effectLst/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Supporting information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DengXian Light" panose="02010600030101010101" pitchFamily="2" charset="-122"/>
                <a:cs typeface="Times New Roman" panose="02020603050405020304" pitchFamily="18" charset="0"/>
              </a:rPr>
              <a:t>MSMS spectra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400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66D56A2-28A5-5F42-781B-1735BD566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840" y="285750"/>
            <a:ext cx="941832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97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284F8C6-986B-224D-F4AB-BC8E7C91E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88" y="427334"/>
            <a:ext cx="10793223" cy="6003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15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BE6D72-E39F-539B-8B6B-332242554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949" y="452646"/>
            <a:ext cx="10854101" cy="5952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3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7FD679-DEEA-5000-208B-36C4B9B43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032" y="353633"/>
            <a:ext cx="10301936" cy="615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86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BF2E9E-5B82-C039-065A-04009A33C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03" y="400282"/>
            <a:ext cx="10946394" cy="605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9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98FC682-23DB-83E1-1706-F67E5A46C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55" y="483545"/>
            <a:ext cx="10687690" cy="589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94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9B5BA14-2548-A296-7F5C-CBCB8DDE4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515" y="479409"/>
            <a:ext cx="9758970" cy="589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72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9AA3F8E-5F38-B5C3-0B0F-D8F87BCB4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713" y="379327"/>
            <a:ext cx="10146574" cy="609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65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0A26DAE-157D-BBDF-1823-7889DDE58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901" y="265631"/>
            <a:ext cx="10278198" cy="632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748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EDAF535-F2D8-B9C3-7BF7-76D04B5A8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990" y="354022"/>
            <a:ext cx="9738019" cy="614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305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17565CA-7098-FB80-D60F-F6505B509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86" y="269869"/>
            <a:ext cx="10180227" cy="614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72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F7AA7C6-D97A-BA5C-7C3C-57D89CE2E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194" y="276504"/>
            <a:ext cx="9787611" cy="630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47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C74C0D-D2F8-0EE2-E5A0-59BCBC32A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858" y="279754"/>
            <a:ext cx="10618284" cy="629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38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F054C4-B3D4-61B2-A2F3-24D94DCC3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820" y="552078"/>
            <a:ext cx="9580360" cy="575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62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3B70F6-E8A1-9DA3-4F16-74C5898D1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238" y="469791"/>
            <a:ext cx="9359523" cy="591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9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D0D805F-752C-E3B9-D201-CE69AB23DA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098" y="408320"/>
            <a:ext cx="9555803" cy="604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23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452E2F6-E179-3267-49C3-A2FDE2963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64" y="347360"/>
            <a:ext cx="10792872" cy="616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83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E2DB43-95B8-BEC7-1892-138A2E44E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726" y="506518"/>
            <a:ext cx="9692547" cy="584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47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1E5E5C-C79D-3622-09D8-E4EBEE64A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286" y="478217"/>
            <a:ext cx="9695428" cy="590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47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5406F40-963A-65BB-FA4C-A329140A2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347" y="432806"/>
            <a:ext cx="9849305" cy="599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46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26B3279-2A6E-5318-7F56-A4436AC99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008" y="433643"/>
            <a:ext cx="9939983" cy="599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37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4A02973-F6A9-F9D7-77A8-1D8007D19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083" y="448279"/>
            <a:ext cx="9711833" cy="596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649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92C10F-2D0B-D230-566A-1ADB29E06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88" y="1590161"/>
            <a:ext cx="10586224" cy="304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231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94D1F9-50BB-68B0-5233-35D20A469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97" y="1812043"/>
            <a:ext cx="11322205" cy="323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509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3D4E053-4798-B931-62C8-861DA432F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27" y="1799262"/>
            <a:ext cx="11244146" cy="325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870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E19FF5-9757-BB50-1D4C-9985AFB55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48" y="1899721"/>
            <a:ext cx="10943903" cy="305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93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E331C4-41D6-3E54-930F-CA8BEB93E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381" y="602166"/>
            <a:ext cx="11395619" cy="519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08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E6DE1A-3EF0-6074-0BC9-33E7C044A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737" y="1871050"/>
            <a:ext cx="11400263" cy="286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126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28515</TotalTime>
  <Words>8</Words>
  <Application>Microsoft Office PowerPoint</Application>
  <PresentationFormat>Widescreen</PresentationFormat>
  <Paragraphs>6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Aptos</vt:lpstr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Tobias Rautio</cp:lastModifiedBy>
  <cp:revision>48</cp:revision>
  <dcterms:created xsi:type="dcterms:W3CDTF">2023-10-25T07:05:57Z</dcterms:created>
  <dcterms:modified xsi:type="dcterms:W3CDTF">2024-06-28T11:55:24Z</dcterms:modified>
</cp:coreProperties>
</file>