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66" r:id="rId3"/>
    <p:sldId id="267" r:id="rId4"/>
    <p:sldId id="257" r:id="rId5"/>
    <p:sldId id="258" r:id="rId6"/>
    <p:sldId id="260" r:id="rId7"/>
    <p:sldId id="259" r:id="rId8"/>
    <p:sldId id="261" r:id="rId9"/>
    <p:sldId id="262" r:id="rId10"/>
    <p:sldId id="263" r:id="rId11"/>
    <p:sldId id="264" r:id="rId12"/>
    <p:sldId id="265" r:id="rId13"/>
    <p:sldId id="268" r:id="rId14"/>
    <p:sldId id="269" r:id="rId15"/>
    <p:sldId id="314" r:id="rId16"/>
    <p:sldId id="315" r:id="rId17"/>
    <p:sldId id="322" r:id="rId18"/>
    <p:sldId id="316" r:id="rId19"/>
    <p:sldId id="323" r:id="rId20"/>
    <p:sldId id="317" r:id="rId21"/>
    <p:sldId id="318" r:id="rId22"/>
    <p:sldId id="319" r:id="rId23"/>
    <p:sldId id="299" r:id="rId24"/>
    <p:sldId id="313" r:id="rId25"/>
    <p:sldId id="324" r:id="rId26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3A7893-DC90-3B2F-C0B4-B9C7F6D48942}" v="3" dt="2024-02-27T11:54:08.9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90" autoAdjust="0"/>
    <p:restoredTop sz="94660"/>
  </p:normalViewPr>
  <p:slideViewPr>
    <p:cSldViewPr snapToGrid="0">
      <p:cViewPr varScale="1">
        <p:scale>
          <a:sx n="99" d="100"/>
          <a:sy n="99" d="100"/>
        </p:scale>
        <p:origin x="2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itlyn Norman" userId="S::caino49@liu.se::5bf7424e-b4a8-4aaf-b500-fc902320a08b" providerId="AD" clId="Web-{EC3A7893-DC90-3B2F-C0B4-B9C7F6D48942}"/>
    <pc:docChg chg="modSld">
      <pc:chgData name="Caitlyn Norman" userId="S::caino49@liu.se::5bf7424e-b4a8-4aaf-b500-fc902320a08b" providerId="AD" clId="Web-{EC3A7893-DC90-3B2F-C0B4-B9C7F6D48942}" dt="2024-02-27T11:54:08.960" v="2"/>
      <pc:docMkLst>
        <pc:docMk/>
      </pc:docMkLst>
      <pc:sldChg chg="addSp modSp">
        <pc:chgData name="Caitlyn Norman" userId="S::caino49@liu.se::5bf7424e-b4a8-4aaf-b500-fc902320a08b" providerId="AD" clId="Web-{EC3A7893-DC90-3B2F-C0B4-B9C7F6D48942}" dt="2024-02-27T11:54:08.960" v="2"/>
        <pc:sldMkLst>
          <pc:docMk/>
          <pc:sldMk cId="584878247" sldId="298"/>
        </pc:sldMkLst>
        <pc:spChg chg="mod">
          <ac:chgData name="Caitlyn Norman" userId="S::caino49@liu.se::5bf7424e-b4a8-4aaf-b500-fc902320a08b" providerId="AD" clId="Web-{EC3A7893-DC90-3B2F-C0B4-B9C7F6D48942}" dt="2024-02-27T11:53:56.928" v="0" actId="20577"/>
          <ac:spMkLst>
            <pc:docMk/>
            <pc:sldMk cId="584878247" sldId="298"/>
            <ac:spMk id="2" creationId="{CBC68E7A-4E46-B74F-7F71-04A643A72B2F}"/>
          </ac:spMkLst>
        </pc:spChg>
        <pc:spChg chg="add mod">
          <ac:chgData name="Caitlyn Norman" userId="S::caino49@liu.se::5bf7424e-b4a8-4aaf-b500-fc902320a08b" providerId="AD" clId="Web-{EC3A7893-DC90-3B2F-C0B4-B9C7F6D48942}" dt="2024-02-27T11:54:08.960" v="2"/>
          <ac:spMkLst>
            <pc:docMk/>
            <pc:sldMk cId="584878247" sldId="298"/>
            <ac:spMk id="5" creationId="{CBC68E7A-4E46-B74F-7F71-04A643A72B2F}"/>
          </ac:spMkLst>
        </pc:spChg>
      </pc:sldChg>
    </pc:docChg>
  </pc:docChgLst>
  <pc:docChgLst>
    <pc:chgData name="Caitlyn Norman" userId="5bf7424e-b4a8-4aaf-b500-fc902320a08b" providerId="ADAL" clId="{61E6748A-ACE3-4873-B7AD-1D70FAA96DCA}"/>
    <pc:docChg chg="modSld">
      <pc:chgData name="Caitlyn Norman" userId="5bf7424e-b4a8-4aaf-b500-fc902320a08b" providerId="ADAL" clId="{61E6748A-ACE3-4873-B7AD-1D70FAA96DCA}" dt="2024-02-20T13:28:44.037" v="48" actId="20577"/>
      <pc:docMkLst>
        <pc:docMk/>
      </pc:docMkLst>
      <pc:sldChg chg="modSp mod">
        <pc:chgData name="Caitlyn Norman" userId="5bf7424e-b4a8-4aaf-b500-fc902320a08b" providerId="ADAL" clId="{61E6748A-ACE3-4873-B7AD-1D70FAA96DCA}" dt="2024-02-20T13:28:44.037" v="48" actId="20577"/>
        <pc:sldMkLst>
          <pc:docMk/>
          <pc:sldMk cId="584878247" sldId="298"/>
        </pc:sldMkLst>
        <pc:spChg chg="mod">
          <ac:chgData name="Caitlyn Norman" userId="5bf7424e-b4a8-4aaf-b500-fc902320a08b" providerId="ADAL" clId="{61E6748A-ACE3-4873-B7AD-1D70FAA96DCA}" dt="2024-02-20T13:23:18.065" v="14"/>
          <ac:spMkLst>
            <pc:docMk/>
            <pc:sldMk cId="584878247" sldId="298"/>
            <ac:spMk id="3" creationId="{32D189BB-66A5-F38F-2244-C760221467AB}"/>
          </ac:spMkLst>
        </pc:spChg>
        <pc:spChg chg="mod">
          <ac:chgData name="Caitlyn Norman" userId="5bf7424e-b4a8-4aaf-b500-fc902320a08b" providerId="ADAL" clId="{61E6748A-ACE3-4873-B7AD-1D70FAA96DCA}" dt="2024-02-20T13:28:44.037" v="48" actId="20577"/>
          <ac:spMkLst>
            <pc:docMk/>
            <pc:sldMk cId="584878247" sldId="298"/>
            <ac:spMk id="4" creationId="{FC06849C-F98D-4E51-7B68-E88F6F1772B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2AC3B-97D4-FF45-AC99-A8CF64041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F29A8-288D-38FC-A309-EE0DEF58FC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11457-C77F-BE05-912B-AFD4B9396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4226-ED04-4129-A6A6-A59A488E0E11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21A76-D0E4-8F10-2C28-B3F4E9471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FA06E-FE6F-B0B3-DE20-DADC41318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BC41-E1A9-469C-9F50-AECF7687D32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64520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E6AC7-1F96-E5E2-201E-DBBAFCC2F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13652-6CE8-664A-245F-6DAC5A016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8286E-4D0D-D184-0DA3-C5A82366A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4226-ED04-4129-A6A6-A59A488E0E11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20358-E3F1-476F-C179-E91FC3090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789C7-622D-7EEE-4460-89ECB3805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BC41-E1A9-469C-9F50-AECF7687D32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35597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0C309-7353-ED89-7D3F-A901C836A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8B5C1-8106-8815-8EE9-A0CB00902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74260-1D2D-A8B5-D312-D89585358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4226-ED04-4129-A6A6-A59A488E0E11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1762E-E30B-0705-A9DC-F12C89D81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3CC74-0123-561A-6AA7-8D4D11E14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BC41-E1A9-469C-9F50-AECF7687D32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76353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D4032-548C-769A-2A8E-49BD30F56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20667-ADA5-D679-4A52-8E0CD46E9A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49D126-1DD5-8E07-8163-AC0E7E077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48B6CE-EA08-3DB9-1202-BC3D36A5D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4226-ED04-4129-A6A6-A59A488E0E11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11BF6-D820-4094-7485-1C9D6F13B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BFBC2A-F802-FCAB-20B2-21A0A645F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BC41-E1A9-469C-9F50-AECF7687D32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00542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AB56C-BACA-D6C7-25BC-AB74D4E2D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B36E5-8404-3A89-B538-0F2F67FA5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B55812-7B83-7D65-D4F6-EE08798FD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DA866E-9042-BE81-18DD-FAEBAC5A37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2DA5F0-DB18-743E-CF91-6965657B5B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8EDE37-4DF6-D532-0AF0-8F830729B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4226-ED04-4129-A6A6-A59A488E0E11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8AEF15-BC20-E750-5526-F4993617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E1E72C-3E2F-5B90-CDCB-96B343E02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BC41-E1A9-469C-9F50-AECF7687D32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77700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0EDE5-E14C-A29A-C3D8-9316AB198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4C37ED-0668-6C61-7EE4-A45A0CC00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4226-ED04-4129-A6A6-A59A488E0E11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7B801C-7DA2-C3E7-0821-A72D612FD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1984CD-CC5E-E76E-5A1B-D71E31BAB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BC41-E1A9-469C-9F50-AECF7687D32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27863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3EBA44-BFAE-1B40-655B-6BE87DDB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4226-ED04-4129-A6A6-A59A488E0E11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A8058E-A255-1225-403F-E3DEE56B7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B3FFF2-7FDE-824F-2C70-C4C0D3601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BC41-E1A9-469C-9F50-AECF7687D32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7648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39362-4756-534D-A3F0-1C7277E12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51D91-6A69-65D1-A30E-3342966D3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C9853-05F4-D731-04D1-273A963698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9E9E6A-F343-EB7A-9D09-AF6E24A2F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4226-ED04-4129-A6A6-A59A488E0E11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9A305-5EE2-2F34-02EC-C366A1BFF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AFCF11-4D1C-577E-951A-8E9FFE05B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BC41-E1A9-469C-9F50-AECF7687D32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99100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D1745-ABBF-7FFF-56C9-61510B690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2F0D7D-D0A8-FACF-EF39-D86CDEFA53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B711F-23E4-9934-B342-741EF2F5B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842EB7-0FF4-04AB-3F6E-CAF213FFE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4226-ED04-4129-A6A6-A59A488E0E11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FC17D8-65AD-2E54-B263-2FB0FB964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DCFF25-7A7C-866E-3F47-1A0AC47B2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BC41-E1A9-469C-9F50-AECF7687D32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3173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5C819-FBD4-379F-941A-FABAFC2B2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4D6E3A-32F4-379A-B83F-59F5C82BA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3A6BD-6233-7855-884D-8F8CA4C7F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4226-ED04-4129-A6A6-A59A488E0E11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606CD-4686-C24B-4AB8-1AC7D40CE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AC65E-AF4D-C532-35B7-C3278017F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BC41-E1A9-469C-9F50-AECF7687D32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9055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36CE72-BFD6-B314-CFC3-58318470B8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C5CCDA-CCAB-AB9F-14E8-F1B1FF1C8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9D2C2-3574-0B9B-5E68-9EFE02A53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64226-ED04-4129-A6A6-A59A488E0E11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D4C20-CB29-38C9-96A8-4C5F43197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51CF7-635E-EE11-DA07-C6A80C010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3BC41-E1A9-469C-9F50-AECF7687D32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87016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758D5-1E9E-FF1E-75EB-2362D1E05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D5656-CB24-04BA-DA2F-CC664B442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39747-0A7B-CFC6-79E4-63824B9E37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764226-ED04-4129-A6A6-A59A488E0E11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0FC35-2DB6-E3D9-22D8-88C2D7A84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B8939-5CA7-346F-2DE9-25A1AC289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63BC41-E1A9-469C-9F50-AECF7687D32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80927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2.emf"/><Relationship Id="rId7" Type="http://schemas.openxmlformats.org/officeDocument/2006/relationships/oleObject" Target="../embeddings/oleObject2.bin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7.emf"/><Relationship Id="rId7" Type="http://schemas.openxmlformats.org/officeDocument/2006/relationships/oleObject" Target="../embeddings/oleObject2.bin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1.emf"/><Relationship Id="rId7" Type="http://schemas.openxmlformats.org/officeDocument/2006/relationships/image" Target="../media/image13.w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5.wmf"/><Relationship Id="rId5" Type="http://schemas.openxmlformats.org/officeDocument/2006/relationships/image" Target="../media/image12.wmf"/><Relationship Id="rId10" Type="http://schemas.openxmlformats.org/officeDocument/2006/relationships/oleObject" Target="../embeddings/oleObject2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5.emf"/><Relationship Id="rId7" Type="http://schemas.openxmlformats.org/officeDocument/2006/relationships/oleObject" Target="../embeddings/oleObject7.bin"/><Relationship Id="rId12" Type="http://schemas.openxmlformats.org/officeDocument/2006/relationships/image" Target="../media/image5.w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2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9.wmf"/><Relationship Id="rId4" Type="http://schemas.openxmlformats.org/officeDocument/2006/relationships/image" Target="../media/image16.emf"/><Relationship Id="rId9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20.emf"/><Relationship Id="rId7" Type="http://schemas.openxmlformats.org/officeDocument/2006/relationships/oleObject" Target="../embeddings/oleObject9.bin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5.emf"/><Relationship Id="rId7" Type="http://schemas.openxmlformats.org/officeDocument/2006/relationships/oleObject" Target="../embeddings/oleObject11.bin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29.wmf"/><Relationship Id="rId4" Type="http://schemas.openxmlformats.org/officeDocument/2006/relationships/image" Target="../media/image26.emf"/><Relationship Id="rId9" Type="http://schemas.openxmlformats.org/officeDocument/2006/relationships/oleObject" Target="../embeddings/oleObject1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31.emf"/><Relationship Id="rId7" Type="http://schemas.openxmlformats.org/officeDocument/2006/relationships/oleObject" Target="../embeddings/oleObject14.bin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5.wmf"/><Relationship Id="rId4" Type="http://schemas.openxmlformats.org/officeDocument/2006/relationships/image" Target="../media/image32.emf"/><Relationship Id="rId9" Type="http://schemas.openxmlformats.org/officeDocument/2006/relationships/oleObject" Target="../embeddings/oleObject15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34.emf"/><Relationship Id="rId7" Type="http://schemas.openxmlformats.org/officeDocument/2006/relationships/oleObject" Target="../embeddings/oleObject14.bin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5.wmf"/><Relationship Id="rId4" Type="http://schemas.openxmlformats.org/officeDocument/2006/relationships/image" Target="../media/image35.emf"/><Relationship Id="rId9" Type="http://schemas.openxmlformats.org/officeDocument/2006/relationships/oleObject" Target="../embeddings/oleObject1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37.emf"/><Relationship Id="rId7" Type="http://schemas.openxmlformats.org/officeDocument/2006/relationships/oleObject" Target="../embeddings/oleObject14.bin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5.wmf"/><Relationship Id="rId4" Type="http://schemas.openxmlformats.org/officeDocument/2006/relationships/image" Target="../media/image38.emf"/><Relationship Id="rId9" Type="http://schemas.openxmlformats.org/officeDocument/2006/relationships/oleObject" Target="../embeddings/oleObject15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40.emf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5.w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9.wmf"/><Relationship Id="rId4" Type="http://schemas.openxmlformats.org/officeDocument/2006/relationships/image" Target="../media/image38.emf"/><Relationship Id="rId9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2.emf"/><Relationship Id="rId7" Type="http://schemas.openxmlformats.org/officeDocument/2006/relationships/oleObject" Target="../embeddings/oleObject14.bin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5.wmf"/><Relationship Id="rId4" Type="http://schemas.openxmlformats.org/officeDocument/2006/relationships/image" Target="../media/image43.emf"/><Relationship Id="rId9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6.emf"/><Relationship Id="rId7" Type="http://schemas.openxmlformats.org/officeDocument/2006/relationships/oleObject" Target="../embeddings/oleObject14.bin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5.wmf"/><Relationship Id="rId4" Type="http://schemas.openxmlformats.org/officeDocument/2006/relationships/image" Target="../media/image47.emf"/><Relationship Id="rId9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50.emf"/><Relationship Id="rId7" Type="http://schemas.openxmlformats.org/officeDocument/2006/relationships/oleObject" Target="../embeddings/oleObject2.bin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9.wmf"/><Relationship Id="rId4" Type="http://schemas.openxmlformats.org/officeDocument/2006/relationships/image" Target="../media/image3.emf"/><Relationship Id="rId9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52.emf"/><Relationship Id="rId7" Type="http://schemas.openxmlformats.org/officeDocument/2006/relationships/image" Target="../media/image5.w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9.wmf"/><Relationship Id="rId10" Type="http://schemas.openxmlformats.org/officeDocument/2006/relationships/image" Target="../media/image4.wmf"/><Relationship Id="rId4" Type="http://schemas.openxmlformats.org/officeDocument/2006/relationships/oleObject" Target="../embeddings/oleObject19.bin"/><Relationship Id="rId9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image" Target="../media/image54.emf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5.w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9.wmf"/><Relationship Id="rId4" Type="http://schemas.openxmlformats.org/officeDocument/2006/relationships/image" Target="../media/image55.emf"/><Relationship Id="rId9" Type="http://schemas.openxmlformats.org/officeDocument/2006/relationships/oleObject" Target="../embeddings/oleObject23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59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wmf"/><Relationship Id="rId11" Type="http://schemas.openxmlformats.org/officeDocument/2006/relationships/image" Target="../media/image58.e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5.wmf"/><Relationship Id="rId4" Type="http://schemas.openxmlformats.org/officeDocument/2006/relationships/image" Target="../media/image56.wmf"/><Relationship Id="rId9" Type="http://schemas.openxmlformats.org/officeDocument/2006/relationships/oleObject" Target="../embeddings/oleObject24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image" Target="../media/image61.emf"/><Relationship Id="rId7" Type="http://schemas.openxmlformats.org/officeDocument/2006/relationships/image" Target="../media/image57.wmf"/><Relationship Id="rId12" Type="http://schemas.openxmlformats.org/officeDocument/2006/relationships/image" Target="../media/image62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5.wmf"/><Relationship Id="rId5" Type="http://schemas.openxmlformats.org/officeDocument/2006/relationships/image" Target="../media/image56.w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9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64.emf"/><Relationship Id="rId7" Type="http://schemas.openxmlformats.org/officeDocument/2006/relationships/oleObject" Target="../embeddings/oleObject23.bin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5.wmf"/><Relationship Id="rId4" Type="http://schemas.openxmlformats.org/officeDocument/2006/relationships/image" Target="../media/image32.emf"/><Relationship Id="rId9" Type="http://schemas.openxmlformats.org/officeDocument/2006/relationships/oleObject" Target="../embeddings/oleObject24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image" Target="../media/image66.emf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5.wmf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9.wmf"/><Relationship Id="rId4" Type="http://schemas.openxmlformats.org/officeDocument/2006/relationships/image" Target="../media/image43.emf"/><Relationship Id="rId9" Type="http://schemas.openxmlformats.org/officeDocument/2006/relationships/oleObject" Target="../embeddings/oleObject14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image" Target="../media/image68.emf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5.w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9.wmf"/><Relationship Id="rId4" Type="http://schemas.openxmlformats.org/officeDocument/2006/relationships/image" Target="../media/image47.emf"/><Relationship Id="rId9" Type="http://schemas.openxmlformats.org/officeDocument/2006/relationships/oleObject" Target="../embeddings/oleObject14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70.wmf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68E7A-4E46-B74F-7F71-04A643A72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en-GB" sz="2800" b="0" i="0" dirty="0">
                <a:effectLst/>
                <a:latin typeface="Segoe UI" panose="020B0502040204020203" pitchFamily="34" charset="0"/>
              </a:rPr>
            </a:br>
            <a:endParaRPr lang="LID4096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189BB-66A5-F38F-2244-C76022146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15" y="4181368"/>
            <a:ext cx="10515600" cy="2498402"/>
          </a:xfrm>
        </p:spPr>
        <p:txBody>
          <a:bodyPr>
            <a:normAutofit fontScale="92500" lnSpcReduction="10000"/>
          </a:bodyPr>
          <a:lstStyle/>
          <a:p>
            <a:pPr marL="0" indent="0" algn="l" rtl="0" fontAlgn="base">
              <a:buNone/>
            </a:pP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Karin Lindbom</a:t>
            </a:r>
            <a:r>
              <a:rPr lang="en-GB" sz="1100" b="0" i="0" u="none" strike="noStrike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1,=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Caitlyn Norman</a:t>
            </a:r>
            <a:r>
              <a:rPr lang="en-GB" sz="1100" b="0" i="0" u="none" strike="noStrike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1,=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Steven Baginski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Lucas Krebs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Darta Stalberga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Tobias Rautio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Xiongyu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Wu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Robert Kronstrand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1,5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 </a:t>
            </a:r>
            <a:r>
              <a:rPr lang="en-GB" sz="1100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Henrik Green</a:t>
            </a:r>
            <a:r>
              <a:rPr lang="en-GB" sz="1100" b="0" i="0" u="sng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,5*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Division of Clinical Chemistry and Pharmacology, Department of Biomedical and Clinical Sciences, Linköping University, Linköping, Sweden 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Leverhulme Research Centre for Forensic Science, School of Science and Engineering, University of Dundee, Dundee, UK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Institute for Chemistry and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Bioanalytics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School of Life Sciences, University of Applied Sciences Northwestern Switzerland,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Muttenz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Switzerland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Department of Physics, Chemistry and Biology, Linköping university, Linköping, Sweden.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Department of Forensic Genetics and Forensic Toxicology, National Board of Forensic Medicine, Linköping, Sweden 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*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Corresponding author: henrik.green@liu.se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=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These authors contributed equally to this work.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LID4096" sz="1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C06849C-F98D-4E51-7B68-E88F6F1772BE}"/>
              </a:ext>
            </a:extLst>
          </p:cNvPr>
          <p:cNvSpPr txBox="1">
            <a:spLocks/>
          </p:cNvSpPr>
          <p:nvPr/>
        </p:nvSpPr>
        <p:spPr>
          <a:xfrm>
            <a:off x="1350838" y="1785301"/>
            <a:ext cx="9889992" cy="5368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Supplementary Information 7:</a:t>
            </a:r>
          </a:p>
          <a:p>
            <a:pPr algn="ctr"/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Mass Spectra and </a:t>
            </a:r>
            <a:r>
              <a:rPr lang="en-GB" sz="2000" i="1">
                <a:solidFill>
                  <a:srgbClr val="2F5496"/>
                </a:solidFill>
                <a:latin typeface="Calibri Light" panose="020F0302020204030204" pitchFamily="34" charset="0"/>
              </a:rPr>
              <a:t>Chromatograms for HHC </a:t>
            </a:r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in Hydrolysed Urine Samples on Methanol Gradient</a:t>
            </a:r>
            <a:endParaRPr lang="LID4096" sz="20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BC68E7A-4E46-B74F-7F71-04A643A72B2F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dirty="0">
                <a:solidFill>
                  <a:srgbClr val="2F5496"/>
                </a:solidFill>
                <a:latin typeface="Calibri Light"/>
                <a:ea typeface="+mj-lt"/>
                <a:cs typeface="Calibri Light"/>
              </a:rPr>
              <a:t>Human </a:t>
            </a:r>
            <a:r>
              <a:rPr lang="en-GB" sz="2800" b="0" i="0" dirty="0">
                <a:solidFill>
                  <a:srgbClr val="2F5496"/>
                </a:solidFill>
                <a:effectLst/>
                <a:latin typeface="Calibri Light"/>
                <a:ea typeface="+mj-lt"/>
                <a:cs typeface="Calibri Light"/>
              </a:rPr>
              <a:t>metabolism of the semi-synthetic cannabinoids</a:t>
            </a:r>
            <a:r>
              <a:rPr lang="en-GB" sz="2800" dirty="0">
                <a:solidFill>
                  <a:srgbClr val="2F5496"/>
                </a:solidFill>
                <a:latin typeface="Calibri Light"/>
                <a:ea typeface="+mj-lt"/>
                <a:cs typeface="Calibri Light"/>
              </a:rPr>
              <a:t> </a:t>
            </a:r>
            <a:r>
              <a:rPr lang="en-GB" sz="2800" b="0" i="0" dirty="0" err="1">
                <a:solidFill>
                  <a:srgbClr val="2F5496"/>
                </a:solidFill>
                <a:effectLst/>
                <a:latin typeface="Calibri Light"/>
                <a:ea typeface="+mj-lt"/>
                <a:cs typeface="Calibri Light"/>
              </a:rPr>
              <a:t>hexahydrocannabinol</a:t>
            </a:r>
            <a:r>
              <a:rPr lang="en-GB" sz="2800" b="0" i="0" dirty="0">
                <a:solidFill>
                  <a:srgbClr val="2F5496"/>
                </a:solidFill>
                <a:effectLst/>
                <a:latin typeface="Calibri Light"/>
                <a:ea typeface="+mj-lt"/>
                <a:cs typeface="Calibri Light"/>
              </a:rPr>
              <a:t>,</a:t>
            </a:r>
            <a:r>
              <a:rPr lang="en-GB" sz="2800" dirty="0">
                <a:solidFill>
                  <a:srgbClr val="2F5496"/>
                </a:solidFill>
                <a:latin typeface="Calibri Light"/>
                <a:ea typeface="+mj-lt"/>
                <a:cs typeface="Calibri Light"/>
              </a:rPr>
              <a:t> </a:t>
            </a:r>
            <a:r>
              <a:rPr lang="en-GB" sz="2800" b="0" i="0" dirty="0" err="1">
                <a:solidFill>
                  <a:srgbClr val="2F5496"/>
                </a:solidFill>
                <a:effectLst/>
                <a:latin typeface="Calibri Light"/>
                <a:ea typeface="+mj-lt"/>
                <a:cs typeface="Calibri Light"/>
              </a:rPr>
              <a:t>hexahydrocannabiphorol</a:t>
            </a:r>
            <a:r>
              <a:rPr lang="en-GB" sz="2800" dirty="0">
                <a:solidFill>
                  <a:srgbClr val="2F5496"/>
                </a:solidFill>
                <a:latin typeface="Calibri Light"/>
                <a:ea typeface="+mj-lt"/>
                <a:cs typeface="Calibri Light"/>
              </a:rPr>
              <a:t> </a:t>
            </a:r>
            <a:r>
              <a:rPr lang="en-GB" sz="2800" b="0" i="0" dirty="0">
                <a:solidFill>
                  <a:srgbClr val="2F5496"/>
                </a:solidFill>
                <a:effectLst/>
                <a:latin typeface="Calibri Light"/>
                <a:ea typeface="+mj-lt"/>
                <a:cs typeface="Calibri Light"/>
              </a:rPr>
              <a:t>and their acetates </a:t>
            </a:r>
            <a:r>
              <a:rPr lang="en-GB" sz="2800" dirty="0">
                <a:solidFill>
                  <a:srgbClr val="2F5496"/>
                </a:solidFill>
                <a:latin typeface="Calibri Light"/>
                <a:ea typeface="+mj-lt"/>
                <a:cs typeface="Calibri Light"/>
              </a:rPr>
              <a:t>using hepatocytes </a:t>
            </a:r>
            <a:r>
              <a:rPr lang="en-GB" sz="2800" b="0" i="0" dirty="0">
                <a:solidFill>
                  <a:srgbClr val="2F5496"/>
                </a:solidFill>
                <a:effectLst/>
                <a:latin typeface="Calibri Light"/>
                <a:ea typeface="+mj-lt"/>
                <a:cs typeface="Calibri Light"/>
              </a:rPr>
              <a:t>and urine samples</a:t>
            </a:r>
            <a:br>
              <a:rPr lang="en-GB" sz="2800" b="0" i="0" dirty="0">
                <a:effectLst/>
                <a:latin typeface="Calibri Light"/>
                <a:cs typeface="Calibri Light"/>
              </a:rPr>
            </a:br>
            <a:endParaRPr lang="en-US" sz="280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8487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8F72F-898B-9921-F771-DF4FF470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(9S)-HHC RT 17.82min</a:t>
            </a:r>
            <a:endParaRPr lang="en-GB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9F80A5E-2857-98E1-22F8-70C95D6BA6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90113"/>
            <a:ext cx="9000000" cy="2527281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DEB5F3-E9B2-510E-3056-19E37117A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03" y="4033094"/>
            <a:ext cx="9000000" cy="26119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920EDDE-6B5B-459C-0AF3-8630B3839C52}"/>
              </a:ext>
            </a:extLst>
          </p:cNvPr>
          <p:cNvSpPr txBox="1"/>
          <p:nvPr/>
        </p:nvSpPr>
        <p:spPr>
          <a:xfrm>
            <a:off x="9196448" y="159960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EB02DF-22D6-5732-C832-F588D6F58822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487689-1E4A-A543-F5A2-08220D439D45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0A780B-B68A-E304-34C1-0EA1BFED9219}"/>
              </a:ext>
            </a:extLst>
          </p:cNvPr>
          <p:cNvSpPr txBox="1"/>
          <p:nvPr/>
        </p:nvSpPr>
        <p:spPr>
          <a:xfrm>
            <a:off x="9553672" y="1872733"/>
            <a:ext cx="1107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317.248</a:t>
            </a:r>
            <a:r>
              <a:rPr lang="sv-SE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0</a:t>
            </a:r>
            <a:r>
              <a:rPr lang="en-SE" sz="1200" dirty="0"/>
              <a:t> </a:t>
            </a:r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851D17-0D5F-C6F5-3F9B-AE8C4AE08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5821" y="240753"/>
            <a:ext cx="2247900" cy="1211580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6B8FA98-87C3-21E1-70AD-EC87D2B097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7228401"/>
              </p:ext>
            </p:extLst>
          </p:nvPr>
        </p:nvGraphicFramePr>
        <p:xfrm>
          <a:off x="9587899" y="2458695"/>
          <a:ext cx="1517650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17040" imgH="1050120" progId="ACD.ChemSketch.20">
                  <p:embed/>
                </p:oleObj>
              </mc:Choice>
              <mc:Fallback>
                <p:oleObj name="ChemSketch" r:id="rId5" imgW="1517040" imgH="105012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D6B8FA98-87C3-21E1-70AD-EC87D2B0976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587899" y="2458695"/>
                        <a:ext cx="1517650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5494192-539A-DDBA-4A0F-C62B2E385F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0652454"/>
              </p:ext>
            </p:extLst>
          </p:nvPr>
        </p:nvGraphicFramePr>
        <p:xfrm>
          <a:off x="9491618" y="3877411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869760" progId="ACD.ChemSketch.20">
                  <p:embed/>
                </p:oleObj>
              </mc:Choice>
              <mc:Fallback>
                <p:oleObj name="ChemSketch" r:id="rId7" imgW="1465200" imgH="86976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35494192-539A-DDBA-4A0F-C62B2E385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491618" y="3877411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9411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68B79-FBFA-6756-D4BF-ED8DD82BA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(9R)-HHC RT 18.00min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A11E6D-F9CC-396A-C016-B0F7121E5B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90688"/>
            <a:ext cx="9000000" cy="25272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251142-7806-F346-6A77-04D0943E0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46053"/>
            <a:ext cx="9000000" cy="26119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6A955A4-5455-6471-BAAD-96D01DFF3AE8}"/>
              </a:ext>
            </a:extLst>
          </p:cNvPr>
          <p:cNvSpPr txBox="1"/>
          <p:nvPr/>
        </p:nvSpPr>
        <p:spPr>
          <a:xfrm>
            <a:off x="9196448" y="159960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C0D4B5-86BD-42DB-82EA-52CA6231A749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8194AC-69B2-24B8-00FD-31A8E30B42C7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DBFC49-578B-5283-E51A-5D620AD5B672}"/>
              </a:ext>
            </a:extLst>
          </p:cNvPr>
          <p:cNvSpPr txBox="1"/>
          <p:nvPr/>
        </p:nvSpPr>
        <p:spPr>
          <a:xfrm>
            <a:off x="9553672" y="1872733"/>
            <a:ext cx="1107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317.248</a:t>
            </a:r>
            <a:r>
              <a:rPr lang="sv-SE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0</a:t>
            </a:r>
            <a:r>
              <a:rPr lang="en-SE" sz="1200" dirty="0"/>
              <a:t> </a:t>
            </a:r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67878F-EBFD-F73D-A417-119AA9A9D0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7865" y="280884"/>
            <a:ext cx="2247900" cy="1226820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18686C50-1C58-F9A3-E0B8-44C87D0357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7386534"/>
              </p:ext>
            </p:extLst>
          </p:nvPr>
        </p:nvGraphicFramePr>
        <p:xfrm>
          <a:off x="9746778" y="2556047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32520" imgH="818280" progId="ACD.ChemSketch.20">
                  <p:embed/>
                </p:oleObj>
              </mc:Choice>
              <mc:Fallback>
                <p:oleObj name="ChemSketch" r:id="rId5" imgW="1532520" imgH="81828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18686C50-1C58-F9A3-E0B8-44C87D0357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46778" y="2556047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A8F47C0-D427-6BD3-3038-D8B107B303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1181628"/>
              </p:ext>
            </p:extLst>
          </p:nvPr>
        </p:nvGraphicFramePr>
        <p:xfrm>
          <a:off x="9911747" y="3512887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869760" progId="ACD.ChemSketch.20">
                  <p:embed/>
                </p:oleObj>
              </mc:Choice>
              <mc:Fallback>
                <p:oleObj name="ChemSketch" r:id="rId7" imgW="1465200" imgH="86976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3A8F47C0-D427-6BD3-3038-D8B107B303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911747" y="3512887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9663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E22A5-BE11-AF86-7CE2-64F39E9A3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MonoOH</a:t>
            </a:r>
            <a:r>
              <a:rPr lang="sv-SE" dirty="0"/>
              <a:t> (8-SR*)RT 11.762 min</a:t>
            </a:r>
            <a:endParaRPr lang="LID4096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86211A-0E34-329D-4F69-856638049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4567"/>
            <a:ext cx="9000000" cy="24595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AD1DFF7-C53B-71BC-D402-84B039FF585F}"/>
              </a:ext>
            </a:extLst>
          </p:cNvPr>
          <p:cNvSpPr txBox="1"/>
          <p:nvPr/>
        </p:nvSpPr>
        <p:spPr>
          <a:xfrm>
            <a:off x="8997043" y="1506085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FFEF25-E25B-C0A2-3ADA-B1931EE150B5}"/>
              </a:ext>
            </a:extLst>
          </p:cNvPr>
          <p:cNvSpPr txBox="1"/>
          <p:nvPr/>
        </p:nvSpPr>
        <p:spPr>
          <a:xfrm>
            <a:off x="10772404" y="1494208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04E0B0-E8AE-1DFD-8839-781D9DA63303}"/>
              </a:ext>
            </a:extLst>
          </p:cNvPr>
          <p:cNvSpPr txBox="1"/>
          <p:nvPr/>
        </p:nvSpPr>
        <p:spPr>
          <a:xfrm>
            <a:off x="9271289" y="1737653"/>
            <a:ext cx="9325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333.24275</a:t>
            </a:r>
            <a:r>
              <a:rPr lang="en-SE" sz="1200" dirty="0"/>
              <a:t>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E29CD5-A997-E5AD-B018-0929CC9D3AE7}"/>
              </a:ext>
            </a:extLst>
          </p:cNvPr>
          <p:cNvSpPr txBox="1"/>
          <p:nvPr/>
        </p:nvSpPr>
        <p:spPr>
          <a:xfrm>
            <a:off x="10785764" y="1712269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61267C-B0D4-FF61-6D59-E4A84A8DB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0607" y="174816"/>
            <a:ext cx="2567940" cy="1211580"/>
          </a:xfrm>
          <a:prstGeom prst="rect">
            <a:avLst/>
          </a:prstGeom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D35C5BE2-4601-2CAC-A000-6193E4E746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7638333"/>
              </p:ext>
            </p:extLst>
          </p:nvPr>
        </p:nvGraphicFramePr>
        <p:xfrm>
          <a:off x="9401747" y="2219344"/>
          <a:ext cx="160020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99480" imgH="900720" progId="ACD.ChemSketch.20">
                  <p:embed/>
                </p:oleObj>
              </mc:Choice>
              <mc:Fallback>
                <p:oleObj name="ChemSketch" r:id="rId4" imgW="1599480" imgH="900720" progId="ACD.ChemSketch.20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D35C5BE2-4601-2CAC-A000-6193E4E746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01747" y="2219344"/>
                        <a:ext cx="1600200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C917F4C-2D82-5E26-6D1C-34136D4F405F}"/>
              </a:ext>
            </a:extLst>
          </p:cNvPr>
          <p:cNvCxnSpPr>
            <a:cxnSpLocks/>
          </p:cNvCxnSpPr>
          <p:nvPr/>
        </p:nvCxnSpPr>
        <p:spPr>
          <a:xfrm>
            <a:off x="10007333" y="3218026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5D069E1-FFE1-B656-6B8D-9161048B64CA}"/>
              </a:ext>
            </a:extLst>
          </p:cNvPr>
          <p:cNvSpPr txBox="1"/>
          <p:nvPr/>
        </p:nvSpPr>
        <p:spPr>
          <a:xfrm>
            <a:off x="10280486" y="318870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79B21F-BB9C-4B55-1D57-F414E7150E14}"/>
              </a:ext>
            </a:extLst>
          </p:cNvPr>
          <p:cNvSpPr txBox="1"/>
          <p:nvPr/>
        </p:nvSpPr>
        <p:spPr>
          <a:xfrm>
            <a:off x="9564981" y="303113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F545CC-BCA5-AE59-7B6F-5ED1483D2DAB}"/>
              </a:ext>
            </a:extLst>
          </p:cNvPr>
          <p:cNvSpPr txBox="1"/>
          <p:nvPr/>
        </p:nvSpPr>
        <p:spPr>
          <a:xfrm>
            <a:off x="9611476" y="344958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sp>
        <p:nvSpPr>
          <p:cNvPr id="20" name="Rectangle 74">
            <a:extLst>
              <a:ext uri="{FF2B5EF4-FFF2-40B4-BE49-F238E27FC236}">
                <a16:creationId xmlns:a16="http://schemas.microsoft.com/office/drawing/2014/main" id="{B97C72A4-D6B6-8AFD-9567-5550DC6BD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8603" y="5892115"/>
            <a:ext cx="30003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4.901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5ACE49CA-E58D-36D7-7ACD-7D74F173840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4178300"/>
            <a:ext cx="8999538" cy="2695575"/>
            <a:chOff x="0" y="2632"/>
            <a:chExt cx="5669" cy="1698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EF332D0A-A1C4-27C6-2C73-F75FC0895D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2632"/>
              <a:ext cx="5669" cy="1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3" name="Line 5">
              <a:extLst>
                <a:ext uri="{FF2B5EF4-FFF2-40B4-BE49-F238E27FC236}">
                  <a16:creationId xmlns:a16="http://schemas.microsoft.com/office/drawing/2014/main" id="{C455ACF7-325C-5984-B4A3-FE823116CB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" y="2726"/>
              <a:ext cx="0" cy="147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4" name="Rectangle 6">
              <a:extLst>
                <a:ext uri="{FF2B5EF4-FFF2-40B4-BE49-F238E27FC236}">
                  <a16:creationId xmlns:a16="http://schemas.microsoft.com/office/drawing/2014/main" id="{46B38C7F-39AF-A294-DFFB-FC58EAA54E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" y="2669"/>
              <a:ext cx="48" cy="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7">
              <a:extLst>
                <a:ext uri="{FF2B5EF4-FFF2-40B4-BE49-F238E27FC236}">
                  <a16:creationId xmlns:a16="http://schemas.microsoft.com/office/drawing/2014/main" id="{CECEB510-A990-5D19-4700-ED87774B2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" y="2675"/>
              <a:ext cx="115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x10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Line 8">
              <a:extLst>
                <a:ext uri="{FF2B5EF4-FFF2-40B4-BE49-F238E27FC236}">
                  <a16:creationId xmlns:a16="http://schemas.microsoft.com/office/drawing/2014/main" id="{CB4DAF81-6DCC-9EBA-BC59-49372048D9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" y="4197"/>
              <a:ext cx="11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7" name="Rectangle 9">
              <a:extLst>
                <a:ext uri="{FF2B5EF4-FFF2-40B4-BE49-F238E27FC236}">
                  <a16:creationId xmlns:a16="http://schemas.microsoft.com/office/drawing/2014/main" id="{8BB15305-1385-D4BF-FC82-336A433317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" y="4162"/>
              <a:ext cx="5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Line 10">
              <a:extLst>
                <a:ext uri="{FF2B5EF4-FFF2-40B4-BE49-F238E27FC236}">
                  <a16:creationId xmlns:a16="http://schemas.microsoft.com/office/drawing/2014/main" id="{5D2ADE6D-C32D-C114-2CE5-CA163C0D97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" y="4090"/>
              <a:ext cx="11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9" name="Rectangle 11">
              <a:extLst>
                <a:ext uri="{FF2B5EF4-FFF2-40B4-BE49-F238E27FC236}">
                  <a16:creationId xmlns:a16="http://schemas.microsoft.com/office/drawing/2014/main" id="{144893AE-163D-F8C2-9F6E-C512E605DC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" y="4056"/>
              <a:ext cx="101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Line 12">
              <a:extLst>
                <a:ext uri="{FF2B5EF4-FFF2-40B4-BE49-F238E27FC236}">
                  <a16:creationId xmlns:a16="http://schemas.microsoft.com/office/drawing/2014/main" id="{2267280B-0D4B-2385-9122-A6204397FD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" y="3983"/>
              <a:ext cx="11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1" name="Rectangle 13">
              <a:extLst>
                <a:ext uri="{FF2B5EF4-FFF2-40B4-BE49-F238E27FC236}">
                  <a16:creationId xmlns:a16="http://schemas.microsoft.com/office/drawing/2014/main" id="{AE69F649-2A94-94FA-A9AC-3DAD765F6B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" y="3949"/>
              <a:ext cx="101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Line 14">
              <a:extLst>
                <a:ext uri="{FF2B5EF4-FFF2-40B4-BE49-F238E27FC236}">
                  <a16:creationId xmlns:a16="http://schemas.microsoft.com/office/drawing/2014/main" id="{2AC0409A-7D5F-4753-AC2F-96F9E277CA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" y="3877"/>
              <a:ext cx="11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3" name="Rectangle 15">
              <a:extLst>
                <a:ext uri="{FF2B5EF4-FFF2-40B4-BE49-F238E27FC236}">
                  <a16:creationId xmlns:a16="http://schemas.microsoft.com/office/drawing/2014/main" id="{3293D025-CFBE-FB6B-7C37-E3B5DE758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" y="3842"/>
              <a:ext cx="101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Line 16">
              <a:extLst>
                <a:ext uri="{FF2B5EF4-FFF2-40B4-BE49-F238E27FC236}">
                  <a16:creationId xmlns:a16="http://schemas.microsoft.com/office/drawing/2014/main" id="{6D6EF133-6B16-3548-BC5D-FA59F53B91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" y="3770"/>
              <a:ext cx="11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FC84117A-8A4A-2795-35DD-4F0478F9D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" y="3735"/>
              <a:ext cx="101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Line 18">
              <a:extLst>
                <a:ext uri="{FF2B5EF4-FFF2-40B4-BE49-F238E27FC236}">
                  <a16:creationId xmlns:a16="http://schemas.microsoft.com/office/drawing/2014/main" id="{9F2EF75D-F227-93F9-A97F-6E17C67A8D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" y="3663"/>
              <a:ext cx="11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7" name="Rectangle 19">
              <a:extLst>
                <a:ext uri="{FF2B5EF4-FFF2-40B4-BE49-F238E27FC236}">
                  <a16:creationId xmlns:a16="http://schemas.microsoft.com/office/drawing/2014/main" id="{7016844C-F54F-D988-AEC9-D9BDB2EAC5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" y="3628"/>
              <a:ext cx="5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Line 20">
              <a:extLst>
                <a:ext uri="{FF2B5EF4-FFF2-40B4-BE49-F238E27FC236}">
                  <a16:creationId xmlns:a16="http://schemas.microsoft.com/office/drawing/2014/main" id="{52382FE3-CFEA-D645-4C85-59B03DC614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" y="3556"/>
              <a:ext cx="11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9" name="Rectangle 21">
              <a:extLst>
                <a:ext uri="{FF2B5EF4-FFF2-40B4-BE49-F238E27FC236}">
                  <a16:creationId xmlns:a16="http://schemas.microsoft.com/office/drawing/2014/main" id="{B4321545-C9B7-8D68-153F-99D80224EF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" y="3521"/>
              <a:ext cx="101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Line 22">
              <a:extLst>
                <a:ext uri="{FF2B5EF4-FFF2-40B4-BE49-F238E27FC236}">
                  <a16:creationId xmlns:a16="http://schemas.microsoft.com/office/drawing/2014/main" id="{F74F2223-216A-015B-5983-1E0644F418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" y="3449"/>
              <a:ext cx="11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1" name="Rectangle 23">
              <a:extLst>
                <a:ext uri="{FF2B5EF4-FFF2-40B4-BE49-F238E27FC236}">
                  <a16:creationId xmlns:a16="http://schemas.microsoft.com/office/drawing/2014/main" id="{3EC71BAF-6193-BB13-9C87-FAB2A713E9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" y="3415"/>
              <a:ext cx="101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Line 24">
              <a:extLst>
                <a:ext uri="{FF2B5EF4-FFF2-40B4-BE49-F238E27FC236}">
                  <a16:creationId xmlns:a16="http://schemas.microsoft.com/office/drawing/2014/main" id="{64D0C4ED-1C01-4371-599F-6CC0CCDC41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" y="3340"/>
              <a:ext cx="11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3" name="Rectangle 25">
              <a:extLst>
                <a:ext uri="{FF2B5EF4-FFF2-40B4-BE49-F238E27FC236}">
                  <a16:creationId xmlns:a16="http://schemas.microsoft.com/office/drawing/2014/main" id="{AF24EB8F-292A-11ED-DEAF-44C523124A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" y="3305"/>
              <a:ext cx="101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Line 26">
              <a:extLst>
                <a:ext uri="{FF2B5EF4-FFF2-40B4-BE49-F238E27FC236}">
                  <a16:creationId xmlns:a16="http://schemas.microsoft.com/office/drawing/2014/main" id="{A4DB050B-99D5-ED5F-E37B-8A9BF303D8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" y="3233"/>
              <a:ext cx="11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5" name="Rectangle 27">
              <a:extLst>
                <a:ext uri="{FF2B5EF4-FFF2-40B4-BE49-F238E27FC236}">
                  <a16:creationId xmlns:a16="http://schemas.microsoft.com/office/drawing/2014/main" id="{6D6F9C93-CEBF-DB80-7854-BDBAA3C8F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" y="3198"/>
              <a:ext cx="101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Line 28">
              <a:extLst>
                <a:ext uri="{FF2B5EF4-FFF2-40B4-BE49-F238E27FC236}">
                  <a16:creationId xmlns:a16="http://schemas.microsoft.com/office/drawing/2014/main" id="{1BA9F340-DD5F-B0F9-6824-E3FA4AA7B4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" y="3126"/>
              <a:ext cx="11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7" name="Rectangle 29">
              <a:extLst>
                <a:ext uri="{FF2B5EF4-FFF2-40B4-BE49-F238E27FC236}">
                  <a16:creationId xmlns:a16="http://schemas.microsoft.com/office/drawing/2014/main" id="{92828DF3-5328-1861-7327-74ECEC2EB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" y="3091"/>
              <a:ext cx="5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Line 30">
              <a:extLst>
                <a:ext uri="{FF2B5EF4-FFF2-40B4-BE49-F238E27FC236}">
                  <a16:creationId xmlns:a16="http://schemas.microsoft.com/office/drawing/2014/main" id="{017E72F3-6D48-6BC2-E46A-EE8EFAEEBE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" y="3019"/>
              <a:ext cx="11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9" name="Rectangle 31">
              <a:extLst>
                <a:ext uri="{FF2B5EF4-FFF2-40B4-BE49-F238E27FC236}">
                  <a16:creationId xmlns:a16="http://schemas.microsoft.com/office/drawing/2014/main" id="{0A54A81A-2F6C-81AC-B2D7-EC1DE82E43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" y="2985"/>
              <a:ext cx="101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Line 32">
              <a:extLst>
                <a:ext uri="{FF2B5EF4-FFF2-40B4-BE49-F238E27FC236}">
                  <a16:creationId xmlns:a16="http://schemas.microsoft.com/office/drawing/2014/main" id="{E9DBE400-A7CE-C7E8-C2CE-FED805E497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" y="2912"/>
              <a:ext cx="11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1" name="Rectangle 33">
              <a:extLst>
                <a:ext uri="{FF2B5EF4-FFF2-40B4-BE49-F238E27FC236}">
                  <a16:creationId xmlns:a16="http://schemas.microsoft.com/office/drawing/2014/main" id="{C66AD543-4C14-06F4-251F-A408BC9AB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" y="2878"/>
              <a:ext cx="101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Line 34">
              <a:extLst>
                <a:ext uri="{FF2B5EF4-FFF2-40B4-BE49-F238E27FC236}">
                  <a16:creationId xmlns:a16="http://schemas.microsoft.com/office/drawing/2014/main" id="{62BEE7C2-5060-776F-AE84-5B22E1C396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" y="2806"/>
              <a:ext cx="11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3" name="Rectangle 35">
              <a:extLst>
                <a:ext uri="{FF2B5EF4-FFF2-40B4-BE49-F238E27FC236}">
                  <a16:creationId xmlns:a16="http://schemas.microsoft.com/office/drawing/2014/main" id="{E843F940-6321-6765-5A43-3C131E08D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" y="2771"/>
              <a:ext cx="101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36">
              <a:extLst>
                <a:ext uri="{FF2B5EF4-FFF2-40B4-BE49-F238E27FC236}">
                  <a16:creationId xmlns:a16="http://schemas.microsoft.com/office/drawing/2014/main" id="{8F6FAB73-4DF3-3F26-51C3-25CE38301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" y="2632"/>
              <a:ext cx="5495" cy="15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5" name="Rectangle 37">
              <a:extLst>
                <a:ext uri="{FF2B5EF4-FFF2-40B4-BE49-F238E27FC236}">
                  <a16:creationId xmlns:a16="http://schemas.microsoft.com/office/drawing/2014/main" id="{5838B64C-7167-CAB8-A616-9995B6038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" y="2726"/>
              <a:ext cx="5482" cy="147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6" name="Rectangle 38">
              <a:extLst>
                <a:ext uri="{FF2B5EF4-FFF2-40B4-BE49-F238E27FC236}">
                  <a16:creationId xmlns:a16="http://schemas.microsoft.com/office/drawing/2014/main" id="{96D9E0D0-1BED-82D9-895F-00D6996A1D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" y="2645"/>
              <a:ext cx="426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Cpd 9: C21 H32 O3: (M+H)+: +ESI Product Ion (rt: 11.757, 11.776, 11.797, 11.817 ... min, 7 scans) Frag=380.0V CID@29.7 (333.2430[z=1] -&gt; **) Urine16_MeOH-20min.d 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Freeform 39">
              <a:extLst>
                <a:ext uri="{FF2B5EF4-FFF2-40B4-BE49-F238E27FC236}">
                  <a16:creationId xmlns:a16="http://schemas.microsoft.com/office/drawing/2014/main" id="{24055ECF-82B0-5537-30AC-4329FF7C3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" y="2984"/>
              <a:ext cx="1046" cy="1213"/>
            </a:xfrm>
            <a:custGeom>
              <a:avLst/>
              <a:gdLst>
                <a:gd name="T0" fmla="*/ 65 w 1046"/>
                <a:gd name="T1" fmla="*/ 1082 h 1213"/>
                <a:gd name="T2" fmla="*/ 65 w 1046"/>
                <a:gd name="T3" fmla="*/ 1213 h 1213"/>
                <a:gd name="T4" fmla="*/ 128 w 1046"/>
                <a:gd name="T5" fmla="*/ 1212 h 1213"/>
                <a:gd name="T6" fmla="*/ 142 w 1046"/>
                <a:gd name="T7" fmla="*/ 1213 h 1213"/>
                <a:gd name="T8" fmla="*/ 160 w 1046"/>
                <a:gd name="T9" fmla="*/ 1208 h 1213"/>
                <a:gd name="T10" fmla="*/ 174 w 1046"/>
                <a:gd name="T11" fmla="*/ 1170 h 1213"/>
                <a:gd name="T12" fmla="*/ 180 w 1046"/>
                <a:gd name="T13" fmla="*/ 1211 h 1213"/>
                <a:gd name="T14" fmla="*/ 192 w 1046"/>
                <a:gd name="T15" fmla="*/ 1213 h 1213"/>
                <a:gd name="T16" fmla="*/ 210 w 1046"/>
                <a:gd name="T17" fmla="*/ 1213 h 1213"/>
                <a:gd name="T18" fmla="*/ 246 w 1046"/>
                <a:gd name="T19" fmla="*/ 1212 h 1213"/>
                <a:gd name="T20" fmla="*/ 264 w 1046"/>
                <a:gd name="T21" fmla="*/ 1175 h 1213"/>
                <a:gd name="T22" fmla="*/ 277 w 1046"/>
                <a:gd name="T23" fmla="*/ 1213 h 1213"/>
                <a:gd name="T24" fmla="*/ 283 w 1046"/>
                <a:gd name="T25" fmla="*/ 1213 h 1213"/>
                <a:gd name="T26" fmla="*/ 298 w 1046"/>
                <a:gd name="T27" fmla="*/ 1212 h 1213"/>
                <a:gd name="T28" fmla="*/ 301 w 1046"/>
                <a:gd name="T29" fmla="*/ 1113 h 1213"/>
                <a:gd name="T30" fmla="*/ 318 w 1046"/>
                <a:gd name="T31" fmla="*/ 1210 h 1213"/>
                <a:gd name="T32" fmla="*/ 339 w 1046"/>
                <a:gd name="T33" fmla="*/ 1213 h 1213"/>
                <a:gd name="T34" fmla="*/ 373 w 1046"/>
                <a:gd name="T35" fmla="*/ 1086 h 1213"/>
                <a:gd name="T36" fmla="*/ 380 w 1046"/>
                <a:gd name="T37" fmla="*/ 1213 h 1213"/>
                <a:gd name="T38" fmla="*/ 392 w 1046"/>
                <a:gd name="T39" fmla="*/ 1203 h 1213"/>
                <a:gd name="T40" fmla="*/ 393 w 1046"/>
                <a:gd name="T41" fmla="*/ 1213 h 1213"/>
                <a:gd name="T42" fmla="*/ 399 w 1046"/>
                <a:gd name="T43" fmla="*/ 1213 h 1213"/>
                <a:gd name="T44" fmla="*/ 410 w 1046"/>
                <a:gd name="T45" fmla="*/ 1071 h 1213"/>
                <a:gd name="T46" fmla="*/ 411 w 1046"/>
                <a:gd name="T47" fmla="*/ 1213 h 1213"/>
                <a:gd name="T48" fmla="*/ 446 w 1046"/>
                <a:gd name="T49" fmla="*/ 1189 h 1213"/>
                <a:gd name="T50" fmla="*/ 447 w 1046"/>
                <a:gd name="T51" fmla="*/ 1213 h 1213"/>
                <a:gd name="T52" fmla="*/ 519 w 1046"/>
                <a:gd name="T53" fmla="*/ 1000 h 1213"/>
                <a:gd name="T54" fmla="*/ 520 w 1046"/>
                <a:gd name="T55" fmla="*/ 1212 h 1213"/>
                <a:gd name="T56" fmla="*/ 537 w 1046"/>
                <a:gd name="T57" fmla="*/ 814 h 1213"/>
                <a:gd name="T58" fmla="*/ 538 w 1046"/>
                <a:gd name="T59" fmla="*/ 1213 h 1213"/>
                <a:gd name="T60" fmla="*/ 539 w 1046"/>
                <a:gd name="T61" fmla="*/ 1213 h 1213"/>
                <a:gd name="T62" fmla="*/ 543 w 1046"/>
                <a:gd name="T63" fmla="*/ 1210 h 1213"/>
                <a:gd name="T64" fmla="*/ 554 w 1046"/>
                <a:gd name="T65" fmla="*/ 1213 h 1213"/>
                <a:gd name="T66" fmla="*/ 555 w 1046"/>
                <a:gd name="T67" fmla="*/ 1213 h 1213"/>
                <a:gd name="T68" fmla="*/ 562 w 1046"/>
                <a:gd name="T69" fmla="*/ 1207 h 1213"/>
                <a:gd name="T70" fmla="*/ 591 w 1046"/>
                <a:gd name="T71" fmla="*/ 1132 h 1213"/>
                <a:gd name="T72" fmla="*/ 621 w 1046"/>
                <a:gd name="T73" fmla="*/ 1211 h 1213"/>
                <a:gd name="T74" fmla="*/ 628 w 1046"/>
                <a:gd name="T75" fmla="*/ 1213 h 1213"/>
                <a:gd name="T76" fmla="*/ 642 w 1046"/>
                <a:gd name="T77" fmla="*/ 1213 h 1213"/>
                <a:gd name="T78" fmla="*/ 647 w 1046"/>
                <a:gd name="T79" fmla="*/ 1212 h 1213"/>
                <a:gd name="T80" fmla="*/ 664 w 1046"/>
                <a:gd name="T81" fmla="*/ 1213 h 1213"/>
                <a:gd name="T82" fmla="*/ 665 w 1046"/>
                <a:gd name="T83" fmla="*/ 1212 h 1213"/>
                <a:gd name="T84" fmla="*/ 665 w 1046"/>
                <a:gd name="T85" fmla="*/ 1213 h 1213"/>
                <a:gd name="T86" fmla="*/ 673 w 1046"/>
                <a:gd name="T87" fmla="*/ 1212 h 1213"/>
                <a:gd name="T88" fmla="*/ 683 w 1046"/>
                <a:gd name="T89" fmla="*/ 1213 h 1213"/>
                <a:gd name="T90" fmla="*/ 724 w 1046"/>
                <a:gd name="T91" fmla="*/ 1213 h 1213"/>
                <a:gd name="T92" fmla="*/ 755 w 1046"/>
                <a:gd name="T93" fmla="*/ 1199 h 1213"/>
                <a:gd name="T94" fmla="*/ 766 w 1046"/>
                <a:gd name="T95" fmla="*/ 1213 h 1213"/>
                <a:gd name="T96" fmla="*/ 774 w 1046"/>
                <a:gd name="T97" fmla="*/ 1113 h 1213"/>
                <a:gd name="T98" fmla="*/ 776 w 1046"/>
                <a:gd name="T99" fmla="*/ 1213 h 1213"/>
                <a:gd name="T100" fmla="*/ 786 w 1046"/>
                <a:gd name="T101" fmla="*/ 1212 h 1213"/>
                <a:gd name="T102" fmla="*/ 819 w 1046"/>
                <a:gd name="T103" fmla="*/ 1213 h 1213"/>
                <a:gd name="T104" fmla="*/ 824 w 1046"/>
                <a:gd name="T105" fmla="*/ 1207 h 1213"/>
                <a:gd name="T106" fmla="*/ 851 w 1046"/>
                <a:gd name="T107" fmla="*/ 1206 h 1213"/>
                <a:gd name="T108" fmla="*/ 907 w 1046"/>
                <a:gd name="T109" fmla="*/ 1213 h 1213"/>
                <a:gd name="T110" fmla="*/ 988 w 1046"/>
                <a:gd name="T111" fmla="*/ 1213 h 1213"/>
                <a:gd name="T112" fmla="*/ 1010 w 1046"/>
                <a:gd name="T113" fmla="*/ 1190 h 1213"/>
                <a:gd name="T114" fmla="*/ 1028 w 1046"/>
                <a:gd name="T115" fmla="*/ 1213 h 1213"/>
                <a:gd name="T116" fmla="*/ 1044 w 1046"/>
                <a:gd name="T117" fmla="*/ 1169 h 1213"/>
                <a:gd name="T118" fmla="*/ 1046 w 1046"/>
                <a:gd name="T119" fmla="*/ 1078 h 1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46" h="1213">
                  <a:moveTo>
                    <a:pt x="0" y="1213"/>
                  </a:moveTo>
                  <a:lnTo>
                    <a:pt x="20" y="1213"/>
                  </a:lnTo>
                  <a:lnTo>
                    <a:pt x="20" y="1212"/>
                  </a:lnTo>
                  <a:lnTo>
                    <a:pt x="20" y="1213"/>
                  </a:lnTo>
                  <a:lnTo>
                    <a:pt x="46" y="1213"/>
                  </a:lnTo>
                  <a:lnTo>
                    <a:pt x="46" y="1197"/>
                  </a:lnTo>
                  <a:lnTo>
                    <a:pt x="46" y="1151"/>
                  </a:lnTo>
                  <a:lnTo>
                    <a:pt x="46" y="1175"/>
                  </a:lnTo>
                  <a:lnTo>
                    <a:pt x="46" y="1190"/>
                  </a:lnTo>
                  <a:lnTo>
                    <a:pt x="46" y="1206"/>
                  </a:lnTo>
                  <a:lnTo>
                    <a:pt x="46" y="1208"/>
                  </a:lnTo>
                  <a:lnTo>
                    <a:pt x="46" y="1212"/>
                  </a:lnTo>
                  <a:lnTo>
                    <a:pt x="46" y="1213"/>
                  </a:lnTo>
                  <a:lnTo>
                    <a:pt x="64" y="1213"/>
                  </a:lnTo>
                  <a:lnTo>
                    <a:pt x="65" y="1200"/>
                  </a:lnTo>
                  <a:lnTo>
                    <a:pt x="65" y="1018"/>
                  </a:lnTo>
                  <a:lnTo>
                    <a:pt x="65" y="1082"/>
                  </a:lnTo>
                  <a:lnTo>
                    <a:pt x="65" y="1139"/>
                  </a:lnTo>
                  <a:lnTo>
                    <a:pt x="65" y="1151"/>
                  </a:lnTo>
                  <a:lnTo>
                    <a:pt x="65" y="1178"/>
                  </a:lnTo>
                  <a:lnTo>
                    <a:pt x="65" y="1202"/>
                  </a:lnTo>
                  <a:lnTo>
                    <a:pt x="65" y="1191"/>
                  </a:lnTo>
                  <a:lnTo>
                    <a:pt x="65" y="1213"/>
                  </a:lnTo>
                  <a:lnTo>
                    <a:pt x="65" y="1204"/>
                  </a:lnTo>
                  <a:lnTo>
                    <a:pt x="65" y="1208"/>
                  </a:lnTo>
                  <a:lnTo>
                    <a:pt x="65" y="1213"/>
                  </a:lnTo>
                  <a:lnTo>
                    <a:pt x="65" y="1201"/>
                  </a:lnTo>
                  <a:lnTo>
                    <a:pt x="65" y="1206"/>
                  </a:lnTo>
                  <a:lnTo>
                    <a:pt x="65" y="1210"/>
                  </a:lnTo>
                  <a:lnTo>
                    <a:pt x="65" y="1211"/>
                  </a:lnTo>
                  <a:lnTo>
                    <a:pt x="65" y="1212"/>
                  </a:lnTo>
                  <a:lnTo>
                    <a:pt x="65" y="1200"/>
                  </a:lnTo>
                  <a:lnTo>
                    <a:pt x="65" y="1213"/>
                  </a:lnTo>
                  <a:lnTo>
                    <a:pt x="65" y="1213"/>
                  </a:lnTo>
                  <a:lnTo>
                    <a:pt x="65" y="1210"/>
                  </a:lnTo>
                  <a:lnTo>
                    <a:pt x="65" y="1213"/>
                  </a:lnTo>
                  <a:lnTo>
                    <a:pt x="65" y="1213"/>
                  </a:lnTo>
                  <a:lnTo>
                    <a:pt x="66" y="1212"/>
                  </a:lnTo>
                  <a:lnTo>
                    <a:pt x="66" y="1213"/>
                  </a:lnTo>
                  <a:lnTo>
                    <a:pt x="67" y="1213"/>
                  </a:lnTo>
                  <a:lnTo>
                    <a:pt x="67" y="1209"/>
                  </a:lnTo>
                  <a:lnTo>
                    <a:pt x="67" y="1209"/>
                  </a:lnTo>
                  <a:lnTo>
                    <a:pt x="67" y="1213"/>
                  </a:lnTo>
                  <a:lnTo>
                    <a:pt x="88" y="1213"/>
                  </a:lnTo>
                  <a:lnTo>
                    <a:pt x="88" y="1212"/>
                  </a:lnTo>
                  <a:lnTo>
                    <a:pt x="88" y="1213"/>
                  </a:lnTo>
                  <a:lnTo>
                    <a:pt x="127" y="1213"/>
                  </a:lnTo>
                  <a:lnTo>
                    <a:pt x="127" y="1212"/>
                  </a:lnTo>
                  <a:lnTo>
                    <a:pt x="128" y="1213"/>
                  </a:lnTo>
                  <a:lnTo>
                    <a:pt x="128" y="1213"/>
                  </a:lnTo>
                  <a:lnTo>
                    <a:pt x="128" y="1212"/>
                  </a:lnTo>
                  <a:lnTo>
                    <a:pt x="128" y="1213"/>
                  </a:lnTo>
                  <a:lnTo>
                    <a:pt x="133" y="1213"/>
                  </a:lnTo>
                  <a:lnTo>
                    <a:pt x="133" y="1212"/>
                  </a:lnTo>
                  <a:lnTo>
                    <a:pt x="133" y="1213"/>
                  </a:lnTo>
                  <a:lnTo>
                    <a:pt x="135" y="1213"/>
                  </a:lnTo>
                  <a:lnTo>
                    <a:pt x="135" y="1212"/>
                  </a:lnTo>
                  <a:lnTo>
                    <a:pt x="135" y="1213"/>
                  </a:lnTo>
                  <a:lnTo>
                    <a:pt x="136" y="1213"/>
                  </a:lnTo>
                  <a:lnTo>
                    <a:pt x="136" y="1212"/>
                  </a:lnTo>
                  <a:lnTo>
                    <a:pt x="136" y="1213"/>
                  </a:lnTo>
                  <a:lnTo>
                    <a:pt x="138" y="1213"/>
                  </a:lnTo>
                  <a:lnTo>
                    <a:pt x="138" y="1212"/>
                  </a:lnTo>
                  <a:lnTo>
                    <a:pt x="138" y="1213"/>
                  </a:lnTo>
                  <a:lnTo>
                    <a:pt x="140" y="1213"/>
                  </a:lnTo>
                  <a:lnTo>
                    <a:pt x="140" y="1212"/>
                  </a:lnTo>
                  <a:lnTo>
                    <a:pt x="140" y="1213"/>
                  </a:lnTo>
                  <a:lnTo>
                    <a:pt x="142" y="1213"/>
                  </a:lnTo>
                  <a:lnTo>
                    <a:pt x="142" y="1212"/>
                  </a:lnTo>
                  <a:lnTo>
                    <a:pt x="142" y="1213"/>
                  </a:lnTo>
                  <a:lnTo>
                    <a:pt x="155" y="1213"/>
                  </a:lnTo>
                  <a:lnTo>
                    <a:pt x="155" y="1148"/>
                  </a:lnTo>
                  <a:lnTo>
                    <a:pt x="155" y="1152"/>
                  </a:lnTo>
                  <a:lnTo>
                    <a:pt x="155" y="1177"/>
                  </a:lnTo>
                  <a:lnTo>
                    <a:pt x="155" y="1191"/>
                  </a:lnTo>
                  <a:lnTo>
                    <a:pt x="155" y="1203"/>
                  </a:lnTo>
                  <a:lnTo>
                    <a:pt x="155" y="1213"/>
                  </a:lnTo>
                  <a:lnTo>
                    <a:pt x="156" y="1206"/>
                  </a:lnTo>
                  <a:lnTo>
                    <a:pt x="156" y="1212"/>
                  </a:lnTo>
                  <a:lnTo>
                    <a:pt x="156" y="1213"/>
                  </a:lnTo>
                  <a:lnTo>
                    <a:pt x="156" y="1213"/>
                  </a:lnTo>
                  <a:lnTo>
                    <a:pt x="156" y="1212"/>
                  </a:lnTo>
                  <a:lnTo>
                    <a:pt x="156" y="1213"/>
                  </a:lnTo>
                  <a:lnTo>
                    <a:pt x="160" y="1213"/>
                  </a:lnTo>
                  <a:lnTo>
                    <a:pt x="160" y="1208"/>
                  </a:lnTo>
                  <a:lnTo>
                    <a:pt x="160" y="1213"/>
                  </a:lnTo>
                  <a:lnTo>
                    <a:pt x="170" y="1213"/>
                  </a:lnTo>
                  <a:lnTo>
                    <a:pt x="170" y="1211"/>
                  </a:lnTo>
                  <a:lnTo>
                    <a:pt x="170" y="1213"/>
                  </a:lnTo>
                  <a:lnTo>
                    <a:pt x="171" y="1213"/>
                  </a:lnTo>
                  <a:lnTo>
                    <a:pt x="171" y="1212"/>
                  </a:lnTo>
                  <a:lnTo>
                    <a:pt x="171" y="1213"/>
                  </a:lnTo>
                  <a:lnTo>
                    <a:pt x="171" y="1213"/>
                  </a:lnTo>
                  <a:lnTo>
                    <a:pt x="171" y="1212"/>
                  </a:lnTo>
                  <a:lnTo>
                    <a:pt x="171" y="1213"/>
                  </a:lnTo>
                  <a:lnTo>
                    <a:pt x="174" y="1213"/>
                  </a:lnTo>
                  <a:lnTo>
                    <a:pt x="174" y="1212"/>
                  </a:lnTo>
                  <a:lnTo>
                    <a:pt x="174" y="1213"/>
                  </a:lnTo>
                  <a:lnTo>
                    <a:pt x="174" y="1213"/>
                  </a:lnTo>
                  <a:lnTo>
                    <a:pt x="174" y="1193"/>
                  </a:lnTo>
                  <a:lnTo>
                    <a:pt x="174" y="1141"/>
                  </a:lnTo>
                  <a:lnTo>
                    <a:pt x="174" y="1170"/>
                  </a:lnTo>
                  <a:lnTo>
                    <a:pt x="174" y="1186"/>
                  </a:lnTo>
                  <a:lnTo>
                    <a:pt x="174" y="1193"/>
                  </a:lnTo>
                  <a:lnTo>
                    <a:pt x="174" y="1199"/>
                  </a:lnTo>
                  <a:lnTo>
                    <a:pt x="174" y="1205"/>
                  </a:lnTo>
                  <a:lnTo>
                    <a:pt x="174" y="1212"/>
                  </a:lnTo>
                  <a:lnTo>
                    <a:pt x="174" y="1212"/>
                  </a:lnTo>
                  <a:lnTo>
                    <a:pt x="174" y="1213"/>
                  </a:lnTo>
                  <a:lnTo>
                    <a:pt x="174" y="1213"/>
                  </a:lnTo>
                  <a:lnTo>
                    <a:pt x="174" y="1211"/>
                  </a:lnTo>
                  <a:lnTo>
                    <a:pt x="174" y="1213"/>
                  </a:lnTo>
                  <a:lnTo>
                    <a:pt x="176" y="1213"/>
                  </a:lnTo>
                  <a:lnTo>
                    <a:pt x="176" y="1212"/>
                  </a:lnTo>
                  <a:lnTo>
                    <a:pt x="176" y="1213"/>
                  </a:lnTo>
                  <a:lnTo>
                    <a:pt x="180" y="1213"/>
                  </a:lnTo>
                  <a:lnTo>
                    <a:pt x="180" y="1204"/>
                  </a:lnTo>
                  <a:lnTo>
                    <a:pt x="180" y="1209"/>
                  </a:lnTo>
                  <a:lnTo>
                    <a:pt x="180" y="1211"/>
                  </a:lnTo>
                  <a:lnTo>
                    <a:pt x="180" y="1213"/>
                  </a:lnTo>
                  <a:lnTo>
                    <a:pt x="180" y="1212"/>
                  </a:lnTo>
                  <a:lnTo>
                    <a:pt x="180" y="1213"/>
                  </a:lnTo>
                  <a:lnTo>
                    <a:pt x="183" y="1213"/>
                  </a:lnTo>
                  <a:lnTo>
                    <a:pt x="183" y="1212"/>
                  </a:lnTo>
                  <a:lnTo>
                    <a:pt x="183" y="1213"/>
                  </a:lnTo>
                  <a:lnTo>
                    <a:pt x="192" y="1213"/>
                  </a:lnTo>
                  <a:lnTo>
                    <a:pt x="192" y="1171"/>
                  </a:lnTo>
                  <a:lnTo>
                    <a:pt x="192" y="1162"/>
                  </a:lnTo>
                  <a:lnTo>
                    <a:pt x="192" y="1192"/>
                  </a:lnTo>
                  <a:lnTo>
                    <a:pt x="192" y="1195"/>
                  </a:lnTo>
                  <a:lnTo>
                    <a:pt x="192" y="1204"/>
                  </a:lnTo>
                  <a:lnTo>
                    <a:pt x="192" y="1209"/>
                  </a:lnTo>
                  <a:lnTo>
                    <a:pt x="192" y="1208"/>
                  </a:lnTo>
                  <a:lnTo>
                    <a:pt x="192" y="1209"/>
                  </a:lnTo>
                  <a:lnTo>
                    <a:pt x="192" y="1213"/>
                  </a:lnTo>
                  <a:lnTo>
                    <a:pt x="192" y="1213"/>
                  </a:lnTo>
                  <a:lnTo>
                    <a:pt x="192" y="1212"/>
                  </a:lnTo>
                  <a:lnTo>
                    <a:pt x="192" y="1213"/>
                  </a:lnTo>
                  <a:lnTo>
                    <a:pt x="198" y="1213"/>
                  </a:lnTo>
                  <a:lnTo>
                    <a:pt x="198" y="1212"/>
                  </a:lnTo>
                  <a:lnTo>
                    <a:pt x="199" y="1213"/>
                  </a:lnTo>
                  <a:lnTo>
                    <a:pt x="201" y="1213"/>
                  </a:lnTo>
                  <a:lnTo>
                    <a:pt x="201" y="1211"/>
                  </a:lnTo>
                  <a:lnTo>
                    <a:pt x="201" y="1213"/>
                  </a:lnTo>
                  <a:lnTo>
                    <a:pt x="210" y="1213"/>
                  </a:lnTo>
                  <a:lnTo>
                    <a:pt x="210" y="1151"/>
                  </a:lnTo>
                  <a:lnTo>
                    <a:pt x="210" y="1154"/>
                  </a:lnTo>
                  <a:lnTo>
                    <a:pt x="210" y="1185"/>
                  </a:lnTo>
                  <a:lnTo>
                    <a:pt x="210" y="1206"/>
                  </a:lnTo>
                  <a:lnTo>
                    <a:pt x="210" y="1206"/>
                  </a:lnTo>
                  <a:lnTo>
                    <a:pt x="210" y="1213"/>
                  </a:lnTo>
                  <a:lnTo>
                    <a:pt x="210" y="1212"/>
                  </a:lnTo>
                  <a:lnTo>
                    <a:pt x="210" y="1213"/>
                  </a:lnTo>
                  <a:lnTo>
                    <a:pt x="210" y="1213"/>
                  </a:lnTo>
                  <a:lnTo>
                    <a:pt x="210" y="1212"/>
                  </a:lnTo>
                  <a:lnTo>
                    <a:pt x="210" y="1213"/>
                  </a:lnTo>
                  <a:lnTo>
                    <a:pt x="235" y="1213"/>
                  </a:lnTo>
                  <a:lnTo>
                    <a:pt x="235" y="1212"/>
                  </a:lnTo>
                  <a:lnTo>
                    <a:pt x="235" y="1213"/>
                  </a:lnTo>
                  <a:lnTo>
                    <a:pt x="246" y="1213"/>
                  </a:lnTo>
                  <a:lnTo>
                    <a:pt x="246" y="1179"/>
                  </a:lnTo>
                  <a:lnTo>
                    <a:pt x="246" y="1137"/>
                  </a:lnTo>
                  <a:lnTo>
                    <a:pt x="246" y="1177"/>
                  </a:lnTo>
                  <a:lnTo>
                    <a:pt x="246" y="1193"/>
                  </a:lnTo>
                  <a:lnTo>
                    <a:pt x="246" y="1197"/>
                  </a:lnTo>
                  <a:lnTo>
                    <a:pt x="246" y="1209"/>
                  </a:lnTo>
                  <a:lnTo>
                    <a:pt x="246" y="1212"/>
                  </a:lnTo>
                  <a:lnTo>
                    <a:pt x="246" y="1213"/>
                  </a:lnTo>
                  <a:lnTo>
                    <a:pt x="246" y="1213"/>
                  </a:lnTo>
                  <a:lnTo>
                    <a:pt x="246" y="1212"/>
                  </a:lnTo>
                  <a:lnTo>
                    <a:pt x="246" y="1212"/>
                  </a:lnTo>
                  <a:lnTo>
                    <a:pt x="246" y="1213"/>
                  </a:lnTo>
                  <a:lnTo>
                    <a:pt x="246" y="1212"/>
                  </a:lnTo>
                  <a:lnTo>
                    <a:pt x="246" y="1213"/>
                  </a:lnTo>
                  <a:lnTo>
                    <a:pt x="248" y="1213"/>
                  </a:lnTo>
                  <a:lnTo>
                    <a:pt x="248" y="1212"/>
                  </a:lnTo>
                  <a:lnTo>
                    <a:pt x="248" y="1213"/>
                  </a:lnTo>
                  <a:lnTo>
                    <a:pt x="252" y="1213"/>
                  </a:lnTo>
                  <a:lnTo>
                    <a:pt x="252" y="1212"/>
                  </a:lnTo>
                  <a:lnTo>
                    <a:pt x="252" y="1213"/>
                  </a:lnTo>
                  <a:lnTo>
                    <a:pt x="257" y="1213"/>
                  </a:lnTo>
                  <a:lnTo>
                    <a:pt x="257" y="1211"/>
                  </a:lnTo>
                  <a:lnTo>
                    <a:pt x="257" y="1213"/>
                  </a:lnTo>
                  <a:lnTo>
                    <a:pt x="264" y="1213"/>
                  </a:lnTo>
                  <a:lnTo>
                    <a:pt x="264" y="1179"/>
                  </a:lnTo>
                  <a:lnTo>
                    <a:pt x="264" y="1142"/>
                  </a:lnTo>
                  <a:lnTo>
                    <a:pt x="264" y="1175"/>
                  </a:lnTo>
                  <a:lnTo>
                    <a:pt x="264" y="1185"/>
                  </a:lnTo>
                  <a:lnTo>
                    <a:pt x="264" y="1193"/>
                  </a:lnTo>
                  <a:lnTo>
                    <a:pt x="264" y="1202"/>
                  </a:lnTo>
                  <a:lnTo>
                    <a:pt x="265" y="1206"/>
                  </a:lnTo>
                  <a:lnTo>
                    <a:pt x="265" y="1212"/>
                  </a:lnTo>
                  <a:lnTo>
                    <a:pt x="265" y="1212"/>
                  </a:lnTo>
                  <a:lnTo>
                    <a:pt x="265" y="1212"/>
                  </a:lnTo>
                  <a:lnTo>
                    <a:pt x="265" y="1213"/>
                  </a:lnTo>
                  <a:lnTo>
                    <a:pt x="265" y="1213"/>
                  </a:lnTo>
                  <a:lnTo>
                    <a:pt x="265" y="1212"/>
                  </a:lnTo>
                  <a:lnTo>
                    <a:pt x="265" y="1213"/>
                  </a:lnTo>
                  <a:lnTo>
                    <a:pt x="269" y="1213"/>
                  </a:lnTo>
                  <a:lnTo>
                    <a:pt x="269" y="1212"/>
                  </a:lnTo>
                  <a:lnTo>
                    <a:pt x="270" y="1213"/>
                  </a:lnTo>
                  <a:lnTo>
                    <a:pt x="277" y="1213"/>
                  </a:lnTo>
                  <a:lnTo>
                    <a:pt x="277" y="1212"/>
                  </a:lnTo>
                  <a:lnTo>
                    <a:pt x="277" y="1213"/>
                  </a:lnTo>
                  <a:lnTo>
                    <a:pt x="282" y="1213"/>
                  </a:lnTo>
                  <a:lnTo>
                    <a:pt x="282" y="1170"/>
                  </a:lnTo>
                  <a:lnTo>
                    <a:pt x="282" y="1183"/>
                  </a:lnTo>
                  <a:lnTo>
                    <a:pt x="282" y="1203"/>
                  </a:lnTo>
                  <a:lnTo>
                    <a:pt x="282" y="1206"/>
                  </a:lnTo>
                  <a:lnTo>
                    <a:pt x="282" y="1209"/>
                  </a:lnTo>
                  <a:lnTo>
                    <a:pt x="282" y="1213"/>
                  </a:lnTo>
                  <a:lnTo>
                    <a:pt x="283" y="1213"/>
                  </a:lnTo>
                  <a:lnTo>
                    <a:pt x="283" y="1186"/>
                  </a:lnTo>
                  <a:lnTo>
                    <a:pt x="283" y="1135"/>
                  </a:lnTo>
                  <a:lnTo>
                    <a:pt x="283" y="1178"/>
                  </a:lnTo>
                  <a:lnTo>
                    <a:pt x="283" y="1193"/>
                  </a:lnTo>
                  <a:lnTo>
                    <a:pt x="283" y="1197"/>
                  </a:lnTo>
                  <a:lnTo>
                    <a:pt x="283" y="1211"/>
                  </a:lnTo>
                  <a:lnTo>
                    <a:pt x="283" y="1209"/>
                  </a:lnTo>
                  <a:lnTo>
                    <a:pt x="283" y="1212"/>
                  </a:lnTo>
                  <a:lnTo>
                    <a:pt x="283" y="1213"/>
                  </a:lnTo>
                  <a:lnTo>
                    <a:pt x="284" y="1213"/>
                  </a:lnTo>
                  <a:lnTo>
                    <a:pt x="284" y="1209"/>
                  </a:lnTo>
                  <a:lnTo>
                    <a:pt x="284" y="1213"/>
                  </a:lnTo>
                  <a:lnTo>
                    <a:pt x="288" y="1213"/>
                  </a:lnTo>
                  <a:lnTo>
                    <a:pt x="288" y="1212"/>
                  </a:lnTo>
                  <a:lnTo>
                    <a:pt x="288" y="1213"/>
                  </a:lnTo>
                  <a:lnTo>
                    <a:pt x="294" y="1213"/>
                  </a:lnTo>
                  <a:lnTo>
                    <a:pt x="294" y="1212"/>
                  </a:lnTo>
                  <a:lnTo>
                    <a:pt x="294" y="1213"/>
                  </a:lnTo>
                  <a:lnTo>
                    <a:pt x="295" y="1213"/>
                  </a:lnTo>
                  <a:lnTo>
                    <a:pt x="295" y="1210"/>
                  </a:lnTo>
                  <a:lnTo>
                    <a:pt x="295" y="1213"/>
                  </a:lnTo>
                  <a:lnTo>
                    <a:pt x="297" y="1213"/>
                  </a:lnTo>
                  <a:lnTo>
                    <a:pt x="297" y="1209"/>
                  </a:lnTo>
                  <a:lnTo>
                    <a:pt x="297" y="1213"/>
                  </a:lnTo>
                  <a:lnTo>
                    <a:pt x="298" y="1213"/>
                  </a:lnTo>
                  <a:lnTo>
                    <a:pt x="298" y="1212"/>
                  </a:lnTo>
                  <a:lnTo>
                    <a:pt x="298" y="1213"/>
                  </a:lnTo>
                  <a:lnTo>
                    <a:pt x="299" y="1213"/>
                  </a:lnTo>
                  <a:lnTo>
                    <a:pt x="299" y="1212"/>
                  </a:lnTo>
                  <a:lnTo>
                    <a:pt x="299" y="1213"/>
                  </a:lnTo>
                  <a:lnTo>
                    <a:pt x="301" y="1213"/>
                  </a:lnTo>
                  <a:lnTo>
                    <a:pt x="301" y="1205"/>
                  </a:lnTo>
                  <a:lnTo>
                    <a:pt x="301" y="1171"/>
                  </a:lnTo>
                  <a:lnTo>
                    <a:pt x="301" y="1193"/>
                  </a:lnTo>
                  <a:lnTo>
                    <a:pt x="301" y="1203"/>
                  </a:lnTo>
                  <a:lnTo>
                    <a:pt x="301" y="1209"/>
                  </a:lnTo>
                  <a:lnTo>
                    <a:pt x="301" y="1212"/>
                  </a:lnTo>
                  <a:lnTo>
                    <a:pt x="301" y="1212"/>
                  </a:lnTo>
                  <a:lnTo>
                    <a:pt x="301" y="1212"/>
                  </a:lnTo>
                  <a:lnTo>
                    <a:pt x="301" y="1213"/>
                  </a:lnTo>
                  <a:lnTo>
                    <a:pt x="301" y="1213"/>
                  </a:lnTo>
                  <a:lnTo>
                    <a:pt x="301" y="1116"/>
                  </a:lnTo>
                  <a:lnTo>
                    <a:pt x="301" y="1113"/>
                  </a:lnTo>
                  <a:lnTo>
                    <a:pt x="301" y="1147"/>
                  </a:lnTo>
                  <a:lnTo>
                    <a:pt x="301" y="1177"/>
                  </a:lnTo>
                  <a:lnTo>
                    <a:pt x="301" y="1192"/>
                  </a:lnTo>
                  <a:lnTo>
                    <a:pt x="301" y="1199"/>
                  </a:lnTo>
                  <a:lnTo>
                    <a:pt x="301" y="1207"/>
                  </a:lnTo>
                  <a:lnTo>
                    <a:pt x="301" y="1209"/>
                  </a:lnTo>
                  <a:lnTo>
                    <a:pt x="301" y="1210"/>
                  </a:lnTo>
                  <a:lnTo>
                    <a:pt x="301" y="1206"/>
                  </a:lnTo>
                  <a:lnTo>
                    <a:pt x="301" y="1213"/>
                  </a:lnTo>
                  <a:lnTo>
                    <a:pt x="301" y="1213"/>
                  </a:lnTo>
                  <a:lnTo>
                    <a:pt x="301" y="1209"/>
                  </a:lnTo>
                  <a:lnTo>
                    <a:pt x="301" y="1209"/>
                  </a:lnTo>
                  <a:lnTo>
                    <a:pt x="301" y="1213"/>
                  </a:lnTo>
                  <a:lnTo>
                    <a:pt x="318" y="1213"/>
                  </a:lnTo>
                  <a:lnTo>
                    <a:pt x="318" y="1207"/>
                  </a:lnTo>
                  <a:lnTo>
                    <a:pt x="318" y="1208"/>
                  </a:lnTo>
                  <a:lnTo>
                    <a:pt x="318" y="1210"/>
                  </a:lnTo>
                  <a:lnTo>
                    <a:pt x="318" y="1213"/>
                  </a:lnTo>
                  <a:lnTo>
                    <a:pt x="321" y="1213"/>
                  </a:lnTo>
                  <a:lnTo>
                    <a:pt x="321" y="1210"/>
                  </a:lnTo>
                  <a:lnTo>
                    <a:pt x="321" y="1213"/>
                  </a:lnTo>
                  <a:lnTo>
                    <a:pt x="322" y="1213"/>
                  </a:lnTo>
                  <a:lnTo>
                    <a:pt x="322" y="1192"/>
                  </a:lnTo>
                  <a:lnTo>
                    <a:pt x="322" y="1195"/>
                  </a:lnTo>
                  <a:lnTo>
                    <a:pt x="322" y="1207"/>
                  </a:lnTo>
                  <a:lnTo>
                    <a:pt x="322" y="1208"/>
                  </a:lnTo>
                  <a:lnTo>
                    <a:pt x="322" y="1209"/>
                  </a:lnTo>
                  <a:lnTo>
                    <a:pt x="322" y="1213"/>
                  </a:lnTo>
                  <a:lnTo>
                    <a:pt x="336" y="1213"/>
                  </a:lnTo>
                  <a:lnTo>
                    <a:pt x="336" y="1212"/>
                  </a:lnTo>
                  <a:lnTo>
                    <a:pt x="336" y="1213"/>
                  </a:lnTo>
                  <a:lnTo>
                    <a:pt x="339" y="1213"/>
                  </a:lnTo>
                  <a:lnTo>
                    <a:pt x="339" y="1211"/>
                  </a:lnTo>
                  <a:lnTo>
                    <a:pt x="339" y="1213"/>
                  </a:lnTo>
                  <a:lnTo>
                    <a:pt x="341" y="1213"/>
                  </a:lnTo>
                  <a:lnTo>
                    <a:pt x="341" y="1212"/>
                  </a:lnTo>
                  <a:lnTo>
                    <a:pt x="341" y="1213"/>
                  </a:lnTo>
                  <a:lnTo>
                    <a:pt x="353" y="1213"/>
                  </a:lnTo>
                  <a:lnTo>
                    <a:pt x="353" y="1212"/>
                  </a:lnTo>
                  <a:lnTo>
                    <a:pt x="353" y="1213"/>
                  </a:lnTo>
                  <a:lnTo>
                    <a:pt x="360" y="1213"/>
                  </a:lnTo>
                  <a:lnTo>
                    <a:pt x="360" y="1212"/>
                  </a:lnTo>
                  <a:lnTo>
                    <a:pt x="360" y="1213"/>
                  </a:lnTo>
                  <a:lnTo>
                    <a:pt x="371" y="1213"/>
                  </a:lnTo>
                  <a:lnTo>
                    <a:pt x="371" y="1202"/>
                  </a:lnTo>
                  <a:lnTo>
                    <a:pt x="371" y="1212"/>
                  </a:lnTo>
                  <a:lnTo>
                    <a:pt x="371" y="1213"/>
                  </a:lnTo>
                  <a:lnTo>
                    <a:pt x="373" y="1213"/>
                  </a:lnTo>
                  <a:lnTo>
                    <a:pt x="373" y="1204"/>
                  </a:lnTo>
                  <a:lnTo>
                    <a:pt x="373" y="1120"/>
                  </a:lnTo>
                  <a:lnTo>
                    <a:pt x="373" y="1086"/>
                  </a:lnTo>
                  <a:lnTo>
                    <a:pt x="373" y="1145"/>
                  </a:lnTo>
                  <a:lnTo>
                    <a:pt x="373" y="1171"/>
                  </a:lnTo>
                  <a:lnTo>
                    <a:pt x="373" y="1185"/>
                  </a:lnTo>
                  <a:lnTo>
                    <a:pt x="373" y="1206"/>
                  </a:lnTo>
                  <a:lnTo>
                    <a:pt x="374" y="1206"/>
                  </a:lnTo>
                  <a:lnTo>
                    <a:pt x="374" y="1211"/>
                  </a:lnTo>
                  <a:lnTo>
                    <a:pt x="374" y="1209"/>
                  </a:lnTo>
                  <a:lnTo>
                    <a:pt x="374" y="1204"/>
                  </a:lnTo>
                  <a:lnTo>
                    <a:pt x="374" y="1210"/>
                  </a:lnTo>
                  <a:lnTo>
                    <a:pt x="374" y="1213"/>
                  </a:lnTo>
                  <a:lnTo>
                    <a:pt x="374" y="1213"/>
                  </a:lnTo>
                  <a:lnTo>
                    <a:pt x="374" y="1210"/>
                  </a:lnTo>
                  <a:lnTo>
                    <a:pt x="374" y="1213"/>
                  </a:lnTo>
                  <a:lnTo>
                    <a:pt x="375" y="1213"/>
                  </a:lnTo>
                  <a:lnTo>
                    <a:pt x="375" y="1212"/>
                  </a:lnTo>
                  <a:lnTo>
                    <a:pt x="375" y="1213"/>
                  </a:lnTo>
                  <a:lnTo>
                    <a:pt x="380" y="1213"/>
                  </a:lnTo>
                  <a:lnTo>
                    <a:pt x="380" y="1212"/>
                  </a:lnTo>
                  <a:lnTo>
                    <a:pt x="380" y="1213"/>
                  </a:lnTo>
                  <a:lnTo>
                    <a:pt x="384" y="1213"/>
                  </a:lnTo>
                  <a:lnTo>
                    <a:pt x="384" y="1212"/>
                  </a:lnTo>
                  <a:lnTo>
                    <a:pt x="385" y="1213"/>
                  </a:lnTo>
                  <a:lnTo>
                    <a:pt x="392" y="1213"/>
                  </a:lnTo>
                  <a:lnTo>
                    <a:pt x="392" y="946"/>
                  </a:lnTo>
                  <a:lnTo>
                    <a:pt x="392" y="509"/>
                  </a:lnTo>
                  <a:lnTo>
                    <a:pt x="392" y="680"/>
                  </a:lnTo>
                  <a:lnTo>
                    <a:pt x="392" y="888"/>
                  </a:lnTo>
                  <a:lnTo>
                    <a:pt x="392" y="959"/>
                  </a:lnTo>
                  <a:lnTo>
                    <a:pt x="392" y="1087"/>
                  </a:lnTo>
                  <a:lnTo>
                    <a:pt x="392" y="1155"/>
                  </a:lnTo>
                  <a:lnTo>
                    <a:pt x="392" y="1152"/>
                  </a:lnTo>
                  <a:lnTo>
                    <a:pt x="392" y="1177"/>
                  </a:lnTo>
                  <a:lnTo>
                    <a:pt x="392" y="1202"/>
                  </a:lnTo>
                  <a:lnTo>
                    <a:pt x="392" y="1203"/>
                  </a:lnTo>
                  <a:lnTo>
                    <a:pt x="392" y="1206"/>
                  </a:lnTo>
                  <a:lnTo>
                    <a:pt x="392" y="1198"/>
                  </a:lnTo>
                  <a:lnTo>
                    <a:pt x="392" y="1199"/>
                  </a:lnTo>
                  <a:lnTo>
                    <a:pt x="392" y="1207"/>
                  </a:lnTo>
                  <a:lnTo>
                    <a:pt x="392" y="1213"/>
                  </a:lnTo>
                  <a:lnTo>
                    <a:pt x="392" y="1210"/>
                  </a:lnTo>
                  <a:lnTo>
                    <a:pt x="392" y="1202"/>
                  </a:lnTo>
                  <a:lnTo>
                    <a:pt x="392" y="1213"/>
                  </a:lnTo>
                  <a:lnTo>
                    <a:pt x="392" y="1213"/>
                  </a:lnTo>
                  <a:lnTo>
                    <a:pt x="392" y="1211"/>
                  </a:lnTo>
                  <a:lnTo>
                    <a:pt x="392" y="1213"/>
                  </a:lnTo>
                  <a:lnTo>
                    <a:pt x="392" y="1213"/>
                  </a:lnTo>
                  <a:lnTo>
                    <a:pt x="392" y="1212"/>
                  </a:lnTo>
                  <a:lnTo>
                    <a:pt x="392" y="1213"/>
                  </a:lnTo>
                  <a:lnTo>
                    <a:pt x="393" y="1213"/>
                  </a:lnTo>
                  <a:lnTo>
                    <a:pt x="393" y="1212"/>
                  </a:lnTo>
                  <a:lnTo>
                    <a:pt x="393" y="1213"/>
                  </a:lnTo>
                  <a:lnTo>
                    <a:pt x="394" y="1213"/>
                  </a:lnTo>
                  <a:lnTo>
                    <a:pt x="394" y="1209"/>
                  </a:lnTo>
                  <a:lnTo>
                    <a:pt x="394" y="1211"/>
                  </a:lnTo>
                  <a:lnTo>
                    <a:pt x="394" y="1213"/>
                  </a:lnTo>
                  <a:lnTo>
                    <a:pt x="396" y="1213"/>
                  </a:lnTo>
                  <a:lnTo>
                    <a:pt x="396" y="1209"/>
                  </a:lnTo>
                  <a:lnTo>
                    <a:pt x="396" y="1213"/>
                  </a:lnTo>
                  <a:lnTo>
                    <a:pt x="396" y="1200"/>
                  </a:lnTo>
                  <a:lnTo>
                    <a:pt x="396" y="1203"/>
                  </a:lnTo>
                  <a:lnTo>
                    <a:pt x="396" y="1213"/>
                  </a:lnTo>
                  <a:lnTo>
                    <a:pt x="398" y="1213"/>
                  </a:lnTo>
                  <a:lnTo>
                    <a:pt x="398" y="1209"/>
                  </a:lnTo>
                  <a:lnTo>
                    <a:pt x="398" y="1213"/>
                  </a:lnTo>
                  <a:lnTo>
                    <a:pt x="398" y="1213"/>
                  </a:lnTo>
                  <a:lnTo>
                    <a:pt x="398" y="1205"/>
                  </a:lnTo>
                  <a:lnTo>
                    <a:pt x="399" y="1212"/>
                  </a:lnTo>
                  <a:lnTo>
                    <a:pt x="399" y="1213"/>
                  </a:lnTo>
                  <a:lnTo>
                    <a:pt x="400" y="1213"/>
                  </a:lnTo>
                  <a:lnTo>
                    <a:pt x="400" y="1208"/>
                  </a:lnTo>
                  <a:lnTo>
                    <a:pt x="400" y="1213"/>
                  </a:lnTo>
                  <a:lnTo>
                    <a:pt x="401" y="1213"/>
                  </a:lnTo>
                  <a:lnTo>
                    <a:pt x="401" y="1211"/>
                  </a:lnTo>
                  <a:lnTo>
                    <a:pt x="401" y="1213"/>
                  </a:lnTo>
                  <a:lnTo>
                    <a:pt x="401" y="1213"/>
                  </a:lnTo>
                  <a:lnTo>
                    <a:pt x="401" y="1212"/>
                  </a:lnTo>
                  <a:lnTo>
                    <a:pt x="401" y="1213"/>
                  </a:lnTo>
                  <a:lnTo>
                    <a:pt x="410" y="1213"/>
                  </a:lnTo>
                  <a:lnTo>
                    <a:pt x="410" y="1189"/>
                  </a:lnTo>
                  <a:lnTo>
                    <a:pt x="410" y="1190"/>
                  </a:lnTo>
                  <a:lnTo>
                    <a:pt x="410" y="1208"/>
                  </a:lnTo>
                  <a:lnTo>
                    <a:pt x="410" y="1213"/>
                  </a:lnTo>
                  <a:lnTo>
                    <a:pt x="410" y="1213"/>
                  </a:lnTo>
                  <a:lnTo>
                    <a:pt x="410" y="1171"/>
                  </a:lnTo>
                  <a:lnTo>
                    <a:pt x="410" y="1071"/>
                  </a:lnTo>
                  <a:lnTo>
                    <a:pt x="410" y="1137"/>
                  </a:lnTo>
                  <a:lnTo>
                    <a:pt x="410" y="1178"/>
                  </a:lnTo>
                  <a:lnTo>
                    <a:pt x="410" y="1180"/>
                  </a:lnTo>
                  <a:lnTo>
                    <a:pt x="410" y="1199"/>
                  </a:lnTo>
                  <a:lnTo>
                    <a:pt x="410" y="1209"/>
                  </a:lnTo>
                  <a:lnTo>
                    <a:pt x="410" y="1208"/>
                  </a:lnTo>
                  <a:lnTo>
                    <a:pt x="410" y="1211"/>
                  </a:lnTo>
                  <a:lnTo>
                    <a:pt x="410" y="1213"/>
                  </a:lnTo>
                  <a:lnTo>
                    <a:pt x="410" y="1212"/>
                  </a:lnTo>
                  <a:lnTo>
                    <a:pt x="410" y="1213"/>
                  </a:lnTo>
                  <a:lnTo>
                    <a:pt x="410" y="1213"/>
                  </a:lnTo>
                  <a:lnTo>
                    <a:pt x="410" y="1210"/>
                  </a:lnTo>
                  <a:lnTo>
                    <a:pt x="411" y="1213"/>
                  </a:lnTo>
                  <a:lnTo>
                    <a:pt x="411" y="1213"/>
                  </a:lnTo>
                  <a:lnTo>
                    <a:pt x="411" y="1212"/>
                  </a:lnTo>
                  <a:lnTo>
                    <a:pt x="411" y="1213"/>
                  </a:lnTo>
                  <a:lnTo>
                    <a:pt x="411" y="1213"/>
                  </a:lnTo>
                  <a:lnTo>
                    <a:pt x="411" y="1212"/>
                  </a:lnTo>
                  <a:lnTo>
                    <a:pt x="411" y="1213"/>
                  </a:lnTo>
                  <a:lnTo>
                    <a:pt x="429" y="1213"/>
                  </a:lnTo>
                  <a:lnTo>
                    <a:pt x="429" y="1209"/>
                  </a:lnTo>
                  <a:lnTo>
                    <a:pt x="429" y="1213"/>
                  </a:lnTo>
                  <a:lnTo>
                    <a:pt x="430" y="1213"/>
                  </a:lnTo>
                  <a:lnTo>
                    <a:pt x="430" y="1196"/>
                  </a:lnTo>
                  <a:lnTo>
                    <a:pt x="430" y="1213"/>
                  </a:lnTo>
                  <a:lnTo>
                    <a:pt x="435" y="1213"/>
                  </a:lnTo>
                  <a:lnTo>
                    <a:pt x="436" y="1212"/>
                  </a:lnTo>
                  <a:lnTo>
                    <a:pt x="436" y="1213"/>
                  </a:lnTo>
                  <a:lnTo>
                    <a:pt x="446" y="1213"/>
                  </a:lnTo>
                  <a:lnTo>
                    <a:pt x="446" y="1199"/>
                  </a:lnTo>
                  <a:lnTo>
                    <a:pt x="446" y="1213"/>
                  </a:lnTo>
                  <a:lnTo>
                    <a:pt x="446" y="1213"/>
                  </a:lnTo>
                  <a:lnTo>
                    <a:pt x="446" y="1212"/>
                  </a:lnTo>
                  <a:lnTo>
                    <a:pt x="446" y="1189"/>
                  </a:lnTo>
                  <a:lnTo>
                    <a:pt x="446" y="1144"/>
                  </a:lnTo>
                  <a:lnTo>
                    <a:pt x="446" y="1176"/>
                  </a:lnTo>
                  <a:lnTo>
                    <a:pt x="446" y="1183"/>
                  </a:lnTo>
                  <a:lnTo>
                    <a:pt x="446" y="1185"/>
                  </a:lnTo>
                  <a:lnTo>
                    <a:pt x="446" y="1200"/>
                  </a:lnTo>
                  <a:lnTo>
                    <a:pt x="446" y="1202"/>
                  </a:lnTo>
                  <a:lnTo>
                    <a:pt x="446" y="1206"/>
                  </a:lnTo>
                  <a:lnTo>
                    <a:pt x="446" y="1213"/>
                  </a:lnTo>
                  <a:lnTo>
                    <a:pt x="447" y="1212"/>
                  </a:lnTo>
                  <a:lnTo>
                    <a:pt x="447" y="1212"/>
                  </a:lnTo>
                  <a:lnTo>
                    <a:pt x="447" y="1213"/>
                  </a:lnTo>
                  <a:lnTo>
                    <a:pt x="447" y="1213"/>
                  </a:lnTo>
                  <a:lnTo>
                    <a:pt x="447" y="1212"/>
                  </a:lnTo>
                  <a:lnTo>
                    <a:pt x="447" y="1213"/>
                  </a:lnTo>
                  <a:lnTo>
                    <a:pt x="447" y="1213"/>
                  </a:lnTo>
                  <a:lnTo>
                    <a:pt x="447" y="1212"/>
                  </a:lnTo>
                  <a:lnTo>
                    <a:pt x="447" y="1213"/>
                  </a:lnTo>
                  <a:lnTo>
                    <a:pt x="447" y="1213"/>
                  </a:lnTo>
                  <a:lnTo>
                    <a:pt x="447" y="1212"/>
                  </a:lnTo>
                  <a:lnTo>
                    <a:pt x="447" y="1213"/>
                  </a:lnTo>
                  <a:lnTo>
                    <a:pt x="466" y="1213"/>
                  </a:lnTo>
                  <a:lnTo>
                    <a:pt x="466" y="1212"/>
                  </a:lnTo>
                  <a:lnTo>
                    <a:pt x="466" y="1213"/>
                  </a:lnTo>
                  <a:lnTo>
                    <a:pt x="472" y="1213"/>
                  </a:lnTo>
                  <a:lnTo>
                    <a:pt x="472" y="1210"/>
                  </a:lnTo>
                  <a:lnTo>
                    <a:pt x="472" y="1213"/>
                  </a:lnTo>
                  <a:lnTo>
                    <a:pt x="515" y="1213"/>
                  </a:lnTo>
                  <a:lnTo>
                    <a:pt x="515" y="1212"/>
                  </a:lnTo>
                  <a:lnTo>
                    <a:pt x="515" y="1213"/>
                  </a:lnTo>
                  <a:lnTo>
                    <a:pt x="519" y="1213"/>
                  </a:lnTo>
                  <a:lnTo>
                    <a:pt x="519" y="1196"/>
                  </a:lnTo>
                  <a:lnTo>
                    <a:pt x="519" y="975"/>
                  </a:lnTo>
                  <a:lnTo>
                    <a:pt x="519" y="847"/>
                  </a:lnTo>
                  <a:lnTo>
                    <a:pt x="519" y="1000"/>
                  </a:lnTo>
                  <a:lnTo>
                    <a:pt x="519" y="1076"/>
                  </a:lnTo>
                  <a:lnTo>
                    <a:pt x="519" y="1126"/>
                  </a:lnTo>
                  <a:lnTo>
                    <a:pt x="519" y="1165"/>
                  </a:lnTo>
                  <a:lnTo>
                    <a:pt x="519" y="1194"/>
                  </a:lnTo>
                  <a:lnTo>
                    <a:pt x="519" y="1190"/>
                  </a:lnTo>
                  <a:lnTo>
                    <a:pt x="519" y="1199"/>
                  </a:lnTo>
                  <a:lnTo>
                    <a:pt x="519" y="1206"/>
                  </a:lnTo>
                  <a:lnTo>
                    <a:pt x="519" y="1213"/>
                  </a:lnTo>
                  <a:lnTo>
                    <a:pt x="519" y="1209"/>
                  </a:lnTo>
                  <a:lnTo>
                    <a:pt x="519" y="1201"/>
                  </a:lnTo>
                  <a:lnTo>
                    <a:pt x="519" y="1213"/>
                  </a:lnTo>
                  <a:lnTo>
                    <a:pt x="519" y="1211"/>
                  </a:lnTo>
                  <a:lnTo>
                    <a:pt x="519" y="1212"/>
                  </a:lnTo>
                  <a:lnTo>
                    <a:pt x="519" y="1209"/>
                  </a:lnTo>
                  <a:lnTo>
                    <a:pt x="519" y="1211"/>
                  </a:lnTo>
                  <a:lnTo>
                    <a:pt x="520" y="1213"/>
                  </a:lnTo>
                  <a:lnTo>
                    <a:pt x="520" y="1212"/>
                  </a:lnTo>
                  <a:lnTo>
                    <a:pt x="520" y="1213"/>
                  </a:lnTo>
                  <a:lnTo>
                    <a:pt x="524" y="1213"/>
                  </a:lnTo>
                  <a:lnTo>
                    <a:pt x="524" y="1206"/>
                  </a:lnTo>
                  <a:lnTo>
                    <a:pt x="524" y="1207"/>
                  </a:lnTo>
                  <a:lnTo>
                    <a:pt x="524" y="1212"/>
                  </a:lnTo>
                  <a:lnTo>
                    <a:pt x="524" y="1213"/>
                  </a:lnTo>
                  <a:lnTo>
                    <a:pt x="524" y="1212"/>
                  </a:lnTo>
                  <a:lnTo>
                    <a:pt x="524" y="1213"/>
                  </a:lnTo>
                  <a:lnTo>
                    <a:pt x="527" y="1213"/>
                  </a:lnTo>
                  <a:lnTo>
                    <a:pt x="527" y="1211"/>
                  </a:lnTo>
                  <a:lnTo>
                    <a:pt x="527" y="1213"/>
                  </a:lnTo>
                  <a:lnTo>
                    <a:pt x="537" y="1213"/>
                  </a:lnTo>
                  <a:lnTo>
                    <a:pt x="537" y="1145"/>
                  </a:lnTo>
                  <a:lnTo>
                    <a:pt x="537" y="291"/>
                  </a:lnTo>
                  <a:lnTo>
                    <a:pt x="537" y="0"/>
                  </a:lnTo>
                  <a:lnTo>
                    <a:pt x="537" y="544"/>
                  </a:lnTo>
                  <a:lnTo>
                    <a:pt x="537" y="814"/>
                  </a:lnTo>
                  <a:lnTo>
                    <a:pt x="537" y="910"/>
                  </a:lnTo>
                  <a:lnTo>
                    <a:pt x="537" y="1080"/>
                  </a:lnTo>
                  <a:lnTo>
                    <a:pt x="537" y="1127"/>
                  </a:lnTo>
                  <a:lnTo>
                    <a:pt x="537" y="1143"/>
                  </a:lnTo>
                  <a:lnTo>
                    <a:pt x="537" y="1184"/>
                  </a:lnTo>
                  <a:lnTo>
                    <a:pt x="538" y="1188"/>
                  </a:lnTo>
                  <a:lnTo>
                    <a:pt x="538" y="1204"/>
                  </a:lnTo>
                  <a:lnTo>
                    <a:pt x="538" y="1198"/>
                  </a:lnTo>
                  <a:lnTo>
                    <a:pt x="538" y="1199"/>
                  </a:lnTo>
                  <a:lnTo>
                    <a:pt x="538" y="1212"/>
                  </a:lnTo>
                  <a:lnTo>
                    <a:pt x="538" y="1209"/>
                  </a:lnTo>
                  <a:lnTo>
                    <a:pt x="538" y="1213"/>
                  </a:lnTo>
                  <a:lnTo>
                    <a:pt x="538" y="1197"/>
                  </a:lnTo>
                  <a:lnTo>
                    <a:pt x="538" y="1196"/>
                  </a:lnTo>
                  <a:lnTo>
                    <a:pt x="538" y="1212"/>
                  </a:lnTo>
                  <a:lnTo>
                    <a:pt x="538" y="1209"/>
                  </a:lnTo>
                  <a:lnTo>
                    <a:pt x="538" y="1213"/>
                  </a:lnTo>
                  <a:lnTo>
                    <a:pt x="538" y="1213"/>
                  </a:lnTo>
                  <a:lnTo>
                    <a:pt x="538" y="1212"/>
                  </a:lnTo>
                  <a:lnTo>
                    <a:pt x="538" y="1209"/>
                  </a:lnTo>
                  <a:lnTo>
                    <a:pt x="538" y="1212"/>
                  </a:lnTo>
                  <a:lnTo>
                    <a:pt x="538" y="1213"/>
                  </a:lnTo>
                  <a:lnTo>
                    <a:pt x="538" y="1213"/>
                  </a:lnTo>
                  <a:lnTo>
                    <a:pt x="538" y="1211"/>
                  </a:lnTo>
                  <a:lnTo>
                    <a:pt x="538" y="1213"/>
                  </a:lnTo>
                  <a:lnTo>
                    <a:pt x="538" y="1213"/>
                  </a:lnTo>
                  <a:lnTo>
                    <a:pt x="538" y="1193"/>
                  </a:lnTo>
                  <a:lnTo>
                    <a:pt x="538" y="1198"/>
                  </a:lnTo>
                  <a:lnTo>
                    <a:pt x="538" y="1206"/>
                  </a:lnTo>
                  <a:lnTo>
                    <a:pt x="538" y="1212"/>
                  </a:lnTo>
                  <a:lnTo>
                    <a:pt x="539" y="1213"/>
                  </a:lnTo>
                  <a:lnTo>
                    <a:pt x="539" y="1213"/>
                  </a:lnTo>
                  <a:lnTo>
                    <a:pt x="539" y="1212"/>
                  </a:lnTo>
                  <a:lnTo>
                    <a:pt x="539" y="1213"/>
                  </a:lnTo>
                  <a:lnTo>
                    <a:pt x="540" y="1213"/>
                  </a:lnTo>
                  <a:lnTo>
                    <a:pt x="540" y="1209"/>
                  </a:lnTo>
                  <a:lnTo>
                    <a:pt x="540" y="1213"/>
                  </a:lnTo>
                  <a:lnTo>
                    <a:pt x="540" y="1213"/>
                  </a:lnTo>
                  <a:lnTo>
                    <a:pt x="540" y="1196"/>
                  </a:lnTo>
                  <a:lnTo>
                    <a:pt x="540" y="1202"/>
                  </a:lnTo>
                  <a:lnTo>
                    <a:pt x="541" y="1211"/>
                  </a:lnTo>
                  <a:lnTo>
                    <a:pt x="541" y="1207"/>
                  </a:lnTo>
                  <a:lnTo>
                    <a:pt x="541" y="1208"/>
                  </a:lnTo>
                  <a:lnTo>
                    <a:pt x="541" y="1213"/>
                  </a:lnTo>
                  <a:lnTo>
                    <a:pt x="542" y="1213"/>
                  </a:lnTo>
                  <a:lnTo>
                    <a:pt x="542" y="1210"/>
                  </a:lnTo>
                  <a:lnTo>
                    <a:pt x="542" y="1213"/>
                  </a:lnTo>
                  <a:lnTo>
                    <a:pt x="542" y="1213"/>
                  </a:lnTo>
                  <a:lnTo>
                    <a:pt x="542" y="1212"/>
                  </a:lnTo>
                  <a:lnTo>
                    <a:pt x="542" y="1207"/>
                  </a:lnTo>
                  <a:lnTo>
                    <a:pt x="543" y="1210"/>
                  </a:lnTo>
                  <a:lnTo>
                    <a:pt x="543" y="1213"/>
                  </a:lnTo>
                  <a:lnTo>
                    <a:pt x="546" y="1213"/>
                  </a:lnTo>
                  <a:lnTo>
                    <a:pt x="546" y="1206"/>
                  </a:lnTo>
                  <a:lnTo>
                    <a:pt x="546" y="1213"/>
                  </a:lnTo>
                  <a:lnTo>
                    <a:pt x="546" y="1213"/>
                  </a:lnTo>
                  <a:lnTo>
                    <a:pt x="546" y="1181"/>
                  </a:lnTo>
                  <a:lnTo>
                    <a:pt x="546" y="1180"/>
                  </a:lnTo>
                  <a:lnTo>
                    <a:pt x="546" y="1205"/>
                  </a:lnTo>
                  <a:lnTo>
                    <a:pt x="546" y="1207"/>
                  </a:lnTo>
                  <a:lnTo>
                    <a:pt x="546" y="1207"/>
                  </a:lnTo>
                  <a:lnTo>
                    <a:pt x="547" y="1213"/>
                  </a:lnTo>
                  <a:lnTo>
                    <a:pt x="554" y="1213"/>
                  </a:lnTo>
                  <a:lnTo>
                    <a:pt x="554" y="1188"/>
                  </a:lnTo>
                  <a:lnTo>
                    <a:pt x="554" y="1197"/>
                  </a:lnTo>
                  <a:lnTo>
                    <a:pt x="554" y="1209"/>
                  </a:lnTo>
                  <a:lnTo>
                    <a:pt x="554" y="1210"/>
                  </a:lnTo>
                  <a:lnTo>
                    <a:pt x="554" y="1213"/>
                  </a:lnTo>
                  <a:lnTo>
                    <a:pt x="554" y="1212"/>
                  </a:lnTo>
                  <a:lnTo>
                    <a:pt x="554" y="1212"/>
                  </a:lnTo>
                  <a:lnTo>
                    <a:pt x="554" y="1212"/>
                  </a:lnTo>
                  <a:lnTo>
                    <a:pt x="554" y="1213"/>
                  </a:lnTo>
                  <a:lnTo>
                    <a:pt x="555" y="1213"/>
                  </a:lnTo>
                  <a:lnTo>
                    <a:pt x="555" y="1013"/>
                  </a:lnTo>
                  <a:lnTo>
                    <a:pt x="555" y="963"/>
                  </a:lnTo>
                  <a:lnTo>
                    <a:pt x="555" y="1047"/>
                  </a:lnTo>
                  <a:lnTo>
                    <a:pt x="555" y="1102"/>
                  </a:lnTo>
                  <a:lnTo>
                    <a:pt x="555" y="1144"/>
                  </a:lnTo>
                  <a:lnTo>
                    <a:pt x="555" y="1184"/>
                  </a:lnTo>
                  <a:lnTo>
                    <a:pt x="555" y="1192"/>
                  </a:lnTo>
                  <a:lnTo>
                    <a:pt x="555" y="1206"/>
                  </a:lnTo>
                  <a:lnTo>
                    <a:pt x="555" y="1209"/>
                  </a:lnTo>
                  <a:lnTo>
                    <a:pt x="555" y="1210"/>
                  </a:lnTo>
                  <a:lnTo>
                    <a:pt x="555" y="1212"/>
                  </a:lnTo>
                  <a:lnTo>
                    <a:pt x="555" y="1213"/>
                  </a:lnTo>
                  <a:lnTo>
                    <a:pt x="555" y="1208"/>
                  </a:lnTo>
                  <a:lnTo>
                    <a:pt x="555" y="1207"/>
                  </a:lnTo>
                  <a:lnTo>
                    <a:pt x="555" y="1212"/>
                  </a:lnTo>
                  <a:lnTo>
                    <a:pt x="555" y="1213"/>
                  </a:lnTo>
                  <a:lnTo>
                    <a:pt x="555" y="1209"/>
                  </a:lnTo>
                  <a:lnTo>
                    <a:pt x="555" y="1213"/>
                  </a:lnTo>
                  <a:lnTo>
                    <a:pt x="556" y="1213"/>
                  </a:lnTo>
                  <a:lnTo>
                    <a:pt x="556" y="1212"/>
                  </a:lnTo>
                  <a:lnTo>
                    <a:pt x="556" y="1213"/>
                  </a:lnTo>
                  <a:lnTo>
                    <a:pt x="560" y="1213"/>
                  </a:lnTo>
                  <a:lnTo>
                    <a:pt x="560" y="1212"/>
                  </a:lnTo>
                  <a:lnTo>
                    <a:pt x="560" y="1213"/>
                  </a:lnTo>
                  <a:lnTo>
                    <a:pt x="562" y="1213"/>
                  </a:lnTo>
                  <a:lnTo>
                    <a:pt x="562" y="1205"/>
                  </a:lnTo>
                  <a:lnTo>
                    <a:pt x="562" y="1192"/>
                  </a:lnTo>
                  <a:lnTo>
                    <a:pt x="562" y="1213"/>
                  </a:lnTo>
                  <a:lnTo>
                    <a:pt x="562" y="1207"/>
                  </a:lnTo>
                  <a:lnTo>
                    <a:pt x="562" y="1209"/>
                  </a:lnTo>
                  <a:lnTo>
                    <a:pt x="562" y="1213"/>
                  </a:lnTo>
                  <a:lnTo>
                    <a:pt x="567" y="1213"/>
                  </a:lnTo>
                  <a:lnTo>
                    <a:pt x="567" y="1212"/>
                  </a:lnTo>
                  <a:lnTo>
                    <a:pt x="567" y="1213"/>
                  </a:lnTo>
                  <a:lnTo>
                    <a:pt x="577" y="1213"/>
                  </a:lnTo>
                  <a:lnTo>
                    <a:pt x="577" y="1209"/>
                  </a:lnTo>
                  <a:lnTo>
                    <a:pt x="577" y="1213"/>
                  </a:lnTo>
                  <a:lnTo>
                    <a:pt x="580" y="1213"/>
                  </a:lnTo>
                  <a:lnTo>
                    <a:pt x="581" y="1212"/>
                  </a:lnTo>
                  <a:lnTo>
                    <a:pt x="581" y="1213"/>
                  </a:lnTo>
                  <a:lnTo>
                    <a:pt x="590" y="1213"/>
                  </a:lnTo>
                  <a:lnTo>
                    <a:pt x="590" y="1211"/>
                  </a:lnTo>
                  <a:lnTo>
                    <a:pt x="590" y="1213"/>
                  </a:lnTo>
                  <a:lnTo>
                    <a:pt x="591" y="1213"/>
                  </a:lnTo>
                  <a:lnTo>
                    <a:pt x="591" y="1109"/>
                  </a:lnTo>
                  <a:lnTo>
                    <a:pt x="591" y="1132"/>
                  </a:lnTo>
                  <a:lnTo>
                    <a:pt x="591" y="1162"/>
                  </a:lnTo>
                  <a:lnTo>
                    <a:pt x="591" y="1182"/>
                  </a:lnTo>
                  <a:lnTo>
                    <a:pt x="591" y="1195"/>
                  </a:lnTo>
                  <a:lnTo>
                    <a:pt x="591" y="1205"/>
                  </a:lnTo>
                  <a:lnTo>
                    <a:pt x="591" y="1205"/>
                  </a:lnTo>
                  <a:lnTo>
                    <a:pt x="591" y="1213"/>
                  </a:lnTo>
                  <a:lnTo>
                    <a:pt x="591" y="1209"/>
                  </a:lnTo>
                  <a:lnTo>
                    <a:pt x="591" y="1208"/>
                  </a:lnTo>
                  <a:lnTo>
                    <a:pt x="591" y="1213"/>
                  </a:lnTo>
                  <a:lnTo>
                    <a:pt x="591" y="1213"/>
                  </a:lnTo>
                  <a:lnTo>
                    <a:pt x="591" y="1212"/>
                  </a:lnTo>
                  <a:lnTo>
                    <a:pt x="591" y="1213"/>
                  </a:lnTo>
                  <a:lnTo>
                    <a:pt x="593" y="1213"/>
                  </a:lnTo>
                  <a:lnTo>
                    <a:pt x="593" y="1205"/>
                  </a:lnTo>
                  <a:lnTo>
                    <a:pt x="593" y="1213"/>
                  </a:lnTo>
                  <a:lnTo>
                    <a:pt x="621" y="1213"/>
                  </a:lnTo>
                  <a:lnTo>
                    <a:pt x="621" y="1211"/>
                  </a:lnTo>
                  <a:lnTo>
                    <a:pt x="621" y="1213"/>
                  </a:lnTo>
                  <a:lnTo>
                    <a:pt x="627" y="1213"/>
                  </a:lnTo>
                  <a:lnTo>
                    <a:pt x="627" y="1212"/>
                  </a:lnTo>
                  <a:lnTo>
                    <a:pt x="627" y="1213"/>
                  </a:lnTo>
                  <a:lnTo>
                    <a:pt x="628" y="1213"/>
                  </a:lnTo>
                  <a:lnTo>
                    <a:pt x="628" y="1153"/>
                  </a:lnTo>
                  <a:lnTo>
                    <a:pt x="628" y="1073"/>
                  </a:lnTo>
                  <a:lnTo>
                    <a:pt x="628" y="1144"/>
                  </a:lnTo>
                  <a:lnTo>
                    <a:pt x="628" y="1173"/>
                  </a:lnTo>
                  <a:lnTo>
                    <a:pt x="628" y="1184"/>
                  </a:lnTo>
                  <a:lnTo>
                    <a:pt x="628" y="1193"/>
                  </a:lnTo>
                  <a:lnTo>
                    <a:pt x="628" y="1210"/>
                  </a:lnTo>
                  <a:lnTo>
                    <a:pt x="628" y="1209"/>
                  </a:lnTo>
                  <a:lnTo>
                    <a:pt x="628" y="1212"/>
                  </a:lnTo>
                  <a:lnTo>
                    <a:pt x="628" y="1205"/>
                  </a:lnTo>
                  <a:lnTo>
                    <a:pt x="628" y="1212"/>
                  </a:lnTo>
                  <a:lnTo>
                    <a:pt x="628" y="1213"/>
                  </a:lnTo>
                  <a:lnTo>
                    <a:pt x="628" y="1212"/>
                  </a:lnTo>
                  <a:lnTo>
                    <a:pt x="629" y="1213"/>
                  </a:lnTo>
                  <a:lnTo>
                    <a:pt x="629" y="1213"/>
                  </a:lnTo>
                  <a:lnTo>
                    <a:pt x="629" y="1212"/>
                  </a:lnTo>
                  <a:lnTo>
                    <a:pt x="629" y="1213"/>
                  </a:lnTo>
                  <a:lnTo>
                    <a:pt x="629" y="1213"/>
                  </a:lnTo>
                  <a:lnTo>
                    <a:pt x="629" y="1212"/>
                  </a:lnTo>
                  <a:lnTo>
                    <a:pt x="629" y="1213"/>
                  </a:lnTo>
                  <a:lnTo>
                    <a:pt x="632" y="1213"/>
                  </a:lnTo>
                  <a:lnTo>
                    <a:pt x="632" y="1210"/>
                  </a:lnTo>
                  <a:lnTo>
                    <a:pt x="632" y="1213"/>
                  </a:lnTo>
                  <a:lnTo>
                    <a:pt x="638" y="1213"/>
                  </a:lnTo>
                  <a:lnTo>
                    <a:pt x="638" y="1212"/>
                  </a:lnTo>
                  <a:lnTo>
                    <a:pt x="638" y="1213"/>
                  </a:lnTo>
                  <a:lnTo>
                    <a:pt x="642" y="1213"/>
                  </a:lnTo>
                  <a:lnTo>
                    <a:pt x="642" y="1209"/>
                  </a:lnTo>
                  <a:lnTo>
                    <a:pt x="642" y="1213"/>
                  </a:lnTo>
                  <a:lnTo>
                    <a:pt x="646" y="1213"/>
                  </a:lnTo>
                  <a:lnTo>
                    <a:pt x="646" y="1059"/>
                  </a:lnTo>
                  <a:lnTo>
                    <a:pt x="646" y="1038"/>
                  </a:lnTo>
                  <a:lnTo>
                    <a:pt x="646" y="1116"/>
                  </a:lnTo>
                  <a:lnTo>
                    <a:pt x="646" y="1153"/>
                  </a:lnTo>
                  <a:lnTo>
                    <a:pt x="646" y="1173"/>
                  </a:lnTo>
                  <a:lnTo>
                    <a:pt x="646" y="1203"/>
                  </a:lnTo>
                  <a:lnTo>
                    <a:pt x="646" y="1206"/>
                  </a:lnTo>
                  <a:lnTo>
                    <a:pt x="646" y="1206"/>
                  </a:lnTo>
                  <a:lnTo>
                    <a:pt x="646" y="1206"/>
                  </a:lnTo>
                  <a:lnTo>
                    <a:pt x="646" y="1206"/>
                  </a:lnTo>
                  <a:lnTo>
                    <a:pt x="646" y="1213"/>
                  </a:lnTo>
                  <a:lnTo>
                    <a:pt x="646" y="1212"/>
                  </a:lnTo>
                  <a:lnTo>
                    <a:pt x="646" y="1199"/>
                  </a:lnTo>
                  <a:lnTo>
                    <a:pt x="646" y="1213"/>
                  </a:lnTo>
                  <a:lnTo>
                    <a:pt x="647" y="1213"/>
                  </a:lnTo>
                  <a:lnTo>
                    <a:pt x="647" y="1212"/>
                  </a:lnTo>
                  <a:lnTo>
                    <a:pt x="647" y="1213"/>
                  </a:lnTo>
                  <a:lnTo>
                    <a:pt x="647" y="1213"/>
                  </a:lnTo>
                  <a:lnTo>
                    <a:pt x="647" y="1196"/>
                  </a:lnTo>
                  <a:lnTo>
                    <a:pt x="647" y="1205"/>
                  </a:lnTo>
                  <a:lnTo>
                    <a:pt x="647" y="1204"/>
                  </a:lnTo>
                  <a:lnTo>
                    <a:pt x="647" y="1209"/>
                  </a:lnTo>
                  <a:lnTo>
                    <a:pt x="647" y="1213"/>
                  </a:lnTo>
                  <a:lnTo>
                    <a:pt x="648" y="1213"/>
                  </a:lnTo>
                  <a:lnTo>
                    <a:pt x="648" y="1212"/>
                  </a:lnTo>
                  <a:lnTo>
                    <a:pt x="648" y="1213"/>
                  </a:lnTo>
                  <a:lnTo>
                    <a:pt x="649" y="1213"/>
                  </a:lnTo>
                  <a:lnTo>
                    <a:pt x="649" y="1212"/>
                  </a:lnTo>
                  <a:lnTo>
                    <a:pt x="649" y="1213"/>
                  </a:lnTo>
                  <a:lnTo>
                    <a:pt x="663" y="1213"/>
                  </a:lnTo>
                  <a:lnTo>
                    <a:pt x="663" y="1212"/>
                  </a:lnTo>
                  <a:lnTo>
                    <a:pt x="663" y="1213"/>
                  </a:lnTo>
                  <a:lnTo>
                    <a:pt x="664" y="1213"/>
                  </a:lnTo>
                  <a:lnTo>
                    <a:pt x="664" y="1146"/>
                  </a:lnTo>
                  <a:lnTo>
                    <a:pt x="664" y="774"/>
                  </a:lnTo>
                  <a:lnTo>
                    <a:pt x="664" y="613"/>
                  </a:lnTo>
                  <a:lnTo>
                    <a:pt x="664" y="920"/>
                  </a:lnTo>
                  <a:lnTo>
                    <a:pt x="664" y="1024"/>
                  </a:lnTo>
                  <a:lnTo>
                    <a:pt x="664" y="1078"/>
                  </a:lnTo>
                  <a:lnTo>
                    <a:pt x="664" y="1150"/>
                  </a:lnTo>
                  <a:lnTo>
                    <a:pt x="664" y="1177"/>
                  </a:lnTo>
                  <a:lnTo>
                    <a:pt x="664" y="1185"/>
                  </a:lnTo>
                  <a:lnTo>
                    <a:pt x="664" y="1201"/>
                  </a:lnTo>
                  <a:lnTo>
                    <a:pt x="664" y="1205"/>
                  </a:lnTo>
                  <a:lnTo>
                    <a:pt x="664" y="1211"/>
                  </a:lnTo>
                  <a:lnTo>
                    <a:pt x="664" y="1213"/>
                  </a:lnTo>
                  <a:lnTo>
                    <a:pt x="664" y="1199"/>
                  </a:lnTo>
                  <a:lnTo>
                    <a:pt x="664" y="1212"/>
                  </a:lnTo>
                  <a:lnTo>
                    <a:pt x="665" y="1212"/>
                  </a:lnTo>
                  <a:lnTo>
                    <a:pt x="665" y="1212"/>
                  </a:lnTo>
                  <a:lnTo>
                    <a:pt x="665" y="1210"/>
                  </a:lnTo>
                  <a:lnTo>
                    <a:pt x="665" y="1212"/>
                  </a:lnTo>
                  <a:lnTo>
                    <a:pt x="665" y="1213"/>
                  </a:lnTo>
                  <a:lnTo>
                    <a:pt x="665" y="1091"/>
                  </a:lnTo>
                  <a:lnTo>
                    <a:pt x="665" y="1066"/>
                  </a:lnTo>
                  <a:lnTo>
                    <a:pt x="665" y="1102"/>
                  </a:lnTo>
                  <a:lnTo>
                    <a:pt x="665" y="1149"/>
                  </a:lnTo>
                  <a:lnTo>
                    <a:pt x="665" y="1167"/>
                  </a:lnTo>
                  <a:lnTo>
                    <a:pt x="665" y="1196"/>
                  </a:lnTo>
                  <a:lnTo>
                    <a:pt x="665" y="1201"/>
                  </a:lnTo>
                  <a:lnTo>
                    <a:pt x="665" y="1212"/>
                  </a:lnTo>
                  <a:lnTo>
                    <a:pt x="665" y="1213"/>
                  </a:lnTo>
                  <a:lnTo>
                    <a:pt x="665" y="1212"/>
                  </a:lnTo>
                  <a:lnTo>
                    <a:pt x="665" y="1213"/>
                  </a:lnTo>
                  <a:lnTo>
                    <a:pt x="665" y="1213"/>
                  </a:lnTo>
                  <a:lnTo>
                    <a:pt x="665" y="1209"/>
                  </a:lnTo>
                  <a:lnTo>
                    <a:pt x="665" y="1213"/>
                  </a:lnTo>
                  <a:lnTo>
                    <a:pt x="666" y="1213"/>
                  </a:lnTo>
                  <a:lnTo>
                    <a:pt x="666" y="1210"/>
                  </a:lnTo>
                  <a:lnTo>
                    <a:pt x="666" y="1212"/>
                  </a:lnTo>
                  <a:lnTo>
                    <a:pt x="666" y="1213"/>
                  </a:lnTo>
                  <a:lnTo>
                    <a:pt x="667" y="1213"/>
                  </a:lnTo>
                  <a:lnTo>
                    <a:pt x="667" y="1212"/>
                  </a:lnTo>
                  <a:lnTo>
                    <a:pt x="667" y="1213"/>
                  </a:lnTo>
                  <a:lnTo>
                    <a:pt x="667" y="1212"/>
                  </a:lnTo>
                  <a:lnTo>
                    <a:pt x="667" y="1213"/>
                  </a:lnTo>
                  <a:lnTo>
                    <a:pt x="670" y="1213"/>
                  </a:lnTo>
                  <a:lnTo>
                    <a:pt x="670" y="1212"/>
                  </a:lnTo>
                  <a:lnTo>
                    <a:pt x="670" y="1177"/>
                  </a:lnTo>
                  <a:lnTo>
                    <a:pt x="670" y="1202"/>
                  </a:lnTo>
                  <a:lnTo>
                    <a:pt x="671" y="1207"/>
                  </a:lnTo>
                  <a:lnTo>
                    <a:pt x="671" y="1213"/>
                  </a:lnTo>
                  <a:lnTo>
                    <a:pt x="673" y="1213"/>
                  </a:lnTo>
                  <a:lnTo>
                    <a:pt x="673" y="1212"/>
                  </a:lnTo>
                  <a:lnTo>
                    <a:pt x="673" y="1213"/>
                  </a:lnTo>
                  <a:lnTo>
                    <a:pt x="674" y="1213"/>
                  </a:lnTo>
                  <a:lnTo>
                    <a:pt x="674" y="1196"/>
                  </a:lnTo>
                  <a:lnTo>
                    <a:pt x="674" y="1202"/>
                  </a:lnTo>
                  <a:lnTo>
                    <a:pt x="674" y="1209"/>
                  </a:lnTo>
                  <a:lnTo>
                    <a:pt x="674" y="1209"/>
                  </a:lnTo>
                  <a:lnTo>
                    <a:pt x="674" y="1213"/>
                  </a:lnTo>
                  <a:lnTo>
                    <a:pt x="674" y="1213"/>
                  </a:lnTo>
                  <a:lnTo>
                    <a:pt x="674" y="1212"/>
                  </a:lnTo>
                  <a:lnTo>
                    <a:pt x="674" y="1213"/>
                  </a:lnTo>
                  <a:lnTo>
                    <a:pt x="680" y="1213"/>
                  </a:lnTo>
                  <a:lnTo>
                    <a:pt x="680" y="1212"/>
                  </a:lnTo>
                  <a:lnTo>
                    <a:pt x="680" y="1213"/>
                  </a:lnTo>
                  <a:lnTo>
                    <a:pt x="682" y="1213"/>
                  </a:lnTo>
                  <a:lnTo>
                    <a:pt x="683" y="1212"/>
                  </a:lnTo>
                  <a:lnTo>
                    <a:pt x="683" y="1206"/>
                  </a:lnTo>
                  <a:lnTo>
                    <a:pt x="683" y="1213"/>
                  </a:lnTo>
                  <a:lnTo>
                    <a:pt x="710" y="1213"/>
                  </a:lnTo>
                  <a:lnTo>
                    <a:pt x="710" y="1177"/>
                  </a:lnTo>
                  <a:lnTo>
                    <a:pt x="710" y="1183"/>
                  </a:lnTo>
                  <a:lnTo>
                    <a:pt x="710" y="1198"/>
                  </a:lnTo>
                  <a:lnTo>
                    <a:pt x="710" y="1206"/>
                  </a:lnTo>
                  <a:lnTo>
                    <a:pt x="710" y="1209"/>
                  </a:lnTo>
                  <a:lnTo>
                    <a:pt x="710" y="1210"/>
                  </a:lnTo>
                  <a:lnTo>
                    <a:pt x="710" y="1213"/>
                  </a:lnTo>
                  <a:lnTo>
                    <a:pt x="713" y="1213"/>
                  </a:lnTo>
                  <a:lnTo>
                    <a:pt x="713" y="1209"/>
                  </a:lnTo>
                  <a:lnTo>
                    <a:pt x="713" y="1213"/>
                  </a:lnTo>
                  <a:lnTo>
                    <a:pt x="724" y="1213"/>
                  </a:lnTo>
                  <a:lnTo>
                    <a:pt x="724" y="1212"/>
                  </a:lnTo>
                  <a:lnTo>
                    <a:pt x="724" y="1213"/>
                  </a:lnTo>
                  <a:lnTo>
                    <a:pt x="724" y="1213"/>
                  </a:lnTo>
                  <a:lnTo>
                    <a:pt x="724" y="1211"/>
                  </a:lnTo>
                  <a:lnTo>
                    <a:pt x="724" y="1213"/>
                  </a:lnTo>
                  <a:lnTo>
                    <a:pt x="725" y="1213"/>
                  </a:lnTo>
                  <a:lnTo>
                    <a:pt x="725" y="1212"/>
                  </a:lnTo>
                  <a:lnTo>
                    <a:pt x="725" y="1213"/>
                  </a:lnTo>
                  <a:lnTo>
                    <a:pt x="729" y="1213"/>
                  </a:lnTo>
                  <a:lnTo>
                    <a:pt x="729" y="1212"/>
                  </a:lnTo>
                  <a:lnTo>
                    <a:pt x="729" y="1213"/>
                  </a:lnTo>
                  <a:lnTo>
                    <a:pt x="731" y="1213"/>
                  </a:lnTo>
                  <a:lnTo>
                    <a:pt x="731" y="1206"/>
                  </a:lnTo>
                  <a:lnTo>
                    <a:pt x="731" y="1213"/>
                  </a:lnTo>
                  <a:lnTo>
                    <a:pt x="745" y="1213"/>
                  </a:lnTo>
                  <a:lnTo>
                    <a:pt x="745" y="1212"/>
                  </a:lnTo>
                  <a:lnTo>
                    <a:pt x="745" y="1213"/>
                  </a:lnTo>
                  <a:lnTo>
                    <a:pt x="755" y="1213"/>
                  </a:lnTo>
                  <a:lnTo>
                    <a:pt x="755" y="1188"/>
                  </a:lnTo>
                  <a:lnTo>
                    <a:pt x="755" y="1170"/>
                  </a:lnTo>
                  <a:lnTo>
                    <a:pt x="755" y="1199"/>
                  </a:lnTo>
                  <a:lnTo>
                    <a:pt x="755" y="1199"/>
                  </a:lnTo>
                  <a:lnTo>
                    <a:pt x="756" y="1204"/>
                  </a:lnTo>
                  <a:lnTo>
                    <a:pt x="756" y="1212"/>
                  </a:lnTo>
                  <a:lnTo>
                    <a:pt x="756" y="1212"/>
                  </a:lnTo>
                  <a:lnTo>
                    <a:pt x="756" y="1210"/>
                  </a:lnTo>
                  <a:lnTo>
                    <a:pt x="756" y="1213"/>
                  </a:lnTo>
                  <a:lnTo>
                    <a:pt x="759" y="1213"/>
                  </a:lnTo>
                  <a:lnTo>
                    <a:pt x="759" y="1212"/>
                  </a:lnTo>
                  <a:lnTo>
                    <a:pt x="759" y="1213"/>
                  </a:lnTo>
                  <a:lnTo>
                    <a:pt x="763" y="1213"/>
                  </a:lnTo>
                  <a:lnTo>
                    <a:pt x="763" y="1208"/>
                  </a:lnTo>
                  <a:lnTo>
                    <a:pt x="763" y="1213"/>
                  </a:lnTo>
                  <a:lnTo>
                    <a:pt x="764" y="1213"/>
                  </a:lnTo>
                  <a:lnTo>
                    <a:pt x="764" y="1205"/>
                  </a:lnTo>
                  <a:lnTo>
                    <a:pt x="764" y="1213"/>
                  </a:lnTo>
                  <a:lnTo>
                    <a:pt x="766" y="1213"/>
                  </a:lnTo>
                  <a:lnTo>
                    <a:pt x="766" y="1209"/>
                  </a:lnTo>
                  <a:lnTo>
                    <a:pt x="766" y="1213"/>
                  </a:lnTo>
                  <a:lnTo>
                    <a:pt x="771" y="1213"/>
                  </a:lnTo>
                  <a:lnTo>
                    <a:pt x="771" y="1209"/>
                  </a:lnTo>
                  <a:lnTo>
                    <a:pt x="771" y="1213"/>
                  </a:lnTo>
                  <a:lnTo>
                    <a:pt x="773" y="1213"/>
                  </a:lnTo>
                  <a:lnTo>
                    <a:pt x="773" y="1183"/>
                  </a:lnTo>
                  <a:lnTo>
                    <a:pt x="773" y="1188"/>
                  </a:lnTo>
                  <a:lnTo>
                    <a:pt x="773" y="1205"/>
                  </a:lnTo>
                  <a:lnTo>
                    <a:pt x="773" y="1210"/>
                  </a:lnTo>
                  <a:lnTo>
                    <a:pt x="773" y="1209"/>
                  </a:lnTo>
                  <a:lnTo>
                    <a:pt x="773" y="1212"/>
                  </a:lnTo>
                  <a:lnTo>
                    <a:pt x="774" y="1213"/>
                  </a:lnTo>
                  <a:lnTo>
                    <a:pt x="774" y="1213"/>
                  </a:lnTo>
                  <a:lnTo>
                    <a:pt x="774" y="1212"/>
                  </a:lnTo>
                  <a:lnTo>
                    <a:pt x="774" y="1041"/>
                  </a:lnTo>
                  <a:lnTo>
                    <a:pt x="774" y="909"/>
                  </a:lnTo>
                  <a:lnTo>
                    <a:pt x="774" y="1008"/>
                  </a:lnTo>
                  <a:lnTo>
                    <a:pt x="774" y="1113"/>
                  </a:lnTo>
                  <a:lnTo>
                    <a:pt x="774" y="1124"/>
                  </a:lnTo>
                  <a:lnTo>
                    <a:pt x="774" y="1174"/>
                  </a:lnTo>
                  <a:lnTo>
                    <a:pt x="774" y="1185"/>
                  </a:lnTo>
                  <a:lnTo>
                    <a:pt x="774" y="1206"/>
                  </a:lnTo>
                  <a:lnTo>
                    <a:pt x="774" y="1202"/>
                  </a:lnTo>
                  <a:lnTo>
                    <a:pt x="774" y="1206"/>
                  </a:lnTo>
                  <a:lnTo>
                    <a:pt x="774" y="1207"/>
                  </a:lnTo>
                  <a:lnTo>
                    <a:pt x="774" y="1208"/>
                  </a:lnTo>
                  <a:lnTo>
                    <a:pt x="774" y="1210"/>
                  </a:lnTo>
                  <a:lnTo>
                    <a:pt x="774" y="1213"/>
                  </a:lnTo>
                  <a:lnTo>
                    <a:pt x="774" y="1213"/>
                  </a:lnTo>
                  <a:lnTo>
                    <a:pt x="774" y="1209"/>
                  </a:lnTo>
                  <a:lnTo>
                    <a:pt x="774" y="1209"/>
                  </a:lnTo>
                  <a:lnTo>
                    <a:pt x="774" y="1213"/>
                  </a:lnTo>
                  <a:lnTo>
                    <a:pt x="775" y="1213"/>
                  </a:lnTo>
                  <a:lnTo>
                    <a:pt x="775" y="1209"/>
                  </a:lnTo>
                  <a:lnTo>
                    <a:pt x="776" y="1213"/>
                  </a:lnTo>
                  <a:lnTo>
                    <a:pt x="776" y="1212"/>
                  </a:lnTo>
                  <a:lnTo>
                    <a:pt x="776" y="1213"/>
                  </a:lnTo>
                  <a:lnTo>
                    <a:pt x="776" y="1213"/>
                  </a:lnTo>
                  <a:lnTo>
                    <a:pt x="776" y="1209"/>
                  </a:lnTo>
                  <a:lnTo>
                    <a:pt x="776" y="1212"/>
                  </a:lnTo>
                  <a:lnTo>
                    <a:pt x="777" y="1213"/>
                  </a:lnTo>
                  <a:lnTo>
                    <a:pt x="779" y="1213"/>
                  </a:lnTo>
                  <a:lnTo>
                    <a:pt x="779" y="1199"/>
                  </a:lnTo>
                  <a:lnTo>
                    <a:pt x="779" y="1209"/>
                  </a:lnTo>
                  <a:lnTo>
                    <a:pt x="779" y="1213"/>
                  </a:lnTo>
                  <a:lnTo>
                    <a:pt x="779" y="1210"/>
                  </a:lnTo>
                  <a:lnTo>
                    <a:pt x="779" y="1213"/>
                  </a:lnTo>
                  <a:lnTo>
                    <a:pt x="782" y="1213"/>
                  </a:lnTo>
                  <a:lnTo>
                    <a:pt x="782" y="1206"/>
                  </a:lnTo>
                  <a:lnTo>
                    <a:pt x="782" y="1213"/>
                  </a:lnTo>
                  <a:lnTo>
                    <a:pt x="786" y="1213"/>
                  </a:lnTo>
                  <a:lnTo>
                    <a:pt x="786" y="1212"/>
                  </a:lnTo>
                  <a:lnTo>
                    <a:pt x="786" y="1211"/>
                  </a:lnTo>
                  <a:lnTo>
                    <a:pt x="787" y="1213"/>
                  </a:lnTo>
                  <a:lnTo>
                    <a:pt x="791" y="1213"/>
                  </a:lnTo>
                  <a:lnTo>
                    <a:pt x="791" y="1099"/>
                  </a:lnTo>
                  <a:lnTo>
                    <a:pt x="791" y="1025"/>
                  </a:lnTo>
                  <a:lnTo>
                    <a:pt x="791" y="1144"/>
                  </a:lnTo>
                  <a:lnTo>
                    <a:pt x="791" y="1163"/>
                  </a:lnTo>
                  <a:lnTo>
                    <a:pt x="791" y="1174"/>
                  </a:lnTo>
                  <a:lnTo>
                    <a:pt x="791" y="1173"/>
                  </a:lnTo>
                  <a:lnTo>
                    <a:pt x="792" y="1206"/>
                  </a:lnTo>
                  <a:lnTo>
                    <a:pt x="792" y="1200"/>
                  </a:lnTo>
                  <a:lnTo>
                    <a:pt x="792" y="1209"/>
                  </a:lnTo>
                  <a:lnTo>
                    <a:pt x="792" y="1209"/>
                  </a:lnTo>
                  <a:lnTo>
                    <a:pt x="792" y="1213"/>
                  </a:lnTo>
                  <a:lnTo>
                    <a:pt x="792" y="1212"/>
                  </a:lnTo>
                  <a:lnTo>
                    <a:pt x="792" y="1213"/>
                  </a:lnTo>
                  <a:lnTo>
                    <a:pt x="819" y="1213"/>
                  </a:lnTo>
                  <a:lnTo>
                    <a:pt x="819" y="1172"/>
                  </a:lnTo>
                  <a:lnTo>
                    <a:pt x="819" y="1156"/>
                  </a:lnTo>
                  <a:lnTo>
                    <a:pt x="819" y="1186"/>
                  </a:lnTo>
                  <a:lnTo>
                    <a:pt x="819" y="1188"/>
                  </a:lnTo>
                  <a:lnTo>
                    <a:pt x="819" y="1198"/>
                  </a:lnTo>
                  <a:lnTo>
                    <a:pt x="819" y="1203"/>
                  </a:lnTo>
                  <a:lnTo>
                    <a:pt x="819" y="1206"/>
                  </a:lnTo>
                  <a:lnTo>
                    <a:pt x="819" y="1211"/>
                  </a:lnTo>
                  <a:lnTo>
                    <a:pt x="819" y="1213"/>
                  </a:lnTo>
                  <a:lnTo>
                    <a:pt x="823" y="1213"/>
                  </a:lnTo>
                  <a:lnTo>
                    <a:pt x="823" y="1212"/>
                  </a:lnTo>
                  <a:lnTo>
                    <a:pt x="823" y="1213"/>
                  </a:lnTo>
                  <a:lnTo>
                    <a:pt x="824" y="1213"/>
                  </a:lnTo>
                  <a:lnTo>
                    <a:pt x="824" y="1211"/>
                  </a:lnTo>
                  <a:lnTo>
                    <a:pt x="824" y="1213"/>
                  </a:lnTo>
                  <a:lnTo>
                    <a:pt x="824" y="1213"/>
                  </a:lnTo>
                  <a:lnTo>
                    <a:pt x="824" y="1207"/>
                  </a:lnTo>
                  <a:lnTo>
                    <a:pt x="824" y="1213"/>
                  </a:lnTo>
                  <a:lnTo>
                    <a:pt x="836" y="1213"/>
                  </a:lnTo>
                  <a:lnTo>
                    <a:pt x="836" y="1209"/>
                  </a:lnTo>
                  <a:lnTo>
                    <a:pt x="836" y="1212"/>
                  </a:lnTo>
                  <a:lnTo>
                    <a:pt x="836" y="1213"/>
                  </a:lnTo>
                  <a:lnTo>
                    <a:pt x="838" y="1213"/>
                  </a:lnTo>
                  <a:lnTo>
                    <a:pt x="838" y="1207"/>
                  </a:lnTo>
                  <a:lnTo>
                    <a:pt x="838" y="1211"/>
                  </a:lnTo>
                  <a:lnTo>
                    <a:pt x="838" y="1213"/>
                  </a:lnTo>
                  <a:lnTo>
                    <a:pt x="842" y="1213"/>
                  </a:lnTo>
                  <a:lnTo>
                    <a:pt x="842" y="1212"/>
                  </a:lnTo>
                  <a:lnTo>
                    <a:pt x="842" y="1213"/>
                  </a:lnTo>
                  <a:lnTo>
                    <a:pt x="845" y="1213"/>
                  </a:lnTo>
                  <a:lnTo>
                    <a:pt x="845" y="1212"/>
                  </a:lnTo>
                  <a:lnTo>
                    <a:pt x="845" y="1213"/>
                  </a:lnTo>
                  <a:lnTo>
                    <a:pt x="851" y="1213"/>
                  </a:lnTo>
                  <a:lnTo>
                    <a:pt x="851" y="1206"/>
                  </a:lnTo>
                  <a:lnTo>
                    <a:pt x="851" y="1213"/>
                  </a:lnTo>
                  <a:lnTo>
                    <a:pt x="851" y="1206"/>
                  </a:lnTo>
                  <a:lnTo>
                    <a:pt x="851" y="1210"/>
                  </a:lnTo>
                  <a:lnTo>
                    <a:pt x="851" y="1213"/>
                  </a:lnTo>
                  <a:lnTo>
                    <a:pt x="865" y="1213"/>
                  </a:lnTo>
                  <a:lnTo>
                    <a:pt x="865" y="1212"/>
                  </a:lnTo>
                  <a:lnTo>
                    <a:pt x="865" y="1213"/>
                  </a:lnTo>
                  <a:lnTo>
                    <a:pt x="871" y="1213"/>
                  </a:lnTo>
                  <a:lnTo>
                    <a:pt x="871" y="1212"/>
                  </a:lnTo>
                  <a:lnTo>
                    <a:pt x="871" y="1213"/>
                  </a:lnTo>
                  <a:lnTo>
                    <a:pt x="873" y="1213"/>
                  </a:lnTo>
                  <a:lnTo>
                    <a:pt x="873" y="1212"/>
                  </a:lnTo>
                  <a:lnTo>
                    <a:pt x="873" y="1213"/>
                  </a:lnTo>
                  <a:lnTo>
                    <a:pt x="890" y="1213"/>
                  </a:lnTo>
                  <a:lnTo>
                    <a:pt x="890" y="1212"/>
                  </a:lnTo>
                  <a:lnTo>
                    <a:pt x="890" y="1213"/>
                  </a:lnTo>
                  <a:lnTo>
                    <a:pt x="907" y="1213"/>
                  </a:lnTo>
                  <a:lnTo>
                    <a:pt x="907" y="1212"/>
                  </a:lnTo>
                  <a:lnTo>
                    <a:pt x="907" y="1213"/>
                  </a:lnTo>
                  <a:lnTo>
                    <a:pt x="927" y="1213"/>
                  </a:lnTo>
                  <a:lnTo>
                    <a:pt x="928" y="1212"/>
                  </a:lnTo>
                  <a:lnTo>
                    <a:pt x="928" y="1213"/>
                  </a:lnTo>
                  <a:lnTo>
                    <a:pt x="957" y="1213"/>
                  </a:lnTo>
                  <a:lnTo>
                    <a:pt x="957" y="1212"/>
                  </a:lnTo>
                  <a:lnTo>
                    <a:pt x="957" y="1213"/>
                  </a:lnTo>
                  <a:lnTo>
                    <a:pt x="969" y="1213"/>
                  </a:lnTo>
                  <a:lnTo>
                    <a:pt x="969" y="1212"/>
                  </a:lnTo>
                  <a:lnTo>
                    <a:pt x="969" y="1213"/>
                  </a:lnTo>
                  <a:lnTo>
                    <a:pt x="987" y="1213"/>
                  </a:lnTo>
                  <a:lnTo>
                    <a:pt x="987" y="1212"/>
                  </a:lnTo>
                  <a:lnTo>
                    <a:pt x="987" y="1213"/>
                  </a:lnTo>
                  <a:lnTo>
                    <a:pt x="988" y="1213"/>
                  </a:lnTo>
                  <a:lnTo>
                    <a:pt x="988" y="1212"/>
                  </a:lnTo>
                  <a:lnTo>
                    <a:pt x="988" y="1213"/>
                  </a:lnTo>
                  <a:lnTo>
                    <a:pt x="988" y="1213"/>
                  </a:lnTo>
                  <a:lnTo>
                    <a:pt x="988" y="1210"/>
                  </a:lnTo>
                  <a:lnTo>
                    <a:pt x="989" y="1213"/>
                  </a:lnTo>
                  <a:lnTo>
                    <a:pt x="992" y="1213"/>
                  </a:lnTo>
                  <a:lnTo>
                    <a:pt x="992" y="1212"/>
                  </a:lnTo>
                  <a:lnTo>
                    <a:pt x="992" y="1213"/>
                  </a:lnTo>
                  <a:lnTo>
                    <a:pt x="1010" y="1213"/>
                  </a:lnTo>
                  <a:lnTo>
                    <a:pt x="1010" y="1208"/>
                  </a:lnTo>
                  <a:lnTo>
                    <a:pt x="1010" y="1167"/>
                  </a:lnTo>
                  <a:lnTo>
                    <a:pt x="1010" y="1177"/>
                  </a:lnTo>
                  <a:lnTo>
                    <a:pt x="1010" y="1193"/>
                  </a:lnTo>
                  <a:lnTo>
                    <a:pt x="1010" y="1202"/>
                  </a:lnTo>
                  <a:lnTo>
                    <a:pt x="1010" y="1210"/>
                  </a:lnTo>
                  <a:lnTo>
                    <a:pt x="1010" y="1213"/>
                  </a:lnTo>
                  <a:lnTo>
                    <a:pt x="1010" y="1209"/>
                  </a:lnTo>
                  <a:lnTo>
                    <a:pt x="1010" y="1198"/>
                  </a:lnTo>
                  <a:lnTo>
                    <a:pt x="1010" y="1190"/>
                  </a:lnTo>
                  <a:lnTo>
                    <a:pt x="1010" y="1207"/>
                  </a:lnTo>
                  <a:lnTo>
                    <a:pt x="1010" y="1212"/>
                  </a:lnTo>
                  <a:lnTo>
                    <a:pt x="1010" y="1210"/>
                  </a:lnTo>
                  <a:lnTo>
                    <a:pt x="1010" y="1213"/>
                  </a:lnTo>
                  <a:lnTo>
                    <a:pt x="1011" y="1213"/>
                  </a:lnTo>
                  <a:lnTo>
                    <a:pt x="1012" y="1212"/>
                  </a:lnTo>
                  <a:lnTo>
                    <a:pt x="1012" y="1213"/>
                  </a:lnTo>
                  <a:lnTo>
                    <a:pt x="1013" y="1213"/>
                  </a:lnTo>
                  <a:lnTo>
                    <a:pt x="1013" y="1212"/>
                  </a:lnTo>
                  <a:lnTo>
                    <a:pt x="1014" y="1213"/>
                  </a:lnTo>
                  <a:lnTo>
                    <a:pt x="1028" y="1213"/>
                  </a:lnTo>
                  <a:lnTo>
                    <a:pt x="1028" y="1209"/>
                  </a:lnTo>
                  <a:lnTo>
                    <a:pt x="1028" y="1184"/>
                  </a:lnTo>
                  <a:lnTo>
                    <a:pt x="1028" y="1191"/>
                  </a:lnTo>
                  <a:lnTo>
                    <a:pt x="1028" y="1206"/>
                  </a:lnTo>
                  <a:lnTo>
                    <a:pt x="1028" y="1205"/>
                  </a:lnTo>
                  <a:lnTo>
                    <a:pt x="1028" y="1213"/>
                  </a:lnTo>
                  <a:lnTo>
                    <a:pt x="1030" y="1213"/>
                  </a:lnTo>
                  <a:lnTo>
                    <a:pt x="1030" y="1206"/>
                  </a:lnTo>
                  <a:lnTo>
                    <a:pt x="1030" y="1209"/>
                  </a:lnTo>
                  <a:lnTo>
                    <a:pt x="1030" y="1211"/>
                  </a:lnTo>
                  <a:lnTo>
                    <a:pt x="1030" y="1211"/>
                  </a:lnTo>
                  <a:lnTo>
                    <a:pt x="1030" y="1213"/>
                  </a:lnTo>
                  <a:lnTo>
                    <a:pt x="1031" y="1213"/>
                  </a:lnTo>
                  <a:lnTo>
                    <a:pt x="1031" y="1211"/>
                  </a:lnTo>
                  <a:lnTo>
                    <a:pt x="1031" y="1213"/>
                  </a:lnTo>
                  <a:lnTo>
                    <a:pt x="1034" y="1213"/>
                  </a:lnTo>
                  <a:lnTo>
                    <a:pt x="1034" y="1212"/>
                  </a:lnTo>
                  <a:lnTo>
                    <a:pt x="1034" y="1213"/>
                  </a:lnTo>
                  <a:lnTo>
                    <a:pt x="1044" y="1213"/>
                  </a:lnTo>
                  <a:lnTo>
                    <a:pt x="1044" y="1182"/>
                  </a:lnTo>
                  <a:lnTo>
                    <a:pt x="1044" y="1063"/>
                  </a:lnTo>
                  <a:lnTo>
                    <a:pt x="1044" y="1148"/>
                  </a:lnTo>
                  <a:lnTo>
                    <a:pt x="1044" y="1169"/>
                  </a:lnTo>
                  <a:lnTo>
                    <a:pt x="1044" y="1180"/>
                  </a:lnTo>
                  <a:lnTo>
                    <a:pt x="1044" y="1195"/>
                  </a:lnTo>
                  <a:lnTo>
                    <a:pt x="1044" y="1209"/>
                  </a:lnTo>
                  <a:lnTo>
                    <a:pt x="1044" y="1196"/>
                  </a:lnTo>
                  <a:lnTo>
                    <a:pt x="1044" y="1211"/>
                  </a:lnTo>
                  <a:lnTo>
                    <a:pt x="1044" y="1212"/>
                  </a:lnTo>
                  <a:lnTo>
                    <a:pt x="1044" y="1213"/>
                  </a:lnTo>
                  <a:lnTo>
                    <a:pt x="1045" y="1213"/>
                  </a:lnTo>
                  <a:lnTo>
                    <a:pt x="1045" y="1207"/>
                  </a:lnTo>
                  <a:lnTo>
                    <a:pt x="1045" y="1213"/>
                  </a:lnTo>
                  <a:lnTo>
                    <a:pt x="1045" y="1211"/>
                  </a:lnTo>
                  <a:lnTo>
                    <a:pt x="1045" y="1213"/>
                  </a:lnTo>
                  <a:lnTo>
                    <a:pt x="1045" y="1211"/>
                  </a:lnTo>
                  <a:lnTo>
                    <a:pt x="1045" y="1213"/>
                  </a:lnTo>
                  <a:lnTo>
                    <a:pt x="1046" y="1213"/>
                  </a:lnTo>
                  <a:lnTo>
                    <a:pt x="1046" y="1087"/>
                  </a:lnTo>
                  <a:lnTo>
                    <a:pt x="1046" y="1078"/>
                  </a:lnTo>
                  <a:lnTo>
                    <a:pt x="1046" y="1130"/>
                  </a:lnTo>
                  <a:lnTo>
                    <a:pt x="1046" y="1157"/>
                  </a:lnTo>
                  <a:lnTo>
                    <a:pt x="1046" y="1184"/>
                  </a:lnTo>
                  <a:lnTo>
                    <a:pt x="1046" y="1203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8" name="Freeform 40">
              <a:extLst>
                <a:ext uri="{FF2B5EF4-FFF2-40B4-BE49-F238E27FC236}">
                  <a16:creationId xmlns:a16="http://schemas.microsoft.com/office/drawing/2014/main" id="{847A399B-9C3B-4595-CC71-7AAC10302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6" y="2929"/>
              <a:ext cx="2106" cy="1268"/>
            </a:xfrm>
            <a:custGeom>
              <a:avLst/>
              <a:gdLst>
                <a:gd name="T0" fmla="*/ 2 w 2106"/>
                <a:gd name="T1" fmla="*/ 1267 h 1268"/>
                <a:gd name="T2" fmla="*/ 17 w 2106"/>
                <a:gd name="T3" fmla="*/ 1261 h 1268"/>
                <a:gd name="T4" fmla="*/ 18 w 2106"/>
                <a:gd name="T5" fmla="*/ 1268 h 1268"/>
                <a:gd name="T6" fmla="*/ 82 w 2106"/>
                <a:gd name="T7" fmla="*/ 1268 h 1268"/>
                <a:gd name="T8" fmla="*/ 99 w 2106"/>
                <a:gd name="T9" fmla="*/ 1268 h 1268"/>
                <a:gd name="T10" fmla="*/ 110 w 2106"/>
                <a:gd name="T11" fmla="*/ 1248 h 1268"/>
                <a:gd name="T12" fmla="*/ 146 w 2106"/>
                <a:gd name="T13" fmla="*/ 1267 h 1268"/>
                <a:gd name="T14" fmla="*/ 182 w 2106"/>
                <a:gd name="T15" fmla="*/ 1233 h 1268"/>
                <a:gd name="T16" fmla="*/ 216 w 2106"/>
                <a:gd name="T17" fmla="*/ 1265 h 1268"/>
                <a:gd name="T18" fmla="*/ 219 w 2106"/>
                <a:gd name="T19" fmla="*/ 1268 h 1268"/>
                <a:gd name="T20" fmla="*/ 255 w 2106"/>
                <a:gd name="T21" fmla="*/ 1267 h 1268"/>
                <a:gd name="T22" fmla="*/ 261 w 2106"/>
                <a:gd name="T23" fmla="*/ 1247 h 1268"/>
                <a:gd name="T24" fmla="*/ 267 w 2106"/>
                <a:gd name="T25" fmla="*/ 1268 h 1268"/>
                <a:gd name="T26" fmla="*/ 290 w 2106"/>
                <a:gd name="T27" fmla="*/ 1264 h 1268"/>
                <a:gd name="T28" fmla="*/ 300 w 2106"/>
                <a:gd name="T29" fmla="*/ 1258 h 1268"/>
                <a:gd name="T30" fmla="*/ 313 w 2106"/>
                <a:gd name="T31" fmla="*/ 1268 h 1268"/>
                <a:gd name="T32" fmla="*/ 327 w 2106"/>
                <a:gd name="T33" fmla="*/ 1268 h 1268"/>
                <a:gd name="T34" fmla="*/ 346 w 2106"/>
                <a:gd name="T35" fmla="*/ 1266 h 1268"/>
                <a:gd name="T36" fmla="*/ 382 w 2106"/>
                <a:gd name="T37" fmla="*/ 1257 h 1268"/>
                <a:gd name="T38" fmla="*/ 383 w 2106"/>
                <a:gd name="T39" fmla="*/ 1267 h 1268"/>
                <a:gd name="T40" fmla="*/ 397 w 2106"/>
                <a:gd name="T41" fmla="*/ 1268 h 1268"/>
                <a:gd name="T42" fmla="*/ 418 w 2106"/>
                <a:gd name="T43" fmla="*/ 1261 h 1268"/>
                <a:gd name="T44" fmla="*/ 437 w 2106"/>
                <a:gd name="T45" fmla="*/ 1267 h 1268"/>
                <a:gd name="T46" fmla="*/ 473 w 2106"/>
                <a:gd name="T47" fmla="*/ 1242 h 1268"/>
                <a:gd name="T48" fmla="*/ 508 w 2106"/>
                <a:gd name="T49" fmla="*/ 1268 h 1268"/>
                <a:gd name="T50" fmla="*/ 552 w 2106"/>
                <a:gd name="T51" fmla="*/ 1267 h 1268"/>
                <a:gd name="T52" fmla="*/ 598 w 2106"/>
                <a:gd name="T53" fmla="*/ 1268 h 1268"/>
                <a:gd name="T54" fmla="*/ 601 w 2106"/>
                <a:gd name="T55" fmla="*/ 1268 h 1268"/>
                <a:gd name="T56" fmla="*/ 619 w 2106"/>
                <a:gd name="T57" fmla="*/ 1264 h 1268"/>
                <a:gd name="T58" fmla="*/ 629 w 2106"/>
                <a:gd name="T59" fmla="*/ 1262 h 1268"/>
                <a:gd name="T60" fmla="*/ 637 w 2106"/>
                <a:gd name="T61" fmla="*/ 1265 h 1268"/>
                <a:gd name="T62" fmla="*/ 665 w 2106"/>
                <a:gd name="T63" fmla="*/ 1268 h 1268"/>
                <a:gd name="T64" fmla="*/ 692 w 2106"/>
                <a:gd name="T65" fmla="*/ 1263 h 1268"/>
                <a:gd name="T66" fmla="*/ 746 w 2106"/>
                <a:gd name="T67" fmla="*/ 1251 h 1268"/>
                <a:gd name="T68" fmla="*/ 767 w 2106"/>
                <a:gd name="T69" fmla="*/ 1268 h 1268"/>
                <a:gd name="T70" fmla="*/ 817 w 2106"/>
                <a:gd name="T71" fmla="*/ 1263 h 1268"/>
                <a:gd name="T72" fmla="*/ 835 w 2106"/>
                <a:gd name="T73" fmla="*/ 1222 h 1268"/>
                <a:gd name="T74" fmla="*/ 855 w 2106"/>
                <a:gd name="T75" fmla="*/ 1268 h 1268"/>
                <a:gd name="T76" fmla="*/ 856 w 2106"/>
                <a:gd name="T77" fmla="*/ 1267 h 1268"/>
                <a:gd name="T78" fmla="*/ 935 w 2106"/>
                <a:gd name="T79" fmla="*/ 1268 h 1268"/>
                <a:gd name="T80" fmla="*/ 956 w 2106"/>
                <a:gd name="T81" fmla="*/ 1267 h 1268"/>
                <a:gd name="T82" fmla="*/ 982 w 2106"/>
                <a:gd name="T83" fmla="*/ 1268 h 1268"/>
                <a:gd name="T84" fmla="*/ 1027 w 2106"/>
                <a:gd name="T85" fmla="*/ 1267 h 1268"/>
                <a:gd name="T86" fmla="*/ 1089 w 2106"/>
                <a:gd name="T87" fmla="*/ 1257 h 1268"/>
                <a:gd name="T88" fmla="*/ 1125 w 2106"/>
                <a:gd name="T89" fmla="*/ 1268 h 1268"/>
                <a:gd name="T90" fmla="*/ 1200 w 2106"/>
                <a:gd name="T91" fmla="*/ 1267 h 1268"/>
                <a:gd name="T92" fmla="*/ 1269 w 2106"/>
                <a:gd name="T93" fmla="*/ 1268 h 1268"/>
                <a:gd name="T94" fmla="*/ 1364 w 2106"/>
                <a:gd name="T95" fmla="*/ 1083 h 1268"/>
                <a:gd name="T96" fmla="*/ 1367 w 2106"/>
                <a:gd name="T97" fmla="*/ 1268 h 1268"/>
                <a:gd name="T98" fmla="*/ 1452 w 2106"/>
                <a:gd name="T99" fmla="*/ 1268 h 1268"/>
                <a:gd name="T100" fmla="*/ 1502 w 2106"/>
                <a:gd name="T101" fmla="*/ 1268 h 1268"/>
                <a:gd name="T102" fmla="*/ 1527 w 2106"/>
                <a:gd name="T103" fmla="*/ 1222 h 1268"/>
                <a:gd name="T104" fmla="*/ 1528 w 2106"/>
                <a:gd name="T105" fmla="*/ 1261 h 1268"/>
                <a:gd name="T106" fmla="*/ 1557 w 2106"/>
                <a:gd name="T107" fmla="*/ 1268 h 1268"/>
                <a:gd name="T108" fmla="*/ 1658 w 2106"/>
                <a:gd name="T109" fmla="*/ 1268 h 1268"/>
                <a:gd name="T110" fmla="*/ 1799 w 2106"/>
                <a:gd name="T111" fmla="*/ 1267 h 1268"/>
                <a:gd name="T112" fmla="*/ 1868 w 2106"/>
                <a:gd name="T113" fmla="*/ 1268 h 1268"/>
                <a:gd name="T114" fmla="*/ 1955 w 2106"/>
                <a:gd name="T115" fmla="*/ 1268 h 1268"/>
                <a:gd name="T116" fmla="*/ 1991 w 2106"/>
                <a:gd name="T117" fmla="*/ 1267 h 1268"/>
                <a:gd name="T118" fmla="*/ 2081 w 2106"/>
                <a:gd name="T119" fmla="*/ 1268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06" h="1268">
                  <a:moveTo>
                    <a:pt x="0" y="1258"/>
                  </a:moveTo>
                  <a:lnTo>
                    <a:pt x="0" y="1261"/>
                  </a:lnTo>
                  <a:lnTo>
                    <a:pt x="0" y="1265"/>
                  </a:lnTo>
                  <a:lnTo>
                    <a:pt x="0" y="1208"/>
                  </a:lnTo>
                  <a:lnTo>
                    <a:pt x="0" y="1196"/>
                  </a:lnTo>
                  <a:lnTo>
                    <a:pt x="0" y="1240"/>
                  </a:lnTo>
                  <a:lnTo>
                    <a:pt x="0" y="1251"/>
                  </a:lnTo>
                  <a:lnTo>
                    <a:pt x="1" y="1263"/>
                  </a:lnTo>
                  <a:lnTo>
                    <a:pt x="1" y="1262"/>
                  </a:lnTo>
                  <a:lnTo>
                    <a:pt x="1" y="1267"/>
                  </a:lnTo>
                  <a:lnTo>
                    <a:pt x="1" y="1262"/>
                  </a:lnTo>
                  <a:lnTo>
                    <a:pt x="1" y="1268"/>
                  </a:lnTo>
                  <a:lnTo>
                    <a:pt x="1" y="1268"/>
                  </a:lnTo>
                  <a:lnTo>
                    <a:pt x="1" y="1265"/>
                  </a:lnTo>
                  <a:lnTo>
                    <a:pt x="1" y="1268"/>
                  </a:lnTo>
                  <a:lnTo>
                    <a:pt x="2" y="1268"/>
                  </a:lnTo>
                  <a:lnTo>
                    <a:pt x="2" y="1267"/>
                  </a:lnTo>
                  <a:lnTo>
                    <a:pt x="2" y="1268"/>
                  </a:lnTo>
                  <a:lnTo>
                    <a:pt x="3" y="1268"/>
                  </a:lnTo>
                  <a:lnTo>
                    <a:pt x="3" y="1257"/>
                  </a:lnTo>
                  <a:lnTo>
                    <a:pt x="3" y="1265"/>
                  </a:lnTo>
                  <a:lnTo>
                    <a:pt x="3" y="1268"/>
                  </a:lnTo>
                  <a:lnTo>
                    <a:pt x="6" y="1268"/>
                  </a:lnTo>
                  <a:lnTo>
                    <a:pt x="6" y="1261"/>
                  </a:lnTo>
                  <a:lnTo>
                    <a:pt x="6" y="1240"/>
                  </a:lnTo>
                  <a:lnTo>
                    <a:pt x="6" y="1262"/>
                  </a:lnTo>
                  <a:lnTo>
                    <a:pt x="6" y="1268"/>
                  </a:lnTo>
                  <a:lnTo>
                    <a:pt x="6" y="1266"/>
                  </a:lnTo>
                  <a:lnTo>
                    <a:pt x="6" y="1268"/>
                  </a:lnTo>
                  <a:lnTo>
                    <a:pt x="16" y="1268"/>
                  </a:lnTo>
                  <a:lnTo>
                    <a:pt x="17" y="1241"/>
                  </a:lnTo>
                  <a:lnTo>
                    <a:pt x="17" y="1255"/>
                  </a:lnTo>
                  <a:lnTo>
                    <a:pt x="17" y="1254"/>
                  </a:lnTo>
                  <a:lnTo>
                    <a:pt x="17" y="1261"/>
                  </a:lnTo>
                  <a:lnTo>
                    <a:pt x="17" y="1268"/>
                  </a:lnTo>
                  <a:lnTo>
                    <a:pt x="17" y="1268"/>
                  </a:lnTo>
                  <a:lnTo>
                    <a:pt x="17" y="1203"/>
                  </a:lnTo>
                  <a:lnTo>
                    <a:pt x="17" y="1163"/>
                  </a:lnTo>
                  <a:lnTo>
                    <a:pt x="17" y="1199"/>
                  </a:lnTo>
                  <a:lnTo>
                    <a:pt x="17" y="1225"/>
                  </a:lnTo>
                  <a:lnTo>
                    <a:pt x="17" y="1246"/>
                  </a:lnTo>
                  <a:lnTo>
                    <a:pt x="17" y="1256"/>
                  </a:lnTo>
                  <a:lnTo>
                    <a:pt x="17" y="1263"/>
                  </a:lnTo>
                  <a:lnTo>
                    <a:pt x="17" y="1265"/>
                  </a:lnTo>
                  <a:lnTo>
                    <a:pt x="17" y="1264"/>
                  </a:lnTo>
                  <a:lnTo>
                    <a:pt x="17" y="1265"/>
                  </a:lnTo>
                  <a:lnTo>
                    <a:pt x="17" y="1267"/>
                  </a:lnTo>
                  <a:lnTo>
                    <a:pt x="17" y="1267"/>
                  </a:lnTo>
                  <a:lnTo>
                    <a:pt x="18" y="1265"/>
                  </a:lnTo>
                  <a:lnTo>
                    <a:pt x="18" y="1268"/>
                  </a:lnTo>
                  <a:lnTo>
                    <a:pt x="18" y="1268"/>
                  </a:lnTo>
                  <a:lnTo>
                    <a:pt x="18" y="1264"/>
                  </a:lnTo>
                  <a:lnTo>
                    <a:pt x="18" y="1268"/>
                  </a:lnTo>
                  <a:lnTo>
                    <a:pt x="27" y="1268"/>
                  </a:lnTo>
                  <a:lnTo>
                    <a:pt x="27" y="1267"/>
                  </a:lnTo>
                  <a:lnTo>
                    <a:pt x="28" y="1268"/>
                  </a:lnTo>
                  <a:lnTo>
                    <a:pt x="40" y="1268"/>
                  </a:lnTo>
                  <a:lnTo>
                    <a:pt x="40" y="1265"/>
                  </a:lnTo>
                  <a:lnTo>
                    <a:pt x="40" y="1268"/>
                  </a:lnTo>
                  <a:lnTo>
                    <a:pt x="41" y="1268"/>
                  </a:lnTo>
                  <a:lnTo>
                    <a:pt x="41" y="1267"/>
                  </a:lnTo>
                  <a:lnTo>
                    <a:pt x="41" y="1267"/>
                  </a:lnTo>
                  <a:lnTo>
                    <a:pt x="41" y="1267"/>
                  </a:lnTo>
                  <a:lnTo>
                    <a:pt x="41" y="1268"/>
                  </a:lnTo>
                  <a:lnTo>
                    <a:pt x="60" y="1268"/>
                  </a:lnTo>
                  <a:lnTo>
                    <a:pt x="60" y="1267"/>
                  </a:lnTo>
                  <a:lnTo>
                    <a:pt x="60" y="1268"/>
                  </a:lnTo>
                  <a:lnTo>
                    <a:pt x="82" y="1268"/>
                  </a:lnTo>
                  <a:lnTo>
                    <a:pt x="82" y="1267"/>
                  </a:lnTo>
                  <a:lnTo>
                    <a:pt x="82" y="1268"/>
                  </a:lnTo>
                  <a:lnTo>
                    <a:pt x="84" y="1268"/>
                  </a:lnTo>
                  <a:lnTo>
                    <a:pt x="84" y="1263"/>
                  </a:lnTo>
                  <a:lnTo>
                    <a:pt x="84" y="1268"/>
                  </a:lnTo>
                  <a:lnTo>
                    <a:pt x="84" y="1268"/>
                  </a:lnTo>
                  <a:lnTo>
                    <a:pt x="84" y="1267"/>
                  </a:lnTo>
                  <a:lnTo>
                    <a:pt x="84" y="1268"/>
                  </a:lnTo>
                  <a:lnTo>
                    <a:pt x="94" y="1268"/>
                  </a:lnTo>
                  <a:lnTo>
                    <a:pt x="94" y="1266"/>
                  </a:lnTo>
                  <a:lnTo>
                    <a:pt x="94" y="1268"/>
                  </a:lnTo>
                  <a:lnTo>
                    <a:pt x="95" y="1268"/>
                  </a:lnTo>
                  <a:lnTo>
                    <a:pt x="95" y="1262"/>
                  </a:lnTo>
                  <a:lnTo>
                    <a:pt x="95" y="1268"/>
                  </a:lnTo>
                  <a:lnTo>
                    <a:pt x="99" y="1268"/>
                  </a:lnTo>
                  <a:lnTo>
                    <a:pt x="99" y="1266"/>
                  </a:lnTo>
                  <a:lnTo>
                    <a:pt x="99" y="1268"/>
                  </a:lnTo>
                  <a:lnTo>
                    <a:pt x="108" y="1268"/>
                  </a:lnTo>
                  <a:lnTo>
                    <a:pt x="108" y="1267"/>
                  </a:lnTo>
                  <a:lnTo>
                    <a:pt x="108" y="1268"/>
                  </a:lnTo>
                  <a:lnTo>
                    <a:pt x="109" y="1268"/>
                  </a:lnTo>
                  <a:lnTo>
                    <a:pt x="109" y="1219"/>
                  </a:lnTo>
                  <a:lnTo>
                    <a:pt x="109" y="1193"/>
                  </a:lnTo>
                  <a:lnTo>
                    <a:pt x="109" y="1233"/>
                  </a:lnTo>
                  <a:lnTo>
                    <a:pt x="109" y="1245"/>
                  </a:lnTo>
                  <a:lnTo>
                    <a:pt x="109" y="1254"/>
                  </a:lnTo>
                  <a:lnTo>
                    <a:pt x="109" y="1262"/>
                  </a:lnTo>
                  <a:lnTo>
                    <a:pt x="109" y="1260"/>
                  </a:lnTo>
                  <a:lnTo>
                    <a:pt x="109" y="1265"/>
                  </a:lnTo>
                  <a:lnTo>
                    <a:pt x="109" y="1195"/>
                  </a:lnTo>
                  <a:lnTo>
                    <a:pt x="109" y="1200"/>
                  </a:lnTo>
                  <a:lnTo>
                    <a:pt x="109" y="1229"/>
                  </a:lnTo>
                  <a:lnTo>
                    <a:pt x="109" y="1256"/>
                  </a:lnTo>
                  <a:lnTo>
                    <a:pt x="110" y="1248"/>
                  </a:lnTo>
                  <a:lnTo>
                    <a:pt x="110" y="1252"/>
                  </a:lnTo>
                  <a:lnTo>
                    <a:pt x="110" y="1267"/>
                  </a:lnTo>
                  <a:lnTo>
                    <a:pt x="110" y="1266"/>
                  </a:lnTo>
                  <a:lnTo>
                    <a:pt x="110" y="1268"/>
                  </a:lnTo>
                  <a:lnTo>
                    <a:pt x="127" y="1268"/>
                  </a:lnTo>
                  <a:lnTo>
                    <a:pt x="127" y="1267"/>
                  </a:lnTo>
                  <a:lnTo>
                    <a:pt x="127" y="1268"/>
                  </a:lnTo>
                  <a:lnTo>
                    <a:pt x="131" y="1268"/>
                  </a:lnTo>
                  <a:lnTo>
                    <a:pt x="131" y="1267"/>
                  </a:lnTo>
                  <a:lnTo>
                    <a:pt x="131" y="1268"/>
                  </a:lnTo>
                  <a:lnTo>
                    <a:pt x="146" y="1268"/>
                  </a:lnTo>
                  <a:lnTo>
                    <a:pt x="146" y="1267"/>
                  </a:lnTo>
                  <a:lnTo>
                    <a:pt x="146" y="1232"/>
                  </a:lnTo>
                  <a:lnTo>
                    <a:pt x="146" y="1232"/>
                  </a:lnTo>
                  <a:lnTo>
                    <a:pt x="146" y="1242"/>
                  </a:lnTo>
                  <a:lnTo>
                    <a:pt x="146" y="1262"/>
                  </a:lnTo>
                  <a:lnTo>
                    <a:pt x="146" y="1267"/>
                  </a:lnTo>
                  <a:lnTo>
                    <a:pt x="146" y="1268"/>
                  </a:lnTo>
                  <a:lnTo>
                    <a:pt x="146" y="1268"/>
                  </a:lnTo>
                  <a:lnTo>
                    <a:pt x="146" y="1267"/>
                  </a:lnTo>
                  <a:lnTo>
                    <a:pt x="146" y="1268"/>
                  </a:lnTo>
                  <a:lnTo>
                    <a:pt x="148" y="1268"/>
                  </a:lnTo>
                  <a:lnTo>
                    <a:pt x="149" y="1263"/>
                  </a:lnTo>
                  <a:lnTo>
                    <a:pt x="149" y="1268"/>
                  </a:lnTo>
                  <a:lnTo>
                    <a:pt x="165" y="1268"/>
                  </a:lnTo>
                  <a:lnTo>
                    <a:pt x="165" y="1266"/>
                  </a:lnTo>
                  <a:lnTo>
                    <a:pt x="166" y="1268"/>
                  </a:lnTo>
                  <a:lnTo>
                    <a:pt x="177" y="1268"/>
                  </a:lnTo>
                  <a:lnTo>
                    <a:pt x="177" y="1267"/>
                  </a:lnTo>
                  <a:lnTo>
                    <a:pt x="177" y="1268"/>
                  </a:lnTo>
                  <a:lnTo>
                    <a:pt x="182" y="1268"/>
                  </a:lnTo>
                  <a:lnTo>
                    <a:pt x="182" y="1235"/>
                  </a:lnTo>
                  <a:lnTo>
                    <a:pt x="182" y="1212"/>
                  </a:lnTo>
                  <a:lnTo>
                    <a:pt x="182" y="1233"/>
                  </a:lnTo>
                  <a:lnTo>
                    <a:pt x="182" y="1249"/>
                  </a:lnTo>
                  <a:lnTo>
                    <a:pt x="182" y="1248"/>
                  </a:lnTo>
                  <a:lnTo>
                    <a:pt x="182" y="1257"/>
                  </a:lnTo>
                  <a:lnTo>
                    <a:pt x="182" y="1268"/>
                  </a:lnTo>
                  <a:lnTo>
                    <a:pt x="182" y="1268"/>
                  </a:lnTo>
                  <a:lnTo>
                    <a:pt x="182" y="1265"/>
                  </a:lnTo>
                  <a:lnTo>
                    <a:pt x="182" y="1261"/>
                  </a:lnTo>
                  <a:lnTo>
                    <a:pt x="182" y="1268"/>
                  </a:lnTo>
                  <a:lnTo>
                    <a:pt x="200" y="1268"/>
                  </a:lnTo>
                  <a:lnTo>
                    <a:pt x="200" y="1267"/>
                  </a:lnTo>
                  <a:lnTo>
                    <a:pt x="200" y="1268"/>
                  </a:lnTo>
                  <a:lnTo>
                    <a:pt x="215" y="1268"/>
                  </a:lnTo>
                  <a:lnTo>
                    <a:pt x="215" y="1240"/>
                  </a:lnTo>
                  <a:lnTo>
                    <a:pt x="216" y="1232"/>
                  </a:lnTo>
                  <a:lnTo>
                    <a:pt x="216" y="1254"/>
                  </a:lnTo>
                  <a:lnTo>
                    <a:pt x="216" y="1262"/>
                  </a:lnTo>
                  <a:lnTo>
                    <a:pt x="216" y="1265"/>
                  </a:lnTo>
                  <a:lnTo>
                    <a:pt x="216" y="1268"/>
                  </a:lnTo>
                  <a:lnTo>
                    <a:pt x="217" y="1268"/>
                  </a:lnTo>
                  <a:lnTo>
                    <a:pt x="217" y="1265"/>
                  </a:lnTo>
                  <a:lnTo>
                    <a:pt x="217" y="1268"/>
                  </a:lnTo>
                  <a:lnTo>
                    <a:pt x="218" y="1268"/>
                  </a:lnTo>
                  <a:lnTo>
                    <a:pt x="218" y="1234"/>
                  </a:lnTo>
                  <a:lnTo>
                    <a:pt x="218" y="1166"/>
                  </a:lnTo>
                  <a:lnTo>
                    <a:pt x="218" y="1206"/>
                  </a:lnTo>
                  <a:lnTo>
                    <a:pt x="218" y="1236"/>
                  </a:lnTo>
                  <a:lnTo>
                    <a:pt x="218" y="1241"/>
                  </a:lnTo>
                  <a:lnTo>
                    <a:pt x="218" y="1262"/>
                  </a:lnTo>
                  <a:lnTo>
                    <a:pt x="218" y="1259"/>
                  </a:lnTo>
                  <a:lnTo>
                    <a:pt x="218" y="1267"/>
                  </a:lnTo>
                  <a:lnTo>
                    <a:pt x="218" y="1268"/>
                  </a:lnTo>
                  <a:lnTo>
                    <a:pt x="218" y="1268"/>
                  </a:lnTo>
                  <a:lnTo>
                    <a:pt x="218" y="1264"/>
                  </a:lnTo>
                  <a:lnTo>
                    <a:pt x="219" y="1268"/>
                  </a:lnTo>
                  <a:lnTo>
                    <a:pt x="255" y="1268"/>
                  </a:lnTo>
                  <a:lnTo>
                    <a:pt x="255" y="963"/>
                  </a:lnTo>
                  <a:lnTo>
                    <a:pt x="255" y="0"/>
                  </a:lnTo>
                  <a:lnTo>
                    <a:pt x="255" y="192"/>
                  </a:lnTo>
                  <a:lnTo>
                    <a:pt x="255" y="682"/>
                  </a:lnTo>
                  <a:lnTo>
                    <a:pt x="255" y="879"/>
                  </a:lnTo>
                  <a:lnTo>
                    <a:pt x="255" y="1043"/>
                  </a:lnTo>
                  <a:lnTo>
                    <a:pt x="255" y="1190"/>
                  </a:lnTo>
                  <a:lnTo>
                    <a:pt x="255" y="1166"/>
                  </a:lnTo>
                  <a:lnTo>
                    <a:pt x="255" y="1219"/>
                  </a:lnTo>
                  <a:lnTo>
                    <a:pt x="255" y="1257"/>
                  </a:lnTo>
                  <a:lnTo>
                    <a:pt x="255" y="1249"/>
                  </a:lnTo>
                  <a:lnTo>
                    <a:pt x="255" y="1247"/>
                  </a:lnTo>
                  <a:lnTo>
                    <a:pt x="255" y="1251"/>
                  </a:lnTo>
                  <a:lnTo>
                    <a:pt x="255" y="1254"/>
                  </a:lnTo>
                  <a:lnTo>
                    <a:pt x="255" y="1265"/>
                  </a:lnTo>
                  <a:lnTo>
                    <a:pt x="255" y="1267"/>
                  </a:lnTo>
                  <a:lnTo>
                    <a:pt x="255" y="1262"/>
                  </a:lnTo>
                  <a:lnTo>
                    <a:pt x="255" y="1254"/>
                  </a:lnTo>
                  <a:lnTo>
                    <a:pt x="255" y="1268"/>
                  </a:lnTo>
                  <a:lnTo>
                    <a:pt x="257" y="1268"/>
                  </a:lnTo>
                  <a:lnTo>
                    <a:pt x="257" y="1267"/>
                  </a:lnTo>
                  <a:lnTo>
                    <a:pt x="257" y="1268"/>
                  </a:lnTo>
                  <a:lnTo>
                    <a:pt x="259" y="1268"/>
                  </a:lnTo>
                  <a:lnTo>
                    <a:pt x="259" y="1266"/>
                  </a:lnTo>
                  <a:lnTo>
                    <a:pt x="259" y="1265"/>
                  </a:lnTo>
                  <a:lnTo>
                    <a:pt x="259" y="1268"/>
                  </a:lnTo>
                  <a:lnTo>
                    <a:pt x="260" y="1268"/>
                  </a:lnTo>
                  <a:lnTo>
                    <a:pt x="260" y="1267"/>
                  </a:lnTo>
                  <a:lnTo>
                    <a:pt x="260" y="1268"/>
                  </a:lnTo>
                  <a:lnTo>
                    <a:pt x="261" y="1268"/>
                  </a:lnTo>
                  <a:lnTo>
                    <a:pt x="261" y="1223"/>
                  </a:lnTo>
                  <a:lnTo>
                    <a:pt x="261" y="1219"/>
                  </a:lnTo>
                  <a:lnTo>
                    <a:pt x="261" y="1247"/>
                  </a:lnTo>
                  <a:lnTo>
                    <a:pt x="261" y="1254"/>
                  </a:lnTo>
                  <a:lnTo>
                    <a:pt x="261" y="1257"/>
                  </a:lnTo>
                  <a:lnTo>
                    <a:pt x="261" y="1263"/>
                  </a:lnTo>
                  <a:lnTo>
                    <a:pt x="261" y="1263"/>
                  </a:lnTo>
                  <a:lnTo>
                    <a:pt x="261" y="1267"/>
                  </a:lnTo>
                  <a:lnTo>
                    <a:pt x="261" y="1268"/>
                  </a:lnTo>
                  <a:lnTo>
                    <a:pt x="263" y="1268"/>
                  </a:lnTo>
                  <a:lnTo>
                    <a:pt x="263" y="1267"/>
                  </a:lnTo>
                  <a:lnTo>
                    <a:pt x="263" y="1268"/>
                  </a:lnTo>
                  <a:lnTo>
                    <a:pt x="266" y="1268"/>
                  </a:lnTo>
                  <a:lnTo>
                    <a:pt x="266" y="1267"/>
                  </a:lnTo>
                  <a:lnTo>
                    <a:pt x="266" y="1268"/>
                  </a:lnTo>
                  <a:lnTo>
                    <a:pt x="267" y="1268"/>
                  </a:lnTo>
                  <a:lnTo>
                    <a:pt x="267" y="1255"/>
                  </a:lnTo>
                  <a:lnTo>
                    <a:pt x="267" y="1258"/>
                  </a:lnTo>
                  <a:lnTo>
                    <a:pt x="267" y="1267"/>
                  </a:lnTo>
                  <a:lnTo>
                    <a:pt x="267" y="1268"/>
                  </a:lnTo>
                  <a:lnTo>
                    <a:pt x="271" y="1268"/>
                  </a:lnTo>
                  <a:lnTo>
                    <a:pt x="271" y="1254"/>
                  </a:lnTo>
                  <a:lnTo>
                    <a:pt x="271" y="1220"/>
                  </a:lnTo>
                  <a:lnTo>
                    <a:pt x="271" y="1241"/>
                  </a:lnTo>
                  <a:lnTo>
                    <a:pt x="271" y="1267"/>
                  </a:lnTo>
                  <a:lnTo>
                    <a:pt x="271" y="1257"/>
                  </a:lnTo>
                  <a:lnTo>
                    <a:pt x="271" y="1257"/>
                  </a:lnTo>
                  <a:lnTo>
                    <a:pt x="271" y="1268"/>
                  </a:lnTo>
                  <a:lnTo>
                    <a:pt x="290" y="1268"/>
                  </a:lnTo>
                  <a:lnTo>
                    <a:pt x="290" y="1267"/>
                  </a:lnTo>
                  <a:lnTo>
                    <a:pt x="290" y="1224"/>
                  </a:lnTo>
                  <a:lnTo>
                    <a:pt x="290" y="1245"/>
                  </a:lnTo>
                  <a:lnTo>
                    <a:pt x="290" y="1254"/>
                  </a:lnTo>
                  <a:lnTo>
                    <a:pt x="290" y="1258"/>
                  </a:lnTo>
                  <a:lnTo>
                    <a:pt x="290" y="1263"/>
                  </a:lnTo>
                  <a:lnTo>
                    <a:pt x="290" y="1265"/>
                  </a:lnTo>
                  <a:lnTo>
                    <a:pt x="290" y="1264"/>
                  </a:lnTo>
                  <a:lnTo>
                    <a:pt x="290" y="1268"/>
                  </a:lnTo>
                  <a:lnTo>
                    <a:pt x="290" y="1268"/>
                  </a:lnTo>
                  <a:lnTo>
                    <a:pt x="290" y="1264"/>
                  </a:lnTo>
                  <a:lnTo>
                    <a:pt x="290" y="1268"/>
                  </a:lnTo>
                  <a:lnTo>
                    <a:pt x="291" y="1268"/>
                  </a:lnTo>
                  <a:lnTo>
                    <a:pt x="291" y="1242"/>
                  </a:lnTo>
                  <a:lnTo>
                    <a:pt x="291" y="1249"/>
                  </a:lnTo>
                  <a:lnTo>
                    <a:pt x="291" y="1254"/>
                  </a:lnTo>
                  <a:lnTo>
                    <a:pt x="291" y="1264"/>
                  </a:lnTo>
                  <a:lnTo>
                    <a:pt x="291" y="1267"/>
                  </a:lnTo>
                  <a:lnTo>
                    <a:pt x="291" y="1268"/>
                  </a:lnTo>
                  <a:lnTo>
                    <a:pt x="291" y="1266"/>
                  </a:lnTo>
                  <a:lnTo>
                    <a:pt x="291" y="1268"/>
                  </a:lnTo>
                  <a:lnTo>
                    <a:pt x="300" y="1268"/>
                  </a:lnTo>
                  <a:lnTo>
                    <a:pt x="300" y="1265"/>
                  </a:lnTo>
                  <a:lnTo>
                    <a:pt x="300" y="1245"/>
                  </a:lnTo>
                  <a:lnTo>
                    <a:pt x="300" y="1258"/>
                  </a:lnTo>
                  <a:lnTo>
                    <a:pt x="300" y="1267"/>
                  </a:lnTo>
                  <a:lnTo>
                    <a:pt x="300" y="1262"/>
                  </a:lnTo>
                  <a:lnTo>
                    <a:pt x="300" y="1268"/>
                  </a:lnTo>
                  <a:lnTo>
                    <a:pt x="307" y="1268"/>
                  </a:lnTo>
                  <a:lnTo>
                    <a:pt x="307" y="1267"/>
                  </a:lnTo>
                  <a:lnTo>
                    <a:pt x="307" y="1268"/>
                  </a:lnTo>
                  <a:lnTo>
                    <a:pt x="308" y="1268"/>
                  </a:lnTo>
                  <a:lnTo>
                    <a:pt x="308" y="1244"/>
                  </a:lnTo>
                  <a:lnTo>
                    <a:pt x="308" y="1241"/>
                  </a:lnTo>
                  <a:lnTo>
                    <a:pt x="308" y="1262"/>
                  </a:lnTo>
                  <a:lnTo>
                    <a:pt x="308" y="1260"/>
                  </a:lnTo>
                  <a:lnTo>
                    <a:pt x="308" y="1264"/>
                  </a:lnTo>
                  <a:lnTo>
                    <a:pt x="308" y="1268"/>
                  </a:lnTo>
                  <a:lnTo>
                    <a:pt x="309" y="1268"/>
                  </a:lnTo>
                  <a:lnTo>
                    <a:pt x="309" y="1267"/>
                  </a:lnTo>
                  <a:lnTo>
                    <a:pt x="310" y="1268"/>
                  </a:lnTo>
                  <a:lnTo>
                    <a:pt x="313" y="1268"/>
                  </a:lnTo>
                  <a:lnTo>
                    <a:pt x="313" y="1267"/>
                  </a:lnTo>
                  <a:lnTo>
                    <a:pt x="313" y="1268"/>
                  </a:lnTo>
                  <a:lnTo>
                    <a:pt x="314" y="1268"/>
                  </a:lnTo>
                  <a:lnTo>
                    <a:pt x="314" y="1267"/>
                  </a:lnTo>
                  <a:lnTo>
                    <a:pt x="314" y="1268"/>
                  </a:lnTo>
                  <a:lnTo>
                    <a:pt x="327" y="1268"/>
                  </a:lnTo>
                  <a:lnTo>
                    <a:pt x="327" y="1178"/>
                  </a:lnTo>
                  <a:lnTo>
                    <a:pt x="327" y="1200"/>
                  </a:lnTo>
                  <a:lnTo>
                    <a:pt x="327" y="1224"/>
                  </a:lnTo>
                  <a:lnTo>
                    <a:pt x="327" y="1252"/>
                  </a:lnTo>
                  <a:lnTo>
                    <a:pt x="327" y="1253"/>
                  </a:lnTo>
                  <a:lnTo>
                    <a:pt x="327" y="1267"/>
                  </a:lnTo>
                  <a:lnTo>
                    <a:pt x="327" y="1264"/>
                  </a:lnTo>
                  <a:lnTo>
                    <a:pt x="327" y="1267"/>
                  </a:lnTo>
                  <a:lnTo>
                    <a:pt x="327" y="1259"/>
                  </a:lnTo>
                  <a:lnTo>
                    <a:pt x="327" y="1268"/>
                  </a:lnTo>
                  <a:lnTo>
                    <a:pt x="327" y="1268"/>
                  </a:lnTo>
                  <a:lnTo>
                    <a:pt x="327" y="1264"/>
                  </a:lnTo>
                  <a:lnTo>
                    <a:pt x="327" y="1268"/>
                  </a:lnTo>
                  <a:lnTo>
                    <a:pt x="332" y="1268"/>
                  </a:lnTo>
                  <a:lnTo>
                    <a:pt x="332" y="1266"/>
                  </a:lnTo>
                  <a:lnTo>
                    <a:pt x="332" y="1268"/>
                  </a:lnTo>
                  <a:lnTo>
                    <a:pt x="333" y="1268"/>
                  </a:lnTo>
                  <a:lnTo>
                    <a:pt x="333" y="1267"/>
                  </a:lnTo>
                  <a:lnTo>
                    <a:pt x="333" y="1268"/>
                  </a:lnTo>
                  <a:lnTo>
                    <a:pt x="337" y="1268"/>
                  </a:lnTo>
                  <a:lnTo>
                    <a:pt x="338" y="1266"/>
                  </a:lnTo>
                  <a:lnTo>
                    <a:pt x="338" y="1268"/>
                  </a:lnTo>
                  <a:lnTo>
                    <a:pt x="345" y="1268"/>
                  </a:lnTo>
                  <a:lnTo>
                    <a:pt x="345" y="1254"/>
                  </a:lnTo>
                  <a:lnTo>
                    <a:pt x="345" y="1244"/>
                  </a:lnTo>
                  <a:lnTo>
                    <a:pt x="346" y="1249"/>
                  </a:lnTo>
                  <a:lnTo>
                    <a:pt x="346" y="1266"/>
                  </a:lnTo>
                  <a:lnTo>
                    <a:pt x="346" y="1266"/>
                  </a:lnTo>
                  <a:lnTo>
                    <a:pt x="346" y="1267"/>
                  </a:lnTo>
                  <a:lnTo>
                    <a:pt x="346" y="1268"/>
                  </a:lnTo>
                  <a:lnTo>
                    <a:pt x="346" y="1268"/>
                  </a:lnTo>
                  <a:lnTo>
                    <a:pt x="346" y="1267"/>
                  </a:lnTo>
                  <a:lnTo>
                    <a:pt x="346" y="1268"/>
                  </a:lnTo>
                  <a:lnTo>
                    <a:pt x="364" y="1268"/>
                  </a:lnTo>
                  <a:lnTo>
                    <a:pt x="364" y="1267"/>
                  </a:lnTo>
                  <a:lnTo>
                    <a:pt x="364" y="1268"/>
                  </a:lnTo>
                  <a:lnTo>
                    <a:pt x="375" y="1268"/>
                  </a:lnTo>
                  <a:lnTo>
                    <a:pt x="375" y="1267"/>
                  </a:lnTo>
                  <a:lnTo>
                    <a:pt x="375" y="1268"/>
                  </a:lnTo>
                  <a:lnTo>
                    <a:pt x="382" y="1268"/>
                  </a:lnTo>
                  <a:lnTo>
                    <a:pt x="382" y="1216"/>
                  </a:lnTo>
                  <a:lnTo>
                    <a:pt x="382" y="1184"/>
                  </a:lnTo>
                  <a:lnTo>
                    <a:pt x="382" y="1243"/>
                  </a:lnTo>
                  <a:lnTo>
                    <a:pt x="382" y="1236"/>
                  </a:lnTo>
                  <a:lnTo>
                    <a:pt x="382" y="1257"/>
                  </a:lnTo>
                  <a:lnTo>
                    <a:pt x="382" y="1267"/>
                  </a:lnTo>
                  <a:lnTo>
                    <a:pt x="382" y="1267"/>
                  </a:lnTo>
                  <a:lnTo>
                    <a:pt x="382" y="1097"/>
                  </a:lnTo>
                  <a:lnTo>
                    <a:pt x="382" y="1069"/>
                  </a:lnTo>
                  <a:lnTo>
                    <a:pt x="382" y="1175"/>
                  </a:lnTo>
                  <a:lnTo>
                    <a:pt x="382" y="1217"/>
                  </a:lnTo>
                  <a:lnTo>
                    <a:pt x="382" y="1220"/>
                  </a:lnTo>
                  <a:lnTo>
                    <a:pt x="382" y="1254"/>
                  </a:lnTo>
                  <a:lnTo>
                    <a:pt x="382" y="1254"/>
                  </a:lnTo>
                  <a:lnTo>
                    <a:pt x="382" y="1261"/>
                  </a:lnTo>
                  <a:lnTo>
                    <a:pt x="382" y="1267"/>
                  </a:lnTo>
                  <a:lnTo>
                    <a:pt x="382" y="1266"/>
                  </a:lnTo>
                  <a:lnTo>
                    <a:pt x="383" y="1267"/>
                  </a:lnTo>
                  <a:lnTo>
                    <a:pt x="383" y="1266"/>
                  </a:lnTo>
                  <a:lnTo>
                    <a:pt x="383" y="1264"/>
                  </a:lnTo>
                  <a:lnTo>
                    <a:pt x="383" y="1267"/>
                  </a:lnTo>
                  <a:lnTo>
                    <a:pt x="383" y="1267"/>
                  </a:lnTo>
                  <a:lnTo>
                    <a:pt x="383" y="1268"/>
                  </a:lnTo>
                  <a:lnTo>
                    <a:pt x="387" y="1268"/>
                  </a:lnTo>
                  <a:lnTo>
                    <a:pt x="387" y="1267"/>
                  </a:lnTo>
                  <a:lnTo>
                    <a:pt x="387" y="1268"/>
                  </a:lnTo>
                  <a:lnTo>
                    <a:pt x="388" y="1268"/>
                  </a:lnTo>
                  <a:lnTo>
                    <a:pt x="388" y="1258"/>
                  </a:lnTo>
                  <a:lnTo>
                    <a:pt x="388" y="1255"/>
                  </a:lnTo>
                  <a:lnTo>
                    <a:pt x="388" y="1261"/>
                  </a:lnTo>
                  <a:lnTo>
                    <a:pt x="388" y="1266"/>
                  </a:lnTo>
                  <a:lnTo>
                    <a:pt x="388" y="1263"/>
                  </a:lnTo>
                  <a:lnTo>
                    <a:pt x="388" y="1268"/>
                  </a:lnTo>
                  <a:lnTo>
                    <a:pt x="393" y="1268"/>
                  </a:lnTo>
                  <a:lnTo>
                    <a:pt x="393" y="1266"/>
                  </a:lnTo>
                  <a:lnTo>
                    <a:pt x="393" y="1268"/>
                  </a:lnTo>
                  <a:lnTo>
                    <a:pt x="397" y="1268"/>
                  </a:lnTo>
                  <a:lnTo>
                    <a:pt x="397" y="1267"/>
                  </a:lnTo>
                  <a:lnTo>
                    <a:pt x="397" y="1268"/>
                  </a:lnTo>
                  <a:lnTo>
                    <a:pt x="414" y="1268"/>
                  </a:lnTo>
                  <a:lnTo>
                    <a:pt x="415" y="1267"/>
                  </a:lnTo>
                  <a:lnTo>
                    <a:pt x="415" y="1268"/>
                  </a:lnTo>
                  <a:lnTo>
                    <a:pt x="415" y="1268"/>
                  </a:lnTo>
                  <a:lnTo>
                    <a:pt x="415" y="1267"/>
                  </a:lnTo>
                  <a:lnTo>
                    <a:pt x="415" y="1268"/>
                  </a:lnTo>
                  <a:lnTo>
                    <a:pt x="418" y="1268"/>
                  </a:lnTo>
                  <a:lnTo>
                    <a:pt x="418" y="1267"/>
                  </a:lnTo>
                  <a:lnTo>
                    <a:pt x="418" y="1268"/>
                  </a:lnTo>
                  <a:lnTo>
                    <a:pt x="418" y="1268"/>
                  </a:lnTo>
                  <a:lnTo>
                    <a:pt x="418" y="1173"/>
                  </a:lnTo>
                  <a:lnTo>
                    <a:pt x="418" y="1196"/>
                  </a:lnTo>
                  <a:lnTo>
                    <a:pt x="418" y="1219"/>
                  </a:lnTo>
                  <a:lnTo>
                    <a:pt x="418" y="1231"/>
                  </a:lnTo>
                  <a:lnTo>
                    <a:pt x="418" y="1243"/>
                  </a:lnTo>
                  <a:lnTo>
                    <a:pt x="418" y="1256"/>
                  </a:lnTo>
                  <a:lnTo>
                    <a:pt x="418" y="1261"/>
                  </a:lnTo>
                  <a:lnTo>
                    <a:pt x="418" y="1264"/>
                  </a:lnTo>
                  <a:lnTo>
                    <a:pt x="419" y="1264"/>
                  </a:lnTo>
                  <a:lnTo>
                    <a:pt x="419" y="1265"/>
                  </a:lnTo>
                  <a:lnTo>
                    <a:pt x="419" y="1268"/>
                  </a:lnTo>
                  <a:lnTo>
                    <a:pt x="419" y="1259"/>
                  </a:lnTo>
                  <a:lnTo>
                    <a:pt x="419" y="1265"/>
                  </a:lnTo>
                  <a:lnTo>
                    <a:pt x="419" y="1265"/>
                  </a:lnTo>
                  <a:lnTo>
                    <a:pt x="419" y="1268"/>
                  </a:lnTo>
                  <a:lnTo>
                    <a:pt x="419" y="1268"/>
                  </a:lnTo>
                  <a:lnTo>
                    <a:pt x="419" y="1262"/>
                  </a:lnTo>
                  <a:lnTo>
                    <a:pt x="419" y="1268"/>
                  </a:lnTo>
                  <a:lnTo>
                    <a:pt x="437" y="1268"/>
                  </a:lnTo>
                  <a:lnTo>
                    <a:pt x="437" y="1245"/>
                  </a:lnTo>
                  <a:lnTo>
                    <a:pt x="437" y="1233"/>
                  </a:lnTo>
                  <a:lnTo>
                    <a:pt x="437" y="1251"/>
                  </a:lnTo>
                  <a:lnTo>
                    <a:pt x="437" y="1261"/>
                  </a:lnTo>
                  <a:lnTo>
                    <a:pt x="437" y="1267"/>
                  </a:lnTo>
                  <a:lnTo>
                    <a:pt x="437" y="1268"/>
                  </a:lnTo>
                  <a:lnTo>
                    <a:pt x="437" y="1267"/>
                  </a:lnTo>
                  <a:lnTo>
                    <a:pt x="437" y="1268"/>
                  </a:lnTo>
                  <a:lnTo>
                    <a:pt x="453" y="1268"/>
                  </a:lnTo>
                  <a:lnTo>
                    <a:pt x="453" y="1267"/>
                  </a:lnTo>
                  <a:lnTo>
                    <a:pt x="453" y="1268"/>
                  </a:lnTo>
                  <a:lnTo>
                    <a:pt x="460" y="1268"/>
                  </a:lnTo>
                  <a:lnTo>
                    <a:pt x="460" y="1265"/>
                  </a:lnTo>
                  <a:lnTo>
                    <a:pt x="460" y="1268"/>
                  </a:lnTo>
                  <a:lnTo>
                    <a:pt x="465" y="1268"/>
                  </a:lnTo>
                  <a:lnTo>
                    <a:pt x="465" y="1267"/>
                  </a:lnTo>
                  <a:lnTo>
                    <a:pt x="465" y="1268"/>
                  </a:lnTo>
                  <a:lnTo>
                    <a:pt x="473" y="1268"/>
                  </a:lnTo>
                  <a:lnTo>
                    <a:pt x="473" y="1235"/>
                  </a:lnTo>
                  <a:lnTo>
                    <a:pt x="473" y="1203"/>
                  </a:lnTo>
                  <a:lnTo>
                    <a:pt x="473" y="1222"/>
                  </a:lnTo>
                  <a:lnTo>
                    <a:pt x="473" y="1242"/>
                  </a:lnTo>
                  <a:lnTo>
                    <a:pt x="473" y="1254"/>
                  </a:lnTo>
                  <a:lnTo>
                    <a:pt x="473" y="1256"/>
                  </a:lnTo>
                  <a:lnTo>
                    <a:pt x="473" y="1268"/>
                  </a:lnTo>
                  <a:lnTo>
                    <a:pt x="473" y="1265"/>
                  </a:lnTo>
                  <a:lnTo>
                    <a:pt x="473" y="1267"/>
                  </a:lnTo>
                  <a:lnTo>
                    <a:pt x="473" y="1264"/>
                  </a:lnTo>
                  <a:lnTo>
                    <a:pt x="473" y="1268"/>
                  </a:lnTo>
                  <a:lnTo>
                    <a:pt x="477" y="1268"/>
                  </a:lnTo>
                  <a:lnTo>
                    <a:pt x="477" y="1258"/>
                  </a:lnTo>
                  <a:lnTo>
                    <a:pt x="477" y="1265"/>
                  </a:lnTo>
                  <a:lnTo>
                    <a:pt x="477" y="1268"/>
                  </a:lnTo>
                  <a:lnTo>
                    <a:pt x="477" y="1267"/>
                  </a:lnTo>
                  <a:lnTo>
                    <a:pt x="477" y="1268"/>
                  </a:lnTo>
                  <a:lnTo>
                    <a:pt x="491" y="1268"/>
                  </a:lnTo>
                  <a:lnTo>
                    <a:pt x="491" y="1267"/>
                  </a:lnTo>
                  <a:lnTo>
                    <a:pt x="491" y="1268"/>
                  </a:lnTo>
                  <a:lnTo>
                    <a:pt x="508" y="1268"/>
                  </a:lnTo>
                  <a:lnTo>
                    <a:pt x="508" y="1228"/>
                  </a:lnTo>
                  <a:lnTo>
                    <a:pt x="508" y="1202"/>
                  </a:lnTo>
                  <a:lnTo>
                    <a:pt x="508" y="1239"/>
                  </a:lnTo>
                  <a:lnTo>
                    <a:pt x="508" y="1255"/>
                  </a:lnTo>
                  <a:lnTo>
                    <a:pt x="508" y="1254"/>
                  </a:lnTo>
                  <a:lnTo>
                    <a:pt x="508" y="1268"/>
                  </a:lnTo>
                  <a:lnTo>
                    <a:pt x="508" y="1266"/>
                  </a:lnTo>
                  <a:lnTo>
                    <a:pt x="508" y="1267"/>
                  </a:lnTo>
                  <a:lnTo>
                    <a:pt x="508" y="1268"/>
                  </a:lnTo>
                  <a:lnTo>
                    <a:pt x="511" y="1268"/>
                  </a:lnTo>
                  <a:lnTo>
                    <a:pt x="511" y="1263"/>
                  </a:lnTo>
                  <a:lnTo>
                    <a:pt x="512" y="1268"/>
                  </a:lnTo>
                  <a:lnTo>
                    <a:pt x="521" y="1268"/>
                  </a:lnTo>
                  <a:lnTo>
                    <a:pt x="521" y="1267"/>
                  </a:lnTo>
                  <a:lnTo>
                    <a:pt x="522" y="1268"/>
                  </a:lnTo>
                  <a:lnTo>
                    <a:pt x="552" y="1268"/>
                  </a:lnTo>
                  <a:lnTo>
                    <a:pt x="552" y="1267"/>
                  </a:lnTo>
                  <a:lnTo>
                    <a:pt x="552" y="1268"/>
                  </a:lnTo>
                  <a:lnTo>
                    <a:pt x="553" y="1268"/>
                  </a:lnTo>
                  <a:lnTo>
                    <a:pt x="553" y="1266"/>
                  </a:lnTo>
                  <a:lnTo>
                    <a:pt x="553" y="1268"/>
                  </a:lnTo>
                  <a:lnTo>
                    <a:pt x="569" y="1268"/>
                  </a:lnTo>
                  <a:lnTo>
                    <a:pt x="569" y="1267"/>
                  </a:lnTo>
                  <a:lnTo>
                    <a:pt x="569" y="1268"/>
                  </a:lnTo>
                  <a:lnTo>
                    <a:pt x="575" y="1268"/>
                  </a:lnTo>
                  <a:lnTo>
                    <a:pt x="575" y="1267"/>
                  </a:lnTo>
                  <a:lnTo>
                    <a:pt x="575" y="1268"/>
                  </a:lnTo>
                  <a:lnTo>
                    <a:pt x="578" y="1268"/>
                  </a:lnTo>
                  <a:lnTo>
                    <a:pt x="578" y="1267"/>
                  </a:lnTo>
                  <a:lnTo>
                    <a:pt x="578" y="1268"/>
                  </a:lnTo>
                  <a:lnTo>
                    <a:pt x="585" y="1268"/>
                  </a:lnTo>
                  <a:lnTo>
                    <a:pt x="585" y="1264"/>
                  </a:lnTo>
                  <a:lnTo>
                    <a:pt x="585" y="1268"/>
                  </a:lnTo>
                  <a:lnTo>
                    <a:pt x="598" y="1268"/>
                  </a:lnTo>
                  <a:lnTo>
                    <a:pt x="598" y="1261"/>
                  </a:lnTo>
                  <a:lnTo>
                    <a:pt x="598" y="1265"/>
                  </a:lnTo>
                  <a:lnTo>
                    <a:pt x="598" y="1268"/>
                  </a:lnTo>
                  <a:lnTo>
                    <a:pt x="600" y="1268"/>
                  </a:lnTo>
                  <a:lnTo>
                    <a:pt x="600" y="1265"/>
                  </a:lnTo>
                  <a:lnTo>
                    <a:pt x="600" y="1212"/>
                  </a:lnTo>
                  <a:lnTo>
                    <a:pt x="600" y="1201"/>
                  </a:lnTo>
                  <a:lnTo>
                    <a:pt x="600" y="1243"/>
                  </a:lnTo>
                  <a:lnTo>
                    <a:pt x="600" y="1231"/>
                  </a:lnTo>
                  <a:lnTo>
                    <a:pt x="600" y="1248"/>
                  </a:lnTo>
                  <a:lnTo>
                    <a:pt x="600" y="1264"/>
                  </a:lnTo>
                  <a:lnTo>
                    <a:pt x="600" y="1267"/>
                  </a:lnTo>
                  <a:lnTo>
                    <a:pt x="600" y="1268"/>
                  </a:lnTo>
                  <a:lnTo>
                    <a:pt x="600" y="1268"/>
                  </a:lnTo>
                  <a:lnTo>
                    <a:pt x="600" y="1266"/>
                  </a:lnTo>
                  <a:lnTo>
                    <a:pt x="601" y="1267"/>
                  </a:lnTo>
                  <a:lnTo>
                    <a:pt x="601" y="1268"/>
                  </a:lnTo>
                  <a:lnTo>
                    <a:pt x="602" y="1268"/>
                  </a:lnTo>
                  <a:lnTo>
                    <a:pt x="602" y="1262"/>
                  </a:lnTo>
                  <a:lnTo>
                    <a:pt x="602" y="1264"/>
                  </a:lnTo>
                  <a:lnTo>
                    <a:pt x="602" y="1268"/>
                  </a:lnTo>
                  <a:lnTo>
                    <a:pt x="604" y="1268"/>
                  </a:lnTo>
                  <a:lnTo>
                    <a:pt x="605" y="1262"/>
                  </a:lnTo>
                  <a:lnTo>
                    <a:pt x="605" y="1268"/>
                  </a:lnTo>
                  <a:lnTo>
                    <a:pt x="618" y="1268"/>
                  </a:lnTo>
                  <a:lnTo>
                    <a:pt x="618" y="1219"/>
                  </a:lnTo>
                  <a:lnTo>
                    <a:pt x="618" y="1010"/>
                  </a:lnTo>
                  <a:lnTo>
                    <a:pt x="618" y="1003"/>
                  </a:lnTo>
                  <a:lnTo>
                    <a:pt x="618" y="1100"/>
                  </a:lnTo>
                  <a:lnTo>
                    <a:pt x="619" y="1174"/>
                  </a:lnTo>
                  <a:lnTo>
                    <a:pt x="619" y="1211"/>
                  </a:lnTo>
                  <a:lnTo>
                    <a:pt x="619" y="1232"/>
                  </a:lnTo>
                  <a:lnTo>
                    <a:pt x="619" y="1261"/>
                  </a:lnTo>
                  <a:lnTo>
                    <a:pt x="619" y="1264"/>
                  </a:lnTo>
                  <a:lnTo>
                    <a:pt x="619" y="1268"/>
                  </a:lnTo>
                  <a:lnTo>
                    <a:pt x="619" y="1268"/>
                  </a:lnTo>
                  <a:lnTo>
                    <a:pt x="619" y="1267"/>
                  </a:lnTo>
                  <a:lnTo>
                    <a:pt x="619" y="1268"/>
                  </a:lnTo>
                  <a:lnTo>
                    <a:pt x="619" y="1268"/>
                  </a:lnTo>
                  <a:lnTo>
                    <a:pt x="619" y="1267"/>
                  </a:lnTo>
                  <a:lnTo>
                    <a:pt x="619" y="1268"/>
                  </a:lnTo>
                  <a:lnTo>
                    <a:pt x="619" y="1266"/>
                  </a:lnTo>
                  <a:lnTo>
                    <a:pt x="619" y="1268"/>
                  </a:lnTo>
                  <a:lnTo>
                    <a:pt x="619" y="1268"/>
                  </a:lnTo>
                  <a:lnTo>
                    <a:pt x="619" y="1267"/>
                  </a:lnTo>
                  <a:lnTo>
                    <a:pt x="619" y="1268"/>
                  </a:lnTo>
                  <a:lnTo>
                    <a:pt x="620" y="1268"/>
                  </a:lnTo>
                  <a:lnTo>
                    <a:pt x="620" y="1267"/>
                  </a:lnTo>
                  <a:lnTo>
                    <a:pt x="620" y="1268"/>
                  </a:lnTo>
                  <a:lnTo>
                    <a:pt x="629" y="1268"/>
                  </a:lnTo>
                  <a:lnTo>
                    <a:pt x="629" y="1262"/>
                  </a:lnTo>
                  <a:lnTo>
                    <a:pt x="630" y="1256"/>
                  </a:lnTo>
                  <a:lnTo>
                    <a:pt x="630" y="1265"/>
                  </a:lnTo>
                  <a:lnTo>
                    <a:pt x="630" y="1268"/>
                  </a:lnTo>
                  <a:lnTo>
                    <a:pt x="637" y="1268"/>
                  </a:lnTo>
                  <a:lnTo>
                    <a:pt x="637" y="1261"/>
                  </a:lnTo>
                  <a:lnTo>
                    <a:pt x="637" y="1119"/>
                  </a:lnTo>
                  <a:lnTo>
                    <a:pt x="637" y="995"/>
                  </a:lnTo>
                  <a:lnTo>
                    <a:pt x="637" y="1036"/>
                  </a:lnTo>
                  <a:lnTo>
                    <a:pt x="637" y="1089"/>
                  </a:lnTo>
                  <a:lnTo>
                    <a:pt x="637" y="1165"/>
                  </a:lnTo>
                  <a:lnTo>
                    <a:pt x="637" y="1216"/>
                  </a:lnTo>
                  <a:lnTo>
                    <a:pt x="637" y="1232"/>
                  </a:lnTo>
                  <a:lnTo>
                    <a:pt x="637" y="1244"/>
                  </a:lnTo>
                  <a:lnTo>
                    <a:pt x="637" y="1257"/>
                  </a:lnTo>
                  <a:lnTo>
                    <a:pt x="637" y="1264"/>
                  </a:lnTo>
                  <a:lnTo>
                    <a:pt x="637" y="1267"/>
                  </a:lnTo>
                  <a:lnTo>
                    <a:pt x="637" y="1265"/>
                  </a:lnTo>
                  <a:lnTo>
                    <a:pt x="637" y="1267"/>
                  </a:lnTo>
                  <a:lnTo>
                    <a:pt x="637" y="1268"/>
                  </a:lnTo>
                  <a:lnTo>
                    <a:pt x="637" y="1264"/>
                  </a:lnTo>
                  <a:lnTo>
                    <a:pt x="637" y="1261"/>
                  </a:lnTo>
                  <a:lnTo>
                    <a:pt x="637" y="1267"/>
                  </a:lnTo>
                  <a:lnTo>
                    <a:pt x="637" y="1266"/>
                  </a:lnTo>
                  <a:lnTo>
                    <a:pt x="637" y="1268"/>
                  </a:lnTo>
                  <a:lnTo>
                    <a:pt x="643" y="1268"/>
                  </a:lnTo>
                  <a:lnTo>
                    <a:pt x="643" y="1267"/>
                  </a:lnTo>
                  <a:lnTo>
                    <a:pt x="643" y="1268"/>
                  </a:lnTo>
                  <a:lnTo>
                    <a:pt x="645" y="1268"/>
                  </a:lnTo>
                  <a:lnTo>
                    <a:pt x="645" y="1264"/>
                  </a:lnTo>
                  <a:lnTo>
                    <a:pt x="645" y="1268"/>
                  </a:lnTo>
                  <a:lnTo>
                    <a:pt x="664" y="1268"/>
                  </a:lnTo>
                  <a:lnTo>
                    <a:pt x="664" y="1262"/>
                  </a:lnTo>
                  <a:lnTo>
                    <a:pt x="664" y="1268"/>
                  </a:lnTo>
                  <a:lnTo>
                    <a:pt x="665" y="1268"/>
                  </a:lnTo>
                  <a:lnTo>
                    <a:pt x="665" y="1267"/>
                  </a:lnTo>
                  <a:lnTo>
                    <a:pt x="665" y="1268"/>
                  </a:lnTo>
                  <a:lnTo>
                    <a:pt x="674" y="1268"/>
                  </a:lnTo>
                  <a:lnTo>
                    <a:pt x="674" y="1267"/>
                  </a:lnTo>
                  <a:lnTo>
                    <a:pt x="674" y="1268"/>
                  </a:lnTo>
                  <a:lnTo>
                    <a:pt x="677" y="1268"/>
                  </a:lnTo>
                  <a:lnTo>
                    <a:pt x="678" y="1267"/>
                  </a:lnTo>
                  <a:lnTo>
                    <a:pt x="678" y="1268"/>
                  </a:lnTo>
                  <a:lnTo>
                    <a:pt x="691" y="1268"/>
                  </a:lnTo>
                  <a:lnTo>
                    <a:pt x="691" y="1238"/>
                  </a:lnTo>
                  <a:lnTo>
                    <a:pt x="691" y="1198"/>
                  </a:lnTo>
                  <a:lnTo>
                    <a:pt x="691" y="1224"/>
                  </a:lnTo>
                  <a:lnTo>
                    <a:pt x="692" y="1232"/>
                  </a:lnTo>
                  <a:lnTo>
                    <a:pt x="692" y="1254"/>
                  </a:lnTo>
                  <a:lnTo>
                    <a:pt x="692" y="1258"/>
                  </a:lnTo>
                  <a:lnTo>
                    <a:pt x="692" y="1266"/>
                  </a:lnTo>
                  <a:lnTo>
                    <a:pt x="692" y="1263"/>
                  </a:lnTo>
                  <a:lnTo>
                    <a:pt x="692" y="1267"/>
                  </a:lnTo>
                  <a:lnTo>
                    <a:pt x="692" y="1264"/>
                  </a:lnTo>
                  <a:lnTo>
                    <a:pt x="692" y="1268"/>
                  </a:lnTo>
                  <a:lnTo>
                    <a:pt x="692" y="1268"/>
                  </a:lnTo>
                  <a:lnTo>
                    <a:pt x="692" y="1264"/>
                  </a:lnTo>
                  <a:lnTo>
                    <a:pt x="692" y="1268"/>
                  </a:lnTo>
                  <a:lnTo>
                    <a:pt x="693" y="1268"/>
                  </a:lnTo>
                  <a:lnTo>
                    <a:pt x="694" y="1262"/>
                  </a:lnTo>
                  <a:lnTo>
                    <a:pt x="694" y="1268"/>
                  </a:lnTo>
                  <a:lnTo>
                    <a:pt x="703" y="1268"/>
                  </a:lnTo>
                  <a:lnTo>
                    <a:pt x="703" y="1267"/>
                  </a:lnTo>
                  <a:lnTo>
                    <a:pt x="703" y="1268"/>
                  </a:lnTo>
                  <a:lnTo>
                    <a:pt x="719" y="1268"/>
                  </a:lnTo>
                  <a:lnTo>
                    <a:pt x="719" y="1267"/>
                  </a:lnTo>
                  <a:lnTo>
                    <a:pt x="719" y="1268"/>
                  </a:lnTo>
                  <a:lnTo>
                    <a:pt x="746" y="1268"/>
                  </a:lnTo>
                  <a:lnTo>
                    <a:pt x="746" y="1251"/>
                  </a:lnTo>
                  <a:lnTo>
                    <a:pt x="746" y="1189"/>
                  </a:lnTo>
                  <a:lnTo>
                    <a:pt x="746" y="1200"/>
                  </a:lnTo>
                  <a:lnTo>
                    <a:pt x="746" y="1249"/>
                  </a:lnTo>
                  <a:lnTo>
                    <a:pt x="746" y="1241"/>
                  </a:lnTo>
                  <a:lnTo>
                    <a:pt x="746" y="1244"/>
                  </a:lnTo>
                  <a:lnTo>
                    <a:pt x="746" y="1268"/>
                  </a:lnTo>
                  <a:lnTo>
                    <a:pt x="746" y="1266"/>
                  </a:lnTo>
                  <a:lnTo>
                    <a:pt x="746" y="1264"/>
                  </a:lnTo>
                  <a:lnTo>
                    <a:pt x="746" y="1268"/>
                  </a:lnTo>
                  <a:lnTo>
                    <a:pt x="746" y="1267"/>
                  </a:lnTo>
                  <a:lnTo>
                    <a:pt x="746" y="1268"/>
                  </a:lnTo>
                  <a:lnTo>
                    <a:pt x="761" y="1268"/>
                  </a:lnTo>
                  <a:lnTo>
                    <a:pt x="761" y="1267"/>
                  </a:lnTo>
                  <a:lnTo>
                    <a:pt x="761" y="1268"/>
                  </a:lnTo>
                  <a:lnTo>
                    <a:pt x="767" y="1268"/>
                  </a:lnTo>
                  <a:lnTo>
                    <a:pt x="767" y="1265"/>
                  </a:lnTo>
                  <a:lnTo>
                    <a:pt x="767" y="1268"/>
                  </a:lnTo>
                  <a:lnTo>
                    <a:pt x="781" y="1268"/>
                  </a:lnTo>
                  <a:lnTo>
                    <a:pt x="781" y="1264"/>
                  </a:lnTo>
                  <a:lnTo>
                    <a:pt x="781" y="1266"/>
                  </a:lnTo>
                  <a:lnTo>
                    <a:pt x="781" y="1268"/>
                  </a:lnTo>
                  <a:lnTo>
                    <a:pt x="791" y="1268"/>
                  </a:lnTo>
                  <a:lnTo>
                    <a:pt x="791" y="1267"/>
                  </a:lnTo>
                  <a:lnTo>
                    <a:pt x="791" y="1268"/>
                  </a:lnTo>
                  <a:lnTo>
                    <a:pt x="794" y="1268"/>
                  </a:lnTo>
                  <a:lnTo>
                    <a:pt x="794" y="1267"/>
                  </a:lnTo>
                  <a:lnTo>
                    <a:pt x="794" y="1268"/>
                  </a:lnTo>
                  <a:lnTo>
                    <a:pt x="817" y="1268"/>
                  </a:lnTo>
                  <a:lnTo>
                    <a:pt x="817" y="1261"/>
                  </a:lnTo>
                  <a:lnTo>
                    <a:pt x="817" y="1238"/>
                  </a:lnTo>
                  <a:lnTo>
                    <a:pt x="817" y="1223"/>
                  </a:lnTo>
                  <a:lnTo>
                    <a:pt x="817" y="1251"/>
                  </a:lnTo>
                  <a:lnTo>
                    <a:pt x="817" y="1255"/>
                  </a:lnTo>
                  <a:lnTo>
                    <a:pt x="817" y="1263"/>
                  </a:lnTo>
                  <a:lnTo>
                    <a:pt x="817" y="1268"/>
                  </a:lnTo>
                  <a:lnTo>
                    <a:pt x="819" y="1268"/>
                  </a:lnTo>
                  <a:lnTo>
                    <a:pt x="819" y="1267"/>
                  </a:lnTo>
                  <a:lnTo>
                    <a:pt x="819" y="1264"/>
                  </a:lnTo>
                  <a:lnTo>
                    <a:pt x="819" y="1268"/>
                  </a:lnTo>
                  <a:lnTo>
                    <a:pt x="820" y="1268"/>
                  </a:lnTo>
                  <a:lnTo>
                    <a:pt x="820" y="1254"/>
                  </a:lnTo>
                  <a:lnTo>
                    <a:pt x="820" y="1262"/>
                  </a:lnTo>
                  <a:lnTo>
                    <a:pt x="821" y="1267"/>
                  </a:lnTo>
                  <a:lnTo>
                    <a:pt x="821" y="1268"/>
                  </a:lnTo>
                  <a:lnTo>
                    <a:pt x="824" y="1268"/>
                  </a:lnTo>
                  <a:lnTo>
                    <a:pt x="824" y="1267"/>
                  </a:lnTo>
                  <a:lnTo>
                    <a:pt x="824" y="1268"/>
                  </a:lnTo>
                  <a:lnTo>
                    <a:pt x="835" y="1268"/>
                  </a:lnTo>
                  <a:lnTo>
                    <a:pt x="835" y="1225"/>
                  </a:lnTo>
                  <a:lnTo>
                    <a:pt x="835" y="1203"/>
                  </a:lnTo>
                  <a:lnTo>
                    <a:pt x="835" y="1222"/>
                  </a:lnTo>
                  <a:lnTo>
                    <a:pt x="835" y="1251"/>
                  </a:lnTo>
                  <a:lnTo>
                    <a:pt x="835" y="1257"/>
                  </a:lnTo>
                  <a:lnTo>
                    <a:pt x="835" y="1266"/>
                  </a:lnTo>
                  <a:lnTo>
                    <a:pt x="835" y="1267"/>
                  </a:lnTo>
                  <a:lnTo>
                    <a:pt x="835" y="1268"/>
                  </a:lnTo>
                  <a:lnTo>
                    <a:pt x="837" y="1268"/>
                  </a:lnTo>
                  <a:lnTo>
                    <a:pt x="837" y="1262"/>
                  </a:lnTo>
                  <a:lnTo>
                    <a:pt x="837" y="1268"/>
                  </a:lnTo>
                  <a:lnTo>
                    <a:pt x="849" y="1268"/>
                  </a:lnTo>
                  <a:lnTo>
                    <a:pt x="849" y="1249"/>
                  </a:lnTo>
                  <a:lnTo>
                    <a:pt x="849" y="1257"/>
                  </a:lnTo>
                  <a:lnTo>
                    <a:pt x="849" y="1260"/>
                  </a:lnTo>
                  <a:lnTo>
                    <a:pt x="849" y="1268"/>
                  </a:lnTo>
                  <a:lnTo>
                    <a:pt x="853" y="1268"/>
                  </a:lnTo>
                  <a:lnTo>
                    <a:pt x="853" y="1266"/>
                  </a:lnTo>
                  <a:lnTo>
                    <a:pt x="853" y="1268"/>
                  </a:lnTo>
                  <a:lnTo>
                    <a:pt x="855" y="1268"/>
                  </a:lnTo>
                  <a:lnTo>
                    <a:pt x="855" y="1228"/>
                  </a:lnTo>
                  <a:lnTo>
                    <a:pt x="855" y="878"/>
                  </a:lnTo>
                  <a:lnTo>
                    <a:pt x="855" y="806"/>
                  </a:lnTo>
                  <a:lnTo>
                    <a:pt x="855" y="960"/>
                  </a:lnTo>
                  <a:lnTo>
                    <a:pt x="855" y="1071"/>
                  </a:lnTo>
                  <a:lnTo>
                    <a:pt x="855" y="1152"/>
                  </a:lnTo>
                  <a:lnTo>
                    <a:pt x="855" y="1217"/>
                  </a:lnTo>
                  <a:lnTo>
                    <a:pt x="855" y="1239"/>
                  </a:lnTo>
                  <a:lnTo>
                    <a:pt x="855" y="1239"/>
                  </a:lnTo>
                  <a:lnTo>
                    <a:pt x="855" y="1262"/>
                  </a:lnTo>
                  <a:lnTo>
                    <a:pt x="855" y="1267"/>
                  </a:lnTo>
                  <a:lnTo>
                    <a:pt x="855" y="1268"/>
                  </a:lnTo>
                  <a:lnTo>
                    <a:pt x="855" y="1268"/>
                  </a:lnTo>
                  <a:lnTo>
                    <a:pt x="855" y="1266"/>
                  </a:lnTo>
                  <a:lnTo>
                    <a:pt x="856" y="1268"/>
                  </a:lnTo>
                  <a:lnTo>
                    <a:pt x="856" y="1267"/>
                  </a:lnTo>
                  <a:lnTo>
                    <a:pt x="856" y="1267"/>
                  </a:lnTo>
                  <a:lnTo>
                    <a:pt x="856" y="1268"/>
                  </a:lnTo>
                  <a:lnTo>
                    <a:pt x="861" y="1268"/>
                  </a:lnTo>
                  <a:lnTo>
                    <a:pt x="861" y="1264"/>
                  </a:lnTo>
                  <a:lnTo>
                    <a:pt x="861" y="1268"/>
                  </a:lnTo>
                  <a:lnTo>
                    <a:pt x="876" y="1268"/>
                  </a:lnTo>
                  <a:lnTo>
                    <a:pt x="876" y="1267"/>
                  </a:lnTo>
                  <a:lnTo>
                    <a:pt x="876" y="1268"/>
                  </a:lnTo>
                  <a:lnTo>
                    <a:pt x="880" y="1268"/>
                  </a:lnTo>
                  <a:lnTo>
                    <a:pt x="880" y="1266"/>
                  </a:lnTo>
                  <a:lnTo>
                    <a:pt x="880" y="1268"/>
                  </a:lnTo>
                  <a:lnTo>
                    <a:pt x="883" y="1268"/>
                  </a:lnTo>
                  <a:lnTo>
                    <a:pt x="883" y="1267"/>
                  </a:lnTo>
                  <a:lnTo>
                    <a:pt x="883" y="1268"/>
                  </a:lnTo>
                  <a:lnTo>
                    <a:pt x="918" y="1268"/>
                  </a:lnTo>
                  <a:lnTo>
                    <a:pt x="918" y="1267"/>
                  </a:lnTo>
                  <a:lnTo>
                    <a:pt x="918" y="1268"/>
                  </a:lnTo>
                  <a:lnTo>
                    <a:pt x="935" y="1268"/>
                  </a:lnTo>
                  <a:lnTo>
                    <a:pt x="935" y="1264"/>
                  </a:lnTo>
                  <a:lnTo>
                    <a:pt x="935" y="1268"/>
                  </a:lnTo>
                  <a:lnTo>
                    <a:pt x="941" y="1268"/>
                  </a:lnTo>
                  <a:lnTo>
                    <a:pt x="941" y="1267"/>
                  </a:lnTo>
                  <a:lnTo>
                    <a:pt x="941" y="1268"/>
                  </a:lnTo>
                  <a:lnTo>
                    <a:pt x="943" y="1268"/>
                  </a:lnTo>
                  <a:lnTo>
                    <a:pt x="944" y="1267"/>
                  </a:lnTo>
                  <a:lnTo>
                    <a:pt x="944" y="1268"/>
                  </a:lnTo>
                  <a:lnTo>
                    <a:pt x="954" y="1268"/>
                  </a:lnTo>
                  <a:lnTo>
                    <a:pt x="954" y="1264"/>
                  </a:lnTo>
                  <a:lnTo>
                    <a:pt x="954" y="1268"/>
                  </a:lnTo>
                  <a:lnTo>
                    <a:pt x="954" y="1265"/>
                  </a:lnTo>
                  <a:lnTo>
                    <a:pt x="954" y="1267"/>
                  </a:lnTo>
                  <a:lnTo>
                    <a:pt x="954" y="1267"/>
                  </a:lnTo>
                  <a:lnTo>
                    <a:pt x="954" y="1268"/>
                  </a:lnTo>
                  <a:lnTo>
                    <a:pt x="956" y="1268"/>
                  </a:lnTo>
                  <a:lnTo>
                    <a:pt x="956" y="1267"/>
                  </a:lnTo>
                  <a:lnTo>
                    <a:pt x="956" y="1268"/>
                  </a:lnTo>
                  <a:lnTo>
                    <a:pt x="980" y="1268"/>
                  </a:lnTo>
                  <a:lnTo>
                    <a:pt x="980" y="1254"/>
                  </a:lnTo>
                  <a:lnTo>
                    <a:pt x="980" y="1237"/>
                  </a:lnTo>
                  <a:lnTo>
                    <a:pt x="980" y="1253"/>
                  </a:lnTo>
                  <a:lnTo>
                    <a:pt x="980" y="1264"/>
                  </a:lnTo>
                  <a:lnTo>
                    <a:pt x="980" y="1262"/>
                  </a:lnTo>
                  <a:lnTo>
                    <a:pt x="980" y="1268"/>
                  </a:lnTo>
                  <a:lnTo>
                    <a:pt x="982" y="1268"/>
                  </a:lnTo>
                  <a:lnTo>
                    <a:pt x="982" y="1220"/>
                  </a:lnTo>
                  <a:lnTo>
                    <a:pt x="982" y="1229"/>
                  </a:lnTo>
                  <a:lnTo>
                    <a:pt x="982" y="1238"/>
                  </a:lnTo>
                  <a:lnTo>
                    <a:pt x="982" y="1245"/>
                  </a:lnTo>
                  <a:lnTo>
                    <a:pt x="982" y="1255"/>
                  </a:lnTo>
                  <a:lnTo>
                    <a:pt x="982" y="1264"/>
                  </a:lnTo>
                  <a:lnTo>
                    <a:pt x="982" y="1267"/>
                  </a:lnTo>
                  <a:lnTo>
                    <a:pt x="982" y="1268"/>
                  </a:lnTo>
                  <a:lnTo>
                    <a:pt x="982" y="1267"/>
                  </a:lnTo>
                  <a:lnTo>
                    <a:pt x="982" y="1268"/>
                  </a:lnTo>
                  <a:lnTo>
                    <a:pt x="983" y="1267"/>
                  </a:lnTo>
                  <a:lnTo>
                    <a:pt x="983" y="1266"/>
                  </a:lnTo>
                  <a:lnTo>
                    <a:pt x="983" y="1268"/>
                  </a:lnTo>
                  <a:lnTo>
                    <a:pt x="983" y="1268"/>
                  </a:lnTo>
                  <a:lnTo>
                    <a:pt x="983" y="1267"/>
                  </a:lnTo>
                  <a:lnTo>
                    <a:pt x="983" y="1268"/>
                  </a:lnTo>
                  <a:lnTo>
                    <a:pt x="1004" y="1268"/>
                  </a:lnTo>
                  <a:lnTo>
                    <a:pt x="1004" y="1267"/>
                  </a:lnTo>
                  <a:lnTo>
                    <a:pt x="1004" y="1267"/>
                  </a:lnTo>
                  <a:lnTo>
                    <a:pt x="1004" y="1268"/>
                  </a:lnTo>
                  <a:lnTo>
                    <a:pt x="1005" y="1268"/>
                  </a:lnTo>
                  <a:lnTo>
                    <a:pt x="1005" y="1267"/>
                  </a:lnTo>
                  <a:lnTo>
                    <a:pt x="1005" y="1268"/>
                  </a:lnTo>
                  <a:lnTo>
                    <a:pt x="1027" y="1268"/>
                  </a:lnTo>
                  <a:lnTo>
                    <a:pt x="1027" y="1267"/>
                  </a:lnTo>
                  <a:lnTo>
                    <a:pt x="1027" y="1268"/>
                  </a:lnTo>
                  <a:lnTo>
                    <a:pt x="1035" y="1268"/>
                  </a:lnTo>
                  <a:lnTo>
                    <a:pt x="1035" y="1267"/>
                  </a:lnTo>
                  <a:lnTo>
                    <a:pt x="1035" y="1268"/>
                  </a:lnTo>
                  <a:lnTo>
                    <a:pt x="1051" y="1268"/>
                  </a:lnTo>
                  <a:lnTo>
                    <a:pt x="1051" y="1267"/>
                  </a:lnTo>
                  <a:lnTo>
                    <a:pt x="1051" y="1268"/>
                  </a:lnTo>
                  <a:lnTo>
                    <a:pt x="1054" y="1268"/>
                  </a:lnTo>
                  <a:lnTo>
                    <a:pt x="1054" y="1267"/>
                  </a:lnTo>
                  <a:lnTo>
                    <a:pt x="1054" y="1268"/>
                  </a:lnTo>
                  <a:lnTo>
                    <a:pt x="1056" y="1268"/>
                  </a:lnTo>
                  <a:lnTo>
                    <a:pt x="1056" y="1267"/>
                  </a:lnTo>
                  <a:lnTo>
                    <a:pt x="1056" y="1268"/>
                  </a:lnTo>
                  <a:lnTo>
                    <a:pt x="1089" y="1268"/>
                  </a:lnTo>
                  <a:lnTo>
                    <a:pt x="1089" y="1265"/>
                  </a:lnTo>
                  <a:lnTo>
                    <a:pt x="1089" y="1231"/>
                  </a:lnTo>
                  <a:lnTo>
                    <a:pt x="1089" y="1257"/>
                  </a:lnTo>
                  <a:lnTo>
                    <a:pt x="1089" y="1253"/>
                  </a:lnTo>
                  <a:lnTo>
                    <a:pt x="1089" y="1262"/>
                  </a:lnTo>
                  <a:lnTo>
                    <a:pt x="1089" y="1267"/>
                  </a:lnTo>
                  <a:lnTo>
                    <a:pt x="1089" y="1265"/>
                  </a:lnTo>
                  <a:lnTo>
                    <a:pt x="1090" y="1267"/>
                  </a:lnTo>
                  <a:lnTo>
                    <a:pt x="1090" y="1268"/>
                  </a:lnTo>
                  <a:lnTo>
                    <a:pt x="1090" y="1267"/>
                  </a:lnTo>
                  <a:lnTo>
                    <a:pt x="1090" y="1268"/>
                  </a:lnTo>
                  <a:lnTo>
                    <a:pt x="1106" y="1268"/>
                  </a:lnTo>
                  <a:lnTo>
                    <a:pt x="1106" y="1267"/>
                  </a:lnTo>
                  <a:lnTo>
                    <a:pt x="1106" y="1268"/>
                  </a:lnTo>
                  <a:lnTo>
                    <a:pt x="1113" y="1268"/>
                  </a:lnTo>
                  <a:lnTo>
                    <a:pt x="1113" y="1267"/>
                  </a:lnTo>
                  <a:lnTo>
                    <a:pt x="1113" y="1268"/>
                  </a:lnTo>
                  <a:lnTo>
                    <a:pt x="1125" y="1268"/>
                  </a:lnTo>
                  <a:lnTo>
                    <a:pt x="1125" y="1267"/>
                  </a:lnTo>
                  <a:lnTo>
                    <a:pt x="1125" y="1268"/>
                  </a:lnTo>
                  <a:lnTo>
                    <a:pt x="1144" y="1268"/>
                  </a:lnTo>
                  <a:lnTo>
                    <a:pt x="1144" y="1267"/>
                  </a:lnTo>
                  <a:lnTo>
                    <a:pt x="1144" y="1268"/>
                  </a:lnTo>
                  <a:lnTo>
                    <a:pt x="1146" y="1268"/>
                  </a:lnTo>
                  <a:lnTo>
                    <a:pt x="1146" y="1267"/>
                  </a:lnTo>
                  <a:lnTo>
                    <a:pt x="1146" y="1268"/>
                  </a:lnTo>
                  <a:lnTo>
                    <a:pt x="1169" y="1268"/>
                  </a:lnTo>
                  <a:lnTo>
                    <a:pt x="1169" y="1266"/>
                  </a:lnTo>
                  <a:lnTo>
                    <a:pt x="1169" y="1268"/>
                  </a:lnTo>
                  <a:lnTo>
                    <a:pt x="1186" y="1268"/>
                  </a:lnTo>
                  <a:lnTo>
                    <a:pt x="1187" y="1266"/>
                  </a:lnTo>
                  <a:lnTo>
                    <a:pt x="1187" y="1268"/>
                  </a:lnTo>
                  <a:lnTo>
                    <a:pt x="1191" y="1268"/>
                  </a:lnTo>
                  <a:lnTo>
                    <a:pt x="1191" y="1267"/>
                  </a:lnTo>
                  <a:lnTo>
                    <a:pt x="1191" y="1268"/>
                  </a:lnTo>
                  <a:lnTo>
                    <a:pt x="1200" y="1268"/>
                  </a:lnTo>
                  <a:lnTo>
                    <a:pt x="1200" y="1267"/>
                  </a:lnTo>
                  <a:lnTo>
                    <a:pt x="1200" y="1268"/>
                  </a:lnTo>
                  <a:lnTo>
                    <a:pt x="1208" y="1268"/>
                  </a:lnTo>
                  <a:lnTo>
                    <a:pt x="1208" y="1262"/>
                  </a:lnTo>
                  <a:lnTo>
                    <a:pt x="1208" y="1268"/>
                  </a:lnTo>
                  <a:lnTo>
                    <a:pt x="1220" y="1268"/>
                  </a:lnTo>
                  <a:lnTo>
                    <a:pt x="1220" y="1267"/>
                  </a:lnTo>
                  <a:lnTo>
                    <a:pt x="1220" y="1268"/>
                  </a:lnTo>
                  <a:lnTo>
                    <a:pt x="1236" y="1268"/>
                  </a:lnTo>
                  <a:lnTo>
                    <a:pt x="1237" y="1267"/>
                  </a:lnTo>
                  <a:lnTo>
                    <a:pt x="1237" y="1268"/>
                  </a:lnTo>
                  <a:lnTo>
                    <a:pt x="1239" y="1268"/>
                  </a:lnTo>
                  <a:lnTo>
                    <a:pt x="1239" y="1267"/>
                  </a:lnTo>
                  <a:lnTo>
                    <a:pt x="1239" y="1268"/>
                  </a:lnTo>
                  <a:lnTo>
                    <a:pt x="1244" y="1268"/>
                  </a:lnTo>
                  <a:lnTo>
                    <a:pt x="1245" y="1267"/>
                  </a:lnTo>
                  <a:lnTo>
                    <a:pt x="1245" y="1268"/>
                  </a:lnTo>
                  <a:lnTo>
                    <a:pt x="1269" y="1268"/>
                  </a:lnTo>
                  <a:lnTo>
                    <a:pt x="1270" y="1267"/>
                  </a:lnTo>
                  <a:lnTo>
                    <a:pt x="1270" y="1268"/>
                  </a:lnTo>
                  <a:lnTo>
                    <a:pt x="1309" y="1268"/>
                  </a:lnTo>
                  <a:lnTo>
                    <a:pt x="1309" y="1267"/>
                  </a:lnTo>
                  <a:lnTo>
                    <a:pt x="1309" y="1268"/>
                  </a:lnTo>
                  <a:lnTo>
                    <a:pt x="1323" y="1268"/>
                  </a:lnTo>
                  <a:lnTo>
                    <a:pt x="1323" y="1264"/>
                  </a:lnTo>
                  <a:lnTo>
                    <a:pt x="1323" y="1268"/>
                  </a:lnTo>
                  <a:lnTo>
                    <a:pt x="1324" y="1268"/>
                  </a:lnTo>
                  <a:lnTo>
                    <a:pt x="1324" y="1267"/>
                  </a:lnTo>
                  <a:lnTo>
                    <a:pt x="1324" y="1268"/>
                  </a:lnTo>
                  <a:lnTo>
                    <a:pt x="1325" y="1268"/>
                  </a:lnTo>
                  <a:lnTo>
                    <a:pt x="1326" y="1267"/>
                  </a:lnTo>
                  <a:lnTo>
                    <a:pt x="1326" y="1268"/>
                  </a:lnTo>
                  <a:lnTo>
                    <a:pt x="1364" y="1268"/>
                  </a:lnTo>
                  <a:lnTo>
                    <a:pt x="1364" y="1190"/>
                  </a:lnTo>
                  <a:lnTo>
                    <a:pt x="1364" y="1083"/>
                  </a:lnTo>
                  <a:lnTo>
                    <a:pt x="1364" y="1165"/>
                  </a:lnTo>
                  <a:lnTo>
                    <a:pt x="1364" y="1203"/>
                  </a:lnTo>
                  <a:lnTo>
                    <a:pt x="1364" y="1222"/>
                  </a:lnTo>
                  <a:lnTo>
                    <a:pt x="1364" y="1247"/>
                  </a:lnTo>
                  <a:lnTo>
                    <a:pt x="1364" y="1256"/>
                  </a:lnTo>
                  <a:lnTo>
                    <a:pt x="1364" y="1258"/>
                  </a:lnTo>
                  <a:lnTo>
                    <a:pt x="1365" y="1262"/>
                  </a:lnTo>
                  <a:lnTo>
                    <a:pt x="1365" y="1267"/>
                  </a:lnTo>
                  <a:lnTo>
                    <a:pt x="1365" y="1267"/>
                  </a:lnTo>
                  <a:lnTo>
                    <a:pt x="1365" y="1268"/>
                  </a:lnTo>
                  <a:lnTo>
                    <a:pt x="1365" y="1263"/>
                  </a:lnTo>
                  <a:lnTo>
                    <a:pt x="1365" y="1264"/>
                  </a:lnTo>
                  <a:lnTo>
                    <a:pt x="1365" y="1268"/>
                  </a:lnTo>
                  <a:lnTo>
                    <a:pt x="1365" y="1268"/>
                  </a:lnTo>
                  <a:lnTo>
                    <a:pt x="1365" y="1267"/>
                  </a:lnTo>
                  <a:lnTo>
                    <a:pt x="1365" y="1268"/>
                  </a:lnTo>
                  <a:lnTo>
                    <a:pt x="1367" y="1268"/>
                  </a:lnTo>
                  <a:lnTo>
                    <a:pt x="1368" y="1267"/>
                  </a:lnTo>
                  <a:lnTo>
                    <a:pt x="1368" y="1254"/>
                  </a:lnTo>
                  <a:lnTo>
                    <a:pt x="1368" y="1262"/>
                  </a:lnTo>
                  <a:lnTo>
                    <a:pt x="1368" y="1268"/>
                  </a:lnTo>
                  <a:lnTo>
                    <a:pt x="1398" y="1268"/>
                  </a:lnTo>
                  <a:lnTo>
                    <a:pt x="1398" y="1267"/>
                  </a:lnTo>
                  <a:lnTo>
                    <a:pt x="1399" y="1268"/>
                  </a:lnTo>
                  <a:lnTo>
                    <a:pt x="1405" y="1268"/>
                  </a:lnTo>
                  <a:lnTo>
                    <a:pt x="1405" y="1267"/>
                  </a:lnTo>
                  <a:lnTo>
                    <a:pt x="1405" y="1268"/>
                  </a:lnTo>
                  <a:lnTo>
                    <a:pt x="1438" y="1268"/>
                  </a:lnTo>
                  <a:lnTo>
                    <a:pt x="1438" y="1267"/>
                  </a:lnTo>
                  <a:lnTo>
                    <a:pt x="1438" y="1268"/>
                  </a:lnTo>
                  <a:lnTo>
                    <a:pt x="1442" y="1268"/>
                  </a:lnTo>
                  <a:lnTo>
                    <a:pt x="1442" y="1267"/>
                  </a:lnTo>
                  <a:lnTo>
                    <a:pt x="1442" y="1268"/>
                  </a:lnTo>
                  <a:lnTo>
                    <a:pt x="1452" y="1268"/>
                  </a:lnTo>
                  <a:lnTo>
                    <a:pt x="1452" y="1267"/>
                  </a:lnTo>
                  <a:lnTo>
                    <a:pt x="1452" y="1268"/>
                  </a:lnTo>
                  <a:lnTo>
                    <a:pt x="1472" y="1268"/>
                  </a:lnTo>
                  <a:lnTo>
                    <a:pt x="1472" y="1267"/>
                  </a:lnTo>
                  <a:lnTo>
                    <a:pt x="1472" y="1268"/>
                  </a:lnTo>
                  <a:lnTo>
                    <a:pt x="1478" y="1268"/>
                  </a:lnTo>
                  <a:lnTo>
                    <a:pt x="1478" y="1267"/>
                  </a:lnTo>
                  <a:lnTo>
                    <a:pt x="1478" y="1268"/>
                  </a:lnTo>
                  <a:lnTo>
                    <a:pt x="1485" y="1268"/>
                  </a:lnTo>
                  <a:lnTo>
                    <a:pt x="1485" y="1267"/>
                  </a:lnTo>
                  <a:lnTo>
                    <a:pt x="1485" y="1268"/>
                  </a:lnTo>
                  <a:lnTo>
                    <a:pt x="1498" y="1268"/>
                  </a:lnTo>
                  <a:lnTo>
                    <a:pt x="1498" y="1267"/>
                  </a:lnTo>
                  <a:lnTo>
                    <a:pt x="1498" y="1268"/>
                  </a:lnTo>
                  <a:lnTo>
                    <a:pt x="1502" y="1268"/>
                  </a:lnTo>
                  <a:lnTo>
                    <a:pt x="1502" y="1267"/>
                  </a:lnTo>
                  <a:lnTo>
                    <a:pt x="1502" y="1268"/>
                  </a:lnTo>
                  <a:lnTo>
                    <a:pt x="1502" y="1268"/>
                  </a:lnTo>
                  <a:lnTo>
                    <a:pt x="1502" y="1267"/>
                  </a:lnTo>
                  <a:lnTo>
                    <a:pt x="1503" y="1268"/>
                  </a:lnTo>
                  <a:lnTo>
                    <a:pt x="1513" y="1268"/>
                  </a:lnTo>
                  <a:lnTo>
                    <a:pt x="1513" y="1267"/>
                  </a:lnTo>
                  <a:lnTo>
                    <a:pt x="1513" y="1268"/>
                  </a:lnTo>
                  <a:lnTo>
                    <a:pt x="1526" y="1268"/>
                  </a:lnTo>
                  <a:lnTo>
                    <a:pt x="1526" y="1249"/>
                  </a:lnTo>
                  <a:lnTo>
                    <a:pt x="1526" y="1256"/>
                  </a:lnTo>
                  <a:lnTo>
                    <a:pt x="1526" y="1265"/>
                  </a:lnTo>
                  <a:lnTo>
                    <a:pt x="1526" y="1261"/>
                  </a:lnTo>
                  <a:lnTo>
                    <a:pt x="1526" y="1265"/>
                  </a:lnTo>
                  <a:lnTo>
                    <a:pt x="1526" y="1268"/>
                  </a:lnTo>
                  <a:lnTo>
                    <a:pt x="1527" y="1268"/>
                  </a:lnTo>
                  <a:lnTo>
                    <a:pt x="1527" y="1262"/>
                  </a:lnTo>
                  <a:lnTo>
                    <a:pt x="1527" y="1213"/>
                  </a:lnTo>
                  <a:lnTo>
                    <a:pt x="1527" y="1222"/>
                  </a:lnTo>
                  <a:lnTo>
                    <a:pt x="1527" y="1235"/>
                  </a:lnTo>
                  <a:lnTo>
                    <a:pt x="1527" y="1253"/>
                  </a:lnTo>
                  <a:lnTo>
                    <a:pt x="1527" y="1255"/>
                  </a:lnTo>
                  <a:lnTo>
                    <a:pt x="1527" y="1263"/>
                  </a:lnTo>
                  <a:lnTo>
                    <a:pt x="1527" y="1264"/>
                  </a:lnTo>
                  <a:lnTo>
                    <a:pt x="1527" y="1268"/>
                  </a:lnTo>
                  <a:lnTo>
                    <a:pt x="1527" y="1264"/>
                  </a:lnTo>
                  <a:lnTo>
                    <a:pt x="1527" y="1265"/>
                  </a:lnTo>
                  <a:lnTo>
                    <a:pt x="1528" y="1266"/>
                  </a:lnTo>
                  <a:lnTo>
                    <a:pt x="1528" y="1226"/>
                  </a:lnTo>
                  <a:lnTo>
                    <a:pt x="1528" y="1182"/>
                  </a:lnTo>
                  <a:lnTo>
                    <a:pt x="1528" y="1176"/>
                  </a:lnTo>
                  <a:lnTo>
                    <a:pt x="1528" y="1179"/>
                  </a:lnTo>
                  <a:lnTo>
                    <a:pt x="1528" y="1219"/>
                  </a:lnTo>
                  <a:lnTo>
                    <a:pt x="1528" y="1242"/>
                  </a:lnTo>
                  <a:lnTo>
                    <a:pt x="1528" y="1245"/>
                  </a:lnTo>
                  <a:lnTo>
                    <a:pt x="1528" y="1261"/>
                  </a:lnTo>
                  <a:lnTo>
                    <a:pt x="1528" y="1264"/>
                  </a:lnTo>
                  <a:lnTo>
                    <a:pt x="1528" y="1268"/>
                  </a:lnTo>
                  <a:lnTo>
                    <a:pt x="1528" y="1268"/>
                  </a:lnTo>
                  <a:lnTo>
                    <a:pt x="1528" y="1266"/>
                  </a:lnTo>
                  <a:lnTo>
                    <a:pt x="1528" y="1268"/>
                  </a:lnTo>
                  <a:lnTo>
                    <a:pt x="1528" y="1267"/>
                  </a:lnTo>
                  <a:lnTo>
                    <a:pt x="1528" y="1268"/>
                  </a:lnTo>
                  <a:lnTo>
                    <a:pt x="1529" y="1268"/>
                  </a:lnTo>
                  <a:lnTo>
                    <a:pt x="1529" y="1264"/>
                  </a:lnTo>
                  <a:lnTo>
                    <a:pt x="1529" y="1268"/>
                  </a:lnTo>
                  <a:lnTo>
                    <a:pt x="1529" y="1268"/>
                  </a:lnTo>
                  <a:lnTo>
                    <a:pt x="1529" y="1267"/>
                  </a:lnTo>
                  <a:lnTo>
                    <a:pt x="1529" y="1268"/>
                  </a:lnTo>
                  <a:lnTo>
                    <a:pt x="1545" y="1268"/>
                  </a:lnTo>
                  <a:lnTo>
                    <a:pt x="1545" y="1264"/>
                  </a:lnTo>
                  <a:lnTo>
                    <a:pt x="1545" y="1268"/>
                  </a:lnTo>
                  <a:lnTo>
                    <a:pt x="1557" y="1268"/>
                  </a:lnTo>
                  <a:lnTo>
                    <a:pt x="1557" y="1267"/>
                  </a:lnTo>
                  <a:lnTo>
                    <a:pt x="1557" y="1268"/>
                  </a:lnTo>
                  <a:lnTo>
                    <a:pt x="1578" y="1268"/>
                  </a:lnTo>
                  <a:lnTo>
                    <a:pt x="1578" y="1260"/>
                  </a:lnTo>
                  <a:lnTo>
                    <a:pt x="1578" y="1268"/>
                  </a:lnTo>
                  <a:lnTo>
                    <a:pt x="1600" y="1268"/>
                  </a:lnTo>
                  <a:lnTo>
                    <a:pt x="1600" y="1265"/>
                  </a:lnTo>
                  <a:lnTo>
                    <a:pt x="1601" y="1268"/>
                  </a:lnTo>
                  <a:lnTo>
                    <a:pt x="1604" y="1268"/>
                  </a:lnTo>
                  <a:lnTo>
                    <a:pt x="1604" y="1264"/>
                  </a:lnTo>
                  <a:lnTo>
                    <a:pt x="1605" y="1268"/>
                  </a:lnTo>
                  <a:lnTo>
                    <a:pt x="1654" y="1268"/>
                  </a:lnTo>
                  <a:lnTo>
                    <a:pt x="1654" y="1261"/>
                  </a:lnTo>
                  <a:lnTo>
                    <a:pt x="1654" y="1268"/>
                  </a:lnTo>
                  <a:lnTo>
                    <a:pt x="1658" y="1268"/>
                  </a:lnTo>
                  <a:lnTo>
                    <a:pt x="1658" y="1267"/>
                  </a:lnTo>
                  <a:lnTo>
                    <a:pt x="1658" y="1268"/>
                  </a:lnTo>
                  <a:lnTo>
                    <a:pt x="1664" y="1268"/>
                  </a:lnTo>
                  <a:lnTo>
                    <a:pt x="1664" y="1267"/>
                  </a:lnTo>
                  <a:lnTo>
                    <a:pt x="1664" y="1268"/>
                  </a:lnTo>
                  <a:lnTo>
                    <a:pt x="1691" y="1268"/>
                  </a:lnTo>
                  <a:lnTo>
                    <a:pt x="1691" y="1267"/>
                  </a:lnTo>
                  <a:lnTo>
                    <a:pt x="1692" y="1268"/>
                  </a:lnTo>
                  <a:lnTo>
                    <a:pt x="1698" y="1268"/>
                  </a:lnTo>
                  <a:lnTo>
                    <a:pt x="1698" y="1267"/>
                  </a:lnTo>
                  <a:lnTo>
                    <a:pt x="1698" y="1268"/>
                  </a:lnTo>
                  <a:lnTo>
                    <a:pt x="1753" y="1268"/>
                  </a:lnTo>
                  <a:lnTo>
                    <a:pt x="1753" y="1267"/>
                  </a:lnTo>
                  <a:lnTo>
                    <a:pt x="1753" y="1268"/>
                  </a:lnTo>
                  <a:lnTo>
                    <a:pt x="1761" y="1268"/>
                  </a:lnTo>
                  <a:lnTo>
                    <a:pt x="1761" y="1267"/>
                  </a:lnTo>
                  <a:lnTo>
                    <a:pt x="1761" y="1268"/>
                  </a:lnTo>
                  <a:lnTo>
                    <a:pt x="1799" y="1268"/>
                  </a:lnTo>
                  <a:lnTo>
                    <a:pt x="1799" y="1267"/>
                  </a:lnTo>
                  <a:lnTo>
                    <a:pt x="1799" y="1268"/>
                  </a:lnTo>
                  <a:lnTo>
                    <a:pt x="1811" y="1268"/>
                  </a:lnTo>
                  <a:lnTo>
                    <a:pt x="1811" y="1267"/>
                  </a:lnTo>
                  <a:lnTo>
                    <a:pt x="1811" y="1268"/>
                  </a:lnTo>
                  <a:lnTo>
                    <a:pt x="1818" y="1268"/>
                  </a:lnTo>
                  <a:lnTo>
                    <a:pt x="1818" y="1267"/>
                  </a:lnTo>
                  <a:lnTo>
                    <a:pt x="1818" y="1268"/>
                  </a:lnTo>
                  <a:lnTo>
                    <a:pt x="1845" y="1268"/>
                  </a:lnTo>
                  <a:lnTo>
                    <a:pt x="1845" y="1260"/>
                  </a:lnTo>
                  <a:lnTo>
                    <a:pt x="1845" y="1268"/>
                  </a:lnTo>
                  <a:lnTo>
                    <a:pt x="1853" y="1268"/>
                  </a:lnTo>
                  <a:lnTo>
                    <a:pt x="1853" y="1265"/>
                  </a:lnTo>
                  <a:lnTo>
                    <a:pt x="1853" y="1268"/>
                  </a:lnTo>
                  <a:lnTo>
                    <a:pt x="1856" y="1268"/>
                  </a:lnTo>
                  <a:lnTo>
                    <a:pt x="1856" y="1267"/>
                  </a:lnTo>
                  <a:lnTo>
                    <a:pt x="1856" y="1268"/>
                  </a:lnTo>
                  <a:lnTo>
                    <a:pt x="1868" y="1268"/>
                  </a:lnTo>
                  <a:lnTo>
                    <a:pt x="1868" y="1267"/>
                  </a:lnTo>
                  <a:lnTo>
                    <a:pt x="1868" y="1268"/>
                  </a:lnTo>
                  <a:lnTo>
                    <a:pt x="1869" y="1268"/>
                  </a:lnTo>
                  <a:lnTo>
                    <a:pt x="1869" y="1264"/>
                  </a:lnTo>
                  <a:lnTo>
                    <a:pt x="1869" y="1268"/>
                  </a:lnTo>
                  <a:lnTo>
                    <a:pt x="1869" y="1268"/>
                  </a:lnTo>
                  <a:lnTo>
                    <a:pt x="1869" y="1267"/>
                  </a:lnTo>
                  <a:lnTo>
                    <a:pt x="1869" y="1268"/>
                  </a:lnTo>
                  <a:lnTo>
                    <a:pt x="1922" y="1268"/>
                  </a:lnTo>
                  <a:lnTo>
                    <a:pt x="1922" y="1267"/>
                  </a:lnTo>
                  <a:lnTo>
                    <a:pt x="1923" y="1268"/>
                  </a:lnTo>
                  <a:lnTo>
                    <a:pt x="1948" y="1268"/>
                  </a:lnTo>
                  <a:lnTo>
                    <a:pt x="1948" y="1267"/>
                  </a:lnTo>
                  <a:lnTo>
                    <a:pt x="1948" y="1268"/>
                  </a:lnTo>
                  <a:lnTo>
                    <a:pt x="1955" y="1268"/>
                  </a:lnTo>
                  <a:lnTo>
                    <a:pt x="1955" y="1267"/>
                  </a:lnTo>
                  <a:lnTo>
                    <a:pt x="1955" y="1268"/>
                  </a:lnTo>
                  <a:lnTo>
                    <a:pt x="1961" y="1268"/>
                  </a:lnTo>
                  <a:lnTo>
                    <a:pt x="1961" y="1265"/>
                  </a:lnTo>
                  <a:lnTo>
                    <a:pt x="1961" y="1268"/>
                  </a:lnTo>
                  <a:lnTo>
                    <a:pt x="1972" y="1268"/>
                  </a:lnTo>
                  <a:lnTo>
                    <a:pt x="1972" y="1267"/>
                  </a:lnTo>
                  <a:lnTo>
                    <a:pt x="1972" y="1268"/>
                  </a:lnTo>
                  <a:lnTo>
                    <a:pt x="1978" y="1268"/>
                  </a:lnTo>
                  <a:lnTo>
                    <a:pt x="1978" y="1266"/>
                  </a:lnTo>
                  <a:lnTo>
                    <a:pt x="1978" y="1268"/>
                  </a:lnTo>
                  <a:lnTo>
                    <a:pt x="1980" y="1268"/>
                  </a:lnTo>
                  <a:lnTo>
                    <a:pt x="1980" y="1267"/>
                  </a:lnTo>
                  <a:lnTo>
                    <a:pt x="1980" y="1268"/>
                  </a:lnTo>
                  <a:lnTo>
                    <a:pt x="1990" y="1268"/>
                  </a:lnTo>
                  <a:lnTo>
                    <a:pt x="1990" y="1267"/>
                  </a:lnTo>
                  <a:lnTo>
                    <a:pt x="1990" y="1268"/>
                  </a:lnTo>
                  <a:lnTo>
                    <a:pt x="1991" y="1268"/>
                  </a:lnTo>
                  <a:lnTo>
                    <a:pt x="1991" y="1267"/>
                  </a:lnTo>
                  <a:lnTo>
                    <a:pt x="1991" y="1268"/>
                  </a:lnTo>
                  <a:lnTo>
                    <a:pt x="2001" y="1268"/>
                  </a:lnTo>
                  <a:lnTo>
                    <a:pt x="2001" y="1267"/>
                  </a:lnTo>
                  <a:lnTo>
                    <a:pt x="2001" y="1268"/>
                  </a:lnTo>
                  <a:lnTo>
                    <a:pt x="2010" y="1268"/>
                  </a:lnTo>
                  <a:lnTo>
                    <a:pt x="2010" y="1267"/>
                  </a:lnTo>
                  <a:lnTo>
                    <a:pt x="2010" y="1268"/>
                  </a:lnTo>
                  <a:lnTo>
                    <a:pt x="2028" y="1268"/>
                  </a:lnTo>
                  <a:lnTo>
                    <a:pt x="2028" y="1267"/>
                  </a:lnTo>
                  <a:lnTo>
                    <a:pt x="2028" y="1268"/>
                  </a:lnTo>
                  <a:lnTo>
                    <a:pt x="2073" y="1268"/>
                  </a:lnTo>
                  <a:lnTo>
                    <a:pt x="2073" y="1267"/>
                  </a:lnTo>
                  <a:lnTo>
                    <a:pt x="2073" y="1268"/>
                  </a:lnTo>
                  <a:lnTo>
                    <a:pt x="2081" y="1268"/>
                  </a:lnTo>
                  <a:lnTo>
                    <a:pt x="2081" y="1266"/>
                  </a:lnTo>
                  <a:lnTo>
                    <a:pt x="2081" y="1268"/>
                  </a:lnTo>
                  <a:lnTo>
                    <a:pt x="2081" y="1268"/>
                  </a:lnTo>
                  <a:lnTo>
                    <a:pt x="2081" y="1267"/>
                  </a:lnTo>
                  <a:lnTo>
                    <a:pt x="2081" y="1268"/>
                  </a:lnTo>
                  <a:lnTo>
                    <a:pt x="2106" y="1268"/>
                  </a:lnTo>
                  <a:lnTo>
                    <a:pt x="2106" y="1267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9" name="Freeform 41">
              <a:extLst>
                <a:ext uri="{FF2B5EF4-FFF2-40B4-BE49-F238E27FC236}">
                  <a16:creationId xmlns:a16="http://schemas.microsoft.com/office/drawing/2014/main" id="{A4CDBB5D-3D46-F9E2-2C64-D766026DD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2" y="4181"/>
              <a:ext cx="1906" cy="16"/>
            </a:xfrm>
            <a:custGeom>
              <a:avLst/>
              <a:gdLst>
                <a:gd name="T0" fmla="*/ 23 w 1906"/>
                <a:gd name="T1" fmla="*/ 15 h 16"/>
                <a:gd name="T2" fmla="*/ 63 w 1906"/>
                <a:gd name="T3" fmla="*/ 16 h 16"/>
                <a:gd name="T4" fmla="*/ 66 w 1906"/>
                <a:gd name="T5" fmla="*/ 16 h 16"/>
                <a:gd name="T6" fmla="*/ 115 w 1906"/>
                <a:gd name="T7" fmla="*/ 16 h 16"/>
                <a:gd name="T8" fmla="*/ 156 w 1906"/>
                <a:gd name="T9" fmla="*/ 15 h 16"/>
                <a:gd name="T10" fmla="*/ 198 w 1906"/>
                <a:gd name="T11" fmla="*/ 16 h 16"/>
                <a:gd name="T12" fmla="*/ 201 w 1906"/>
                <a:gd name="T13" fmla="*/ 16 h 16"/>
                <a:gd name="T14" fmla="*/ 252 w 1906"/>
                <a:gd name="T15" fmla="*/ 15 h 16"/>
                <a:gd name="T16" fmla="*/ 253 w 1906"/>
                <a:gd name="T17" fmla="*/ 16 h 16"/>
                <a:gd name="T18" fmla="*/ 283 w 1906"/>
                <a:gd name="T19" fmla="*/ 15 h 16"/>
                <a:gd name="T20" fmla="*/ 308 w 1906"/>
                <a:gd name="T21" fmla="*/ 16 h 16"/>
                <a:gd name="T22" fmla="*/ 313 w 1906"/>
                <a:gd name="T23" fmla="*/ 15 h 16"/>
                <a:gd name="T24" fmla="*/ 397 w 1906"/>
                <a:gd name="T25" fmla="*/ 16 h 16"/>
                <a:gd name="T26" fmla="*/ 435 w 1906"/>
                <a:gd name="T27" fmla="*/ 16 h 16"/>
                <a:gd name="T28" fmla="*/ 437 w 1906"/>
                <a:gd name="T29" fmla="*/ 15 h 16"/>
                <a:gd name="T30" fmla="*/ 482 w 1906"/>
                <a:gd name="T31" fmla="*/ 16 h 16"/>
                <a:gd name="T32" fmla="*/ 489 w 1906"/>
                <a:gd name="T33" fmla="*/ 16 h 16"/>
                <a:gd name="T34" fmla="*/ 527 w 1906"/>
                <a:gd name="T35" fmla="*/ 11 h 16"/>
                <a:gd name="T36" fmla="*/ 544 w 1906"/>
                <a:gd name="T37" fmla="*/ 16 h 16"/>
                <a:gd name="T38" fmla="*/ 556 w 1906"/>
                <a:gd name="T39" fmla="*/ 16 h 16"/>
                <a:gd name="T40" fmla="*/ 581 w 1906"/>
                <a:gd name="T41" fmla="*/ 14 h 16"/>
                <a:gd name="T42" fmla="*/ 690 w 1906"/>
                <a:gd name="T43" fmla="*/ 16 h 16"/>
                <a:gd name="T44" fmla="*/ 739 w 1906"/>
                <a:gd name="T45" fmla="*/ 16 h 16"/>
                <a:gd name="T46" fmla="*/ 776 w 1906"/>
                <a:gd name="T47" fmla="*/ 15 h 16"/>
                <a:gd name="T48" fmla="*/ 805 w 1906"/>
                <a:gd name="T49" fmla="*/ 16 h 16"/>
                <a:gd name="T50" fmla="*/ 815 w 1906"/>
                <a:gd name="T51" fmla="*/ 16 h 16"/>
                <a:gd name="T52" fmla="*/ 830 w 1906"/>
                <a:gd name="T53" fmla="*/ 15 h 16"/>
                <a:gd name="T54" fmla="*/ 847 w 1906"/>
                <a:gd name="T55" fmla="*/ 16 h 16"/>
                <a:gd name="T56" fmla="*/ 851 w 1906"/>
                <a:gd name="T57" fmla="*/ 16 h 16"/>
                <a:gd name="T58" fmla="*/ 889 w 1906"/>
                <a:gd name="T59" fmla="*/ 15 h 16"/>
                <a:gd name="T60" fmla="*/ 915 w 1906"/>
                <a:gd name="T61" fmla="*/ 16 h 16"/>
                <a:gd name="T62" fmla="*/ 919 w 1906"/>
                <a:gd name="T63" fmla="*/ 16 h 16"/>
                <a:gd name="T64" fmla="*/ 936 w 1906"/>
                <a:gd name="T65" fmla="*/ 14 h 16"/>
                <a:gd name="T66" fmla="*/ 947 w 1906"/>
                <a:gd name="T67" fmla="*/ 15 h 16"/>
                <a:gd name="T68" fmla="*/ 962 w 1906"/>
                <a:gd name="T69" fmla="*/ 16 h 16"/>
                <a:gd name="T70" fmla="*/ 1015 w 1906"/>
                <a:gd name="T71" fmla="*/ 16 h 16"/>
                <a:gd name="T72" fmla="*/ 1025 w 1906"/>
                <a:gd name="T73" fmla="*/ 16 h 16"/>
                <a:gd name="T74" fmla="*/ 1056 w 1906"/>
                <a:gd name="T75" fmla="*/ 15 h 16"/>
                <a:gd name="T76" fmla="*/ 1075 w 1906"/>
                <a:gd name="T77" fmla="*/ 16 h 16"/>
                <a:gd name="T78" fmla="*/ 1113 w 1906"/>
                <a:gd name="T79" fmla="*/ 16 h 16"/>
                <a:gd name="T80" fmla="*/ 1212 w 1906"/>
                <a:gd name="T81" fmla="*/ 15 h 16"/>
                <a:gd name="T82" fmla="*/ 1292 w 1906"/>
                <a:gd name="T83" fmla="*/ 16 h 16"/>
                <a:gd name="T84" fmla="*/ 1325 w 1906"/>
                <a:gd name="T85" fmla="*/ 16 h 16"/>
                <a:gd name="T86" fmla="*/ 1366 w 1906"/>
                <a:gd name="T87" fmla="*/ 15 h 16"/>
                <a:gd name="T88" fmla="*/ 1376 w 1906"/>
                <a:gd name="T89" fmla="*/ 16 h 16"/>
                <a:gd name="T90" fmla="*/ 1386 w 1906"/>
                <a:gd name="T91" fmla="*/ 16 h 16"/>
                <a:gd name="T92" fmla="*/ 1421 w 1906"/>
                <a:gd name="T93" fmla="*/ 15 h 16"/>
                <a:gd name="T94" fmla="*/ 1448 w 1906"/>
                <a:gd name="T95" fmla="*/ 16 h 16"/>
                <a:gd name="T96" fmla="*/ 1449 w 1906"/>
                <a:gd name="T97" fmla="*/ 16 h 16"/>
                <a:gd name="T98" fmla="*/ 1461 w 1906"/>
                <a:gd name="T99" fmla="*/ 15 h 16"/>
                <a:gd name="T100" fmla="*/ 1479 w 1906"/>
                <a:gd name="T101" fmla="*/ 16 h 16"/>
                <a:gd name="T102" fmla="*/ 1484 w 1906"/>
                <a:gd name="T103" fmla="*/ 15 h 16"/>
                <a:gd name="T104" fmla="*/ 1536 w 1906"/>
                <a:gd name="T105" fmla="*/ 16 h 16"/>
                <a:gd name="T106" fmla="*/ 1635 w 1906"/>
                <a:gd name="T107" fmla="*/ 16 h 16"/>
                <a:gd name="T108" fmla="*/ 1645 w 1906"/>
                <a:gd name="T109" fmla="*/ 12 h 16"/>
                <a:gd name="T110" fmla="*/ 1647 w 1906"/>
                <a:gd name="T111" fmla="*/ 16 h 16"/>
                <a:gd name="T112" fmla="*/ 1715 w 1906"/>
                <a:gd name="T113" fmla="*/ 16 h 16"/>
                <a:gd name="T114" fmla="*/ 1777 w 1906"/>
                <a:gd name="T115" fmla="*/ 15 h 16"/>
                <a:gd name="T116" fmla="*/ 1898 w 1906"/>
                <a:gd name="T1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06" h="16">
                  <a:moveTo>
                    <a:pt x="0" y="15"/>
                  </a:moveTo>
                  <a:lnTo>
                    <a:pt x="0" y="16"/>
                  </a:lnTo>
                  <a:lnTo>
                    <a:pt x="22" y="16"/>
                  </a:lnTo>
                  <a:lnTo>
                    <a:pt x="23" y="7"/>
                  </a:lnTo>
                  <a:lnTo>
                    <a:pt x="23" y="15"/>
                  </a:lnTo>
                  <a:lnTo>
                    <a:pt x="23" y="16"/>
                  </a:lnTo>
                  <a:lnTo>
                    <a:pt x="30" y="16"/>
                  </a:lnTo>
                  <a:lnTo>
                    <a:pt x="30" y="15"/>
                  </a:lnTo>
                  <a:lnTo>
                    <a:pt x="30" y="16"/>
                  </a:lnTo>
                  <a:lnTo>
                    <a:pt x="63" y="16"/>
                  </a:lnTo>
                  <a:lnTo>
                    <a:pt x="63" y="15"/>
                  </a:lnTo>
                  <a:lnTo>
                    <a:pt x="63" y="16"/>
                  </a:lnTo>
                  <a:lnTo>
                    <a:pt x="66" y="16"/>
                  </a:lnTo>
                  <a:lnTo>
                    <a:pt x="66" y="15"/>
                  </a:lnTo>
                  <a:lnTo>
                    <a:pt x="66" y="16"/>
                  </a:lnTo>
                  <a:lnTo>
                    <a:pt x="98" y="16"/>
                  </a:lnTo>
                  <a:lnTo>
                    <a:pt x="98" y="11"/>
                  </a:lnTo>
                  <a:lnTo>
                    <a:pt x="98" y="14"/>
                  </a:lnTo>
                  <a:lnTo>
                    <a:pt x="98" y="16"/>
                  </a:lnTo>
                  <a:lnTo>
                    <a:pt x="115" y="16"/>
                  </a:lnTo>
                  <a:lnTo>
                    <a:pt x="115" y="9"/>
                  </a:lnTo>
                  <a:lnTo>
                    <a:pt x="115" y="16"/>
                  </a:lnTo>
                  <a:lnTo>
                    <a:pt x="156" y="16"/>
                  </a:lnTo>
                  <a:lnTo>
                    <a:pt x="156" y="9"/>
                  </a:lnTo>
                  <a:lnTo>
                    <a:pt x="156" y="15"/>
                  </a:lnTo>
                  <a:lnTo>
                    <a:pt x="156" y="16"/>
                  </a:lnTo>
                  <a:lnTo>
                    <a:pt x="160" y="16"/>
                  </a:lnTo>
                  <a:lnTo>
                    <a:pt x="160" y="15"/>
                  </a:lnTo>
                  <a:lnTo>
                    <a:pt x="160" y="16"/>
                  </a:lnTo>
                  <a:lnTo>
                    <a:pt x="198" y="16"/>
                  </a:lnTo>
                  <a:lnTo>
                    <a:pt x="198" y="15"/>
                  </a:lnTo>
                  <a:lnTo>
                    <a:pt x="199" y="16"/>
                  </a:lnTo>
                  <a:lnTo>
                    <a:pt x="201" y="16"/>
                  </a:lnTo>
                  <a:lnTo>
                    <a:pt x="201" y="15"/>
                  </a:lnTo>
                  <a:lnTo>
                    <a:pt x="201" y="16"/>
                  </a:lnTo>
                  <a:lnTo>
                    <a:pt x="249" y="16"/>
                  </a:lnTo>
                  <a:lnTo>
                    <a:pt x="249" y="15"/>
                  </a:lnTo>
                  <a:lnTo>
                    <a:pt x="249" y="16"/>
                  </a:lnTo>
                  <a:lnTo>
                    <a:pt x="251" y="16"/>
                  </a:lnTo>
                  <a:lnTo>
                    <a:pt x="252" y="15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52" y="14"/>
                  </a:lnTo>
                  <a:lnTo>
                    <a:pt x="252" y="14"/>
                  </a:lnTo>
                  <a:lnTo>
                    <a:pt x="253" y="16"/>
                  </a:lnTo>
                  <a:lnTo>
                    <a:pt x="280" y="16"/>
                  </a:lnTo>
                  <a:lnTo>
                    <a:pt x="280" y="15"/>
                  </a:lnTo>
                  <a:lnTo>
                    <a:pt x="280" y="16"/>
                  </a:lnTo>
                  <a:lnTo>
                    <a:pt x="282" y="16"/>
                  </a:lnTo>
                  <a:lnTo>
                    <a:pt x="283" y="15"/>
                  </a:lnTo>
                  <a:lnTo>
                    <a:pt x="283" y="16"/>
                  </a:lnTo>
                  <a:lnTo>
                    <a:pt x="307" y="16"/>
                  </a:lnTo>
                  <a:lnTo>
                    <a:pt x="307" y="15"/>
                  </a:lnTo>
                  <a:lnTo>
                    <a:pt x="307" y="16"/>
                  </a:lnTo>
                  <a:lnTo>
                    <a:pt x="308" y="16"/>
                  </a:lnTo>
                  <a:lnTo>
                    <a:pt x="308" y="15"/>
                  </a:lnTo>
                  <a:lnTo>
                    <a:pt x="308" y="13"/>
                  </a:lnTo>
                  <a:lnTo>
                    <a:pt x="308" y="16"/>
                  </a:lnTo>
                  <a:lnTo>
                    <a:pt x="313" y="16"/>
                  </a:lnTo>
                  <a:lnTo>
                    <a:pt x="313" y="15"/>
                  </a:lnTo>
                  <a:lnTo>
                    <a:pt x="313" y="16"/>
                  </a:lnTo>
                  <a:lnTo>
                    <a:pt x="342" y="16"/>
                  </a:lnTo>
                  <a:lnTo>
                    <a:pt x="342" y="9"/>
                  </a:lnTo>
                  <a:lnTo>
                    <a:pt x="342" y="16"/>
                  </a:lnTo>
                  <a:lnTo>
                    <a:pt x="397" y="16"/>
                  </a:lnTo>
                  <a:lnTo>
                    <a:pt x="397" y="15"/>
                  </a:lnTo>
                  <a:lnTo>
                    <a:pt x="398" y="16"/>
                  </a:lnTo>
                  <a:lnTo>
                    <a:pt x="435" y="16"/>
                  </a:lnTo>
                  <a:lnTo>
                    <a:pt x="435" y="15"/>
                  </a:lnTo>
                  <a:lnTo>
                    <a:pt x="435" y="16"/>
                  </a:lnTo>
                  <a:lnTo>
                    <a:pt x="436" y="16"/>
                  </a:lnTo>
                  <a:lnTo>
                    <a:pt x="436" y="15"/>
                  </a:lnTo>
                  <a:lnTo>
                    <a:pt x="436" y="16"/>
                  </a:lnTo>
                  <a:lnTo>
                    <a:pt x="437" y="16"/>
                  </a:lnTo>
                  <a:lnTo>
                    <a:pt x="437" y="15"/>
                  </a:lnTo>
                  <a:lnTo>
                    <a:pt x="437" y="16"/>
                  </a:lnTo>
                  <a:lnTo>
                    <a:pt x="455" y="16"/>
                  </a:lnTo>
                  <a:lnTo>
                    <a:pt x="455" y="15"/>
                  </a:lnTo>
                  <a:lnTo>
                    <a:pt x="455" y="16"/>
                  </a:lnTo>
                  <a:lnTo>
                    <a:pt x="482" y="16"/>
                  </a:lnTo>
                  <a:lnTo>
                    <a:pt x="483" y="15"/>
                  </a:lnTo>
                  <a:lnTo>
                    <a:pt x="483" y="16"/>
                  </a:lnTo>
                  <a:lnTo>
                    <a:pt x="489" y="16"/>
                  </a:lnTo>
                  <a:lnTo>
                    <a:pt x="489" y="15"/>
                  </a:lnTo>
                  <a:lnTo>
                    <a:pt x="489" y="16"/>
                  </a:lnTo>
                  <a:lnTo>
                    <a:pt x="494" y="16"/>
                  </a:lnTo>
                  <a:lnTo>
                    <a:pt x="494" y="15"/>
                  </a:lnTo>
                  <a:lnTo>
                    <a:pt x="494" y="16"/>
                  </a:lnTo>
                  <a:lnTo>
                    <a:pt x="527" y="16"/>
                  </a:lnTo>
                  <a:lnTo>
                    <a:pt x="527" y="11"/>
                  </a:lnTo>
                  <a:lnTo>
                    <a:pt x="527" y="16"/>
                  </a:lnTo>
                  <a:lnTo>
                    <a:pt x="537" y="16"/>
                  </a:lnTo>
                  <a:lnTo>
                    <a:pt x="537" y="15"/>
                  </a:lnTo>
                  <a:lnTo>
                    <a:pt x="537" y="16"/>
                  </a:lnTo>
                  <a:lnTo>
                    <a:pt x="544" y="16"/>
                  </a:lnTo>
                  <a:lnTo>
                    <a:pt x="544" y="15"/>
                  </a:lnTo>
                  <a:lnTo>
                    <a:pt x="544" y="16"/>
                  </a:lnTo>
                  <a:lnTo>
                    <a:pt x="556" y="16"/>
                  </a:lnTo>
                  <a:lnTo>
                    <a:pt x="556" y="14"/>
                  </a:lnTo>
                  <a:lnTo>
                    <a:pt x="556" y="16"/>
                  </a:lnTo>
                  <a:lnTo>
                    <a:pt x="559" y="16"/>
                  </a:lnTo>
                  <a:lnTo>
                    <a:pt x="559" y="15"/>
                  </a:lnTo>
                  <a:lnTo>
                    <a:pt x="559" y="16"/>
                  </a:lnTo>
                  <a:lnTo>
                    <a:pt x="581" y="16"/>
                  </a:lnTo>
                  <a:lnTo>
                    <a:pt x="581" y="14"/>
                  </a:lnTo>
                  <a:lnTo>
                    <a:pt x="581" y="16"/>
                  </a:lnTo>
                  <a:lnTo>
                    <a:pt x="673" y="16"/>
                  </a:lnTo>
                  <a:lnTo>
                    <a:pt x="673" y="15"/>
                  </a:lnTo>
                  <a:lnTo>
                    <a:pt x="673" y="16"/>
                  </a:lnTo>
                  <a:lnTo>
                    <a:pt x="690" y="16"/>
                  </a:lnTo>
                  <a:lnTo>
                    <a:pt x="690" y="15"/>
                  </a:lnTo>
                  <a:lnTo>
                    <a:pt x="690" y="16"/>
                  </a:lnTo>
                  <a:lnTo>
                    <a:pt x="739" y="16"/>
                  </a:lnTo>
                  <a:lnTo>
                    <a:pt x="739" y="15"/>
                  </a:lnTo>
                  <a:lnTo>
                    <a:pt x="739" y="16"/>
                  </a:lnTo>
                  <a:lnTo>
                    <a:pt x="754" y="16"/>
                  </a:lnTo>
                  <a:lnTo>
                    <a:pt x="754" y="15"/>
                  </a:lnTo>
                  <a:lnTo>
                    <a:pt x="754" y="16"/>
                  </a:lnTo>
                  <a:lnTo>
                    <a:pt x="776" y="16"/>
                  </a:lnTo>
                  <a:lnTo>
                    <a:pt x="776" y="15"/>
                  </a:lnTo>
                  <a:lnTo>
                    <a:pt x="776" y="16"/>
                  </a:lnTo>
                  <a:lnTo>
                    <a:pt x="789" y="16"/>
                  </a:lnTo>
                  <a:lnTo>
                    <a:pt x="789" y="15"/>
                  </a:lnTo>
                  <a:lnTo>
                    <a:pt x="789" y="16"/>
                  </a:lnTo>
                  <a:lnTo>
                    <a:pt x="805" y="16"/>
                  </a:lnTo>
                  <a:lnTo>
                    <a:pt x="805" y="15"/>
                  </a:lnTo>
                  <a:lnTo>
                    <a:pt x="805" y="16"/>
                  </a:lnTo>
                  <a:lnTo>
                    <a:pt x="815" y="16"/>
                  </a:lnTo>
                  <a:lnTo>
                    <a:pt x="815" y="14"/>
                  </a:lnTo>
                  <a:lnTo>
                    <a:pt x="815" y="16"/>
                  </a:lnTo>
                  <a:lnTo>
                    <a:pt x="821" y="16"/>
                  </a:lnTo>
                  <a:lnTo>
                    <a:pt x="821" y="15"/>
                  </a:lnTo>
                  <a:lnTo>
                    <a:pt x="821" y="16"/>
                  </a:lnTo>
                  <a:lnTo>
                    <a:pt x="830" y="16"/>
                  </a:lnTo>
                  <a:lnTo>
                    <a:pt x="830" y="15"/>
                  </a:lnTo>
                  <a:lnTo>
                    <a:pt x="831" y="16"/>
                  </a:lnTo>
                  <a:lnTo>
                    <a:pt x="842" y="16"/>
                  </a:lnTo>
                  <a:lnTo>
                    <a:pt x="843" y="15"/>
                  </a:lnTo>
                  <a:lnTo>
                    <a:pt x="843" y="16"/>
                  </a:lnTo>
                  <a:lnTo>
                    <a:pt x="847" y="16"/>
                  </a:lnTo>
                  <a:lnTo>
                    <a:pt x="847" y="15"/>
                  </a:lnTo>
                  <a:lnTo>
                    <a:pt x="847" y="16"/>
                  </a:lnTo>
                  <a:lnTo>
                    <a:pt x="851" y="16"/>
                  </a:lnTo>
                  <a:lnTo>
                    <a:pt x="851" y="15"/>
                  </a:lnTo>
                  <a:lnTo>
                    <a:pt x="851" y="16"/>
                  </a:lnTo>
                  <a:lnTo>
                    <a:pt x="868" y="16"/>
                  </a:lnTo>
                  <a:lnTo>
                    <a:pt x="868" y="13"/>
                  </a:lnTo>
                  <a:lnTo>
                    <a:pt x="868" y="16"/>
                  </a:lnTo>
                  <a:lnTo>
                    <a:pt x="889" y="16"/>
                  </a:lnTo>
                  <a:lnTo>
                    <a:pt x="889" y="15"/>
                  </a:lnTo>
                  <a:lnTo>
                    <a:pt x="889" y="16"/>
                  </a:lnTo>
                  <a:lnTo>
                    <a:pt x="893" y="16"/>
                  </a:lnTo>
                  <a:lnTo>
                    <a:pt x="893" y="15"/>
                  </a:lnTo>
                  <a:lnTo>
                    <a:pt x="894" y="16"/>
                  </a:lnTo>
                  <a:lnTo>
                    <a:pt x="915" y="16"/>
                  </a:lnTo>
                  <a:lnTo>
                    <a:pt x="916" y="15"/>
                  </a:lnTo>
                  <a:lnTo>
                    <a:pt x="916" y="16"/>
                  </a:lnTo>
                  <a:lnTo>
                    <a:pt x="919" y="16"/>
                  </a:lnTo>
                  <a:lnTo>
                    <a:pt x="919" y="10"/>
                  </a:lnTo>
                  <a:lnTo>
                    <a:pt x="919" y="16"/>
                  </a:lnTo>
                  <a:lnTo>
                    <a:pt x="919" y="16"/>
                  </a:lnTo>
                  <a:lnTo>
                    <a:pt x="920" y="14"/>
                  </a:lnTo>
                  <a:lnTo>
                    <a:pt x="920" y="16"/>
                  </a:lnTo>
                  <a:lnTo>
                    <a:pt x="936" y="16"/>
                  </a:lnTo>
                  <a:lnTo>
                    <a:pt x="936" y="14"/>
                  </a:lnTo>
                  <a:lnTo>
                    <a:pt x="936" y="16"/>
                  </a:lnTo>
                  <a:lnTo>
                    <a:pt x="936" y="11"/>
                  </a:lnTo>
                  <a:lnTo>
                    <a:pt x="936" y="16"/>
                  </a:lnTo>
                  <a:lnTo>
                    <a:pt x="947" y="16"/>
                  </a:lnTo>
                  <a:lnTo>
                    <a:pt x="947" y="15"/>
                  </a:lnTo>
                  <a:lnTo>
                    <a:pt x="947" y="16"/>
                  </a:lnTo>
                  <a:lnTo>
                    <a:pt x="950" y="16"/>
                  </a:lnTo>
                  <a:lnTo>
                    <a:pt x="950" y="14"/>
                  </a:lnTo>
                  <a:lnTo>
                    <a:pt x="950" y="16"/>
                  </a:lnTo>
                  <a:lnTo>
                    <a:pt x="962" y="16"/>
                  </a:lnTo>
                  <a:lnTo>
                    <a:pt x="962" y="15"/>
                  </a:lnTo>
                  <a:lnTo>
                    <a:pt x="962" y="16"/>
                  </a:lnTo>
                  <a:lnTo>
                    <a:pt x="963" y="13"/>
                  </a:lnTo>
                  <a:lnTo>
                    <a:pt x="963" y="16"/>
                  </a:lnTo>
                  <a:lnTo>
                    <a:pt x="1015" y="16"/>
                  </a:lnTo>
                  <a:lnTo>
                    <a:pt x="1016" y="15"/>
                  </a:lnTo>
                  <a:lnTo>
                    <a:pt x="1016" y="16"/>
                  </a:lnTo>
                  <a:lnTo>
                    <a:pt x="1024" y="16"/>
                  </a:lnTo>
                  <a:lnTo>
                    <a:pt x="1024" y="15"/>
                  </a:lnTo>
                  <a:lnTo>
                    <a:pt x="1025" y="16"/>
                  </a:lnTo>
                  <a:lnTo>
                    <a:pt x="1042" y="16"/>
                  </a:lnTo>
                  <a:lnTo>
                    <a:pt x="1043" y="12"/>
                  </a:lnTo>
                  <a:lnTo>
                    <a:pt x="1043" y="16"/>
                  </a:lnTo>
                  <a:lnTo>
                    <a:pt x="1056" y="16"/>
                  </a:lnTo>
                  <a:lnTo>
                    <a:pt x="1056" y="15"/>
                  </a:lnTo>
                  <a:lnTo>
                    <a:pt x="1056" y="16"/>
                  </a:lnTo>
                  <a:lnTo>
                    <a:pt x="1057" y="16"/>
                  </a:lnTo>
                  <a:lnTo>
                    <a:pt x="1057" y="15"/>
                  </a:lnTo>
                  <a:lnTo>
                    <a:pt x="1057" y="16"/>
                  </a:lnTo>
                  <a:lnTo>
                    <a:pt x="1075" y="16"/>
                  </a:lnTo>
                  <a:lnTo>
                    <a:pt x="1075" y="15"/>
                  </a:lnTo>
                  <a:lnTo>
                    <a:pt x="1075" y="16"/>
                  </a:lnTo>
                  <a:lnTo>
                    <a:pt x="1113" y="16"/>
                  </a:lnTo>
                  <a:lnTo>
                    <a:pt x="1113" y="15"/>
                  </a:lnTo>
                  <a:lnTo>
                    <a:pt x="1113" y="16"/>
                  </a:lnTo>
                  <a:lnTo>
                    <a:pt x="1151" y="16"/>
                  </a:lnTo>
                  <a:lnTo>
                    <a:pt x="1151" y="0"/>
                  </a:lnTo>
                  <a:lnTo>
                    <a:pt x="1151" y="16"/>
                  </a:lnTo>
                  <a:lnTo>
                    <a:pt x="1212" y="16"/>
                  </a:lnTo>
                  <a:lnTo>
                    <a:pt x="1212" y="15"/>
                  </a:lnTo>
                  <a:lnTo>
                    <a:pt x="1212" y="16"/>
                  </a:lnTo>
                  <a:lnTo>
                    <a:pt x="1245" y="16"/>
                  </a:lnTo>
                  <a:lnTo>
                    <a:pt x="1245" y="15"/>
                  </a:lnTo>
                  <a:lnTo>
                    <a:pt x="1245" y="16"/>
                  </a:lnTo>
                  <a:lnTo>
                    <a:pt x="1292" y="16"/>
                  </a:lnTo>
                  <a:lnTo>
                    <a:pt x="1292" y="15"/>
                  </a:lnTo>
                  <a:lnTo>
                    <a:pt x="1292" y="16"/>
                  </a:lnTo>
                  <a:lnTo>
                    <a:pt x="1325" y="16"/>
                  </a:lnTo>
                  <a:lnTo>
                    <a:pt x="1325" y="13"/>
                  </a:lnTo>
                  <a:lnTo>
                    <a:pt x="1325" y="16"/>
                  </a:lnTo>
                  <a:lnTo>
                    <a:pt x="1331" y="16"/>
                  </a:lnTo>
                  <a:lnTo>
                    <a:pt x="1331" y="12"/>
                  </a:lnTo>
                  <a:lnTo>
                    <a:pt x="1331" y="16"/>
                  </a:lnTo>
                  <a:lnTo>
                    <a:pt x="1366" y="16"/>
                  </a:lnTo>
                  <a:lnTo>
                    <a:pt x="1366" y="15"/>
                  </a:lnTo>
                  <a:lnTo>
                    <a:pt x="1366" y="16"/>
                  </a:lnTo>
                  <a:lnTo>
                    <a:pt x="1367" y="16"/>
                  </a:lnTo>
                  <a:lnTo>
                    <a:pt x="1367" y="14"/>
                  </a:lnTo>
                  <a:lnTo>
                    <a:pt x="1367" y="16"/>
                  </a:lnTo>
                  <a:lnTo>
                    <a:pt x="1376" y="16"/>
                  </a:lnTo>
                  <a:lnTo>
                    <a:pt x="1376" y="15"/>
                  </a:lnTo>
                  <a:lnTo>
                    <a:pt x="1376" y="16"/>
                  </a:lnTo>
                  <a:lnTo>
                    <a:pt x="1386" y="16"/>
                  </a:lnTo>
                  <a:lnTo>
                    <a:pt x="1386" y="12"/>
                  </a:lnTo>
                  <a:lnTo>
                    <a:pt x="1386" y="16"/>
                  </a:lnTo>
                  <a:lnTo>
                    <a:pt x="1416" y="16"/>
                  </a:lnTo>
                  <a:lnTo>
                    <a:pt x="1416" y="2"/>
                  </a:lnTo>
                  <a:lnTo>
                    <a:pt x="1416" y="16"/>
                  </a:lnTo>
                  <a:lnTo>
                    <a:pt x="1421" y="16"/>
                  </a:lnTo>
                  <a:lnTo>
                    <a:pt x="1421" y="15"/>
                  </a:lnTo>
                  <a:lnTo>
                    <a:pt x="1421" y="16"/>
                  </a:lnTo>
                  <a:lnTo>
                    <a:pt x="1444" y="16"/>
                  </a:lnTo>
                  <a:lnTo>
                    <a:pt x="1444" y="15"/>
                  </a:lnTo>
                  <a:lnTo>
                    <a:pt x="1444" y="16"/>
                  </a:lnTo>
                  <a:lnTo>
                    <a:pt x="1448" y="16"/>
                  </a:lnTo>
                  <a:lnTo>
                    <a:pt x="1448" y="12"/>
                  </a:lnTo>
                  <a:lnTo>
                    <a:pt x="1448" y="16"/>
                  </a:lnTo>
                  <a:lnTo>
                    <a:pt x="1448" y="16"/>
                  </a:lnTo>
                  <a:lnTo>
                    <a:pt x="1448" y="15"/>
                  </a:lnTo>
                  <a:lnTo>
                    <a:pt x="1449" y="16"/>
                  </a:lnTo>
                  <a:lnTo>
                    <a:pt x="1452" y="16"/>
                  </a:lnTo>
                  <a:lnTo>
                    <a:pt x="1452" y="14"/>
                  </a:lnTo>
                  <a:lnTo>
                    <a:pt x="1452" y="16"/>
                  </a:lnTo>
                  <a:lnTo>
                    <a:pt x="1461" y="16"/>
                  </a:lnTo>
                  <a:lnTo>
                    <a:pt x="1461" y="15"/>
                  </a:lnTo>
                  <a:lnTo>
                    <a:pt x="1461" y="16"/>
                  </a:lnTo>
                  <a:lnTo>
                    <a:pt x="1472" y="16"/>
                  </a:lnTo>
                  <a:lnTo>
                    <a:pt x="1472" y="15"/>
                  </a:lnTo>
                  <a:lnTo>
                    <a:pt x="1472" y="16"/>
                  </a:lnTo>
                  <a:lnTo>
                    <a:pt x="1479" y="16"/>
                  </a:lnTo>
                  <a:lnTo>
                    <a:pt x="1479" y="15"/>
                  </a:lnTo>
                  <a:lnTo>
                    <a:pt x="1479" y="16"/>
                  </a:lnTo>
                  <a:lnTo>
                    <a:pt x="1484" y="16"/>
                  </a:lnTo>
                  <a:lnTo>
                    <a:pt x="1484" y="15"/>
                  </a:lnTo>
                  <a:lnTo>
                    <a:pt x="1484" y="15"/>
                  </a:lnTo>
                  <a:lnTo>
                    <a:pt x="1484" y="16"/>
                  </a:lnTo>
                  <a:lnTo>
                    <a:pt x="1534" y="16"/>
                  </a:lnTo>
                  <a:lnTo>
                    <a:pt x="1534" y="15"/>
                  </a:lnTo>
                  <a:lnTo>
                    <a:pt x="1534" y="16"/>
                  </a:lnTo>
                  <a:lnTo>
                    <a:pt x="1536" y="16"/>
                  </a:lnTo>
                  <a:lnTo>
                    <a:pt x="1536" y="15"/>
                  </a:lnTo>
                  <a:lnTo>
                    <a:pt x="1536" y="16"/>
                  </a:lnTo>
                  <a:lnTo>
                    <a:pt x="1635" y="16"/>
                  </a:lnTo>
                  <a:lnTo>
                    <a:pt x="1635" y="14"/>
                  </a:lnTo>
                  <a:lnTo>
                    <a:pt x="1635" y="16"/>
                  </a:lnTo>
                  <a:lnTo>
                    <a:pt x="1641" y="16"/>
                  </a:lnTo>
                  <a:lnTo>
                    <a:pt x="1641" y="14"/>
                  </a:lnTo>
                  <a:lnTo>
                    <a:pt x="1641" y="16"/>
                  </a:lnTo>
                  <a:lnTo>
                    <a:pt x="1645" y="16"/>
                  </a:lnTo>
                  <a:lnTo>
                    <a:pt x="1645" y="12"/>
                  </a:lnTo>
                  <a:lnTo>
                    <a:pt x="1645" y="16"/>
                  </a:lnTo>
                  <a:lnTo>
                    <a:pt x="1646" y="16"/>
                  </a:lnTo>
                  <a:lnTo>
                    <a:pt x="1646" y="15"/>
                  </a:lnTo>
                  <a:lnTo>
                    <a:pt x="1646" y="16"/>
                  </a:lnTo>
                  <a:lnTo>
                    <a:pt x="1647" y="16"/>
                  </a:lnTo>
                  <a:lnTo>
                    <a:pt x="1647" y="15"/>
                  </a:lnTo>
                  <a:lnTo>
                    <a:pt x="1647" y="16"/>
                  </a:lnTo>
                  <a:lnTo>
                    <a:pt x="1715" y="16"/>
                  </a:lnTo>
                  <a:lnTo>
                    <a:pt x="1715" y="15"/>
                  </a:lnTo>
                  <a:lnTo>
                    <a:pt x="1715" y="16"/>
                  </a:lnTo>
                  <a:lnTo>
                    <a:pt x="1776" y="16"/>
                  </a:lnTo>
                  <a:lnTo>
                    <a:pt x="1776" y="15"/>
                  </a:lnTo>
                  <a:lnTo>
                    <a:pt x="1776" y="16"/>
                  </a:lnTo>
                  <a:lnTo>
                    <a:pt x="1777" y="16"/>
                  </a:lnTo>
                  <a:lnTo>
                    <a:pt x="1777" y="15"/>
                  </a:lnTo>
                  <a:lnTo>
                    <a:pt x="1777" y="16"/>
                  </a:lnTo>
                  <a:lnTo>
                    <a:pt x="1863" y="16"/>
                  </a:lnTo>
                  <a:lnTo>
                    <a:pt x="1863" y="15"/>
                  </a:lnTo>
                  <a:lnTo>
                    <a:pt x="1863" y="16"/>
                  </a:lnTo>
                  <a:lnTo>
                    <a:pt x="1898" y="16"/>
                  </a:lnTo>
                  <a:lnTo>
                    <a:pt x="1899" y="5"/>
                  </a:lnTo>
                  <a:lnTo>
                    <a:pt x="1899" y="16"/>
                  </a:lnTo>
                  <a:lnTo>
                    <a:pt x="1906" y="16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0" name="Rectangle 42">
              <a:extLst>
                <a:ext uri="{FF2B5EF4-FFF2-40B4-BE49-F238E27FC236}">
                  <a16:creationId xmlns:a16="http://schemas.microsoft.com/office/drawing/2014/main" id="{7A444550-145F-BC78-87B5-416D90339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7" y="2808"/>
              <a:ext cx="25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193.1215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43">
              <a:extLst>
                <a:ext uri="{FF2B5EF4-FFF2-40B4-BE49-F238E27FC236}">
                  <a16:creationId xmlns:a16="http://schemas.microsoft.com/office/drawing/2014/main" id="{F9B3AD0A-5F63-DC78-B13C-5B7689A4F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" y="2862"/>
              <a:ext cx="25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109.1008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44">
              <a:extLst>
                <a:ext uri="{FF2B5EF4-FFF2-40B4-BE49-F238E27FC236}">
                  <a16:creationId xmlns:a16="http://schemas.microsoft.com/office/drawing/2014/main" id="{5676DEF1-90AD-0A19-B632-730CC26A6D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6" y="3372"/>
              <a:ext cx="22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93.0693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45">
              <a:extLst>
                <a:ext uri="{FF2B5EF4-FFF2-40B4-BE49-F238E27FC236}">
                  <a16:creationId xmlns:a16="http://schemas.microsoft.com/office/drawing/2014/main" id="{CF17F1EF-4B9B-4D9B-6732-EE2A068A85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3476"/>
              <a:ext cx="25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123.0436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46">
              <a:extLst>
                <a:ext uri="{FF2B5EF4-FFF2-40B4-BE49-F238E27FC236}">
                  <a16:creationId xmlns:a16="http://schemas.microsoft.com/office/drawing/2014/main" id="{DF029107-3761-2D2E-578D-2F2C9D1FD3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3" y="3612"/>
              <a:ext cx="25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259.1680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Rectangle 47">
              <a:extLst>
                <a:ext uri="{FF2B5EF4-FFF2-40B4-BE49-F238E27FC236}">
                  <a16:creationId xmlns:a16="http://schemas.microsoft.com/office/drawing/2014/main" id="{1C8AB8F1-6A81-C555-1873-DF182B4C2F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3" y="3814"/>
              <a:ext cx="204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 dirty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23</a:t>
              </a:r>
              <a:r>
                <a:rPr kumimoji="0" lang="sv-SE" altLang="LID4096" sz="600" b="0" i="0" u="none" strike="noStrike" cap="none" normalizeH="0" baseline="0" dirty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3</a:t>
              </a:r>
              <a:r>
                <a:rPr kumimoji="0" lang="LID4096" altLang="LID4096" sz="600" b="0" i="0" u="none" strike="noStrike" cap="none" normalizeH="0" baseline="0" dirty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.1</a:t>
              </a:r>
              <a:r>
                <a:rPr kumimoji="0" lang="sv-SE" altLang="LID4096" sz="600" b="0" i="0" u="none" strike="noStrike" cap="none" normalizeH="0" baseline="0" dirty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5</a:t>
              </a:r>
              <a:r>
                <a:rPr lang="sv-SE" altLang="LID4096" sz="600" dirty="0">
                  <a:solidFill>
                    <a:srgbClr val="0000CD"/>
                  </a:solidFill>
                  <a:latin typeface="Microsoft Sans Serif" panose="020B0604020202020204" pitchFamily="34" charset="0"/>
                </a:rPr>
                <a:t>49</a:t>
              </a:r>
              <a:endParaRPr kumimoji="0" lang="LID4096" altLang="LID4096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Rectangle 48">
              <a:extLst>
                <a:ext uri="{FF2B5EF4-FFF2-40B4-BE49-F238E27FC236}">
                  <a16:creationId xmlns:a16="http://schemas.microsoft.com/office/drawing/2014/main" id="{AA897299-503A-BDF6-ED9F-B391EC5FE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3" y="3877"/>
              <a:ext cx="25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207.1371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49">
              <a:extLst>
                <a:ext uri="{FF2B5EF4-FFF2-40B4-BE49-F238E27FC236}">
                  <a16:creationId xmlns:a16="http://schemas.microsoft.com/office/drawing/2014/main" id="{2E70B63D-8907-6570-C05F-AC6F782B4B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" y="3882"/>
              <a:ext cx="22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57.0672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Rectangle 50">
              <a:extLst>
                <a:ext uri="{FF2B5EF4-FFF2-40B4-BE49-F238E27FC236}">
                  <a16:creationId xmlns:a16="http://schemas.microsoft.com/office/drawing/2014/main" id="{32C41F6C-00C6-3681-C4C4-F86DBD9A8C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5" y="3890"/>
              <a:ext cx="25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315.2321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Rectangle 51">
              <a:extLst>
                <a:ext uri="{FF2B5EF4-FFF2-40B4-BE49-F238E27FC236}">
                  <a16:creationId xmlns:a16="http://schemas.microsoft.com/office/drawing/2014/main" id="{43900F30-C435-F7BE-7D53-B918BEDAE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1" y="3925"/>
              <a:ext cx="25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164.8732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52">
              <a:extLst>
                <a:ext uri="{FF2B5EF4-FFF2-40B4-BE49-F238E27FC236}">
                  <a16:creationId xmlns:a16="http://schemas.microsoft.com/office/drawing/2014/main" id="{9DD5BF4A-0411-EFD1-67D8-E5EA07FF3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635"/>
              <a:ext cx="5491" cy="1567"/>
            </a:xfrm>
            <a:prstGeom prst="rect">
              <a:avLst/>
            </a:prstGeom>
            <a:noFill/>
            <a:ln w="7938" cap="flat">
              <a:solidFill>
                <a:srgbClr val="316AC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1" name="Freeform 53">
              <a:extLst>
                <a:ext uri="{FF2B5EF4-FFF2-40B4-BE49-F238E27FC236}">
                  <a16:creationId xmlns:a16="http://schemas.microsoft.com/office/drawing/2014/main" id="{89B3E022-9BD0-8E40-346C-52805AF99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" y="4080"/>
              <a:ext cx="21" cy="21"/>
            </a:xfrm>
            <a:custGeom>
              <a:avLst/>
              <a:gdLst>
                <a:gd name="T0" fmla="*/ 0 w 21"/>
                <a:gd name="T1" fmla="*/ 10 h 21"/>
                <a:gd name="T2" fmla="*/ 11 w 21"/>
                <a:gd name="T3" fmla="*/ 0 h 21"/>
                <a:gd name="T4" fmla="*/ 21 w 21"/>
                <a:gd name="T5" fmla="*/ 10 h 21"/>
                <a:gd name="T6" fmla="*/ 11 w 21"/>
                <a:gd name="T7" fmla="*/ 21 h 21"/>
                <a:gd name="T8" fmla="*/ 0 w 21"/>
                <a:gd name="T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0" y="10"/>
                  </a:moveTo>
                  <a:lnTo>
                    <a:pt x="11" y="0"/>
                  </a:lnTo>
                  <a:lnTo>
                    <a:pt x="21" y="10"/>
                  </a:lnTo>
                  <a:lnTo>
                    <a:pt x="11" y="21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2" name="Rectangle 54">
              <a:extLst>
                <a:ext uri="{FF2B5EF4-FFF2-40B4-BE49-F238E27FC236}">
                  <a16:creationId xmlns:a16="http://schemas.microsoft.com/office/drawing/2014/main" id="{7AEB7458-30DB-5BED-A1A4-FC7A0E4084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0" y="4253"/>
              <a:ext cx="84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Counts vs. Mass-to-Charge (m/z)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Line 55">
              <a:extLst>
                <a:ext uri="{FF2B5EF4-FFF2-40B4-BE49-F238E27FC236}">
                  <a16:creationId xmlns:a16="http://schemas.microsoft.com/office/drawing/2014/main" id="{B775F6D8-2D49-1518-900A-856D06D053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6" y="4208"/>
              <a:ext cx="5482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4" name="Line 56">
              <a:extLst>
                <a:ext uri="{FF2B5EF4-FFF2-40B4-BE49-F238E27FC236}">
                  <a16:creationId xmlns:a16="http://schemas.microsoft.com/office/drawing/2014/main" id="{AD5242CF-14AA-2CF9-CFC6-130B0B0584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5" name="Rectangle 57">
              <a:extLst>
                <a:ext uri="{FF2B5EF4-FFF2-40B4-BE49-F238E27FC236}">
                  <a16:creationId xmlns:a16="http://schemas.microsoft.com/office/drawing/2014/main" id="{DB941C82-5792-3951-291F-1DD0D8E34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" y="4216"/>
              <a:ext cx="85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Line 58">
              <a:extLst>
                <a:ext uri="{FF2B5EF4-FFF2-40B4-BE49-F238E27FC236}">
                  <a16:creationId xmlns:a16="http://schemas.microsoft.com/office/drawing/2014/main" id="{8A0EC81E-3516-70CE-23D1-7578272505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7" name="Rectangle 59">
              <a:extLst>
                <a:ext uri="{FF2B5EF4-FFF2-40B4-BE49-F238E27FC236}">
                  <a16:creationId xmlns:a16="http://schemas.microsoft.com/office/drawing/2014/main" id="{C46616A9-F55E-3FBD-048D-0F3099F8AE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4216"/>
              <a:ext cx="85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Line 60">
              <a:extLst>
                <a:ext uri="{FF2B5EF4-FFF2-40B4-BE49-F238E27FC236}">
                  <a16:creationId xmlns:a16="http://schemas.microsoft.com/office/drawing/2014/main" id="{3E558EC7-F573-282F-AB5C-747DAFADE5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1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9" name="Rectangle 61">
              <a:extLst>
                <a:ext uri="{FF2B5EF4-FFF2-40B4-BE49-F238E27FC236}">
                  <a16:creationId xmlns:a16="http://schemas.microsoft.com/office/drawing/2014/main" id="{A822CA69-C3EB-30FD-7C8D-CC6D2C1FD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2" y="4216"/>
              <a:ext cx="85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60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Line 62">
              <a:extLst>
                <a:ext uri="{FF2B5EF4-FFF2-40B4-BE49-F238E27FC236}">
                  <a16:creationId xmlns:a16="http://schemas.microsoft.com/office/drawing/2014/main" id="{A05A613C-3808-2525-15CD-C61AE01406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2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1" name="Rectangle 63">
              <a:extLst>
                <a:ext uri="{FF2B5EF4-FFF2-40B4-BE49-F238E27FC236}">
                  <a16:creationId xmlns:a16="http://schemas.microsoft.com/office/drawing/2014/main" id="{C5CF6205-8717-A027-8387-8B52B3B986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3" y="4216"/>
              <a:ext cx="85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80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Line 64">
              <a:extLst>
                <a:ext uri="{FF2B5EF4-FFF2-40B4-BE49-F238E27FC236}">
                  <a16:creationId xmlns:a16="http://schemas.microsoft.com/office/drawing/2014/main" id="{A7B65061-2841-C17D-B7D7-D0B91B6720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4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3" name="Rectangle 65">
              <a:extLst>
                <a:ext uri="{FF2B5EF4-FFF2-40B4-BE49-F238E27FC236}">
                  <a16:creationId xmlns:a16="http://schemas.microsoft.com/office/drawing/2014/main" id="{0BF71A43-EEA1-BCCC-498E-A6BA916EF9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Line 66">
              <a:extLst>
                <a:ext uri="{FF2B5EF4-FFF2-40B4-BE49-F238E27FC236}">
                  <a16:creationId xmlns:a16="http://schemas.microsoft.com/office/drawing/2014/main" id="{652DD804-71FA-296D-F723-584825B95C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35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5" name="Rectangle 67">
              <a:extLst>
                <a:ext uri="{FF2B5EF4-FFF2-40B4-BE49-F238E27FC236}">
                  <a16:creationId xmlns:a16="http://schemas.microsoft.com/office/drawing/2014/main" id="{8A672A4E-393F-6ED7-90D5-B69E8535F8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7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Line 68">
              <a:extLst>
                <a:ext uri="{FF2B5EF4-FFF2-40B4-BE49-F238E27FC236}">
                  <a16:creationId xmlns:a16="http://schemas.microsoft.com/office/drawing/2014/main" id="{F453BCB6-99E1-0EF8-224F-9163CC83B1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19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7" name="Rectangle 69">
              <a:extLst>
                <a:ext uri="{FF2B5EF4-FFF2-40B4-BE49-F238E27FC236}">
                  <a16:creationId xmlns:a16="http://schemas.microsoft.com/office/drawing/2014/main" id="{220B2594-0CA9-EC6A-F003-763BE17B4D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Line 70">
              <a:extLst>
                <a:ext uri="{FF2B5EF4-FFF2-40B4-BE49-F238E27FC236}">
                  <a16:creationId xmlns:a16="http://schemas.microsoft.com/office/drawing/2014/main" id="{79D19C78-EF57-3C7D-174C-A0A0A409B9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1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9" name="Rectangle 71">
              <a:extLst>
                <a:ext uri="{FF2B5EF4-FFF2-40B4-BE49-F238E27FC236}">
                  <a16:creationId xmlns:a16="http://schemas.microsoft.com/office/drawing/2014/main" id="{B207CD54-1A1C-071F-987D-96269C1A3C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3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Line 72">
              <a:extLst>
                <a:ext uri="{FF2B5EF4-FFF2-40B4-BE49-F238E27FC236}">
                  <a16:creationId xmlns:a16="http://schemas.microsoft.com/office/drawing/2014/main" id="{BACD26AF-98FF-8B39-F933-98B48DB692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82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1" name="Rectangle 73">
              <a:extLst>
                <a:ext uri="{FF2B5EF4-FFF2-40B4-BE49-F238E27FC236}">
                  <a16:creationId xmlns:a16="http://schemas.microsoft.com/office/drawing/2014/main" id="{1B80979E-A89B-170C-185B-8EFEC66F7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4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180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Line 74">
              <a:extLst>
                <a:ext uri="{FF2B5EF4-FFF2-40B4-BE49-F238E27FC236}">
                  <a16:creationId xmlns:a16="http://schemas.microsoft.com/office/drawing/2014/main" id="{B8842C84-8BB5-0759-F180-3D08C58D28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3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3" name="Rectangle 75">
              <a:extLst>
                <a:ext uri="{FF2B5EF4-FFF2-40B4-BE49-F238E27FC236}">
                  <a16:creationId xmlns:a16="http://schemas.microsoft.com/office/drawing/2014/main" id="{F65616D6-B7C6-37E6-8E61-644BE48EA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1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200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Line 76">
              <a:extLst>
                <a:ext uri="{FF2B5EF4-FFF2-40B4-BE49-F238E27FC236}">
                  <a16:creationId xmlns:a16="http://schemas.microsoft.com/office/drawing/2014/main" id="{B19E5601-A98B-E15F-5FCE-64B0910D46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45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5" name="Rectangle 77">
              <a:extLst>
                <a:ext uri="{FF2B5EF4-FFF2-40B4-BE49-F238E27FC236}">
                  <a16:creationId xmlns:a16="http://schemas.microsoft.com/office/drawing/2014/main" id="{009A59C8-8EB4-B454-D15C-BC469EC59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2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220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Line 78">
              <a:extLst>
                <a:ext uri="{FF2B5EF4-FFF2-40B4-BE49-F238E27FC236}">
                  <a16:creationId xmlns:a16="http://schemas.microsoft.com/office/drawing/2014/main" id="{E7B7FB4D-C829-238D-5E3E-628A0EC0D9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6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7" name="Rectangle 79">
              <a:extLst>
                <a:ext uri="{FF2B5EF4-FFF2-40B4-BE49-F238E27FC236}">
                  <a16:creationId xmlns:a16="http://schemas.microsoft.com/office/drawing/2014/main" id="{2C82D514-D6F2-FB1A-667E-54357F592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4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240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Line 80">
              <a:extLst>
                <a:ext uri="{FF2B5EF4-FFF2-40B4-BE49-F238E27FC236}">
                  <a16:creationId xmlns:a16="http://schemas.microsoft.com/office/drawing/2014/main" id="{38142E0C-1B14-14D1-D04E-F862885E82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8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9" name="Rectangle 81">
              <a:extLst>
                <a:ext uri="{FF2B5EF4-FFF2-40B4-BE49-F238E27FC236}">
                  <a16:creationId xmlns:a16="http://schemas.microsoft.com/office/drawing/2014/main" id="{13ACC40D-1FAE-FF7D-2E29-619A2059A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5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260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Line 82">
              <a:extLst>
                <a:ext uri="{FF2B5EF4-FFF2-40B4-BE49-F238E27FC236}">
                  <a16:creationId xmlns:a16="http://schemas.microsoft.com/office/drawing/2014/main" id="{81588A6B-5343-431C-0268-4939C0B880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9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01" name="Rectangle 83">
              <a:extLst>
                <a:ext uri="{FF2B5EF4-FFF2-40B4-BE49-F238E27FC236}">
                  <a16:creationId xmlns:a16="http://schemas.microsoft.com/office/drawing/2014/main" id="{71E12EEE-4CBA-C477-363C-DE39B8B331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280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Line 84">
              <a:extLst>
                <a:ext uri="{FF2B5EF4-FFF2-40B4-BE49-F238E27FC236}">
                  <a16:creationId xmlns:a16="http://schemas.microsoft.com/office/drawing/2014/main" id="{0BF0CC83-253C-8072-3AC8-4FACEBD468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71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03" name="Rectangle 85">
              <a:extLst>
                <a:ext uri="{FF2B5EF4-FFF2-40B4-BE49-F238E27FC236}">
                  <a16:creationId xmlns:a16="http://schemas.microsoft.com/office/drawing/2014/main" id="{42F1FBE3-C827-5AFB-BBBD-B69F1FA11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8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300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Line 86">
              <a:extLst>
                <a:ext uri="{FF2B5EF4-FFF2-40B4-BE49-F238E27FC236}">
                  <a16:creationId xmlns:a16="http://schemas.microsoft.com/office/drawing/2014/main" id="{E3F22439-59AB-0F02-C185-20E82D6511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5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05" name="Rectangle 87">
              <a:extLst>
                <a:ext uri="{FF2B5EF4-FFF2-40B4-BE49-F238E27FC236}">
                  <a16:creationId xmlns:a16="http://schemas.microsoft.com/office/drawing/2014/main" id="{6655A3E5-6E1A-4E2F-DCB9-3C7BB8129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320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Line 88">
              <a:extLst>
                <a:ext uri="{FF2B5EF4-FFF2-40B4-BE49-F238E27FC236}">
                  <a16:creationId xmlns:a16="http://schemas.microsoft.com/office/drawing/2014/main" id="{04EBDF0F-694B-06F8-3543-25F6C270D2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6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07" name="Rectangle 89">
              <a:extLst>
                <a:ext uri="{FF2B5EF4-FFF2-40B4-BE49-F238E27FC236}">
                  <a16:creationId xmlns:a16="http://schemas.microsoft.com/office/drawing/2014/main" id="{D7F7F6E9-D661-B925-2BFD-AF86F013B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3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340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Line 90">
              <a:extLst>
                <a:ext uri="{FF2B5EF4-FFF2-40B4-BE49-F238E27FC236}">
                  <a16:creationId xmlns:a16="http://schemas.microsoft.com/office/drawing/2014/main" id="{1FCE8577-E6AC-BBB0-EB97-7D62A455BA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7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09" name="Rectangle 91">
              <a:extLst>
                <a:ext uri="{FF2B5EF4-FFF2-40B4-BE49-F238E27FC236}">
                  <a16:creationId xmlns:a16="http://schemas.microsoft.com/office/drawing/2014/main" id="{28198B2A-26CC-6EE1-E0F8-F89AE5CB61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5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360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Line 92">
              <a:extLst>
                <a:ext uri="{FF2B5EF4-FFF2-40B4-BE49-F238E27FC236}">
                  <a16:creationId xmlns:a16="http://schemas.microsoft.com/office/drawing/2014/main" id="{AC186FFD-BE53-D4E1-FFF7-A198DB72A8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99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11" name="Rectangle 93">
              <a:extLst>
                <a:ext uri="{FF2B5EF4-FFF2-40B4-BE49-F238E27FC236}">
                  <a16:creationId xmlns:a16="http://schemas.microsoft.com/office/drawing/2014/main" id="{70DF9682-FEB5-74D5-FB89-05B4D89ED4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6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380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Line 94">
              <a:extLst>
                <a:ext uri="{FF2B5EF4-FFF2-40B4-BE49-F238E27FC236}">
                  <a16:creationId xmlns:a16="http://schemas.microsoft.com/office/drawing/2014/main" id="{92F6435C-575D-7DED-70A4-F2D240826E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0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13" name="Rectangle 95">
              <a:extLst>
                <a:ext uri="{FF2B5EF4-FFF2-40B4-BE49-F238E27FC236}">
                  <a16:creationId xmlns:a16="http://schemas.microsoft.com/office/drawing/2014/main" id="{500DB013-06F5-71A4-B3F0-78DFB6270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8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400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Line 96">
              <a:extLst>
                <a:ext uri="{FF2B5EF4-FFF2-40B4-BE49-F238E27FC236}">
                  <a16:creationId xmlns:a16="http://schemas.microsoft.com/office/drawing/2014/main" id="{48C421DD-3D1A-DC26-BB85-5DF7D668DC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2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15" name="Rectangle 97">
              <a:extLst>
                <a:ext uri="{FF2B5EF4-FFF2-40B4-BE49-F238E27FC236}">
                  <a16:creationId xmlns:a16="http://schemas.microsoft.com/office/drawing/2014/main" id="{760766CB-DB2B-8D10-932C-20F6E7AE2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9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420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" name="Line 98">
              <a:extLst>
                <a:ext uri="{FF2B5EF4-FFF2-40B4-BE49-F238E27FC236}">
                  <a16:creationId xmlns:a16="http://schemas.microsoft.com/office/drawing/2014/main" id="{16342235-C909-99B8-6139-27B87CE43A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3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17" name="Rectangle 99">
              <a:extLst>
                <a:ext uri="{FF2B5EF4-FFF2-40B4-BE49-F238E27FC236}">
                  <a16:creationId xmlns:a16="http://schemas.microsoft.com/office/drawing/2014/main" id="{356C182B-89BE-B2F9-7584-8B0B9143A5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0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440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Line 100">
              <a:extLst>
                <a:ext uri="{FF2B5EF4-FFF2-40B4-BE49-F238E27FC236}">
                  <a16:creationId xmlns:a16="http://schemas.microsoft.com/office/drawing/2014/main" id="{9B5ACBD1-DF98-29EE-25E0-2DAEFBE89A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4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19" name="Rectangle 101">
              <a:extLst>
                <a:ext uri="{FF2B5EF4-FFF2-40B4-BE49-F238E27FC236}">
                  <a16:creationId xmlns:a16="http://schemas.microsoft.com/office/drawing/2014/main" id="{CCC03E66-169F-EE7D-3D88-101D6FBE8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2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460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0" name="Line 102">
              <a:extLst>
                <a:ext uri="{FF2B5EF4-FFF2-40B4-BE49-F238E27FC236}">
                  <a16:creationId xmlns:a16="http://schemas.microsoft.com/office/drawing/2014/main" id="{D3170272-964A-678D-EB6F-9E3B12E432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06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21" name="Rectangle 103">
              <a:extLst>
                <a:ext uri="{FF2B5EF4-FFF2-40B4-BE49-F238E27FC236}">
                  <a16:creationId xmlns:a16="http://schemas.microsoft.com/office/drawing/2014/main" id="{BB3A08AA-8779-74B4-25AD-DC0B1A216A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3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480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2" name="Line 104">
              <a:extLst>
                <a:ext uri="{FF2B5EF4-FFF2-40B4-BE49-F238E27FC236}">
                  <a16:creationId xmlns:a16="http://schemas.microsoft.com/office/drawing/2014/main" id="{575B3C01-649B-474C-7016-B6848857C8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0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23" name="Rectangle 105">
              <a:extLst>
                <a:ext uri="{FF2B5EF4-FFF2-40B4-BE49-F238E27FC236}">
                  <a16:creationId xmlns:a16="http://schemas.microsoft.com/office/drawing/2014/main" id="{41835BB6-2CBD-0077-6D1F-8545758F9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7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500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" name="Line 106">
              <a:extLst>
                <a:ext uri="{FF2B5EF4-FFF2-40B4-BE49-F238E27FC236}">
                  <a16:creationId xmlns:a16="http://schemas.microsoft.com/office/drawing/2014/main" id="{EBF40E3A-FA52-B4B1-09A2-6E933661EA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71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25" name="Rectangle 107">
              <a:extLst>
                <a:ext uri="{FF2B5EF4-FFF2-40B4-BE49-F238E27FC236}">
                  <a16:creationId xmlns:a16="http://schemas.microsoft.com/office/drawing/2014/main" id="{BB1FB08F-365E-4B32-BFF8-4F08A0C32C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9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520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" name="Line 108">
              <a:extLst>
                <a:ext uri="{FF2B5EF4-FFF2-40B4-BE49-F238E27FC236}">
                  <a16:creationId xmlns:a16="http://schemas.microsoft.com/office/drawing/2014/main" id="{0C008D91-95A9-D82A-EF57-E426A8C8CE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53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27" name="Rectangle 109">
              <a:extLst>
                <a:ext uri="{FF2B5EF4-FFF2-40B4-BE49-F238E27FC236}">
                  <a16:creationId xmlns:a16="http://schemas.microsoft.com/office/drawing/2014/main" id="{3D0384DE-D2CA-0E64-449E-BB4A58BB40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0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540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8" name="Line 110">
              <a:extLst>
                <a:ext uri="{FF2B5EF4-FFF2-40B4-BE49-F238E27FC236}">
                  <a16:creationId xmlns:a16="http://schemas.microsoft.com/office/drawing/2014/main" id="{F965C050-DC01-7620-80CD-68231717A8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34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29" name="Rectangle 111">
              <a:extLst>
                <a:ext uri="{FF2B5EF4-FFF2-40B4-BE49-F238E27FC236}">
                  <a16:creationId xmlns:a16="http://schemas.microsoft.com/office/drawing/2014/main" id="{D366DD26-1027-ADCD-01DA-B72B47E2D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1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560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0" name="Line 112">
              <a:extLst>
                <a:ext uri="{FF2B5EF4-FFF2-40B4-BE49-F238E27FC236}">
                  <a16:creationId xmlns:a16="http://schemas.microsoft.com/office/drawing/2014/main" id="{10E27C18-DF14-8A6E-D8F4-57CCEAE9E6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16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31" name="Rectangle 113">
              <a:extLst>
                <a:ext uri="{FF2B5EF4-FFF2-40B4-BE49-F238E27FC236}">
                  <a16:creationId xmlns:a16="http://schemas.microsoft.com/office/drawing/2014/main" id="{1589183C-48BD-8293-71F3-09EB2601AD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3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580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2" name="Line 114">
              <a:extLst>
                <a:ext uri="{FF2B5EF4-FFF2-40B4-BE49-F238E27FC236}">
                  <a16:creationId xmlns:a16="http://schemas.microsoft.com/office/drawing/2014/main" id="{E7E401FD-C3D7-7EA8-8FEE-2053CCF195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97" y="4208"/>
              <a:ext cx="0" cy="1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33" name="Rectangle 115">
              <a:extLst>
                <a:ext uri="{FF2B5EF4-FFF2-40B4-BE49-F238E27FC236}">
                  <a16:creationId xmlns:a16="http://schemas.microsoft.com/office/drawing/2014/main" id="{B332E10F-B455-0BD9-6531-3630946B05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2" y="4216"/>
              <a:ext cx="11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600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134" name="Object 133">
            <a:extLst>
              <a:ext uri="{FF2B5EF4-FFF2-40B4-BE49-F238E27FC236}">
                <a16:creationId xmlns:a16="http://schemas.microsoft.com/office/drawing/2014/main" id="{76CECC64-43DE-C4F9-FC61-F94546FD58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53770"/>
              </p:ext>
            </p:extLst>
          </p:nvPr>
        </p:nvGraphicFramePr>
        <p:xfrm>
          <a:off x="9570051" y="3828793"/>
          <a:ext cx="1465263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465200" imgH="818280" progId="ACD.ChemSketch.20">
                  <p:embed/>
                </p:oleObj>
              </mc:Choice>
              <mc:Fallback>
                <p:oleObj name="ChemSketch" r:id="rId6" imgW="1465200" imgH="818280" progId="ACD.ChemSketch.20">
                  <p:embed/>
                  <p:pic>
                    <p:nvPicPr>
                      <p:cNvPr id="134" name="Object 133">
                        <a:extLst>
                          <a:ext uri="{FF2B5EF4-FFF2-40B4-BE49-F238E27FC236}">
                            <a16:creationId xmlns:a16="http://schemas.microsoft.com/office/drawing/2014/main" id="{76CECC64-43DE-C4F9-FC61-F94546FD58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570051" y="3828793"/>
                        <a:ext cx="1465263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" name="Object 134">
            <a:extLst>
              <a:ext uri="{FF2B5EF4-FFF2-40B4-BE49-F238E27FC236}">
                <a16:creationId xmlns:a16="http://schemas.microsoft.com/office/drawing/2014/main" id="{2947A3E8-2607-9800-8D1B-B5E2092EA1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3917136"/>
              </p:ext>
            </p:extLst>
          </p:nvPr>
        </p:nvGraphicFramePr>
        <p:xfrm>
          <a:off x="9542892" y="4817334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532520" imgH="818280" progId="ACD.ChemSketch.20">
                  <p:embed/>
                </p:oleObj>
              </mc:Choice>
              <mc:Fallback>
                <p:oleObj name="ChemSketch" r:id="rId8" imgW="1532520" imgH="818280" progId="ACD.ChemSketch.20">
                  <p:embed/>
                  <p:pic>
                    <p:nvPicPr>
                      <p:cNvPr id="135" name="Object 134">
                        <a:extLst>
                          <a:ext uri="{FF2B5EF4-FFF2-40B4-BE49-F238E27FC236}">
                            <a16:creationId xmlns:a16="http://schemas.microsoft.com/office/drawing/2014/main" id="{2947A3E8-2607-9800-8D1B-B5E2092EA1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542892" y="4817334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" name="Object 135">
            <a:extLst>
              <a:ext uri="{FF2B5EF4-FFF2-40B4-BE49-F238E27FC236}">
                <a16:creationId xmlns:a16="http://schemas.microsoft.com/office/drawing/2014/main" id="{0D717512-54E3-2CE6-E37B-B56AAE0D26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032866"/>
              </p:ext>
            </p:extLst>
          </p:nvPr>
        </p:nvGraphicFramePr>
        <p:xfrm>
          <a:off x="9621363" y="5749460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1465200" imgH="869760" progId="ACD.ChemSketch.20">
                  <p:embed/>
                </p:oleObj>
              </mc:Choice>
              <mc:Fallback>
                <p:oleObj name="ChemSketch" r:id="rId10" imgW="1465200" imgH="869760" progId="ACD.ChemSketch.20">
                  <p:embed/>
                  <p:pic>
                    <p:nvPicPr>
                      <p:cNvPr id="136" name="Object 135">
                        <a:extLst>
                          <a:ext uri="{FF2B5EF4-FFF2-40B4-BE49-F238E27FC236}">
                            <a16:creationId xmlns:a16="http://schemas.microsoft.com/office/drawing/2014/main" id="{0D717512-54E3-2CE6-E37B-B56AAE0D26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621363" y="5749460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1470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22D6D-CC57-46F7-0F2C-B61D2E033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MonoOH</a:t>
            </a:r>
            <a:r>
              <a:rPr lang="sv-SE" dirty="0"/>
              <a:t> (8RR) RT12.17min </a:t>
            </a:r>
            <a:endParaRPr lang="LID4096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4B28DA-B62F-B285-BF53-4735887E2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71" y="4178320"/>
            <a:ext cx="9000000" cy="26796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C5DA49-8B6D-FF4C-7C5F-3E41ACBAA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90654"/>
            <a:ext cx="9000000" cy="24595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8C3BF4F-0333-940C-367D-633F54A0A230}"/>
              </a:ext>
            </a:extLst>
          </p:cNvPr>
          <p:cNvSpPr txBox="1"/>
          <p:nvPr/>
        </p:nvSpPr>
        <p:spPr>
          <a:xfrm>
            <a:off x="8997043" y="1506085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CD34BC-F8CE-A9E3-FC61-F4CF0169AF8C}"/>
              </a:ext>
            </a:extLst>
          </p:cNvPr>
          <p:cNvSpPr txBox="1"/>
          <p:nvPr/>
        </p:nvSpPr>
        <p:spPr>
          <a:xfrm>
            <a:off x="10772404" y="1494208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F8054B-FD0F-ACC2-95E6-CFBD49FFC684}"/>
              </a:ext>
            </a:extLst>
          </p:cNvPr>
          <p:cNvSpPr txBox="1"/>
          <p:nvPr/>
        </p:nvSpPr>
        <p:spPr>
          <a:xfrm>
            <a:off x="10785764" y="1712269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C49734-A13F-7C98-664F-CFAF9DA0E8E1}"/>
              </a:ext>
            </a:extLst>
          </p:cNvPr>
          <p:cNvSpPr txBox="1"/>
          <p:nvPr/>
        </p:nvSpPr>
        <p:spPr>
          <a:xfrm>
            <a:off x="9271289" y="1737653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28</a:t>
            </a:r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7CAD12-7109-CECE-DC7A-76E06EDE1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2485" y="208080"/>
            <a:ext cx="2567940" cy="1211580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CDB4D037-9A71-5816-3A9E-6E51A3C60F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3989185"/>
              </p:ext>
            </p:extLst>
          </p:nvPr>
        </p:nvGraphicFramePr>
        <p:xfrm>
          <a:off x="9401747" y="2219344"/>
          <a:ext cx="160020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99480" imgH="900720" progId="ACD.ChemSketch.20">
                  <p:embed/>
                </p:oleObj>
              </mc:Choice>
              <mc:Fallback>
                <p:oleObj name="ChemSketch" r:id="rId5" imgW="1599480" imgH="90072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CDB4D037-9A71-5816-3A9E-6E51A3C60F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401747" y="2219344"/>
                        <a:ext cx="1600200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8232ADA-D00C-7730-1664-EF703911FF24}"/>
              </a:ext>
            </a:extLst>
          </p:cNvPr>
          <p:cNvCxnSpPr>
            <a:cxnSpLocks/>
          </p:cNvCxnSpPr>
          <p:nvPr/>
        </p:nvCxnSpPr>
        <p:spPr>
          <a:xfrm>
            <a:off x="10007333" y="3218026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500A00D-674D-417E-5F50-6DEE6E97B483}"/>
              </a:ext>
            </a:extLst>
          </p:cNvPr>
          <p:cNvSpPr txBox="1"/>
          <p:nvPr/>
        </p:nvSpPr>
        <p:spPr>
          <a:xfrm>
            <a:off x="10280486" y="318870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C57A5D-2B99-674D-1207-F0204C2963CD}"/>
              </a:ext>
            </a:extLst>
          </p:cNvPr>
          <p:cNvSpPr txBox="1"/>
          <p:nvPr/>
        </p:nvSpPr>
        <p:spPr>
          <a:xfrm>
            <a:off x="9564981" y="303113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339566-4E6D-4D1A-B76D-21CD0CD22D85}"/>
              </a:ext>
            </a:extLst>
          </p:cNvPr>
          <p:cNvSpPr txBox="1"/>
          <p:nvPr/>
        </p:nvSpPr>
        <p:spPr>
          <a:xfrm>
            <a:off x="9611476" y="344958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A6FC8BD3-D2C9-BCFF-0ACA-816B102804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120976"/>
              </p:ext>
            </p:extLst>
          </p:nvPr>
        </p:nvGraphicFramePr>
        <p:xfrm>
          <a:off x="9440305" y="3958538"/>
          <a:ext cx="1465263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818280" progId="ACD.ChemSketch.20">
                  <p:embed/>
                </p:oleObj>
              </mc:Choice>
              <mc:Fallback>
                <p:oleObj name="ChemSketch" r:id="rId7" imgW="1465200" imgH="818280" progId="ACD.ChemSketch.20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A6FC8BD3-D2C9-BCFF-0ACA-816B102804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440305" y="3958538"/>
                        <a:ext cx="1465263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54594EC9-4EFD-E7CD-DD86-A10C2075B7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762619"/>
              </p:ext>
            </p:extLst>
          </p:nvPr>
        </p:nvGraphicFramePr>
        <p:xfrm>
          <a:off x="9518179" y="4965614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532520" imgH="818280" progId="ACD.ChemSketch.20">
                  <p:embed/>
                </p:oleObj>
              </mc:Choice>
              <mc:Fallback>
                <p:oleObj name="ChemSketch" r:id="rId9" imgW="1532520" imgH="818280" progId="ACD.ChemSketch.20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54594EC9-4EFD-E7CD-DD86-A10C2075B7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518179" y="4965614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88C3AAD3-ED5B-7675-2E95-546EC61EA4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9515156"/>
              </p:ext>
            </p:extLst>
          </p:nvPr>
        </p:nvGraphicFramePr>
        <p:xfrm>
          <a:off x="9627542" y="5860672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465200" imgH="869760" progId="ACD.ChemSketch.20">
                  <p:embed/>
                </p:oleObj>
              </mc:Choice>
              <mc:Fallback>
                <p:oleObj name="ChemSketch" r:id="rId11" imgW="1465200" imgH="869760" progId="ACD.ChemSketch.20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88C3AAD3-ED5B-7675-2E95-546EC61EA4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627542" y="5860672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5508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C7063-6B52-1536-FA94-0D93595D9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MonoOH</a:t>
            </a:r>
            <a:r>
              <a:rPr lang="sv-SE" dirty="0"/>
              <a:t> (8SS) RT12.64min </a:t>
            </a:r>
            <a:endParaRPr lang="LID4096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3F53162-9EC2-D898-7615-F942BEAD5B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039" y="1711809"/>
            <a:ext cx="10515600" cy="287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357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6FBED-AA09-5EC6-27D7-3854A104C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MonoOH</a:t>
            </a:r>
            <a:r>
              <a:rPr lang="sv-SE" dirty="0"/>
              <a:t> (5’) RT 13.03min</a:t>
            </a:r>
            <a:endParaRPr lang="LID4096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3EF934-834E-CA56-77CF-81C35D229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8320"/>
            <a:ext cx="9000000" cy="26796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AB4D67-7D04-CB5C-FD5A-7A61783F3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39752"/>
            <a:ext cx="9000000" cy="24595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BD1557-826B-BCEF-2ED2-362CE718B6A3}"/>
              </a:ext>
            </a:extLst>
          </p:cNvPr>
          <p:cNvSpPr txBox="1"/>
          <p:nvPr/>
        </p:nvSpPr>
        <p:spPr>
          <a:xfrm>
            <a:off x="9345738" y="1571610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A0E7F9-0CC1-0A04-C3D5-E60F0BF1EF3B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079EFB-D908-79B7-DB70-1CA2040F436F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1F40A5-DA19-A194-490E-09E83E71725D}"/>
              </a:ext>
            </a:extLst>
          </p:cNvPr>
          <p:cNvSpPr txBox="1"/>
          <p:nvPr/>
        </p:nvSpPr>
        <p:spPr>
          <a:xfrm>
            <a:off x="9528959" y="1872733"/>
            <a:ext cx="110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8</a:t>
            </a:r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SE" sz="1200" b="0" i="0" dirty="0">
              <a:effectLst/>
            </a:endParaRPr>
          </a:p>
          <a:p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5EBAC5-EA0C-4897-39AC-CB477A3C2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1036" y="257742"/>
            <a:ext cx="2567940" cy="1226820"/>
          </a:xfrm>
          <a:prstGeom prst="rect">
            <a:avLst/>
          </a:prstGeom>
        </p:spPr>
      </p:pic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3B7C0CE8-1BE0-5D0F-8ACE-C8C6C53658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3121408"/>
              </p:ext>
            </p:extLst>
          </p:nvPr>
        </p:nvGraphicFramePr>
        <p:xfrm>
          <a:off x="9782877" y="4047647"/>
          <a:ext cx="1563687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63480" imgH="849240" progId="ACD.ChemSketch.20">
                  <p:embed/>
                </p:oleObj>
              </mc:Choice>
              <mc:Fallback>
                <p:oleObj name="ChemSketch" r:id="rId5" imgW="1563480" imgH="84924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3B7C0CE8-1BE0-5D0F-8ACE-C8C6C53658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82877" y="4047647"/>
                        <a:ext cx="1563687" cy="84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2F172DF-F311-B73F-8118-52CE8CCEFDA6}"/>
              </a:ext>
            </a:extLst>
          </p:cNvPr>
          <p:cNvCxnSpPr>
            <a:cxnSpLocks/>
          </p:cNvCxnSpPr>
          <p:nvPr/>
        </p:nvCxnSpPr>
        <p:spPr>
          <a:xfrm>
            <a:off x="10417931" y="4910819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B80233C-BB35-D49D-E2EB-A8E73926375E}"/>
              </a:ext>
            </a:extLst>
          </p:cNvPr>
          <p:cNvSpPr txBox="1"/>
          <p:nvPr/>
        </p:nvSpPr>
        <p:spPr>
          <a:xfrm>
            <a:off x="10691084" y="4881494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B6B88B-1B88-D5A3-A6D1-9CF683D56543}"/>
              </a:ext>
            </a:extLst>
          </p:cNvPr>
          <p:cNvSpPr txBox="1"/>
          <p:nvPr/>
        </p:nvSpPr>
        <p:spPr>
          <a:xfrm>
            <a:off x="10022074" y="514238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0D4A01DC-1515-D8A9-25A1-B979779E70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649099"/>
              </p:ext>
            </p:extLst>
          </p:nvPr>
        </p:nvGraphicFramePr>
        <p:xfrm>
          <a:off x="9640682" y="2244277"/>
          <a:ext cx="1733550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733760" imgH="916200" progId="ACD.ChemSketch.20">
                  <p:embed/>
                </p:oleObj>
              </mc:Choice>
              <mc:Fallback>
                <p:oleObj name="ChemSketch" r:id="rId7" imgW="1733760" imgH="91620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0D4A01DC-1515-D8A9-25A1-B979779E70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640682" y="2244277"/>
                        <a:ext cx="1733550" cy="915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6231A476-FC79-29C2-F3D1-260B9EFD7311}"/>
              </a:ext>
            </a:extLst>
          </p:cNvPr>
          <p:cNvSpPr txBox="1"/>
          <p:nvPr/>
        </p:nvSpPr>
        <p:spPr>
          <a:xfrm>
            <a:off x="10555589" y="3249116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1A09F3-4AA3-D307-89D2-11765CCF79D0}"/>
              </a:ext>
            </a:extLst>
          </p:cNvPr>
          <p:cNvSpPr txBox="1"/>
          <p:nvPr/>
        </p:nvSpPr>
        <p:spPr>
          <a:xfrm>
            <a:off x="9840084" y="3091549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A512F33-351D-8178-674A-D04AEAA9E8E0}"/>
              </a:ext>
            </a:extLst>
          </p:cNvPr>
          <p:cNvSpPr txBox="1"/>
          <p:nvPr/>
        </p:nvSpPr>
        <p:spPr>
          <a:xfrm>
            <a:off x="9886579" y="351000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7735D6B-6D57-D5C3-E77D-CE66D6D9BAD1}"/>
              </a:ext>
            </a:extLst>
          </p:cNvPr>
          <p:cNvCxnSpPr>
            <a:cxnSpLocks/>
          </p:cNvCxnSpPr>
          <p:nvPr/>
        </p:nvCxnSpPr>
        <p:spPr>
          <a:xfrm>
            <a:off x="10294070" y="3275584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4721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79A80-3026-82C8-2AEE-C402BF490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MonoOH</a:t>
            </a:r>
            <a:r>
              <a:rPr lang="sv-SE" dirty="0"/>
              <a:t> (</a:t>
            </a:r>
            <a:r>
              <a:rPr lang="sv-SE" dirty="0" err="1"/>
              <a:t>Tail</a:t>
            </a:r>
            <a:r>
              <a:rPr lang="sv-SE" dirty="0"/>
              <a:t>) RT 13.41min</a:t>
            </a:r>
            <a:endParaRPr lang="LID4096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79B672-4568-383B-6F8B-5C24BDC84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54" y="4178320"/>
            <a:ext cx="9000000" cy="26796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315152-336E-FFDE-0719-DA24D257B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7" y="1753776"/>
            <a:ext cx="9000000" cy="24595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433565-2262-10C7-9C53-EC54F2EAB700}"/>
              </a:ext>
            </a:extLst>
          </p:cNvPr>
          <p:cNvSpPr txBox="1"/>
          <p:nvPr/>
        </p:nvSpPr>
        <p:spPr>
          <a:xfrm>
            <a:off x="9345738" y="1571610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D1C78C-FAF6-B770-1E9D-EB32C86D08D2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B35079-C171-C90B-93AC-A604E6D81293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772DC2-827D-0B62-7E3B-01F035C912BA}"/>
              </a:ext>
            </a:extLst>
          </p:cNvPr>
          <p:cNvSpPr txBox="1"/>
          <p:nvPr/>
        </p:nvSpPr>
        <p:spPr>
          <a:xfrm>
            <a:off x="9528959" y="1872733"/>
            <a:ext cx="110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SE" sz="1200" b="0" i="0" dirty="0">
              <a:effectLst/>
            </a:endParaRPr>
          </a:p>
          <a:p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68EB01-CE72-6D89-51EE-988BA3DC6D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9394" y="171244"/>
            <a:ext cx="2286000" cy="122682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1E5E63A-14C2-051A-2DCA-4D6E89B78C25}"/>
              </a:ext>
            </a:extLst>
          </p:cNvPr>
          <p:cNvCxnSpPr>
            <a:cxnSpLocks/>
          </p:cNvCxnSpPr>
          <p:nvPr/>
        </p:nvCxnSpPr>
        <p:spPr>
          <a:xfrm>
            <a:off x="10119624" y="5811213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DBD4207-6BB4-B39D-9E00-C4701E29EE99}"/>
              </a:ext>
            </a:extLst>
          </p:cNvPr>
          <p:cNvSpPr txBox="1"/>
          <p:nvPr/>
        </p:nvSpPr>
        <p:spPr>
          <a:xfrm>
            <a:off x="10392777" y="5781888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BCECC0-3239-8DE1-8432-B87C23904D66}"/>
              </a:ext>
            </a:extLst>
          </p:cNvPr>
          <p:cNvSpPr txBox="1"/>
          <p:nvPr/>
        </p:nvSpPr>
        <p:spPr>
          <a:xfrm>
            <a:off x="9677272" y="5624321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0D9F33-80FC-E879-5A61-0C03C3A5139D}"/>
              </a:ext>
            </a:extLst>
          </p:cNvPr>
          <p:cNvSpPr txBox="1"/>
          <p:nvPr/>
        </p:nvSpPr>
        <p:spPr>
          <a:xfrm>
            <a:off x="9723767" y="604277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749A178-411D-C996-AC6A-AE400B184CCF}"/>
              </a:ext>
            </a:extLst>
          </p:cNvPr>
          <p:cNvCxnSpPr>
            <a:cxnSpLocks/>
          </p:cNvCxnSpPr>
          <p:nvPr/>
        </p:nvCxnSpPr>
        <p:spPr>
          <a:xfrm>
            <a:off x="10684958" y="3226722"/>
            <a:ext cx="39254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F3EF32E-710F-C8EB-C569-9234F4D4DFE1}"/>
              </a:ext>
            </a:extLst>
          </p:cNvPr>
          <p:cNvSpPr txBox="1"/>
          <p:nvPr/>
        </p:nvSpPr>
        <p:spPr>
          <a:xfrm>
            <a:off x="10623063" y="3246259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1B8988-CAE0-C45F-4287-D6230AFBBF6B}"/>
              </a:ext>
            </a:extLst>
          </p:cNvPr>
          <p:cNvSpPr txBox="1"/>
          <p:nvPr/>
        </p:nvSpPr>
        <p:spPr>
          <a:xfrm>
            <a:off x="9495729" y="320735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FB14F3-3A04-F2B0-D156-A0669BD245AF}"/>
              </a:ext>
            </a:extLst>
          </p:cNvPr>
          <p:cNvSpPr txBox="1"/>
          <p:nvPr/>
        </p:nvSpPr>
        <p:spPr>
          <a:xfrm>
            <a:off x="11077857" y="308135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315.2319</a:t>
            </a:r>
            <a:endParaRPr lang="LID4096" sz="1200" dirty="0"/>
          </a:p>
        </p:txBody>
      </p:sp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07356E4F-A08E-FEB4-C52C-141764AEAC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1356430"/>
              </p:ext>
            </p:extLst>
          </p:nvPr>
        </p:nvGraphicFramePr>
        <p:xfrm>
          <a:off x="9493334" y="4811368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01560" imgH="874800" progId="ACD.ChemSketch.20">
                  <p:embed/>
                </p:oleObj>
              </mc:Choice>
              <mc:Fallback>
                <p:oleObj name="ChemSketch" r:id="rId5" imgW="1501560" imgH="874800" progId="ACD.ChemSketch.20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07356E4F-A08E-FEB4-C52C-141764AEAC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493334" y="4811368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61E41495-D618-D29F-535D-9087061A63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519582"/>
              </p:ext>
            </p:extLst>
          </p:nvPr>
        </p:nvGraphicFramePr>
        <p:xfrm>
          <a:off x="9212420" y="2183927"/>
          <a:ext cx="1543050" cy="110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42960" imgH="1106640" progId="ACD.ChemSketch.20">
                  <p:embed/>
                </p:oleObj>
              </mc:Choice>
              <mc:Fallback>
                <p:oleObj name="ChemSketch" r:id="rId7" imgW="1542960" imgH="1106640" progId="ACD.ChemSketch.20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61E41495-D618-D29F-535D-9087061A63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212420" y="2183927"/>
                        <a:ext cx="1543050" cy="1106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90C1C1FB-A140-FF52-A7A0-4ECF1656E37F}"/>
              </a:ext>
            </a:extLst>
          </p:cNvPr>
          <p:cNvSpPr txBox="1"/>
          <p:nvPr/>
        </p:nvSpPr>
        <p:spPr>
          <a:xfrm>
            <a:off x="9523177" y="4449112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B2C660F1-AD2B-FA06-66B0-77695E4ABA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4618815"/>
              </p:ext>
            </p:extLst>
          </p:nvPr>
        </p:nvGraphicFramePr>
        <p:xfrm>
          <a:off x="9317548" y="3672481"/>
          <a:ext cx="1538287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537560" imgH="849240" progId="ACD.ChemSketch.20">
                  <p:embed/>
                </p:oleObj>
              </mc:Choice>
              <mc:Fallback>
                <p:oleObj name="ChemSketch" r:id="rId9" imgW="1537560" imgH="849240" progId="ACD.ChemSketch.20">
                  <p:embed/>
                  <p:pic>
                    <p:nvPicPr>
                      <p:cNvPr id="33" name="Object 32">
                        <a:extLst>
                          <a:ext uri="{FF2B5EF4-FFF2-40B4-BE49-F238E27FC236}">
                            <a16:creationId xmlns:a16="http://schemas.microsoft.com/office/drawing/2014/main" id="{B2C660F1-AD2B-FA06-66B0-77695E4ABA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317548" y="3672481"/>
                        <a:ext cx="1538287" cy="84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14CFF6D-1A1E-1F89-93AB-3BF22D54FB5E}"/>
              </a:ext>
            </a:extLst>
          </p:cNvPr>
          <p:cNvCxnSpPr>
            <a:cxnSpLocks/>
          </p:cNvCxnSpPr>
          <p:nvPr/>
        </p:nvCxnSpPr>
        <p:spPr>
          <a:xfrm>
            <a:off x="10865279" y="4440106"/>
            <a:ext cx="39254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5450463-6458-EE18-1E4F-54E034C66269}"/>
              </a:ext>
            </a:extLst>
          </p:cNvPr>
          <p:cNvSpPr txBox="1"/>
          <p:nvPr/>
        </p:nvSpPr>
        <p:spPr>
          <a:xfrm>
            <a:off x="10803384" y="4459643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EB44C8F-0182-D659-D601-108A5480C874}"/>
              </a:ext>
            </a:extLst>
          </p:cNvPr>
          <p:cNvSpPr txBox="1"/>
          <p:nvPr/>
        </p:nvSpPr>
        <p:spPr>
          <a:xfrm>
            <a:off x="11203028" y="430915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</p:spTree>
    <p:extLst>
      <p:ext uri="{BB962C8B-B14F-4D97-AF65-F5344CB8AC3E}">
        <p14:creationId xmlns:p14="http://schemas.microsoft.com/office/powerpoint/2010/main" val="384763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E7E0A-6E1D-A75A-F539-8D8F836C4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MonoOH</a:t>
            </a:r>
            <a:r>
              <a:rPr lang="sv-SE" dirty="0"/>
              <a:t> (11-R) RT 13.89min</a:t>
            </a:r>
            <a:endParaRPr lang="LID4096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E5BD4F-79E2-9281-DFC5-026A6FB68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86268"/>
            <a:ext cx="9000000" cy="26712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CF8E7D-9F69-2D3F-E867-656F4A716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501" y="1573075"/>
            <a:ext cx="9000000" cy="24680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AC04ED-F33C-B126-0262-5D13E067B68B}"/>
              </a:ext>
            </a:extLst>
          </p:cNvPr>
          <p:cNvSpPr txBox="1"/>
          <p:nvPr/>
        </p:nvSpPr>
        <p:spPr>
          <a:xfrm>
            <a:off x="8997043" y="1506085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9F09FE-8778-3051-DF27-2F2CD5C31CDB}"/>
              </a:ext>
            </a:extLst>
          </p:cNvPr>
          <p:cNvSpPr txBox="1"/>
          <p:nvPr/>
        </p:nvSpPr>
        <p:spPr>
          <a:xfrm>
            <a:off x="10772404" y="1494208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CD0066-ECB0-2860-91A1-232BD2C60B3A}"/>
              </a:ext>
            </a:extLst>
          </p:cNvPr>
          <p:cNvSpPr txBox="1"/>
          <p:nvPr/>
        </p:nvSpPr>
        <p:spPr>
          <a:xfrm>
            <a:off x="10785764" y="1712269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C49109-208A-06C5-ACB2-2480759E0350}"/>
              </a:ext>
            </a:extLst>
          </p:cNvPr>
          <p:cNvSpPr txBox="1"/>
          <p:nvPr/>
        </p:nvSpPr>
        <p:spPr>
          <a:xfrm>
            <a:off x="9271289" y="1737653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F9325C-75D2-9D6A-9CCB-141F98199F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9094" y="116686"/>
            <a:ext cx="2247900" cy="140970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F375AF1-69FC-C6F0-DF1D-2C1B048C9527}"/>
              </a:ext>
            </a:extLst>
          </p:cNvPr>
          <p:cNvCxnSpPr>
            <a:cxnSpLocks/>
          </p:cNvCxnSpPr>
          <p:nvPr/>
        </p:nvCxnSpPr>
        <p:spPr>
          <a:xfrm>
            <a:off x="10184714" y="3124878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F6AF2A3-645B-3C0F-9B5E-F2892481BDF4}"/>
              </a:ext>
            </a:extLst>
          </p:cNvPr>
          <p:cNvSpPr txBox="1"/>
          <p:nvPr/>
        </p:nvSpPr>
        <p:spPr>
          <a:xfrm>
            <a:off x="10457867" y="3095553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E1F073-D920-0449-712D-370F50492643}"/>
              </a:ext>
            </a:extLst>
          </p:cNvPr>
          <p:cNvSpPr txBox="1"/>
          <p:nvPr/>
        </p:nvSpPr>
        <p:spPr>
          <a:xfrm>
            <a:off x="9742362" y="2937986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0EE963-C91D-0287-C82D-6EAF9803440C}"/>
              </a:ext>
            </a:extLst>
          </p:cNvPr>
          <p:cNvSpPr txBox="1"/>
          <p:nvPr/>
        </p:nvSpPr>
        <p:spPr>
          <a:xfrm>
            <a:off x="9788857" y="335644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9FFC287E-6C82-824C-6ED2-E020F779EC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5157479"/>
              </p:ext>
            </p:extLst>
          </p:nvPr>
        </p:nvGraphicFramePr>
        <p:xfrm>
          <a:off x="9432923" y="2113038"/>
          <a:ext cx="160020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99480" imgH="900720" progId="ACD.ChemSketch.20">
                  <p:embed/>
                </p:oleObj>
              </mc:Choice>
              <mc:Fallback>
                <p:oleObj name="ChemSketch" r:id="rId5" imgW="1599480" imgH="90072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9FFC287E-6C82-824C-6ED2-E020F779EC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432923" y="2113038"/>
                        <a:ext cx="1600200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B5B65AAE-0CF8-E2A0-BFB0-05A2B31CF8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0804254"/>
              </p:ext>
            </p:extLst>
          </p:nvPr>
        </p:nvGraphicFramePr>
        <p:xfrm>
          <a:off x="9587132" y="3857042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32520" imgH="818280" progId="ACD.ChemSketch.20">
                  <p:embed/>
                </p:oleObj>
              </mc:Choice>
              <mc:Fallback>
                <p:oleObj name="ChemSketch" r:id="rId7" imgW="1532520" imgH="818280" progId="ACD.ChemSketch.2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B5B65AAE-0CF8-E2A0-BFB0-05A2B31CF8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587132" y="3857042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E755B95E-D38E-E55D-E92D-B0690478D2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7309151"/>
              </p:ext>
            </p:extLst>
          </p:nvPr>
        </p:nvGraphicFramePr>
        <p:xfrm>
          <a:off x="9745640" y="4885241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869760" progId="ACD.ChemSketch.20">
                  <p:embed/>
                </p:oleObj>
              </mc:Choice>
              <mc:Fallback>
                <p:oleObj name="ChemSketch" r:id="rId9" imgW="1465200" imgH="869760" progId="ACD.ChemSketch.20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E755B95E-D38E-E55D-E92D-B0690478D2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45640" y="4885241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2680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6C7F0-24EC-7315-3C23-5D456FE2D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MonoOH</a:t>
            </a:r>
            <a:r>
              <a:rPr lang="sv-SE" dirty="0"/>
              <a:t> (11-S) RT 14.14min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57DD74-1110-E30E-9E70-C6567D3D1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84" y="4183058"/>
            <a:ext cx="9000000" cy="26712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CD5771-CB07-1401-2E5F-5C4D6F798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4" y="1651209"/>
            <a:ext cx="9000000" cy="24680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FDDD3B-3C0F-4F9B-C115-83E355E5633A}"/>
              </a:ext>
            </a:extLst>
          </p:cNvPr>
          <p:cNvSpPr txBox="1"/>
          <p:nvPr/>
        </p:nvSpPr>
        <p:spPr>
          <a:xfrm>
            <a:off x="8997043" y="1506085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8B3F8B-2B0B-3622-D5FE-8A932B4A9E18}"/>
              </a:ext>
            </a:extLst>
          </p:cNvPr>
          <p:cNvSpPr txBox="1"/>
          <p:nvPr/>
        </p:nvSpPr>
        <p:spPr>
          <a:xfrm>
            <a:off x="10772404" y="1494208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BBD888-8BC9-8812-C164-D3C608964DEB}"/>
              </a:ext>
            </a:extLst>
          </p:cNvPr>
          <p:cNvSpPr txBox="1"/>
          <p:nvPr/>
        </p:nvSpPr>
        <p:spPr>
          <a:xfrm>
            <a:off x="10785764" y="1712269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E7EAA5-59B5-60C7-5A83-D4D4052ACB1B}"/>
              </a:ext>
            </a:extLst>
          </p:cNvPr>
          <p:cNvSpPr txBox="1"/>
          <p:nvPr/>
        </p:nvSpPr>
        <p:spPr>
          <a:xfrm>
            <a:off x="9271289" y="1737653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</a:t>
            </a:r>
            <a:r>
              <a:rPr lang="sv-SE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30</a:t>
            </a:r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3C771D-0FD9-9C02-DCF5-01AE2A6BC4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9481" y="60745"/>
            <a:ext cx="2255520" cy="140970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3B53313-E2A3-7F61-E410-CFD9811DAB9D}"/>
              </a:ext>
            </a:extLst>
          </p:cNvPr>
          <p:cNvCxnSpPr>
            <a:cxnSpLocks/>
          </p:cNvCxnSpPr>
          <p:nvPr/>
        </p:nvCxnSpPr>
        <p:spPr>
          <a:xfrm>
            <a:off x="10254516" y="3362204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BE69722-3BB9-EF98-15E8-EDCEC5210488}"/>
              </a:ext>
            </a:extLst>
          </p:cNvPr>
          <p:cNvSpPr txBox="1"/>
          <p:nvPr/>
        </p:nvSpPr>
        <p:spPr>
          <a:xfrm>
            <a:off x="10527669" y="3332879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2CB384-1C39-5C3B-F268-B73BA1B5EF63}"/>
              </a:ext>
            </a:extLst>
          </p:cNvPr>
          <p:cNvSpPr txBox="1"/>
          <p:nvPr/>
        </p:nvSpPr>
        <p:spPr>
          <a:xfrm>
            <a:off x="9812164" y="3175312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3E2EA1-A45C-EBFC-A3A0-BB83C7C68C50}"/>
              </a:ext>
            </a:extLst>
          </p:cNvPr>
          <p:cNvSpPr txBox="1"/>
          <p:nvPr/>
        </p:nvSpPr>
        <p:spPr>
          <a:xfrm>
            <a:off x="9858659" y="35937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EDAF60D2-4364-8E40-7D41-A98C6ABD0E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0195327"/>
              </p:ext>
            </p:extLst>
          </p:nvPr>
        </p:nvGraphicFramePr>
        <p:xfrm>
          <a:off x="9502725" y="2350364"/>
          <a:ext cx="160020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99480" imgH="900720" progId="ACD.ChemSketch.20">
                  <p:embed/>
                </p:oleObj>
              </mc:Choice>
              <mc:Fallback>
                <p:oleObj name="ChemSketch" r:id="rId5" imgW="1599480" imgH="90072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EDAF60D2-4364-8E40-7D41-A98C6ABD0E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502725" y="2350364"/>
                        <a:ext cx="1600200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E196F007-1182-585C-2488-F8A36ABD1C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566002"/>
              </p:ext>
            </p:extLst>
          </p:nvPr>
        </p:nvGraphicFramePr>
        <p:xfrm>
          <a:off x="9656934" y="4094368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32520" imgH="818280" progId="ACD.ChemSketch.20">
                  <p:embed/>
                </p:oleObj>
              </mc:Choice>
              <mc:Fallback>
                <p:oleObj name="ChemSketch" r:id="rId7" imgW="1532520" imgH="818280" progId="ACD.ChemSketch.2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E196F007-1182-585C-2488-F8A36ABD1C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656934" y="4094368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372A4DF8-E9C3-C9BB-D213-AAEC46073D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4575957"/>
              </p:ext>
            </p:extLst>
          </p:nvPr>
        </p:nvGraphicFramePr>
        <p:xfrm>
          <a:off x="9815442" y="5122567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869760" progId="ACD.ChemSketch.20">
                  <p:embed/>
                </p:oleObj>
              </mc:Choice>
              <mc:Fallback>
                <p:oleObj name="ChemSketch" r:id="rId9" imgW="1465200" imgH="869760" progId="ACD.ChemSketch.20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372A4DF8-E9C3-C9BB-D213-AAEC46073D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15442" y="5122567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7679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4D948-1AFC-36CF-1FCC-1D5120ED9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MonoOH</a:t>
            </a:r>
            <a:r>
              <a:rPr lang="sv-SE" dirty="0"/>
              <a:t> RT 15.55min </a:t>
            </a:r>
            <a:endParaRPr lang="LID4096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448F4B-1A8E-6760-DEBA-E7C107D60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7662"/>
            <a:ext cx="9000000" cy="24680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FC27C3-C79C-465A-C77F-3CAB09AD4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86786"/>
            <a:ext cx="9000000" cy="26712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A0B36F-BF2B-F81F-858A-81FBE43D820E}"/>
              </a:ext>
            </a:extLst>
          </p:cNvPr>
          <p:cNvSpPr txBox="1"/>
          <p:nvPr/>
        </p:nvSpPr>
        <p:spPr>
          <a:xfrm>
            <a:off x="9345738" y="1571610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4BE3C9-1D51-22C0-A87F-45C4AE9D6EC5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7D912F-7377-44DB-3045-4C3C0DB9AC1A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1CCE3D-EE74-D674-9CA5-FA6483B204B4}"/>
              </a:ext>
            </a:extLst>
          </p:cNvPr>
          <p:cNvSpPr txBox="1"/>
          <p:nvPr/>
        </p:nvSpPr>
        <p:spPr>
          <a:xfrm>
            <a:off x="9528959" y="1872733"/>
            <a:ext cx="110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8</a:t>
            </a:r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SE" sz="1200" b="0" i="0" dirty="0">
              <a:effectLst/>
            </a:endParaRPr>
          </a:p>
          <a:p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37F8B6-0B10-385B-36B7-CCE050CF5B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7593" y="201081"/>
            <a:ext cx="2278380" cy="1287780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F8D8F93-0075-6CF1-0964-174510A23926}"/>
              </a:ext>
            </a:extLst>
          </p:cNvPr>
          <p:cNvCxnSpPr>
            <a:cxnSpLocks/>
          </p:cNvCxnSpPr>
          <p:nvPr/>
        </p:nvCxnSpPr>
        <p:spPr>
          <a:xfrm>
            <a:off x="10519762" y="3480866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957DCF1-0DA1-D465-E0D7-35A033C17CEF}"/>
              </a:ext>
            </a:extLst>
          </p:cNvPr>
          <p:cNvSpPr txBox="1"/>
          <p:nvPr/>
        </p:nvSpPr>
        <p:spPr>
          <a:xfrm>
            <a:off x="10792915" y="345154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528023-D84F-7BB3-02D2-9040DE5C3542}"/>
              </a:ext>
            </a:extLst>
          </p:cNvPr>
          <p:cNvSpPr txBox="1"/>
          <p:nvPr/>
        </p:nvSpPr>
        <p:spPr>
          <a:xfrm>
            <a:off x="10077410" y="329397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404DF-4420-AEAA-E019-BE6877B636B4}"/>
              </a:ext>
            </a:extLst>
          </p:cNvPr>
          <p:cNvSpPr txBox="1"/>
          <p:nvPr/>
        </p:nvSpPr>
        <p:spPr>
          <a:xfrm>
            <a:off x="10123905" y="371242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43CB96A5-7EA3-ED63-48E5-0DF643D0FF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5753468"/>
              </p:ext>
            </p:extLst>
          </p:nvPr>
        </p:nvGraphicFramePr>
        <p:xfrm>
          <a:off x="9767971" y="2469026"/>
          <a:ext cx="160020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99480" imgH="900720" progId="ACD.ChemSketch.20">
                  <p:embed/>
                </p:oleObj>
              </mc:Choice>
              <mc:Fallback>
                <p:oleObj name="ChemSketch" r:id="rId5" imgW="1599480" imgH="900720" progId="ACD.ChemSketch.20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43CB96A5-7EA3-ED63-48E5-0DF643D0FF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67971" y="2469026"/>
                        <a:ext cx="1600200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4889A201-AD62-9C7B-760C-894EBFFF1C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8920939"/>
              </p:ext>
            </p:extLst>
          </p:nvPr>
        </p:nvGraphicFramePr>
        <p:xfrm>
          <a:off x="9922180" y="4213030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32520" imgH="818280" progId="ACD.ChemSketch.20">
                  <p:embed/>
                </p:oleObj>
              </mc:Choice>
              <mc:Fallback>
                <p:oleObj name="ChemSketch" r:id="rId7" imgW="1532520" imgH="81828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4889A201-AD62-9C7B-760C-894EBFFF1C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922180" y="4213030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A4091E0E-EFB7-5515-A988-18578308DF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2405733"/>
              </p:ext>
            </p:extLst>
          </p:nvPr>
        </p:nvGraphicFramePr>
        <p:xfrm>
          <a:off x="10080688" y="5241229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869760" progId="ACD.ChemSketch.20">
                  <p:embed/>
                </p:oleObj>
              </mc:Choice>
              <mc:Fallback>
                <p:oleObj name="ChemSketch" r:id="rId9" imgW="1465200" imgH="869760" progId="ACD.ChemSketch.20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A4091E0E-EFB7-5515-A988-18578308DF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080688" y="5241229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227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1B042-01BF-6CA5-2192-FF517FD61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MonoOH</a:t>
            </a:r>
            <a:r>
              <a:rPr lang="sv-SE" dirty="0"/>
              <a:t> RT 15.97min</a:t>
            </a:r>
            <a:endParaRPr lang="LID4096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EAB205-1E6B-A714-A26F-A9A9742AF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19" y="1390478"/>
            <a:ext cx="9000000" cy="24680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8349A6E-2A18-A985-DD32-4AE47735E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31915"/>
            <a:ext cx="9000000" cy="26712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9FD61-2A60-9EF5-366B-37CDD105F168}"/>
              </a:ext>
            </a:extLst>
          </p:cNvPr>
          <p:cNvSpPr txBox="1"/>
          <p:nvPr/>
        </p:nvSpPr>
        <p:spPr>
          <a:xfrm>
            <a:off x="9345738" y="1571610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29C2DD-CCD5-0B43-D77F-D3E7D809A047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262042-BB5C-B66F-DF62-E4EACA4FDCEB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DCB0B2-5883-F1EA-4DC8-64F92903A3E0}"/>
              </a:ext>
            </a:extLst>
          </p:cNvPr>
          <p:cNvSpPr txBox="1"/>
          <p:nvPr/>
        </p:nvSpPr>
        <p:spPr>
          <a:xfrm>
            <a:off x="9528959" y="1872733"/>
            <a:ext cx="110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333.242</a:t>
            </a:r>
            <a:r>
              <a:rPr lang="sv-SE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5</a:t>
            </a:r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SE" sz="1200" b="0" i="0" dirty="0">
              <a:effectLst/>
            </a:endParaRPr>
          </a:p>
          <a:p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F64259-E753-715A-9D92-930D41F7B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4662" y="182546"/>
            <a:ext cx="2278380" cy="1287780"/>
          </a:xfrm>
          <a:prstGeom prst="rect">
            <a:avLst/>
          </a:prstGeom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4E1039D-3910-D52E-7352-BB6EF01AFE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7617212"/>
              </p:ext>
            </p:extLst>
          </p:nvPr>
        </p:nvGraphicFramePr>
        <p:xfrm>
          <a:off x="9397600" y="4013598"/>
          <a:ext cx="1465263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465200" imgH="818280" progId="ACD.ChemSketch.20">
                  <p:embed/>
                </p:oleObj>
              </mc:Choice>
              <mc:Fallback>
                <p:oleObj name="ChemSketch" r:id="rId5" imgW="1465200" imgH="818280" progId="ACD.ChemSketch.20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14E1039D-3910-D52E-7352-BB6EF01AFE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97600" y="4013598"/>
                        <a:ext cx="1465263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66F3438-5D91-3F98-DDB1-C124320677B9}"/>
              </a:ext>
            </a:extLst>
          </p:cNvPr>
          <p:cNvCxnSpPr>
            <a:cxnSpLocks/>
          </p:cNvCxnSpPr>
          <p:nvPr/>
        </p:nvCxnSpPr>
        <p:spPr>
          <a:xfrm>
            <a:off x="10519762" y="3480866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821A0A4-63C5-C96C-573E-81964EE868B5}"/>
              </a:ext>
            </a:extLst>
          </p:cNvPr>
          <p:cNvSpPr txBox="1"/>
          <p:nvPr/>
        </p:nvSpPr>
        <p:spPr>
          <a:xfrm>
            <a:off x="10792915" y="345154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6F0A38-2243-39AE-9136-19DB1C09D920}"/>
              </a:ext>
            </a:extLst>
          </p:cNvPr>
          <p:cNvSpPr txBox="1"/>
          <p:nvPr/>
        </p:nvSpPr>
        <p:spPr>
          <a:xfrm>
            <a:off x="10077410" y="329397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1E8915-4F8F-9F7D-B21A-C8089077AD94}"/>
              </a:ext>
            </a:extLst>
          </p:cNvPr>
          <p:cNvSpPr txBox="1"/>
          <p:nvPr/>
        </p:nvSpPr>
        <p:spPr>
          <a:xfrm>
            <a:off x="10123905" y="371242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8C8FE61B-B620-D3E0-5139-FE137888B1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0829775"/>
              </p:ext>
            </p:extLst>
          </p:nvPr>
        </p:nvGraphicFramePr>
        <p:xfrm>
          <a:off x="9767971" y="2469026"/>
          <a:ext cx="160020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99480" imgH="900720" progId="ACD.ChemSketch.20">
                  <p:embed/>
                </p:oleObj>
              </mc:Choice>
              <mc:Fallback>
                <p:oleObj name="ChemSketch" r:id="rId7" imgW="1599480" imgH="900720" progId="ACD.ChemSketch.20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8C8FE61B-B620-D3E0-5139-FE137888B1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67971" y="2469026"/>
                        <a:ext cx="1600200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31477597-28AA-11B0-1B23-0F8E242C70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5483554"/>
              </p:ext>
            </p:extLst>
          </p:nvPr>
        </p:nvGraphicFramePr>
        <p:xfrm>
          <a:off x="9482431" y="4904065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532520" imgH="818280" progId="ACD.ChemSketch.20">
                  <p:embed/>
                </p:oleObj>
              </mc:Choice>
              <mc:Fallback>
                <p:oleObj name="ChemSketch" r:id="rId9" imgW="1532520" imgH="818280" progId="ACD.ChemSketch.20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31477597-28AA-11B0-1B23-0F8E242C70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482431" y="4904065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9498ADE9-D287-731C-E0F4-5FC6FB5807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160836"/>
              </p:ext>
            </p:extLst>
          </p:nvPr>
        </p:nvGraphicFramePr>
        <p:xfrm>
          <a:off x="9543216" y="5778701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465200" imgH="869760" progId="ACD.ChemSketch.20">
                  <p:embed/>
                </p:oleObj>
              </mc:Choice>
              <mc:Fallback>
                <p:oleObj name="ChemSketch" r:id="rId11" imgW="1465200" imgH="869760" progId="ACD.ChemSketch.20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9498ADE9-D287-731C-E0F4-5FC6FB5807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543216" y="5778701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983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BB6F8-39B4-DCC4-8857-506955986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(R)-</a:t>
            </a:r>
            <a:r>
              <a:rPr lang="sv-SE" dirty="0" err="1"/>
              <a:t>Carboxylic</a:t>
            </a:r>
            <a:r>
              <a:rPr lang="sv-SE" dirty="0"/>
              <a:t> </a:t>
            </a:r>
            <a:r>
              <a:rPr lang="sv-SE" dirty="0" err="1"/>
              <a:t>acid</a:t>
            </a:r>
            <a:r>
              <a:rPr lang="sv-SE" dirty="0"/>
              <a:t> RT13.64min</a:t>
            </a:r>
            <a:endParaRPr lang="LID4096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F64C38F-C574-E36C-DA9C-E55E02008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3564"/>
            <a:ext cx="9000000" cy="26119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7BB79B-BE0C-3A38-DF7B-93228B73C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4695"/>
            <a:ext cx="9000000" cy="2527281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D99F8D08-14E7-1AE9-FAAE-1FF231DA929A}"/>
              </a:ext>
            </a:extLst>
          </p:cNvPr>
          <p:cNvSpPr txBox="1"/>
          <p:nvPr/>
        </p:nvSpPr>
        <p:spPr>
          <a:xfrm>
            <a:off x="9389932" y="177506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ADE4F75-F865-6A08-F8E0-EA1CB92440E0}"/>
              </a:ext>
            </a:extLst>
          </p:cNvPr>
          <p:cNvSpPr txBox="1"/>
          <p:nvPr/>
        </p:nvSpPr>
        <p:spPr>
          <a:xfrm>
            <a:off x="10745414" y="1753860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D551C32-03BF-6997-945B-B8EEA5BCEF2A}"/>
              </a:ext>
            </a:extLst>
          </p:cNvPr>
          <p:cNvSpPr txBox="1"/>
          <p:nvPr/>
        </p:nvSpPr>
        <p:spPr>
          <a:xfrm>
            <a:off x="10758774" y="1971921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endParaRPr lang="LID4096" sz="12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2ACDCB0-FABE-D477-22B3-938A076B3732}"/>
              </a:ext>
            </a:extLst>
          </p:cNvPr>
          <p:cNvSpPr txBox="1"/>
          <p:nvPr/>
        </p:nvSpPr>
        <p:spPr>
          <a:xfrm>
            <a:off x="9664178" y="2006636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347.22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20</a:t>
            </a:r>
            <a:endParaRPr lang="LID4096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F848CF-D831-7E70-CC60-13385D85F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8768" y="311546"/>
            <a:ext cx="2255520" cy="1409700"/>
          </a:xfrm>
          <a:prstGeom prst="rect">
            <a:avLst/>
          </a:prstGeom>
        </p:spPr>
      </p:pic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1573A0A0-CD1D-EA4B-071D-DB082BF643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177095"/>
              </p:ext>
            </p:extLst>
          </p:nvPr>
        </p:nvGraphicFramePr>
        <p:xfrm>
          <a:off x="9661273" y="2767748"/>
          <a:ext cx="1465263" cy="99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465200" imgH="998640" progId="ACD.ChemSketch.20">
                  <p:embed/>
                </p:oleObj>
              </mc:Choice>
              <mc:Fallback>
                <p:oleObj name="ChemSketch" r:id="rId5" imgW="1465200" imgH="99864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1573A0A0-CD1D-EA4B-071D-DB082BF643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661273" y="2767748"/>
                        <a:ext cx="1465263" cy="998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31F265F-3A74-060D-0028-7F4CD045E6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7025575"/>
              </p:ext>
            </p:extLst>
          </p:nvPr>
        </p:nvGraphicFramePr>
        <p:xfrm>
          <a:off x="9768049" y="3875154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32520" imgH="818280" progId="ACD.ChemSketch.20">
                  <p:embed/>
                </p:oleObj>
              </mc:Choice>
              <mc:Fallback>
                <p:oleObj name="ChemSketch" r:id="rId7" imgW="1532520" imgH="818280" progId="ACD.ChemSketch.2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31F265F-3A74-060D-0028-7F4CD045E6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68049" y="3875154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1BE3AF7D-C214-F8D4-CA56-641F21D45C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6036043"/>
              </p:ext>
            </p:extLst>
          </p:nvPr>
        </p:nvGraphicFramePr>
        <p:xfrm>
          <a:off x="9871235" y="4924670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869760" progId="ACD.ChemSketch.20">
                  <p:embed/>
                </p:oleObj>
              </mc:Choice>
              <mc:Fallback>
                <p:oleObj name="ChemSketch" r:id="rId9" imgW="1465200" imgH="869760" progId="ACD.ChemSketch.20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1BE3AF7D-C214-F8D4-CA56-641F21D45C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71235" y="4924670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3123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7510C-0FF8-FECA-0B30-157BB9E74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(S)-</a:t>
            </a:r>
            <a:r>
              <a:rPr lang="sv-SE" dirty="0" err="1"/>
              <a:t>Carboxylic</a:t>
            </a:r>
            <a:r>
              <a:rPr lang="sv-SE" dirty="0"/>
              <a:t> </a:t>
            </a:r>
            <a:r>
              <a:rPr lang="sv-SE" dirty="0" err="1"/>
              <a:t>acid</a:t>
            </a:r>
            <a:r>
              <a:rPr lang="sv-SE" dirty="0"/>
              <a:t> RT 14.16min</a:t>
            </a:r>
            <a:endParaRPr lang="LID4096" dirty="0"/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74ADB8C9-9D8C-595A-32FC-021C2F885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448" y="4246053"/>
            <a:ext cx="9000000" cy="26119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5CCF0F-7CE6-F82F-7A07-85B2CC00B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60173"/>
            <a:ext cx="9000000" cy="2527281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961E0831-86AC-3694-35D9-8C1553398723}"/>
              </a:ext>
            </a:extLst>
          </p:cNvPr>
          <p:cNvSpPr txBox="1"/>
          <p:nvPr/>
        </p:nvSpPr>
        <p:spPr>
          <a:xfrm>
            <a:off x="9389932" y="177506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D4D6C01-09E3-DCDB-F5ED-E5D383555912}"/>
              </a:ext>
            </a:extLst>
          </p:cNvPr>
          <p:cNvSpPr txBox="1"/>
          <p:nvPr/>
        </p:nvSpPr>
        <p:spPr>
          <a:xfrm>
            <a:off x="10745414" y="1753860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A0045C6-4BCB-60C3-816E-D970C5894C08}"/>
              </a:ext>
            </a:extLst>
          </p:cNvPr>
          <p:cNvSpPr txBox="1"/>
          <p:nvPr/>
        </p:nvSpPr>
        <p:spPr>
          <a:xfrm>
            <a:off x="10758774" y="1971921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endParaRPr lang="LID4096" sz="12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F35ABA9-B997-5B90-68A0-429BB7B46CF6}"/>
              </a:ext>
            </a:extLst>
          </p:cNvPr>
          <p:cNvSpPr txBox="1"/>
          <p:nvPr/>
        </p:nvSpPr>
        <p:spPr>
          <a:xfrm>
            <a:off x="9664178" y="2006636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347.221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endParaRPr lang="LID4096" sz="1200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474FC3EB-CF21-B2BD-4547-24E1D7AF8B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398766" y="340456"/>
            <a:ext cx="2255520" cy="1409700"/>
          </a:xfrm>
          <a:prstGeom prst="rect">
            <a:avLst/>
          </a:prstGeom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F55E996-41C2-F816-901C-9836A8F9CB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9117889"/>
              </p:ext>
            </p:extLst>
          </p:nvPr>
        </p:nvGraphicFramePr>
        <p:xfrm>
          <a:off x="9797886" y="3323972"/>
          <a:ext cx="1538287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37560" imgH="931680" progId="ACD.ChemSketch.20">
                  <p:embed/>
                </p:oleObj>
              </mc:Choice>
              <mc:Fallback>
                <p:oleObj name="ChemSketch" r:id="rId5" imgW="1537560" imgH="931680" progId="ACD.ChemSketch.20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DF55E996-41C2-F816-901C-9836A8F9CB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97886" y="3323972"/>
                        <a:ext cx="1538287" cy="93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440ADC22-2560-A713-96DA-0C09D490C3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1021139"/>
              </p:ext>
            </p:extLst>
          </p:nvPr>
        </p:nvGraphicFramePr>
        <p:xfrm>
          <a:off x="9851811" y="4601090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32520" imgH="818280" progId="ACD.ChemSketch.20">
                  <p:embed/>
                </p:oleObj>
              </mc:Choice>
              <mc:Fallback>
                <p:oleObj name="ChemSketch" r:id="rId7" imgW="1532520" imgH="81828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440ADC22-2560-A713-96DA-0C09D490C3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851811" y="4601090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908E72B9-1B6C-34B6-4A7B-DDF6AB2A8D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7544125"/>
              </p:ext>
            </p:extLst>
          </p:nvPr>
        </p:nvGraphicFramePr>
        <p:xfrm>
          <a:off x="9954997" y="5650606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869760" progId="ACD.ChemSketch.20">
                  <p:embed/>
                </p:oleObj>
              </mc:Choice>
              <mc:Fallback>
                <p:oleObj name="ChemSketch" r:id="rId9" imgW="1465200" imgH="869760" progId="ACD.ChemSketch.20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908E72B9-1B6C-34B6-4A7B-DDF6AB2A8D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954997" y="5650606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0440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DAF2A-FC5D-7D74-0A1C-1F1D4727A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84" y="284806"/>
            <a:ext cx="9022492" cy="1325563"/>
          </a:xfrm>
        </p:spPr>
        <p:txBody>
          <a:bodyPr/>
          <a:lstStyle/>
          <a:p>
            <a:r>
              <a:rPr lang="sv-SE" dirty="0"/>
              <a:t>(9S)-HHC </a:t>
            </a:r>
            <a:r>
              <a:rPr lang="sv-SE" dirty="0" err="1"/>
              <a:t>Reference</a:t>
            </a:r>
            <a:r>
              <a:rPr lang="sv-SE" dirty="0"/>
              <a:t> Standard RT 18.70min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7517F2-0BC8-A23B-E432-F8EFC7924E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431" y="1756904"/>
            <a:ext cx="9000000" cy="24595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11FFC8-257C-3659-EE87-2940A636F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31" y="4178320"/>
            <a:ext cx="9000000" cy="26796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3B9EE3-B914-AF75-4C23-CDED2A443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572" y="104828"/>
            <a:ext cx="2247900" cy="12115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780398-B401-4E67-E711-BF389EE6102B}"/>
              </a:ext>
            </a:extLst>
          </p:cNvPr>
          <p:cNvSpPr txBox="1"/>
          <p:nvPr/>
        </p:nvSpPr>
        <p:spPr>
          <a:xfrm>
            <a:off x="9109950" y="1259791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4563B9-6E32-D3B2-986B-7204ECE99CD7}"/>
              </a:ext>
            </a:extLst>
          </p:cNvPr>
          <p:cNvSpPr txBox="1"/>
          <p:nvPr/>
        </p:nvSpPr>
        <p:spPr>
          <a:xfrm>
            <a:off x="10867500" y="1522384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3AB010-1778-6EFD-0FF4-3E529A7D991B}"/>
              </a:ext>
            </a:extLst>
          </p:cNvPr>
          <p:cNvSpPr txBox="1"/>
          <p:nvPr/>
        </p:nvSpPr>
        <p:spPr>
          <a:xfrm>
            <a:off x="10885311" y="1247914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435C38-85A8-898B-0B34-7062FDB9C122}"/>
              </a:ext>
            </a:extLst>
          </p:cNvPr>
          <p:cNvSpPr txBox="1"/>
          <p:nvPr/>
        </p:nvSpPr>
        <p:spPr>
          <a:xfrm>
            <a:off x="9467174" y="1532922"/>
            <a:ext cx="1107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317.24</a:t>
            </a:r>
            <a:r>
              <a:rPr lang="sv-SE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75</a:t>
            </a:r>
            <a:r>
              <a:rPr lang="en-SE" sz="1200" dirty="0"/>
              <a:t> </a:t>
            </a:r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A22FAB68-1AF5-57A3-3CFD-C0B40022F8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573319"/>
              </p:ext>
            </p:extLst>
          </p:nvPr>
        </p:nvGraphicFramePr>
        <p:xfrm>
          <a:off x="9501401" y="2118884"/>
          <a:ext cx="1517650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17040" imgH="1050120" progId="ACD.ChemSketch.20">
                  <p:embed/>
                </p:oleObj>
              </mc:Choice>
              <mc:Fallback>
                <p:oleObj name="ChemSketch" r:id="rId5" imgW="1517040" imgH="105012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A22FAB68-1AF5-57A3-3CFD-C0B40022F8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501401" y="2118884"/>
                        <a:ext cx="1517650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DCDF2AD-11E0-2C4D-262C-A4211FC899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9074252"/>
              </p:ext>
            </p:extLst>
          </p:nvPr>
        </p:nvGraphicFramePr>
        <p:xfrm>
          <a:off x="9559579" y="4272827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869760" progId="ACD.ChemSketch.20">
                  <p:embed/>
                </p:oleObj>
              </mc:Choice>
              <mc:Fallback>
                <p:oleObj name="ChemSketch" r:id="rId7" imgW="1465200" imgH="869760" progId="ACD.ChemSketch.2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DCDF2AD-11E0-2C4D-262C-A4211FC899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559579" y="4272827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F3544D75-E93D-56BB-87C1-14A200FDF3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664764"/>
              </p:ext>
            </p:extLst>
          </p:nvPr>
        </p:nvGraphicFramePr>
        <p:xfrm>
          <a:off x="9481108" y="3309810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532520" imgH="818280" progId="ACD.ChemSketch.20">
                  <p:embed/>
                </p:oleObj>
              </mc:Choice>
              <mc:Fallback>
                <p:oleObj name="ChemSketch" r:id="rId9" imgW="1532520" imgH="818280" progId="ACD.ChemSketch.20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F3544D75-E93D-56BB-87C1-14A200FDF3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481108" y="3309810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454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3B800-A632-3321-5A13-04252480C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86119" cy="1325563"/>
          </a:xfrm>
        </p:spPr>
        <p:txBody>
          <a:bodyPr/>
          <a:lstStyle/>
          <a:p>
            <a:r>
              <a:rPr lang="sv-SE" dirty="0"/>
              <a:t>(9R)-HHC </a:t>
            </a:r>
            <a:r>
              <a:rPr lang="sv-SE" dirty="0" err="1"/>
              <a:t>Reference</a:t>
            </a:r>
            <a:r>
              <a:rPr lang="sv-SE" dirty="0"/>
              <a:t> Standard RT 18.83min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8FDDC89-A8E1-A0C2-36B3-D5D0DFEEE4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135959"/>
            <a:ext cx="9000000" cy="267968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596AAF-E9B5-D529-2EA1-A867AB86F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83550"/>
            <a:ext cx="9000000" cy="24595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AFF236-AEB0-3234-6DF0-82C6452BF84F}"/>
              </a:ext>
            </a:extLst>
          </p:cNvPr>
          <p:cNvSpPr txBox="1"/>
          <p:nvPr/>
        </p:nvSpPr>
        <p:spPr>
          <a:xfrm>
            <a:off x="9196448" y="159960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3D9C82-983E-BE1F-7F40-FFD983A4E445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15DD86-AA94-25C0-40C7-145EF472D65F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FC0DD8-5476-B899-DBCA-EB86D54FBABA}"/>
              </a:ext>
            </a:extLst>
          </p:cNvPr>
          <p:cNvSpPr txBox="1"/>
          <p:nvPr/>
        </p:nvSpPr>
        <p:spPr>
          <a:xfrm>
            <a:off x="9528959" y="1872733"/>
            <a:ext cx="1107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317.2475</a:t>
            </a:r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82C61C55-42F4-6213-90D3-2D9D93E9A8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2399352"/>
              </p:ext>
            </p:extLst>
          </p:nvPr>
        </p:nvGraphicFramePr>
        <p:xfrm>
          <a:off x="9862492" y="3430131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32520" imgH="818280" progId="ACD.ChemSketch.20">
                  <p:embed/>
                </p:oleObj>
              </mc:Choice>
              <mc:Fallback>
                <p:oleObj name="ChemSketch" r:id="rId4" imgW="1532520" imgH="81828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82C61C55-42F4-6213-90D3-2D9D93E9A8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62492" y="3430131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22BE4FEC-F13B-16C9-D742-4232CC826B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6784678"/>
              </p:ext>
            </p:extLst>
          </p:nvPr>
        </p:nvGraphicFramePr>
        <p:xfrm>
          <a:off x="9973321" y="4534520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465200" imgH="869760" progId="ACD.ChemSketch.20">
                  <p:embed/>
                </p:oleObj>
              </mc:Choice>
              <mc:Fallback>
                <p:oleObj name="ChemSketch" r:id="rId6" imgW="1465200" imgH="869760" progId="ACD.ChemSketch.2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22BE4FEC-F13B-16C9-D742-4232CC826B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973321" y="4534520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8CD662FD-59F0-E9AF-EF0B-3B53D7E231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17388" y="331341"/>
            <a:ext cx="2247900" cy="1226820"/>
          </a:xfrm>
          <a:prstGeom prst="rect">
            <a:avLst/>
          </a:prstGeom>
        </p:spPr>
      </p:pic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46D3DE6B-E099-E23C-9967-5E52ABF8C7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3527052"/>
              </p:ext>
            </p:extLst>
          </p:nvPr>
        </p:nvGraphicFramePr>
        <p:xfrm>
          <a:off x="9791785" y="2291879"/>
          <a:ext cx="1517650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517040" imgH="1050120" progId="ACD.ChemSketch.20">
                  <p:embed/>
                </p:oleObj>
              </mc:Choice>
              <mc:Fallback>
                <p:oleObj name="ChemSketch" r:id="rId9" imgW="1517040" imgH="1050120" progId="ACD.ChemSketch.20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46D3DE6B-E099-E23C-9967-5E52ABF8C7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91785" y="2291879"/>
                        <a:ext cx="1517650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2285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EE80D-C937-EA85-A856-B49910F99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35" y="272449"/>
            <a:ext cx="7564395" cy="1325563"/>
          </a:xfrm>
        </p:spPr>
        <p:txBody>
          <a:bodyPr/>
          <a:lstStyle/>
          <a:p>
            <a:r>
              <a:rPr lang="sv-SE" dirty="0"/>
              <a:t>8-OH (R,S) </a:t>
            </a:r>
            <a:r>
              <a:rPr lang="sv-SE" dirty="0" err="1"/>
              <a:t>Reference</a:t>
            </a:r>
            <a:r>
              <a:rPr lang="sv-SE" dirty="0"/>
              <a:t> Standard RT 11.98min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1888E4-4AD3-FDB5-1813-D56E9090DC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3073" y="1718772"/>
            <a:ext cx="9000000" cy="24595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FF572C-BD9F-6CC2-1D50-F14948FD4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979" y="4178320"/>
            <a:ext cx="9000000" cy="26796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4C5831-2D68-2336-C221-B99F35D2E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283" y="189883"/>
            <a:ext cx="2567940" cy="12268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379509-E3F0-881A-E531-70728A4EC62B}"/>
              </a:ext>
            </a:extLst>
          </p:cNvPr>
          <p:cNvSpPr txBox="1"/>
          <p:nvPr/>
        </p:nvSpPr>
        <p:spPr>
          <a:xfrm>
            <a:off x="9264492" y="1557851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271CAD-D7A9-C468-0FE9-F2C5F0009F19}"/>
              </a:ext>
            </a:extLst>
          </p:cNvPr>
          <p:cNvSpPr txBox="1"/>
          <p:nvPr/>
        </p:nvSpPr>
        <p:spPr>
          <a:xfrm>
            <a:off x="11039853" y="1545974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9EDD9E-61E9-85D1-B38C-3867434EDC12}"/>
              </a:ext>
            </a:extLst>
          </p:cNvPr>
          <p:cNvSpPr txBox="1"/>
          <p:nvPr/>
        </p:nvSpPr>
        <p:spPr>
          <a:xfrm>
            <a:off x="11053213" y="1764035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58DF9D-A5EB-E73C-571A-A55B71B94A98}"/>
              </a:ext>
            </a:extLst>
          </p:cNvPr>
          <p:cNvSpPr txBox="1"/>
          <p:nvPr/>
        </p:nvSpPr>
        <p:spPr>
          <a:xfrm>
            <a:off x="9538738" y="1789419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333.2424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6EBF782B-97A8-9B0E-2E26-946C728A66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0994250"/>
              </p:ext>
            </p:extLst>
          </p:nvPr>
        </p:nvGraphicFramePr>
        <p:xfrm>
          <a:off x="9178919" y="2034074"/>
          <a:ext cx="1538287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37560" imgH="1044720" progId="ACD.ChemSketch.20">
                  <p:embed/>
                </p:oleObj>
              </mc:Choice>
              <mc:Fallback>
                <p:oleObj name="ChemSketch" r:id="rId5" imgW="1537560" imgH="104472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6EBF782B-97A8-9B0E-2E26-946C728A66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78919" y="2034074"/>
                        <a:ext cx="1538287" cy="1044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FC8F227-B5BC-C343-808B-233F4991257B}"/>
              </a:ext>
            </a:extLst>
          </p:cNvPr>
          <p:cNvCxnSpPr>
            <a:cxnSpLocks/>
          </p:cNvCxnSpPr>
          <p:nvPr/>
        </p:nvCxnSpPr>
        <p:spPr>
          <a:xfrm>
            <a:off x="10631633" y="4547256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51A4B7E-D4E4-BB22-36FD-081315368928}"/>
              </a:ext>
            </a:extLst>
          </p:cNvPr>
          <p:cNvSpPr txBox="1"/>
          <p:nvPr/>
        </p:nvSpPr>
        <p:spPr>
          <a:xfrm>
            <a:off x="10904786" y="451793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198D78-3E4C-5259-B7C0-7B4918B4D810}"/>
              </a:ext>
            </a:extLst>
          </p:cNvPr>
          <p:cNvSpPr txBox="1"/>
          <p:nvPr/>
        </p:nvSpPr>
        <p:spPr>
          <a:xfrm>
            <a:off x="10189281" y="436036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7ABE12-C698-6FCB-6E3D-7548498856E3}"/>
              </a:ext>
            </a:extLst>
          </p:cNvPr>
          <p:cNvSpPr txBox="1"/>
          <p:nvPr/>
        </p:nvSpPr>
        <p:spPr>
          <a:xfrm>
            <a:off x="10235776" y="477881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640755DB-74A4-C34B-0EF4-43D380F4C3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530673"/>
              </p:ext>
            </p:extLst>
          </p:nvPr>
        </p:nvGraphicFramePr>
        <p:xfrm>
          <a:off x="9919169" y="3312361"/>
          <a:ext cx="1579563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78960" imgH="1091160" progId="ACD.ChemSketch.20">
                  <p:embed/>
                </p:oleObj>
              </mc:Choice>
              <mc:Fallback>
                <p:oleObj name="ChemSketch" r:id="rId7" imgW="1578960" imgH="1091160" progId="ACD.ChemSketch.20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640755DB-74A4-C34B-0EF4-43D380F4C3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919169" y="3312361"/>
                        <a:ext cx="1579563" cy="1090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04BAC050-1AE8-C73F-D88D-AE96D0C31A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2212673"/>
              </p:ext>
            </p:extLst>
          </p:nvPr>
        </p:nvGraphicFramePr>
        <p:xfrm>
          <a:off x="9152431" y="5062015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532520" imgH="818280" progId="ACD.ChemSketch.20">
                  <p:embed/>
                </p:oleObj>
              </mc:Choice>
              <mc:Fallback>
                <p:oleObj name="ChemSketch" r:id="rId9" imgW="1532520" imgH="818280" progId="ACD.ChemSketch.20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04BAC050-1AE8-C73F-D88D-AE96D0C31A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152431" y="5062015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217C622-6EF2-54A4-1520-34C4ADB40389}"/>
              </a:ext>
            </a:extLst>
          </p:cNvPr>
          <p:cNvCxnSpPr>
            <a:cxnSpLocks/>
          </p:cNvCxnSpPr>
          <p:nvPr/>
        </p:nvCxnSpPr>
        <p:spPr>
          <a:xfrm>
            <a:off x="10591551" y="3061967"/>
            <a:ext cx="4831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6C6F20F-F12C-AA43-1A24-EF1966CFD63D}"/>
              </a:ext>
            </a:extLst>
          </p:cNvPr>
          <p:cNvSpPr txBox="1"/>
          <p:nvPr/>
        </p:nvSpPr>
        <p:spPr>
          <a:xfrm>
            <a:off x="10569429" y="3013592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E58257-7927-AFC7-A4D6-66C029B5E2F1}"/>
              </a:ext>
            </a:extLst>
          </p:cNvPr>
          <p:cNvSpPr txBox="1"/>
          <p:nvPr/>
        </p:nvSpPr>
        <p:spPr>
          <a:xfrm>
            <a:off x="9215749" y="2989375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D9605E-D462-97B6-175E-3CD99B7DE7CC}"/>
              </a:ext>
            </a:extLst>
          </p:cNvPr>
          <p:cNvSpPr txBox="1"/>
          <p:nvPr/>
        </p:nvSpPr>
        <p:spPr>
          <a:xfrm>
            <a:off x="11043419" y="295062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315.2319</a:t>
            </a:r>
            <a:endParaRPr lang="LID4096" sz="1200" dirty="0"/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DB6ED0D7-195F-0458-8342-32ED0B105A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7830299"/>
              </p:ext>
            </p:extLst>
          </p:nvPr>
        </p:nvGraphicFramePr>
        <p:xfrm>
          <a:off x="9278445" y="5932444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465200" imgH="869760" progId="ACD.ChemSketch.20">
                  <p:embed/>
                </p:oleObj>
              </mc:Choice>
              <mc:Fallback>
                <p:oleObj name="ChemSketch" r:id="rId11" imgW="1465200" imgH="869760" progId="ACD.ChemSketch.20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DB6ED0D7-195F-0458-8342-32ED0B105A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278445" y="5932444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186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B9D5D-55AE-0B47-4AEC-5D59B59A9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968" y="290985"/>
            <a:ext cx="7725032" cy="1325563"/>
          </a:xfrm>
        </p:spPr>
        <p:txBody>
          <a:bodyPr/>
          <a:lstStyle/>
          <a:p>
            <a:r>
              <a:rPr lang="sv-SE" dirty="0"/>
              <a:t>8-OH (R,R) </a:t>
            </a:r>
            <a:r>
              <a:rPr lang="sv-SE" dirty="0" err="1"/>
              <a:t>Reference</a:t>
            </a:r>
            <a:r>
              <a:rPr lang="sv-SE" dirty="0"/>
              <a:t> Standard RT 12.06min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0F54B5-468D-04FC-C634-E11EC7A51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0258" y="313112"/>
            <a:ext cx="2567940" cy="12115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1CB9D1-B0F3-7C55-6568-7191436EE1A0}"/>
              </a:ext>
            </a:extLst>
          </p:cNvPr>
          <p:cNvSpPr txBox="1"/>
          <p:nvPr/>
        </p:nvSpPr>
        <p:spPr>
          <a:xfrm>
            <a:off x="9264492" y="1557851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62EE31-3505-ADA5-FD41-E0DDF145FF70}"/>
              </a:ext>
            </a:extLst>
          </p:cNvPr>
          <p:cNvSpPr txBox="1"/>
          <p:nvPr/>
        </p:nvSpPr>
        <p:spPr>
          <a:xfrm>
            <a:off x="11039853" y="1545974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099407-5C16-6301-C6C7-C0378984D4D3}"/>
              </a:ext>
            </a:extLst>
          </p:cNvPr>
          <p:cNvSpPr txBox="1"/>
          <p:nvPr/>
        </p:nvSpPr>
        <p:spPr>
          <a:xfrm>
            <a:off x="11053213" y="1764035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4BD9EA-3C5D-29CB-1D1B-03CB5581919F}"/>
              </a:ext>
            </a:extLst>
          </p:cNvPr>
          <p:cNvSpPr txBox="1"/>
          <p:nvPr/>
        </p:nvSpPr>
        <p:spPr>
          <a:xfrm>
            <a:off x="9538738" y="1789419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333.2424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EE5B8A80-FFE6-4468-16EF-D6DD75713C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8203919"/>
              </p:ext>
            </p:extLst>
          </p:nvPr>
        </p:nvGraphicFramePr>
        <p:xfrm>
          <a:off x="9178919" y="2034074"/>
          <a:ext cx="1538287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537560" imgH="1044720" progId="ACD.ChemSketch.20">
                  <p:embed/>
                </p:oleObj>
              </mc:Choice>
              <mc:Fallback>
                <p:oleObj name="ChemSketch" r:id="rId3" imgW="1537560" imgH="104472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EE5B8A80-FFE6-4468-16EF-D6DD75713C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78919" y="2034074"/>
                        <a:ext cx="1538287" cy="1044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05BF979-80CB-0846-4459-91A3D9099609}"/>
              </a:ext>
            </a:extLst>
          </p:cNvPr>
          <p:cNvCxnSpPr>
            <a:cxnSpLocks/>
          </p:cNvCxnSpPr>
          <p:nvPr/>
        </p:nvCxnSpPr>
        <p:spPr>
          <a:xfrm>
            <a:off x="10631633" y="4547256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1E914EE-2B26-360A-B935-3FB36C360DD3}"/>
              </a:ext>
            </a:extLst>
          </p:cNvPr>
          <p:cNvSpPr txBox="1"/>
          <p:nvPr/>
        </p:nvSpPr>
        <p:spPr>
          <a:xfrm>
            <a:off x="10904786" y="451793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2E9739-2E6C-A074-1E4E-7E5C49BC0730}"/>
              </a:ext>
            </a:extLst>
          </p:cNvPr>
          <p:cNvSpPr txBox="1"/>
          <p:nvPr/>
        </p:nvSpPr>
        <p:spPr>
          <a:xfrm>
            <a:off x="10189281" y="436036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E9796F-D68F-7701-76FE-218BD94F4D54}"/>
              </a:ext>
            </a:extLst>
          </p:cNvPr>
          <p:cNvSpPr txBox="1"/>
          <p:nvPr/>
        </p:nvSpPr>
        <p:spPr>
          <a:xfrm>
            <a:off x="10235776" y="477881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46FC9D7A-55D8-01ED-7D90-674BB9D457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6260744"/>
              </p:ext>
            </p:extLst>
          </p:nvPr>
        </p:nvGraphicFramePr>
        <p:xfrm>
          <a:off x="9919169" y="3312361"/>
          <a:ext cx="1579563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78960" imgH="1091160" progId="ACD.ChemSketch.20">
                  <p:embed/>
                </p:oleObj>
              </mc:Choice>
              <mc:Fallback>
                <p:oleObj name="ChemSketch" r:id="rId5" imgW="1578960" imgH="1091160" progId="ACD.ChemSketch.20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46FC9D7A-55D8-01ED-7D90-674BB9D457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919169" y="3312361"/>
                        <a:ext cx="1579563" cy="1090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603AF8AA-C214-20E5-E353-F423693C9B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9112178"/>
              </p:ext>
            </p:extLst>
          </p:nvPr>
        </p:nvGraphicFramePr>
        <p:xfrm>
          <a:off x="9152431" y="5062015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32520" imgH="818280" progId="ACD.ChemSketch.20">
                  <p:embed/>
                </p:oleObj>
              </mc:Choice>
              <mc:Fallback>
                <p:oleObj name="ChemSketch" r:id="rId7" imgW="1532520" imgH="818280" progId="ACD.ChemSketch.20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603AF8AA-C214-20E5-E353-F423693C9B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52431" y="5062015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A5997B9-660D-AAD8-415F-748007DE0910}"/>
              </a:ext>
            </a:extLst>
          </p:cNvPr>
          <p:cNvCxnSpPr>
            <a:cxnSpLocks/>
          </p:cNvCxnSpPr>
          <p:nvPr/>
        </p:nvCxnSpPr>
        <p:spPr>
          <a:xfrm>
            <a:off x="10591551" y="3061967"/>
            <a:ext cx="4831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D01C541-97B4-A3D4-0A7E-D69B50FA7D5F}"/>
              </a:ext>
            </a:extLst>
          </p:cNvPr>
          <p:cNvSpPr txBox="1"/>
          <p:nvPr/>
        </p:nvSpPr>
        <p:spPr>
          <a:xfrm>
            <a:off x="10569429" y="3013592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DCE633-F40E-45B1-F078-DCC55C371452}"/>
              </a:ext>
            </a:extLst>
          </p:cNvPr>
          <p:cNvSpPr txBox="1"/>
          <p:nvPr/>
        </p:nvSpPr>
        <p:spPr>
          <a:xfrm>
            <a:off x="9215749" y="2989375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1D2200-B99F-A7C1-5C4A-080AE025EFA7}"/>
              </a:ext>
            </a:extLst>
          </p:cNvPr>
          <p:cNvSpPr txBox="1"/>
          <p:nvPr/>
        </p:nvSpPr>
        <p:spPr>
          <a:xfrm>
            <a:off x="11043419" y="295062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315.2319</a:t>
            </a:r>
            <a:endParaRPr lang="LID4096" sz="1200" dirty="0"/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CC56529F-2BB1-5290-D9F2-5F8E22F1C5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7293678"/>
              </p:ext>
            </p:extLst>
          </p:nvPr>
        </p:nvGraphicFramePr>
        <p:xfrm>
          <a:off x="9278445" y="5932444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869760" progId="ACD.ChemSketch.20">
                  <p:embed/>
                </p:oleObj>
              </mc:Choice>
              <mc:Fallback>
                <p:oleObj name="ChemSketch" r:id="rId9" imgW="1465200" imgH="869760" progId="ACD.ChemSketch.20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CC56529F-2BB1-5290-D9F2-5F8E22F1C5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278445" y="5932444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Content Placeholder 4">
            <a:extLst>
              <a:ext uri="{FF2B5EF4-FFF2-40B4-BE49-F238E27FC236}">
                <a16:creationId xmlns:a16="http://schemas.microsoft.com/office/drawing/2014/main" id="{CE09CD16-C20D-3948-7BE5-97227AEBDA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1706299"/>
            <a:ext cx="9000000" cy="245954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E83E7D6-A1D6-FF9F-D015-E296D64BAE5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4178320"/>
            <a:ext cx="9000000" cy="267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64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4C7B1-EE00-D592-154F-9B1D8DF56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185952"/>
            <a:ext cx="7558216" cy="1325563"/>
          </a:xfrm>
        </p:spPr>
        <p:txBody>
          <a:bodyPr/>
          <a:lstStyle/>
          <a:p>
            <a:r>
              <a:rPr lang="sv-SE" dirty="0"/>
              <a:t>8-OH (S,S) </a:t>
            </a:r>
            <a:r>
              <a:rPr lang="sv-SE" dirty="0" err="1"/>
              <a:t>Reference</a:t>
            </a:r>
            <a:r>
              <a:rPr lang="sv-SE" dirty="0"/>
              <a:t> Standard RT 12.53min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416733-103B-4C76-ADCF-4136759924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743" y="1594924"/>
            <a:ext cx="9000000" cy="24595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66C5F7-CAFF-0D98-7355-AF402D7E0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43" y="4054472"/>
            <a:ext cx="9000000" cy="26796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6AA64F-30C2-8453-682B-8F198E6662A0}"/>
              </a:ext>
            </a:extLst>
          </p:cNvPr>
          <p:cNvSpPr txBox="1"/>
          <p:nvPr/>
        </p:nvSpPr>
        <p:spPr>
          <a:xfrm>
            <a:off x="9264492" y="1557851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E36709-BC6F-50C7-FD6A-98A8C7BE17E0}"/>
              </a:ext>
            </a:extLst>
          </p:cNvPr>
          <p:cNvSpPr txBox="1"/>
          <p:nvPr/>
        </p:nvSpPr>
        <p:spPr>
          <a:xfrm>
            <a:off x="11039853" y="1545974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619454-F9FC-F43F-2812-E827EE450CA0}"/>
              </a:ext>
            </a:extLst>
          </p:cNvPr>
          <p:cNvSpPr txBox="1"/>
          <p:nvPr/>
        </p:nvSpPr>
        <p:spPr>
          <a:xfrm>
            <a:off x="11053213" y="1764035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7804A3-4702-8679-3A52-E76DE3465441}"/>
              </a:ext>
            </a:extLst>
          </p:cNvPr>
          <p:cNvSpPr txBox="1"/>
          <p:nvPr/>
        </p:nvSpPr>
        <p:spPr>
          <a:xfrm>
            <a:off x="9538738" y="1789419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333.2424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2B6AF07-5A4B-2865-4425-4EC1492923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2818881"/>
              </p:ext>
            </p:extLst>
          </p:nvPr>
        </p:nvGraphicFramePr>
        <p:xfrm>
          <a:off x="9178919" y="2034074"/>
          <a:ext cx="1538287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37560" imgH="1044720" progId="ACD.ChemSketch.20">
                  <p:embed/>
                </p:oleObj>
              </mc:Choice>
              <mc:Fallback>
                <p:oleObj name="ChemSketch" r:id="rId4" imgW="1537560" imgH="1044720" progId="ACD.ChemSketch.20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42B6AF07-5A4B-2865-4425-4EC1492923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78919" y="2034074"/>
                        <a:ext cx="1538287" cy="1044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92F7E10-B5F1-F140-784D-34CD7A884FCE}"/>
              </a:ext>
            </a:extLst>
          </p:cNvPr>
          <p:cNvCxnSpPr>
            <a:cxnSpLocks/>
          </p:cNvCxnSpPr>
          <p:nvPr/>
        </p:nvCxnSpPr>
        <p:spPr>
          <a:xfrm>
            <a:off x="10631633" y="4547256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A9A6F1D-3E81-484D-1308-68D61AAFEEC3}"/>
              </a:ext>
            </a:extLst>
          </p:cNvPr>
          <p:cNvSpPr txBox="1"/>
          <p:nvPr/>
        </p:nvSpPr>
        <p:spPr>
          <a:xfrm>
            <a:off x="10904786" y="451793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A4E265-E082-85E3-2747-743B87BE17C7}"/>
              </a:ext>
            </a:extLst>
          </p:cNvPr>
          <p:cNvSpPr txBox="1"/>
          <p:nvPr/>
        </p:nvSpPr>
        <p:spPr>
          <a:xfrm>
            <a:off x="10189281" y="436036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4C3904-5CB4-0EBA-56AC-F50137E87E66}"/>
              </a:ext>
            </a:extLst>
          </p:cNvPr>
          <p:cNvSpPr txBox="1"/>
          <p:nvPr/>
        </p:nvSpPr>
        <p:spPr>
          <a:xfrm>
            <a:off x="10235776" y="477881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B938D06A-F8C0-9EB1-F314-9338F7AA07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863539"/>
              </p:ext>
            </p:extLst>
          </p:nvPr>
        </p:nvGraphicFramePr>
        <p:xfrm>
          <a:off x="9919169" y="3312361"/>
          <a:ext cx="1579563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78960" imgH="1091160" progId="ACD.ChemSketch.20">
                  <p:embed/>
                </p:oleObj>
              </mc:Choice>
              <mc:Fallback>
                <p:oleObj name="ChemSketch" r:id="rId6" imgW="1578960" imgH="1091160" progId="ACD.ChemSketch.20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B938D06A-F8C0-9EB1-F314-9338F7AA07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919169" y="3312361"/>
                        <a:ext cx="1579563" cy="1090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8B78C5D5-3B03-BAED-DC5F-50B91E2DA7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3240864"/>
              </p:ext>
            </p:extLst>
          </p:nvPr>
        </p:nvGraphicFramePr>
        <p:xfrm>
          <a:off x="9152431" y="5062015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532520" imgH="818280" progId="ACD.ChemSketch.20">
                  <p:embed/>
                </p:oleObj>
              </mc:Choice>
              <mc:Fallback>
                <p:oleObj name="ChemSketch" r:id="rId8" imgW="1532520" imgH="818280" progId="ACD.ChemSketch.20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8B78C5D5-3B03-BAED-DC5F-50B91E2DA7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152431" y="5062015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5C46836-BEE9-592D-5919-570077D610B2}"/>
              </a:ext>
            </a:extLst>
          </p:cNvPr>
          <p:cNvCxnSpPr>
            <a:cxnSpLocks/>
          </p:cNvCxnSpPr>
          <p:nvPr/>
        </p:nvCxnSpPr>
        <p:spPr>
          <a:xfrm>
            <a:off x="10591551" y="3061967"/>
            <a:ext cx="4831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AAC590B-7EE0-D6F0-B040-90470B4632B2}"/>
              </a:ext>
            </a:extLst>
          </p:cNvPr>
          <p:cNvSpPr txBox="1"/>
          <p:nvPr/>
        </p:nvSpPr>
        <p:spPr>
          <a:xfrm>
            <a:off x="10569429" y="3013592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9DB4A5-84AC-0966-6188-661382E3A0C1}"/>
              </a:ext>
            </a:extLst>
          </p:cNvPr>
          <p:cNvSpPr txBox="1"/>
          <p:nvPr/>
        </p:nvSpPr>
        <p:spPr>
          <a:xfrm>
            <a:off x="9215749" y="2989375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1CF0DB-03A3-D9E3-1753-6CC8F148C530}"/>
              </a:ext>
            </a:extLst>
          </p:cNvPr>
          <p:cNvSpPr txBox="1"/>
          <p:nvPr/>
        </p:nvSpPr>
        <p:spPr>
          <a:xfrm>
            <a:off x="11043419" y="295062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315.2319</a:t>
            </a:r>
            <a:endParaRPr lang="LID4096" sz="1200" dirty="0"/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EC170B66-2825-3174-185A-71A2E20244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0898533"/>
              </p:ext>
            </p:extLst>
          </p:nvPr>
        </p:nvGraphicFramePr>
        <p:xfrm>
          <a:off x="9278445" y="5932444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1465200" imgH="869760" progId="ACD.ChemSketch.20">
                  <p:embed/>
                </p:oleObj>
              </mc:Choice>
              <mc:Fallback>
                <p:oleObj name="ChemSketch" r:id="rId10" imgW="1465200" imgH="869760" progId="ACD.ChemSketch.20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EC170B66-2825-3174-185A-71A2E20244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278445" y="5932444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0B68310E-4C1E-BA2C-558F-5C6ECDBB16A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47262" y="242871"/>
            <a:ext cx="2567940" cy="122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23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044CA-4AEA-A79A-0E78-3A511DE44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49" y="204487"/>
            <a:ext cx="7712676" cy="1325563"/>
          </a:xfrm>
        </p:spPr>
        <p:txBody>
          <a:bodyPr/>
          <a:lstStyle/>
          <a:p>
            <a:r>
              <a:rPr lang="sv-SE" dirty="0"/>
              <a:t>11-OH (R) </a:t>
            </a:r>
            <a:r>
              <a:rPr lang="sv-SE" dirty="0" err="1"/>
              <a:t>Reference</a:t>
            </a:r>
            <a:r>
              <a:rPr lang="sv-SE" dirty="0"/>
              <a:t> Standard RT 14.70min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54A780-C405-5191-D718-EE1C45DCE1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317" y="1534461"/>
            <a:ext cx="9000000" cy="24595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8918B6-C1E6-7534-3215-87CB7A0EE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17" y="4093765"/>
            <a:ext cx="9000000" cy="26796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E5CF02-433C-6F41-D463-CD7B3C883F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5975" y="209362"/>
            <a:ext cx="2247900" cy="1409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8CCFDF-5E53-3F7A-7925-4735583B4995}"/>
              </a:ext>
            </a:extLst>
          </p:cNvPr>
          <p:cNvSpPr txBox="1"/>
          <p:nvPr/>
        </p:nvSpPr>
        <p:spPr>
          <a:xfrm>
            <a:off x="9264492" y="1557851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078CC6-07C1-6CBE-678E-85DBE47C66B7}"/>
              </a:ext>
            </a:extLst>
          </p:cNvPr>
          <p:cNvSpPr txBox="1"/>
          <p:nvPr/>
        </p:nvSpPr>
        <p:spPr>
          <a:xfrm>
            <a:off x="11039853" y="1545974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B43C2F-9BC0-6FDB-3C32-00FA030A2FCA}"/>
              </a:ext>
            </a:extLst>
          </p:cNvPr>
          <p:cNvSpPr txBox="1"/>
          <p:nvPr/>
        </p:nvSpPr>
        <p:spPr>
          <a:xfrm>
            <a:off x="11053213" y="1764035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81725A-02CB-8706-3CC6-D4C340DFC5B1}"/>
              </a:ext>
            </a:extLst>
          </p:cNvPr>
          <p:cNvSpPr txBox="1"/>
          <p:nvPr/>
        </p:nvSpPr>
        <p:spPr>
          <a:xfrm>
            <a:off x="9538738" y="1789419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333.2424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C94CEEA-56D5-0FB6-7AE7-5CF3E9B452FA}"/>
              </a:ext>
            </a:extLst>
          </p:cNvPr>
          <p:cNvCxnSpPr>
            <a:cxnSpLocks/>
          </p:cNvCxnSpPr>
          <p:nvPr/>
        </p:nvCxnSpPr>
        <p:spPr>
          <a:xfrm>
            <a:off x="9921119" y="3373364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8CF132A-7D2A-3F23-348E-ECC9BF886248}"/>
              </a:ext>
            </a:extLst>
          </p:cNvPr>
          <p:cNvSpPr txBox="1"/>
          <p:nvPr/>
        </p:nvSpPr>
        <p:spPr>
          <a:xfrm>
            <a:off x="10194272" y="3344039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976DE5-230D-0C97-F879-9DE58A7D78BB}"/>
              </a:ext>
            </a:extLst>
          </p:cNvPr>
          <p:cNvSpPr txBox="1"/>
          <p:nvPr/>
        </p:nvSpPr>
        <p:spPr>
          <a:xfrm>
            <a:off x="9478767" y="3186472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AD93EB-3A69-D72B-6007-5A84E92168E0}"/>
              </a:ext>
            </a:extLst>
          </p:cNvPr>
          <p:cNvSpPr txBox="1"/>
          <p:nvPr/>
        </p:nvSpPr>
        <p:spPr>
          <a:xfrm>
            <a:off x="9525262" y="360492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00446AC1-C0FF-CF56-BA11-BC36FBDBF0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767468"/>
              </p:ext>
            </p:extLst>
          </p:nvPr>
        </p:nvGraphicFramePr>
        <p:xfrm>
          <a:off x="9208655" y="2138469"/>
          <a:ext cx="1579563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78960" imgH="1091160" progId="ACD.ChemSketch.20">
                  <p:embed/>
                </p:oleObj>
              </mc:Choice>
              <mc:Fallback>
                <p:oleObj name="ChemSketch" r:id="rId5" imgW="1578960" imgH="1091160" progId="ACD.ChemSketch.20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00446AC1-C0FF-CF56-BA11-BC36FBDBF0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208655" y="2138469"/>
                        <a:ext cx="1579563" cy="1090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5F70E802-B7CE-9DCA-FE9F-A0442496B5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2036038"/>
              </p:ext>
            </p:extLst>
          </p:nvPr>
        </p:nvGraphicFramePr>
        <p:xfrm>
          <a:off x="9275999" y="4277361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32520" imgH="818280" progId="ACD.ChemSketch.20">
                  <p:embed/>
                </p:oleObj>
              </mc:Choice>
              <mc:Fallback>
                <p:oleObj name="ChemSketch" r:id="rId7" imgW="1532520" imgH="818280" progId="ACD.ChemSketch.20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5F70E802-B7CE-9DCA-FE9F-A0442496B5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275999" y="4277361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31D40C52-53FD-041B-057A-D2E5B1C0EB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0139229"/>
              </p:ext>
            </p:extLst>
          </p:nvPr>
        </p:nvGraphicFramePr>
        <p:xfrm>
          <a:off x="9420547" y="5283714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869760" progId="ACD.ChemSketch.20">
                  <p:embed/>
                </p:oleObj>
              </mc:Choice>
              <mc:Fallback>
                <p:oleObj name="ChemSketch" r:id="rId9" imgW="1465200" imgH="869760" progId="ACD.ChemSketch.20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31D40C52-53FD-041B-057A-D2E5B1C0EB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420547" y="5283714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6962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B52AC-B336-5CD1-56FD-C2ADAD5C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535" y="272449"/>
            <a:ext cx="8497330" cy="1325563"/>
          </a:xfrm>
        </p:spPr>
        <p:txBody>
          <a:bodyPr/>
          <a:lstStyle/>
          <a:p>
            <a:r>
              <a:rPr lang="sv-SE" dirty="0"/>
              <a:t>(R)-</a:t>
            </a:r>
            <a:r>
              <a:rPr lang="sv-SE" dirty="0" err="1"/>
              <a:t>Carboxylic</a:t>
            </a:r>
            <a:r>
              <a:rPr lang="sv-SE" dirty="0"/>
              <a:t> </a:t>
            </a:r>
            <a:r>
              <a:rPr lang="sv-SE" dirty="0" err="1"/>
              <a:t>acid</a:t>
            </a:r>
            <a:r>
              <a:rPr lang="sv-SE" dirty="0"/>
              <a:t> </a:t>
            </a:r>
            <a:r>
              <a:rPr lang="sv-SE" dirty="0" err="1"/>
              <a:t>Reference</a:t>
            </a:r>
            <a:r>
              <a:rPr lang="sv-SE" dirty="0"/>
              <a:t> Standard RT 14.42min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F9BBD40-49BD-E729-6F79-75289D66E2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092433"/>
            <a:ext cx="9000000" cy="267968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F2B7DC-854A-BEE5-5C1F-22B41C0AF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5793"/>
            <a:ext cx="9000000" cy="24595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24E993-B593-FDC5-985B-563A2D4907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3482" y="200335"/>
            <a:ext cx="2255520" cy="14097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3387446-7561-4172-B921-4884756C7C7A}"/>
              </a:ext>
            </a:extLst>
          </p:cNvPr>
          <p:cNvSpPr txBox="1"/>
          <p:nvPr/>
        </p:nvSpPr>
        <p:spPr>
          <a:xfrm>
            <a:off x="9016707" y="184038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81E251-FCA2-54D0-19BE-C7CA8D551281}"/>
              </a:ext>
            </a:extLst>
          </p:cNvPr>
          <p:cNvSpPr txBox="1"/>
          <p:nvPr/>
        </p:nvSpPr>
        <p:spPr>
          <a:xfrm>
            <a:off x="10792068" y="182850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61E147-2EC2-5C27-5D06-7119A054A05C}"/>
              </a:ext>
            </a:extLst>
          </p:cNvPr>
          <p:cNvSpPr txBox="1"/>
          <p:nvPr/>
        </p:nvSpPr>
        <p:spPr>
          <a:xfrm>
            <a:off x="10805428" y="2046566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41BFB5-43ED-7323-0883-8F62E334CA8A}"/>
              </a:ext>
            </a:extLst>
          </p:cNvPr>
          <p:cNvSpPr txBox="1"/>
          <p:nvPr/>
        </p:nvSpPr>
        <p:spPr>
          <a:xfrm>
            <a:off x="9290953" y="2071950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347.22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sv-SE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7</a:t>
            </a:r>
            <a:endParaRPr lang="LID4096" sz="1200" dirty="0"/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B5ECC5D5-BF96-794F-D095-9CE17E39B0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2524257"/>
              </p:ext>
            </p:extLst>
          </p:nvPr>
        </p:nvGraphicFramePr>
        <p:xfrm>
          <a:off x="9825807" y="2409572"/>
          <a:ext cx="1538287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37560" imgH="931680" progId="ACD.ChemSketch.20">
                  <p:embed/>
                </p:oleObj>
              </mc:Choice>
              <mc:Fallback>
                <p:oleObj name="ChemSketch" r:id="rId5" imgW="1537560" imgH="931680" progId="ACD.ChemSketch.20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B5ECC5D5-BF96-794F-D095-9CE17E39B0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825807" y="2409572"/>
                        <a:ext cx="1538287" cy="93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BD0ADA20-348C-D759-A4C0-3F79CFC2A1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9632733"/>
              </p:ext>
            </p:extLst>
          </p:nvPr>
        </p:nvGraphicFramePr>
        <p:xfrm>
          <a:off x="9745035" y="3493684"/>
          <a:ext cx="1465263" cy="99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998640" progId="ACD.ChemSketch.20">
                  <p:embed/>
                </p:oleObj>
              </mc:Choice>
              <mc:Fallback>
                <p:oleObj name="ChemSketch" r:id="rId7" imgW="1465200" imgH="998640" progId="ACD.ChemSketch.20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BD0ADA20-348C-D759-A4C0-3F79CFC2A1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45035" y="3493684"/>
                        <a:ext cx="1465263" cy="998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1D14BCE0-DA03-8570-CF47-65691C8B08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8980066"/>
              </p:ext>
            </p:extLst>
          </p:nvPr>
        </p:nvGraphicFramePr>
        <p:xfrm>
          <a:off x="9851811" y="4601090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532520" imgH="818280" progId="ACD.ChemSketch.20">
                  <p:embed/>
                </p:oleObj>
              </mc:Choice>
              <mc:Fallback>
                <p:oleObj name="ChemSketch" r:id="rId9" imgW="1532520" imgH="818280" progId="ACD.ChemSketch.20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1D14BCE0-DA03-8570-CF47-65691C8B08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51811" y="4601090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4D91BFAC-905A-E6F1-45F4-F831DB9BE3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7845545"/>
              </p:ext>
            </p:extLst>
          </p:nvPr>
        </p:nvGraphicFramePr>
        <p:xfrm>
          <a:off x="9954997" y="5650606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465200" imgH="869760" progId="ACD.ChemSketch.20">
                  <p:embed/>
                </p:oleObj>
              </mc:Choice>
              <mc:Fallback>
                <p:oleObj name="ChemSketch" r:id="rId11" imgW="1465200" imgH="86976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4D91BFAC-905A-E6F1-45F4-F831DB9BE3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954997" y="5650606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1016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9A254-8DB6-9C38-D995-93680F66C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0259" cy="1325563"/>
          </a:xfrm>
        </p:spPr>
        <p:txBody>
          <a:bodyPr/>
          <a:lstStyle/>
          <a:p>
            <a:r>
              <a:rPr lang="sv-SE" dirty="0"/>
              <a:t>(R)-</a:t>
            </a:r>
            <a:r>
              <a:rPr lang="sv-SE" dirty="0" err="1"/>
              <a:t>Carboxylic</a:t>
            </a:r>
            <a:r>
              <a:rPr lang="sv-SE" dirty="0"/>
              <a:t> </a:t>
            </a:r>
            <a:r>
              <a:rPr lang="sv-SE" dirty="0" err="1"/>
              <a:t>acid</a:t>
            </a:r>
            <a:r>
              <a:rPr lang="sv-SE" dirty="0"/>
              <a:t> </a:t>
            </a:r>
            <a:r>
              <a:rPr lang="sv-SE" dirty="0" err="1"/>
              <a:t>Reference</a:t>
            </a:r>
            <a:r>
              <a:rPr lang="sv-SE" dirty="0"/>
              <a:t> Standard RT 15.00min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89CAE1-A90B-7003-6425-A9DA15864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4466"/>
            <a:ext cx="9000000" cy="24595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AE461D-781E-F681-C655-F27DD418A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03172"/>
            <a:ext cx="9000000" cy="2679680"/>
          </a:xfrm>
          <a:prstGeom prst="rect">
            <a:avLst/>
          </a:prstGeo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A936504-9918-7734-8A95-F99EE4696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669986" y="182542"/>
            <a:ext cx="2255520" cy="14097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DD1B4A8-7A0A-4BA6-8C16-39B0B3F3A6E0}"/>
              </a:ext>
            </a:extLst>
          </p:cNvPr>
          <p:cNvSpPr txBox="1"/>
          <p:nvPr/>
        </p:nvSpPr>
        <p:spPr>
          <a:xfrm>
            <a:off x="9016707" y="184038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0FED46-0816-5128-C054-A863E3C508F3}"/>
              </a:ext>
            </a:extLst>
          </p:cNvPr>
          <p:cNvSpPr txBox="1"/>
          <p:nvPr/>
        </p:nvSpPr>
        <p:spPr>
          <a:xfrm>
            <a:off x="10792068" y="182850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0036A3-FFFB-F77F-6604-D9E5745F419A}"/>
              </a:ext>
            </a:extLst>
          </p:cNvPr>
          <p:cNvSpPr txBox="1"/>
          <p:nvPr/>
        </p:nvSpPr>
        <p:spPr>
          <a:xfrm>
            <a:off x="10805428" y="2046566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DDAE23-DAF7-C873-F392-81A5077352D7}"/>
              </a:ext>
            </a:extLst>
          </p:cNvPr>
          <p:cNvSpPr txBox="1"/>
          <p:nvPr/>
        </p:nvSpPr>
        <p:spPr>
          <a:xfrm>
            <a:off x="9290953" y="2071950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347.22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sv-SE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7</a:t>
            </a:r>
            <a:endParaRPr lang="LID4096" sz="1200" dirty="0"/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17C5AE66-5C6C-D5B6-38C9-16AEE1C09D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4661172"/>
              </p:ext>
            </p:extLst>
          </p:nvPr>
        </p:nvGraphicFramePr>
        <p:xfrm>
          <a:off x="9825807" y="2409572"/>
          <a:ext cx="1538287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37560" imgH="931680" progId="ACD.ChemSketch.20">
                  <p:embed/>
                </p:oleObj>
              </mc:Choice>
              <mc:Fallback>
                <p:oleObj name="ChemSketch" r:id="rId5" imgW="1537560" imgH="931680" progId="ACD.ChemSketch.20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17C5AE66-5C6C-D5B6-38C9-16AEE1C09D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825807" y="2409572"/>
                        <a:ext cx="1538287" cy="93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334D36D4-EA0E-1496-03FE-70C6B3408A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170851"/>
              </p:ext>
            </p:extLst>
          </p:nvPr>
        </p:nvGraphicFramePr>
        <p:xfrm>
          <a:off x="9745035" y="3493684"/>
          <a:ext cx="1465263" cy="99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998640" progId="ACD.ChemSketch.20">
                  <p:embed/>
                </p:oleObj>
              </mc:Choice>
              <mc:Fallback>
                <p:oleObj name="ChemSketch" r:id="rId7" imgW="1465200" imgH="998640" progId="ACD.ChemSketch.20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334D36D4-EA0E-1496-03FE-70C6B3408A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45035" y="3493684"/>
                        <a:ext cx="1465263" cy="998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CB7249F5-B277-FC90-98A0-A330144D1D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9863915"/>
              </p:ext>
            </p:extLst>
          </p:nvPr>
        </p:nvGraphicFramePr>
        <p:xfrm>
          <a:off x="9851811" y="4601090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532520" imgH="818280" progId="ACD.ChemSketch.20">
                  <p:embed/>
                </p:oleObj>
              </mc:Choice>
              <mc:Fallback>
                <p:oleObj name="ChemSketch" r:id="rId9" imgW="1532520" imgH="81828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CB7249F5-B277-FC90-98A0-A330144D1D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51811" y="4601090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ED22273D-BF86-C296-2B73-3148EF1C8F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988861"/>
              </p:ext>
            </p:extLst>
          </p:nvPr>
        </p:nvGraphicFramePr>
        <p:xfrm>
          <a:off x="9954997" y="5650606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465200" imgH="869760" progId="ACD.ChemSketch.20">
                  <p:embed/>
                </p:oleObj>
              </mc:Choice>
              <mc:Fallback>
                <p:oleObj name="ChemSketch" r:id="rId11" imgW="1465200" imgH="869760" progId="ACD.ChemSketch.2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ED22273D-BF86-C296-2B73-3148EF1C8F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954997" y="5650606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67837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D0F95B2-81F2-4F6F-80A1-821A95B35B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963" y="3953798"/>
            <a:ext cx="6042454" cy="2904202"/>
          </a:xfrm>
          <a:prstGeom prst="rect">
            <a:avLst/>
          </a:prstGeom>
        </p:spPr>
      </p:pic>
      <p:grpSp>
        <p:nvGrpSpPr>
          <p:cNvPr id="6" name="Group 4">
            <a:extLst>
              <a:ext uri="{FF2B5EF4-FFF2-40B4-BE49-F238E27FC236}">
                <a16:creationId xmlns:a16="http://schemas.microsoft.com/office/drawing/2014/main" id="{5D106051-9972-33C5-C658-4B73867D9F7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688" y="1630363"/>
            <a:ext cx="8031163" cy="2300288"/>
            <a:chOff x="25" y="1027"/>
            <a:chExt cx="5059" cy="1449"/>
          </a:xfrm>
        </p:grpSpPr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43CDCABF-2D7F-45DC-0760-304226BF28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3" y="1138"/>
              <a:ext cx="0" cy="117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406EB24D-E6E9-DAE1-4939-EB8FB37EA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" y="1071"/>
              <a:ext cx="57" cy="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A9889408-F171-1776-6F87-444381B0D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" y="1081"/>
              <a:ext cx="130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x10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583E93DE-54CC-F0EA-ECAB-ACFFF23F35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" y="2298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2" name="Rectangle 9">
              <a:extLst>
                <a:ext uri="{FF2B5EF4-FFF2-40B4-BE49-F238E27FC236}">
                  <a16:creationId xmlns:a16="http://schemas.microsoft.com/office/drawing/2014/main" id="{77B1FE81-9200-492A-95C8-21CE3A595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" y="2260"/>
              <a:ext cx="136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-0.1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DF4A7BD6-D570-BC9B-5B57-13C616D261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" y="2200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BB969788-D033-434F-9F6D-A60E67A062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" y="2162"/>
              <a:ext cx="63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FF8094FD-6268-16FD-1C20-51E5401C89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" y="2105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AE1398E7-C62F-0DC2-9ABC-424B07BC3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" y="2067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B46649E8-2CFB-9C97-535A-12BBEBD95E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" y="2006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C9080508-C538-5486-F3FE-142CF2070D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" y="1968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E45D0C1B-C185-346C-1103-908EFA01AA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" y="1911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0" name="Rectangle 17">
              <a:extLst>
                <a:ext uri="{FF2B5EF4-FFF2-40B4-BE49-F238E27FC236}">
                  <a16:creationId xmlns:a16="http://schemas.microsoft.com/office/drawing/2014/main" id="{EEAD80D6-AA59-C12D-19E0-17CFEDD6C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" y="1873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D924EE20-2460-1A8E-7546-7227FE22AB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" y="1813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60B666FC-A33B-D115-2CDB-2F5E8C0660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" y="1775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Line 20">
              <a:extLst>
                <a:ext uri="{FF2B5EF4-FFF2-40B4-BE49-F238E27FC236}">
                  <a16:creationId xmlns:a16="http://schemas.microsoft.com/office/drawing/2014/main" id="{0059896D-32C3-4D13-1DE9-9144F0B8BB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" y="1718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4" name="Rectangle 21">
              <a:extLst>
                <a:ext uri="{FF2B5EF4-FFF2-40B4-BE49-F238E27FC236}">
                  <a16:creationId xmlns:a16="http://schemas.microsoft.com/office/drawing/2014/main" id="{45F03431-922D-2B31-4273-D3C09294E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" y="1680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Line 22">
              <a:extLst>
                <a:ext uri="{FF2B5EF4-FFF2-40B4-BE49-F238E27FC236}">
                  <a16:creationId xmlns:a16="http://schemas.microsoft.com/office/drawing/2014/main" id="{ABFB141E-85D1-5E23-F279-F0AE175C45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" y="1620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A4068BAC-B9F4-DB01-3D01-418A3903A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" y="158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Line 24">
              <a:extLst>
                <a:ext uri="{FF2B5EF4-FFF2-40B4-BE49-F238E27FC236}">
                  <a16:creationId xmlns:a16="http://schemas.microsoft.com/office/drawing/2014/main" id="{C4FFD703-90DD-CA4D-FAC2-9452E61457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" y="1525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5F964708-4C9A-CE19-2D1D-62AA41B51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" y="1487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0.7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Line 26">
              <a:extLst>
                <a:ext uri="{FF2B5EF4-FFF2-40B4-BE49-F238E27FC236}">
                  <a16:creationId xmlns:a16="http://schemas.microsoft.com/office/drawing/2014/main" id="{E0AB9834-9B06-0EEE-E97E-425A291FAE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" y="1427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0" name="Rectangle 27">
              <a:extLst>
                <a:ext uri="{FF2B5EF4-FFF2-40B4-BE49-F238E27FC236}">
                  <a16:creationId xmlns:a16="http://schemas.microsoft.com/office/drawing/2014/main" id="{2ECCFBD3-75C2-3BB6-8C48-053955DD7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" y="1389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Line 28">
              <a:extLst>
                <a:ext uri="{FF2B5EF4-FFF2-40B4-BE49-F238E27FC236}">
                  <a16:creationId xmlns:a16="http://schemas.microsoft.com/office/drawing/2014/main" id="{B94E9FD6-9B79-0D75-5EE8-1A98E57B5D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" y="1331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79925DFC-DA0D-FB91-8CA8-BF825824D7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" y="1293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0.9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Line 30">
              <a:extLst>
                <a:ext uri="{FF2B5EF4-FFF2-40B4-BE49-F238E27FC236}">
                  <a16:creationId xmlns:a16="http://schemas.microsoft.com/office/drawing/2014/main" id="{53AFCA15-A324-E26D-6C2A-299A26CB3E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" y="1233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4" name="Rectangle 31">
              <a:extLst>
                <a:ext uri="{FF2B5EF4-FFF2-40B4-BE49-F238E27FC236}">
                  <a16:creationId xmlns:a16="http://schemas.microsoft.com/office/drawing/2014/main" id="{A004EB42-446D-C97E-DBA5-B94DF1CC9C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" y="1195"/>
              <a:ext cx="63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Line 32">
              <a:extLst>
                <a:ext uri="{FF2B5EF4-FFF2-40B4-BE49-F238E27FC236}">
                  <a16:creationId xmlns:a16="http://schemas.microsoft.com/office/drawing/2014/main" id="{1EF78658-320D-0188-9724-C6655CF08F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" y="1138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8" name="Rectangle 35">
              <a:extLst>
                <a:ext uri="{FF2B5EF4-FFF2-40B4-BE49-F238E27FC236}">
                  <a16:creationId xmlns:a16="http://schemas.microsoft.com/office/drawing/2014/main" id="{A73F9402-8C59-202B-DCD6-4FD1CEE60E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" y="1043"/>
              <a:ext cx="159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+ EIC(333.24242) Scan R and S-5OH-HHC_MeOH_2.d 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Freeform 39">
              <a:extLst>
                <a:ext uri="{FF2B5EF4-FFF2-40B4-BE49-F238E27FC236}">
                  <a16:creationId xmlns:a16="http://schemas.microsoft.com/office/drawing/2014/main" id="{FD666599-F592-DB78-6CF3-6CEAA3209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" y="1682"/>
              <a:ext cx="779" cy="515"/>
            </a:xfrm>
            <a:custGeom>
              <a:avLst/>
              <a:gdLst>
                <a:gd name="T0" fmla="*/ 0 w 779"/>
                <a:gd name="T1" fmla="*/ 0 h 515"/>
                <a:gd name="T2" fmla="*/ 0 w 779"/>
                <a:gd name="T3" fmla="*/ 515 h 515"/>
                <a:gd name="T4" fmla="*/ 779 w 779"/>
                <a:gd name="T5" fmla="*/ 514 h 515"/>
                <a:gd name="T6" fmla="*/ 779 w 779"/>
                <a:gd name="T7" fmla="*/ 514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9" h="515">
                  <a:moveTo>
                    <a:pt x="0" y="0"/>
                  </a:moveTo>
                  <a:lnTo>
                    <a:pt x="0" y="515"/>
                  </a:lnTo>
                  <a:lnTo>
                    <a:pt x="779" y="514"/>
                  </a:lnTo>
                  <a:lnTo>
                    <a:pt x="779" y="514"/>
                  </a:lnTo>
                </a:path>
              </a:pathLst>
            </a:cu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7ECFD8B9-B1F8-AF71-3E1D-52D3BE185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" y="1239"/>
              <a:ext cx="4865" cy="962"/>
            </a:xfrm>
            <a:custGeom>
              <a:avLst/>
              <a:gdLst>
                <a:gd name="T0" fmla="*/ 58 w 4865"/>
                <a:gd name="T1" fmla="*/ 962 h 962"/>
                <a:gd name="T2" fmla="*/ 152 w 4865"/>
                <a:gd name="T3" fmla="*/ 962 h 962"/>
                <a:gd name="T4" fmla="*/ 247 w 4865"/>
                <a:gd name="T5" fmla="*/ 960 h 962"/>
                <a:gd name="T6" fmla="*/ 340 w 4865"/>
                <a:gd name="T7" fmla="*/ 960 h 962"/>
                <a:gd name="T8" fmla="*/ 434 w 4865"/>
                <a:gd name="T9" fmla="*/ 960 h 962"/>
                <a:gd name="T10" fmla="*/ 528 w 4865"/>
                <a:gd name="T11" fmla="*/ 962 h 962"/>
                <a:gd name="T12" fmla="*/ 621 w 4865"/>
                <a:gd name="T13" fmla="*/ 960 h 962"/>
                <a:gd name="T14" fmla="*/ 714 w 4865"/>
                <a:gd name="T15" fmla="*/ 960 h 962"/>
                <a:gd name="T16" fmla="*/ 807 w 4865"/>
                <a:gd name="T17" fmla="*/ 962 h 962"/>
                <a:gd name="T18" fmla="*/ 900 w 4865"/>
                <a:gd name="T19" fmla="*/ 962 h 962"/>
                <a:gd name="T20" fmla="*/ 994 w 4865"/>
                <a:gd name="T21" fmla="*/ 956 h 962"/>
                <a:gd name="T22" fmla="*/ 1087 w 4865"/>
                <a:gd name="T23" fmla="*/ 953 h 962"/>
                <a:gd name="T24" fmla="*/ 1180 w 4865"/>
                <a:gd name="T25" fmla="*/ 942 h 962"/>
                <a:gd name="T26" fmla="*/ 1273 w 4865"/>
                <a:gd name="T27" fmla="*/ 930 h 962"/>
                <a:gd name="T28" fmla="*/ 1365 w 4865"/>
                <a:gd name="T29" fmla="*/ 271 h 962"/>
                <a:gd name="T30" fmla="*/ 1455 w 4865"/>
                <a:gd name="T31" fmla="*/ 223 h 962"/>
                <a:gd name="T32" fmla="*/ 1548 w 4865"/>
                <a:gd name="T33" fmla="*/ 366 h 962"/>
                <a:gd name="T34" fmla="*/ 1638 w 4865"/>
                <a:gd name="T35" fmla="*/ 308 h 962"/>
                <a:gd name="T36" fmla="*/ 1728 w 4865"/>
                <a:gd name="T37" fmla="*/ 711 h 962"/>
                <a:gd name="T38" fmla="*/ 1819 w 4865"/>
                <a:gd name="T39" fmla="*/ 882 h 962"/>
                <a:gd name="T40" fmla="*/ 1911 w 4865"/>
                <a:gd name="T41" fmla="*/ 931 h 962"/>
                <a:gd name="T42" fmla="*/ 2003 w 4865"/>
                <a:gd name="T43" fmla="*/ 949 h 962"/>
                <a:gd name="T44" fmla="*/ 2095 w 4865"/>
                <a:gd name="T45" fmla="*/ 952 h 962"/>
                <a:gd name="T46" fmla="*/ 2189 w 4865"/>
                <a:gd name="T47" fmla="*/ 955 h 962"/>
                <a:gd name="T48" fmla="*/ 2281 w 4865"/>
                <a:gd name="T49" fmla="*/ 956 h 962"/>
                <a:gd name="T50" fmla="*/ 2372 w 4865"/>
                <a:gd name="T51" fmla="*/ 958 h 962"/>
                <a:gd name="T52" fmla="*/ 2463 w 4865"/>
                <a:gd name="T53" fmla="*/ 958 h 962"/>
                <a:gd name="T54" fmla="*/ 2556 w 4865"/>
                <a:gd name="T55" fmla="*/ 959 h 962"/>
                <a:gd name="T56" fmla="*/ 2648 w 4865"/>
                <a:gd name="T57" fmla="*/ 959 h 962"/>
                <a:gd name="T58" fmla="*/ 2739 w 4865"/>
                <a:gd name="T59" fmla="*/ 958 h 962"/>
                <a:gd name="T60" fmla="*/ 2831 w 4865"/>
                <a:gd name="T61" fmla="*/ 959 h 962"/>
                <a:gd name="T62" fmla="*/ 2923 w 4865"/>
                <a:gd name="T63" fmla="*/ 959 h 962"/>
                <a:gd name="T64" fmla="*/ 3016 w 4865"/>
                <a:gd name="T65" fmla="*/ 958 h 962"/>
                <a:gd name="T66" fmla="*/ 3109 w 4865"/>
                <a:gd name="T67" fmla="*/ 959 h 962"/>
                <a:gd name="T68" fmla="*/ 3201 w 4865"/>
                <a:gd name="T69" fmla="*/ 959 h 962"/>
                <a:gd name="T70" fmla="*/ 3293 w 4865"/>
                <a:gd name="T71" fmla="*/ 958 h 962"/>
                <a:gd name="T72" fmla="*/ 3384 w 4865"/>
                <a:gd name="T73" fmla="*/ 960 h 962"/>
                <a:gd name="T74" fmla="*/ 3477 w 4865"/>
                <a:gd name="T75" fmla="*/ 959 h 962"/>
                <a:gd name="T76" fmla="*/ 3568 w 4865"/>
                <a:gd name="T77" fmla="*/ 960 h 962"/>
                <a:gd name="T78" fmla="*/ 3659 w 4865"/>
                <a:gd name="T79" fmla="*/ 959 h 962"/>
                <a:gd name="T80" fmla="*/ 3750 w 4865"/>
                <a:gd name="T81" fmla="*/ 959 h 962"/>
                <a:gd name="T82" fmla="*/ 3840 w 4865"/>
                <a:gd name="T83" fmla="*/ 958 h 962"/>
                <a:gd name="T84" fmla="*/ 3929 w 4865"/>
                <a:gd name="T85" fmla="*/ 959 h 962"/>
                <a:gd name="T86" fmla="*/ 4019 w 4865"/>
                <a:gd name="T87" fmla="*/ 959 h 962"/>
                <a:gd name="T88" fmla="*/ 4108 w 4865"/>
                <a:gd name="T89" fmla="*/ 960 h 962"/>
                <a:gd name="T90" fmla="*/ 4197 w 4865"/>
                <a:gd name="T91" fmla="*/ 959 h 962"/>
                <a:gd name="T92" fmla="*/ 4285 w 4865"/>
                <a:gd name="T93" fmla="*/ 959 h 962"/>
                <a:gd name="T94" fmla="*/ 4373 w 4865"/>
                <a:gd name="T95" fmla="*/ 959 h 962"/>
                <a:gd name="T96" fmla="*/ 4461 w 4865"/>
                <a:gd name="T97" fmla="*/ 960 h 962"/>
                <a:gd name="T98" fmla="*/ 4549 w 4865"/>
                <a:gd name="T99" fmla="*/ 959 h 962"/>
                <a:gd name="T100" fmla="*/ 4637 w 4865"/>
                <a:gd name="T101" fmla="*/ 959 h 962"/>
                <a:gd name="T102" fmla="*/ 4727 w 4865"/>
                <a:gd name="T103" fmla="*/ 958 h 962"/>
                <a:gd name="T104" fmla="*/ 4817 w 4865"/>
                <a:gd name="T105" fmla="*/ 959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65" h="962">
                  <a:moveTo>
                    <a:pt x="0" y="962"/>
                  </a:moveTo>
                  <a:lnTo>
                    <a:pt x="11" y="962"/>
                  </a:lnTo>
                  <a:lnTo>
                    <a:pt x="35" y="962"/>
                  </a:lnTo>
                  <a:lnTo>
                    <a:pt x="58" y="962"/>
                  </a:lnTo>
                  <a:lnTo>
                    <a:pt x="82" y="962"/>
                  </a:lnTo>
                  <a:lnTo>
                    <a:pt x="105" y="962"/>
                  </a:lnTo>
                  <a:lnTo>
                    <a:pt x="130" y="960"/>
                  </a:lnTo>
                  <a:lnTo>
                    <a:pt x="152" y="962"/>
                  </a:lnTo>
                  <a:lnTo>
                    <a:pt x="176" y="960"/>
                  </a:lnTo>
                  <a:lnTo>
                    <a:pt x="199" y="960"/>
                  </a:lnTo>
                  <a:lnTo>
                    <a:pt x="224" y="962"/>
                  </a:lnTo>
                  <a:lnTo>
                    <a:pt x="247" y="960"/>
                  </a:lnTo>
                  <a:lnTo>
                    <a:pt x="271" y="960"/>
                  </a:lnTo>
                  <a:lnTo>
                    <a:pt x="294" y="962"/>
                  </a:lnTo>
                  <a:lnTo>
                    <a:pt x="318" y="962"/>
                  </a:lnTo>
                  <a:lnTo>
                    <a:pt x="340" y="960"/>
                  </a:lnTo>
                  <a:lnTo>
                    <a:pt x="365" y="959"/>
                  </a:lnTo>
                  <a:lnTo>
                    <a:pt x="387" y="960"/>
                  </a:lnTo>
                  <a:lnTo>
                    <a:pt x="411" y="962"/>
                  </a:lnTo>
                  <a:lnTo>
                    <a:pt x="434" y="960"/>
                  </a:lnTo>
                  <a:lnTo>
                    <a:pt x="458" y="960"/>
                  </a:lnTo>
                  <a:lnTo>
                    <a:pt x="481" y="962"/>
                  </a:lnTo>
                  <a:lnTo>
                    <a:pt x="505" y="960"/>
                  </a:lnTo>
                  <a:lnTo>
                    <a:pt x="528" y="962"/>
                  </a:lnTo>
                  <a:lnTo>
                    <a:pt x="551" y="959"/>
                  </a:lnTo>
                  <a:lnTo>
                    <a:pt x="574" y="960"/>
                  </a:lnTo>
                  <a:lnTo>
                    <a:pt x="598" y="960"/>
                  </a:lnTo>
                  <a:lnTo>
                    <a:pt x="621" y="960"/>
                  </a:lnTo>
                  <a:lnTo>
                    <a:pt x="644" y="959"/>
                  </a:lnTo>
                  <a:lnTo>
                    <a:pt x="667" y="962"/>
                  </a:lnTo>
                  <a:lnTo>
                    <a:pt x="691" y="960"/>
                  </a:lnTo>
                  <a:lnTo>
                    <a:pt x="714" y="960"/>
                  </a:lnTo>
                  <a:lnTo>
                    <a:pt x="738" y="961"/>
                  </a:lnTo>
                  <a:lnTo>
                    <a:pt x="760" y="960"/>
                  </a:lnTo>
                  <a:lnTo>
                    <a:pt x="784" y="959"/>
                  </a:lnTo>
                  <a:lnTo>
                    <a:pt x="807" y="962"/>
                  </a:lnTo>
                  <a:lnTo>
                    <a:pt x="831" y="962"/>
                  </a:lnTo>
                  <a:lnTo>
                    <a:pt x="854" y="960"/>
                  </a:lnTo>
                  <a:lnTo>
                    <a:pt x="878" y="962"/>
                  </a:lnTo>
                  <a:lnTo>
                    <a:pt x="900" y="962"/>
                  </a:lnTo>
                  <a:lnTo>
                    <a:pt x="924" y="960"/>
                  </a:lnTo>
                  <a:lnTo>
                    <a:pt x="948" y="959"/>
                  </a:lnTo>
                  <a:lnTo>
                    <a:pt x="970" y="957"/>
                  </a:lnTo>
                  <a:lnTo>
                    <a:pt x="994" y="956"/>
                  </a:lnTo>
                  <a:lnTo>
                    <a:pt x="1017" y="956"/>
                  </a:lnTo>
                  <a:lnTo>
                    <a:pt x="1041" y="956"/>
                  </a:lnTo>
                  <a:lnTo>
                    <a:pt x="1063" y="953"/>
                  </a:lnTo>
                  <a:lnTo>
                    <a:pt x="1087" y="953"/>
                  </a:lnTo>
                  <a:lnTo>
                    <a:pt x="1110" y="948"/>
                  </a:lnTo>
                  <a:lnTo>
                    <a:pt x="1134" y="948"/>
                  </a:lnTo>
                  <a:lnTo>
                    <a:pt x="1156" y="945"/>
                  </a:lnTo>
                  <a:lnTo>
                    <a:pt x="1180" y="942"/>
                  </a:lnTo>
                  <a:lnTo>
                    <a:pt x="1203" y="943"/>
                  </a:lnTo>
                  <a:lnTo>
                    <a:pt x="1227" y="940"/>
                  </a:lnTo>
                  <a:lnTo>
                    <a:pt x="1249" y="944"/>
                  </a:lnTo>
                  <a:lnTo>
                    <a:pt x="1273" y="930"/>
                  </a:lnTo>
                  <a:lnTo>
                    <a:pt x="1295" y="881"/>
                  </a:lnTo>
                  <a:lnTo>
                    <a:pt x="1319" y="753"/>
                  </a:lnTo>
                  <a:lnTo>
                    <a:pt x="1343" y="550"/>
                  </a:lnTo>
                  <a:lnTo>
                    <a:pt x="1365" y="271"/>
                  </a:lnTo>
                  <a:lnTo>
                    <a:pt x="1388" y="59"/>
                  </a:lnTo>
                  <a:lnTo>
                    <a:pt x="1410" y="0"/>
                  </a:lnTo>
                  <a:lnTo>
                    <a:pt x="1434" y="81"/>
                  </a:lnTo>
                  <a:lnTo>
                    <a:pt x="1455" y="223"/>
                  </a:lnTo>
                  <a:lnTo>
                    <a:pt x="1479" y="375"/>
                  </a:lnTo>
                  <a:lnTo>
                    <a:pt x="1502" y="434"/>
                  </a:lnTo>
                  <a:lnTo>
                    <a:pt x="1524" y="443"/>
                  </a:lnTo>
                  <a:lnTo>
                    <a:pt x="1548" y="366"/>
                  </a:lnTo>
                  <a:lnTo>
                    <a:pt x="1570" y="250"/>
                  </a:lnTo>
                  <a:lnTo>
                    <a:pt x="1593" y="154"/>
                  </a:lnTo>
                  <a:lnTo>
                    <a:pt x="1615" y="166"/>
                  </a:lnTo>
                  <a:lnTo>
                    <a:pt x="1638" y="308"/>
                  </a:lnTo>
                  <a:lnTo>
                    <a:pt x="1661" y="433"/>
                  </a:lnTo>
                  <a:lnTo>
                    <a:pt x="1683" y="551"/>
                  </a:lnTo>
                  <a:lnTo>
                    <a:pt x="1706" y="661"/>
                  </a:lnTo>
                  <a:lnTo>
                    <a:pt x="1728" y="711"/>
                  </a:lnTo>
                  <a:lnTo>
                    <a:pt x="1751" y="778"/>
                  </a:lnTo>
                  <a:lnTo>
                    <a:pt x="1774" y="824"/>
                  </a:lnTo>
                  <a:lnTo>
                    <a:pt x="1796" y="852"/>
                  </a:lnTo>
                  <a:lnTo>
                    <a:pt x="1819" y="882"/>
                  </a:lnTo>
                  <a:lnTo>
                    <a:pt x="1841" y="903"/>
                  </a:lnTo>
                  <a:lnTo>
                    <a:pt x="1865" y="921"/>
                  </a:lnTo>
                  <a:lnTo>
                    <a:pt x="1887" y="927"/>
                  </a:lnTo>
                  <a:lnTo>
                    <a:pt x="1911" y="931"/>
                  </a:lnTo>
                  <a:lnTo>
                    <a:pt x="1934" y="944"/>
                  </a:lnTo>
                  <a:lnTo>
                    <a:pt x="1957" y="944"/>
                  </a:lnTo>
                  <a:lnTo>
                    <a:pt x="1981" y="948"/>
                  </a:lnTo>
                  <a:lnTo>
                    <a:pt x="2003" y="949"/>
                  </a:lnTo>
                  <a:lnTo>
                    <a:pt x="2027" y="953"/>
                  </a:lnTo>
                  <a:lnTo>
                    <a:pt x="2049" y="953"/>
                  </a:lnTo>
                  <a:lnTo>
                    <a:pt x="2073" y="953"/>
                  </a:lnTo>
                  <a:lnTo>
                    <a:pt x="2095" y="952"/>
                  </a:lnTo>
                  <a:lnTo>
                    <a:pt x="2119" y="954"/>
                  </a:lnTo>
                  <a:lnTo>
                    <a:pt x="2143" y="954"/>
                  </a:lnTo>
                  <a:lnTo>
                    <a:pt x="2165" y="954"/>
                  </a:lnTo>
                  <a:lnTo>
                    <a:pt x="2189" y="955"/>
                  </a:lnTo>
                  <a:lnTo>
                    <a:pt x="2211" y="956"/>
                  </a:lnTo>
                  <a:lnTo>
                    <a:pt x="2235" y="956"/>
                  </a:lnTo>
                  <a:lnTo>
                    <a:pt x="2257" y="956"/>
                  </a:lnTo>
                  <a:lnTo>
                    <a:pt x="2281" y="956"/>
                  </a:lnTo>
                  <a:lnTo>
                    <a:pt x="2303" y="957"/>
                  </a:lnTo>
                  <a:lnTo>
                    <a:pt x="2326" y="958"/>
                  </a:lnTo>
                  <a:lnTo>
                    <a:pt x="2348" y="956"/>
                  </a:lnTo>
                  <a:lnTo>
                    <a:pt x="2372" y="958"/>
                  </a:lnTo>
                  <a:lnTo>
                    <a:pt x="2396" y="958"/>
                  </a:lnTo>
                  <a:lnTo>
                    <a:pt x="2418" y="957"/>
                  </a:lnTo>
                  <a:lnTo>
                    <a:pt x="2441" y="958"/>
                  </a:lnTo>
                  <a:lnTo>
                    <a:pt x="2463" y="958"/>
                  </a:lnTo>
                  <a:lnTo>
                    <a:pt x="2487" y="956"/>
                  </a:lnTo>
                  <a:lnTo>
                    <a:pt x="2509" y="959"/>
                  </a:lnTo>
                  <a:lnTo>
                    <a:pt x="2533" y="957"/>
                  </a:lnTo>
                  <a:lnTo>
                    <a:pt x="2556" y="959"/>
                  </a:lnTo>
                  <a:lnTo>
                    <a:pt x="2579" y="957"/>
                  </a:lnTo>
                  <a:lnTo>
                    <a:pt x="2602" y="959"/>
                  </a:lnTo>
                  <a:lnTo>
                    <a:pt x="2625" y="958"/>
                  </a:lnTo>
                  <a:lnTo>
                    <a:pt x="2648" y="959"/>
                  </a:lnTo>
                  <a:lnTo>
                    <a:pt x="2670" y="959"/>
                  </a:lnTo>
                  <a:lnTo>
                    <a:pt x="2694" y="957"/>
                  </a:lnTo>
                  <a:lnTo>
                    <a:pt x="2716" y="959"/>
                  </a:lnTo>
                  <a:lnTo>
                    <a:pt x="2739" y="958"/>
                  </a:lnTo>
                  <a:lnTo>
                    <a:pt x="2763" y="957"/>
                  </a:lnTo>
                  <a:lnTo>
                    <a:pt x="2785" y="960"/>
                  </a:lnTo>
                  <a:lnTo>
                    <a:pt x="2809" y="958"/>
                  </a:lnTo>
                  <a:lnTo>
                    <a:pt x="2831" y="959"/>
                  </a:lnTo>
                  <a:lnTo>
                    <a:pt x="2855" y="959"/>
                  </a:lnTo>
                  <a:lnTo>
                    <a:pt x="2877" y="958"/>
                  </a:lnTo>
                  <a:lnTo>
                    <a:pt x="2901" y="959"/>
                  </a:lnTo>
                  <a:lnTo>
                    <a:pt x="2923" y="959"/>
                  </a:lnTo>
                  <a:lnTo>
                    <a:pt x="2947" y="959"/>
                  </a:lnTo>
                  <a:lnTo>
                    <a:pt x="2970" y="958"/>
                  </a:lnTo>
                  <a:lnTo>
                    <a:pt x="2993" y="958"/>
                  </a:lnTo>
                  <a:lnTo>
                    <a:pt x="3016" y="958"/>
                  </a:lnTo>
                  <a:lnTo>
                    <a:pt x="3039" y="958"/>
                  </a:lnTo>
                  <a:lnTo>
                    <a:pt x="3062" y="958"/>
                  </a:lnTo>
                  <a:lnTo>
                    <a:pt x="3085" y="959"/>
                  </a:lnTo>
                  <a:lnTo>
                    <a:pt x="3109" y="959"/>
                  </a:lnTo>
                  <a:lnTo>
                    <a:pt x="3131" y="958"/>
                  </a:lnTo>
                  <a:lnTo>
                    <a:pt x="3155" y="960"/>
                  </a:lnTo>
                  <a:lnTo>
                    <a:pt x="3177" y="958"/>
                  </a:lnTo>
                  <a:lnTo>
                    <a:pt x="3201" y="959"/>
                  </a:lnTo>
                  <a:lnTo>
                    <a:pt x="3223" y="958"/>
                  </a:lnTo>
                  <a:lnTo>
                    <a:pt x="3247" y="958"/>
                  </a:lnTo>
                  <a:lnTo>
                    <a:pt x="3270" y="960"/>
                  </a:lnTo>
                  <a:lnTo>
                    <a:pt x="3293" y="958"/>
                  </a:lnTo>
                  <a:lnTo>
                    <a:pt x="3316" y="959"/>
                  </a:lnTo>
                  <a:lnTo>
                    <a:pt x="3339" y="959"/>
                  </a:lnTo>
                  <a:lnTo>
                    <a:pt x="3362" y="962"/>
                  </a:lnTo>
                  <a:lnTo>
                    <a:pt x="3384" y="960"/>
                  </a:lnTo>
                  <a:lnTo>
                    <a:pt x="3408" y="959"/>
                  </a:lnTo>
                  <a:lnTo>
                    <a:pt x="3430" y="959"/>
                  </a:lnTo>
                  <a:lnTo>
                    <a:pt x="3454" y="959"/>
                  </a:lnTo>
                  <a:lnTo>
                    <a:pt x="3477" y="959"/>
                  </a:lnTo>
                  <a:lnTo>
                    <a:pt x="3499" y="958"/>
                  </a:lnTo>
                  <a:lnTo>
                    <a:pt x="3522" y="960"/>
                  </a:lnTo>
                  <a:lnTo>
                    <a:pt x="3545" y="958"/>
                  </a:lnTo>
                  <a:lnTo>
                    <a:pt x="3568" y="960"/>
                  </a:lnTo>
                  <a:lnTo>
                    <a:pt x="3590" y="962"/>
                  </a:lnTo>
                  <a:lnTo>
                    <a:pt x="3613" y="959"/>
                  </a:lnTo>
                  <a:lnTo>
                    <a:pt x="3637" y="959"/>
                  </a:lnTo>
                  <a:lnTo>
                    <a:pt x="3659" y="959"/>
                  </a:lnTo>
                  <a:lnTo>
                    <a:pt x="3682" y="960"/>
                  </a:lnTo>
                  <a:lnTo>
                    <a:pt x="3704" y="959"/>
                  </a:lnTo>
                  <a:lnTo>
                    <a:pt x="3727" y="959"/>
                  </a:lnTo>
                  <a:lnTo>
                    <a:pt x="3750" y="959"/>
                  </a:lnTo>
                  <a:lnTo>
                    <a:pt x="3772" y="959"/>
                  </a:lnTo>
                  <a:lnTo>
                    <a:pt x="3795" y="959"/>
                  </a:lnTo>
                  <a:lnTo>
                    <a:pt x="3817" y="958"/>
                  </a:lnTo>
                  <a:lnTo>
                    <a:pt x="3840" y="958"/>
                  </a:lnTo>
                  <a:lnTo>
                    <a:pt x="3863" y="958"/>
                  </a:lnTo>
                  <a:lnTo>
                    <a:pt x="3885" y="959"/>
                  </a:lnTo>
                  <a:lnTo>
                    <a:pt x="3908" y="959"/>
                  </a:lnTo>
                  <a:lnTo>
                    <a:pt x="3929" y="959"/>
                  </a:lnTo>
                  <a:lnTo>
                    <a:pt x="3952" y="962"/>
                  </a:lnTo>
                  <a:lnTo>
                    <a:pt x="3975" y="958"/>
                  </a:lnTo>
                  <a:lnTo>
                    <a:pt x="3997" y="959"/>
                  </a:lnTo>
                  <a:lnTo>
                    <a:pt x="4019" y="959"/>
                  </a:lnTo>
                  <a:lnTo>
                    <a:pt x="4041" y="959"/>
                  </a:lnTo>
                  <a:lnTo>
                    <a:pt x="4064" y="957"/>
                  </a:lnTo>
                  <a:lnTo>
                    <a:pt x="4086" y="957"/>
                  </a:lnTo>
                  <a:lnTo>
                    <a:pt x="4108" y="960"/>
                  </a:lnTo>
                  <a:lnTo>
                    <a:pt x="4131" y="957"/>
                  </a:lnTo>
                  <a:lnTo>
                    <a:pt x="4153" y="959"/>
                  </a:lnTo>
                  <a:lnTo>
                    <a:pt x="4175" y="959"/>
                  </a:lnTo>
                  <a:lnTo>
                    <a:pt x="4197" y="959"/>
                  </a:lnTo>
                  <a:lnTo>
                    <a:pt x="4219" y="959"/>
                  </a:lnTo>
                  <a:lnTo>
                    <a:pt x="4241" y="958"/>
                  </a:lnTo>
                  <a:lnTo>
                    <a:pt x="4263" y="958"/>
                  </a:lnTo>
                  <a:lnTo>
                    <a:pt x="4285" y="959"/>
                  </a:lnTo>
                  <a:lnTo>
                    <a:pt x="4307" y="958"/>
                  </a:lnTo>
                  <a:lnTo>
                    <a:pt x="4329" y="959"/>
                  </a:lnTo>
                  <a:lnTo>
                    <a:pt x="4351" y="958"/>
                  </a:lnTo>
                  <a:lnTo>
                    <a:pt x="4373" y="959"/>
                  </a:lnTo>
                  <a:lnTo>
                    <a:pt x="4395" y="959"/>
                  </a:lnTo>
                  <a:lnTo>
                    <a:pt x="4417" y="962"/>
                  </a:lnTo>
                  <a:lnTo>
                    <a:pt x="4439" y="959"/>
                  </a:lnTo>
                  <a:lnTo>
                    <a:pt x="4461" y="960"/>
                  </a:lnTo>
                  <a:lnTo>
                    <a:pt x="4484" y="959"/>
                  </a:lnTo>
                  <a:lnTo>
                    <a:pt x="4505" y="958"/>
                  </a:lnTo>
                  <a:lnTo>
                    <a:pt x="4527" y="958"/>
                  </a:lnTo>
                  <a:lnTo>
                    <a:pt x="4549" y="959"/>
                  </a:lnTo>
                  <a:lnTo>
                    <a:pt x="4571" y="960"/>
                  </a:lnTo>
                  <a:lnTo>
                    <a:pt x="4593" y="960"/>
                  </a:lnTo>
                  <a:lnTo>
                    <a:pt x="4615" y="959"/>
                  </a:lnTo>
                  <a:lnTo>
                    <a:pt x="4637" y="959"/>
                  </a:lnTo>
                  <a:lnTo>
                    <a:pt x="4660" y="959"/>
                  </a:lnTo>
                  <a:lnTo>
                    <a:pt x="4682" y="959"/>
                  </a:lnTo>
                  <a:lnTo>
                    <a:pt x="4704" y="959"/>
                  </a:lnTo>
                  <a:lnTo>
                    <a:pt x="4727" y="958"/>
                  </a:lnTo>
                  <a:lnTo>
                    <a:pt x="4749" y="958"/>
                  </a:lnTo>
                  <a:lnTo>
                    <a:pt x="4772" y="959"/>
                  </a:lnTo>
                  <a:lnTo>
                    <a:pt x="4794" y="958"/>
                  </a:lnTo>
                  <a:lnTo>
                    <a:pt x="4817" y="959"/>
                  </a:lnTo>
                  <a:lnTo>
                    <a:pt x="4839" y="959"/>
                  </a:lnTo>
                  <a:lnTo>
                    <a:pt x="4862" y="959"/>
                  </a:lnTo>
                  <a:lnTo>
                    <a:pt x="4865" y="959"/>
                  </a:lnTo>
                </a:path>
              </a:pathLst>
            </a:cu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7" name="Freeform 44">
              <a:extLst>
                <a:ext uri="{FF2B5EF4-FFF2-40B4-BE49-F238E27FC236}">
                  <a16:creationId xmlns:a16="http://schemas.microsoft.com/office/drawing/2014/main" id="{D61530D5-6FA2-462B-3FFD-9ED43B113C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4" y="2191"/>
              <a:ext cx="452" cy="10"/>
            </a:xfrm>
            <a:custGeom>
              <a:avLst/>
              <a:gdLst>
                <a:gd name="T0" fmla="*/ 0 w 452"/>
                <a:gd name="T1" fmla="*/ 0 h 10"/>
                <a:gd name="T2" fmla="*/ 0 w 452"/>
                <a:gd name="T3" fmla="*/ 8 h 10"/>
                <a:gd name="T4" fmla="*/ 452 w 452"/>
                <a:gd name="T5" fmla="*/ 10 h 10"/>
                <a:gd name="T6" fmla="*/ 452 w 452"/>
                <a:gd name="T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2" h="10">
                  <a:moveTo>
                    <a:pt x="0" y="0"/>
                  </a:moveTo>
                  <a:lnTo>
                    <a:pt x="0" y="8"/>
                  </a:lnTo>
                  <a:lnTo>
                    <a:pt x="452" y="10"/>
                  </a:lnTo>
                  <a:lnTo>
                    <a:pt x="452" y="9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2" name="Freeform 49">
              <a:extLst>
                <a:ext uri="{FF2B5EF4-FFF2-40B4-BE49-F238E27FC236}">
                  <a16:creationId xmlns:a16="http://schemas.microsoft.com/office/drawing/2014/main" id="{08ED60DF-58F6-CAB3-C8DA-AA0026564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1" y="1682"/>
              <a:ext cx="275" cy="516"/>
            </a:xfrm>
            <a:custGeom>
              <a:avLst/>
              <a:gdLst>
                <a:gd name="T0" fmla="*/ 0 w 275"/>
                <a:gd name="T1" fmla="*/ 501 h 516"/>
                <a:gd name="T2" fmla="*/ 0 w 275"/>
                <a:gd name="T3" fmla="*/ 516 h 516"/>
                <a:gd name="T4" fmla="*/ 275 w 275"/>
                <a:gd name="T5" fmla="*/ 515 h 516"/>
                <a:gd name="T6" fmla="*/ 275 w 275"/>
                <a:gd name="T7" fmla="*/ 0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" h="516">
                  <a:moveTo>
                    <a:pt x="0" y="501"/>
                  </a:moveTo>
                  <a:lnTo>
                    <a:pt x="0" y="516"/>
                  </a:lnTo>
                  <a:lnTo>
                    <a:pt x="275" y="515"/>
                  </a:lnTo>
                  <a:lnTo>
                    <a:pt x="275" y="0"/>
                  </a:lnTo>
                </a:path>
              </a:pathLst>
            </a:cu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3" name="Freeform 50">
              <a:extLst>
                <a:ext uri="{FF2B5EF4-FFF2-40B4-BE49-F238E27FC236}">
                  <a16:creationId xmlns:a16="http://schemas.microsoft.com/office/drawing/2014/main" id="{99071E4A-213A-CA37-07B6-253D88A90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" y="1239"/>
              <a:ext cx="4865" cy="962"/>
            </a:xfrm>
            <a:custGeom>
              <a:avLst/>
              <a:gdLst>
                <a:gd name="T0" fmla="*/ 58 w 4865"/>
                <a:gd name="T1" fmla="*/ 962 h 962"/>
                <a:gd name="T2" fmla="*/ 152 w 4865"/>
                <a:gd name="T3" fmla="*/ 962 h 962"/>
                <a:gd name="T4" fmla="*/ 247 w 4865"/>
                <a:gd name="T5" fmla="*/ 960 h 962"/>
                <a:gd name="T6" fmla="*/ 340 w 4865"/>
                <a:gd name="T7" fmla="*/ 960 h 962"/>
                <a:gd name="T8" fmla="*/ 434 w 4865"/>
                <a:gd name="T9" fmla="*/ 960 h 962"/>
                <a:gd name="T10" fmla="*/ 528 w 4865"/>
                <a:gd name="T11" fmla="*/ 962 h 962"/>
                <a:gd name="T12" fmla="*/ 621 w 4865"/>
                <a:gd name="T13" fmla="*/ 960 h 962"/>
                <a:gd name="T14" fmla="*/ 714 w 4865"/>
                <a:gd name="T15" fmla="*/ 960 h 962"/>
                <a:gd name="T16" fmla="*/ 807 w 4865"/>
                <a:gd name="T17" fmla="*/ 962 h 962"/>
                <a:gd name="T18" fmla="*/ 900 w 4865"/>
                <a:gd name="T19" fmla="*/ 962 h 962"/>
                <a:gd name="T20" fmla="*/ 994 w 4865"/>
                <a:gd name="T21" fmla="*/ 956 h 962"/>
                <a:gd name="T22" fmla="*/ 1087 w 4865"/>
                <a:gd name="T23" fmla="*/ 953 h 962"/>
                <a:gd name="T24" fmla="*/ 1180 w 4865"/>
                <a:gd name="T25" fmla="*/ 942 h 962"/>
                <a:gd name="T26" fmla="*/ 1273 w 4865"/>
                <a:gd name="T27" fmla="*/ 930 h 962"/>
                <a:gd name="T28" fmla="*/ 1365 w 4865"/>
                <a:gd name="T29" fmla="*/ 271 h 962"/>
                <a:gd name="T30" fmla="*/ 1455 w 4865"/>
                <a:gd name="T31" fmla="*/ 223 h 962"/>
                <a:gd name="T32" fmla="*/ 1548 w 4865"/>
                <a:gd name="T33" fmla="*/ 366 h 962"/>
                <a:gd name="T34" fmla="*/ 1638 w 4865"/>
                <a:gd name="T35" fmla="*/ 308 h 962"/>
                <a:gd name="T36" fmla="*/ 1728 w 4865"/>
                <a:gd name="T37" fmla="*/ 711 h 962"/>
                <a:gd name="T38" fmla="*/ 1819 w 4865"/>
                <a:gd name="T39" fmla="*/ 882 h 962"/>
                <a:gd name="T40" fmla="*/ 1911 w 4865"/>
                <a:gd name="T41" fmla="*/ 931 h 962"/>
                <a:gd name="T42" fmla="*/ 2003 w 4865"/>
                <a:gd name="T43" fmla="*/ 949 h 962"/>
                <a:gd name="T44" fmla="*/ 2095 w 4865"/>
                <a:gd name="T45" fmla="*/ 952 h 962"/>
                <a:gd name="T46" fmla="*/ 2189 w 4865"/>
                <a:gd name="T47" fmla="*/ 955 h 962"/>
                <a:gd name="T48" fmla="*/ 2281 w 4865"/>
                <a:gd name="T49" fmla="*/ 956 h 962"/>
                <a:gd name="T50" fmla="*/ 2372 w 4865"/>
                <a:gd name="T51" fmla="*/ 958 h 962"/>
                <a:gd name="T52" fmla="*/ 2463 w 4865"/>
                <a:gd name="T53" fmla="*/ 958 h 962"/>
                <a:gd name="T54" fmla="*/ 2556 w 4865"/>
                <a:gd name="T55" fmla="*/ 959 h 962"/>
                <a:gd name="T56" fmla="*/ 2648 w 4865"/>
                <a:gd name="T57" fmla="*/ 959 h 962"/>
                <a:gd name="T58" fmla="*/ 2739 w 4865"/>
                <a:gd name="T59" fmla="*/ 958 h 962"/>
                <a:gd name="T60" fmla="*/ 2831 w 4865"/>
                <a:gd name="T61" fmla="*/ 959 h 962"/>
                <a:gd name="T62" fmla="*/ 2923 w 4865"/>
                <a:gd name="T63" fmla="*/ 959 h 962"/>
                <a:gd name="T64" fmla="*/ 3016 w 4865"/>
                <a:gd name="T65" fmla="*/ 958 h 962"/>
                <a:gd name="T66" fmla="*/ 3109 w 4865"/>
                <a:gd name="T67" fmla="*/ 959 h 962"/>
                <a:gd name="T68" fmla="*/ 3201 w 4865"/>
                <a:gd name="T69" fmla="*/ 959 h 962"/>
                <a:gd name="T70" fmla="*/ 3293 w 4865"/>
                <a:gd name="T71" fmla="*/ 958 h 962"/>
                <a:gd name="T72" fmla="*/ 3384 w 4865"/>
                <a:gd name="T73" fmla="*/ 960 h 962"/>
                <a:gd name="T74" fmla="*/ 3477 w 4865"/>
                <a:gd name="T75" fmla="*/ 959 h 962"/>
                <a:gd name="T76" fmla="*/ 3568 w 4865"/>
                <a:gd name="T77" fmla="*/ 960 h 962"/>
                <a:gd name="T78" fmla="*/ 3659 w 4865"/>
                <a:gd name="T79" fmla="*/ 959 h 962"/>
                <a:gd name="T80" fmla="*/ 3750 w 4865"/>
                <a:gd name="T81" fmla="*/ 959 h 962"/>
                <a:gd name="T82" fmla="*/ 3840 w 4865"/>
                <a:gd name="T83" fmla="*/ 958 h 962"/>
                <a:gd name="T84" fmla="*/ 3929 w 4865"/>
                <a:gd name="T85" fmla="*/ 959 h 962"/>
                <a:gd name="T86" fmla="*/ 4019 w 4865"/>
                <a:gd name="T87" fmla="*/ 959 h 962"/>
                <a:gd name="T88" fmla="*/ 4108 w 4865"/>
                <a:gd name="T89" fmla="*/ 960 h 962"/>
                <a:gd name="T90" fmla="*/ 4197 w 4865"/>
                <a:gd name="T91" fmla="*/ 959 h 962"/>
                <a:gd name="T92" fmla="*/ 4285 w 4865"/>
                <a:gd name="T93" fmla="*/ 959 h 962"/>
                <a:gd name="T94" fmla="*/ 4373 w 4865"/>
                <a:gd name="T95" fmla="*/ 959 h 962"/>
                <a:gd name="T96" fmla="*/ 4461 w 4865"/>
                <a:gd name="T97" fmla="*/ 960 h 962"/>
                <a:gd name="T98" fmla="*/ 4549 w 4865"/>
                <a:gd name="T99" fmla="*/ 959 h 962"/>
                <a:gd name="T100" fmla="*/ 4637 w 4865"/>
                <a:gd name="T101" fmla="*/ 959 h 962"/>
                <a:gd name="T102" fmla="*/ 4727 w 4865"/>
                <a:gd name="T103" fmla="*/ 958 h 962"/>
                <a:gd name="T104" fmla="*/ 4817 w 4865"/>
                <a:gd name="T105" fmla="*/ 959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65" h="962">
                  <a:moveTo>
                    <a:pt x="0" y="962"/>
                  </a:moveTo>
                  <a:lnTo>
                    <a:pt x="11" y="962"/>
                  </a:lnTo>
                  <a:lnTo>
                    <a:pt x="35" y="962"/>
                  </a:lnTo>
                  <a:lnTo>
                    <a:pt x="58" y="962"/>
                  </a:lnTo>
                  <a:lnTo>
                    <a:pt x="82" y="962"/>
                  </a:lnTo>
                  <a:lnTo>
                    <a:pt x="105" y="962"/>
                  </a:lnTo>
                  <a:lnTo>
                    <a:pt x="130" y="960"/>
                  </a:lnTo>
                  <a:lnTo>
                    <a:pt x="152" y="962"/>
                  </a:lnTo>
                  <a:lnTo>
                    <a:pt x="176" y="960"/>
                  </a:lnTo>
                  <a:lnTo>
                    <a:pt x="199" y="960"/>
                  </a:lnTo>
                  <a:lnTo>
                    <a:pt x="224" y="962"/>
                  </a:lnTo>
                  <a:lnTo>
                    <a:pt x="247" y="960"/>
                  </a:lnTo>
                  <a:lnTo>
                    <a:pt x="271" y="960"/>
                  </a:lnTo>
                  <a:lnTo>
                    <a:pt x="294" y="962"/>
                  </a:lnTo>
                  <a:lnTo>
                    <a:pt x="318" y="962"/>
                  </a:lnTo>
                  <a:lnTo>
                    <a:pt x="340" y="960"/>
                  </a:lnTo>
                  <a:lnTo>
                    <a:pt x="365" y="959"/>
                  </a:lnTo>
                  <a:lnTo>
                    <a:pt x="387" y="960"/>
                  </a:lnTo>
                  <a:lnTo>
                    <a:pt x="411" y="962"/>
                  </a:lnTo>
                  <a:lnTo>
                    <a:pt x="434" y="960"/>
                  </a:lnTo>
                  <a:lnTo>
                    <a:pt x="458" y="960"/>
                  </a:lnTo>
                  <a:lnTo>
                    <a:pt x="481" y="962"/>
                  </a:lnTo>
                  <a:lnTo>
                    <a:pt x="505" y="960"/>
                  </a:lnTo>
                  <a:lnTo>
                    <a:pt x="528" y="962"/>
                  </a:lnTo>
                  <a:lnTo>
                    <a:pt x="551" y="959"/>
                  </a:lnTo>
                  <a:lnTo>
                    <a:pt x="574" y="960"/>
                  </a:lnTo>
                  <a:lnTo>
                    <a:pt x="598" y="960"/>
                  </a:lnTo>
                  <a:lnTo>
                    <a:pt x="621" y="960"/>
                  </a:lnTo>
                  <a:lnTo>
                    <a:pt x="644" y="959"/>
                  </a:lnTo>
                  <a:lnTo>
                    <a:pt x="667" y="962"/>
                  </a:lnTo>
                  <a:lnTo>
                    <a:pt x="691" y="960"/>
                  </a:lnTo>
                  <a:lnTo>
                    <a:pt x="714" y="960"/>
                  </a:lnTo>
                  <a:lnTo>
                    <a:pt x="738" y="961"/>
                  </a:lnTo>
                  <a:lnTo>
                    <a:pt x="760" y="960"/>
                  </a:lnTo>
                  <a:lnTo>
                    <a:pt x="784" y="959"/>
                  </a:lnTo>
                  <a:lnTo>
                    <a:pt x="807" y="962"/>
                  </a:lnTo>
                  <a:lnTo>
                    <a:pt x="831" y="962"/>
                  </a:lnTo>
                  <a:lnTo>
                    <a:pt x="854" y="960"/>
                  </a:lnTo>
                  <a:lnTo>
                    <a:pt x="878" y="962"/>
                  </a:lnTo>
                  <a:lnTo>
                    <a:pt x="900" y="962"/>
                  </a:lnTo>
                  <a:lnTo>
                    <a:pt x="924" y="960"/>
                  </a:lnTo>
                  <a:lnTo>
                    <a:pt x="948" y="959"/>
                  </a:lnTo>
                  <a:lnTo>
                    <a:pt x="970" y="957"/>
                  </a:lnTo>
                  <a:lnTo>
                    <a:pt x="994" y="956"/>
                  </a:lnTo>
                  <a:lnTo>
                    <a:pt x="1017" y="956"/>
                  </a:lnTo>
                  <a:lnTo>
                    <a:pt x="1041" y="956"/>
                  </a:lnTo>
                  <a:lnTo>
                    <a:pt x="1063" y="953"/>
                  </a:lnTo>
                  <a:lnTo>
                    <a:pt x="1087" y="953"/>
                  </a:lnTo>
                  <a:lnTo>
                    <a:pt x="1110" y="948"/>
                  </a:lnTo>
                  <a:lnTo>
                    <a:pt x="1134" y="948"/>
                  </a:lnTo>
                  <a:lnTo>
                    <a:pt x="1156" y="945"/>
                  </a:lnTo>
                  <a:lnTo>
                    <a:pt x="1180" y="942"/>
                  </a:lnTo>
                  <a:lnTo>
                    <a:pt x="1203" y="943"/>
                  </a:lnTo>
                  <a:lnTo>
                    <a:pt x="1227" y="940"/>
                  </a:lnTo>
                  <a:lnTo>
                    <a:pt x="1249" y="944"/>
                  </a:lnTo>
                  <a:lnTo>
                    <a:pt x="1273" y="930"/>
                  </a:lnTo>
                  <a:lnTo>
                    <a:pt x="1295" y="881"/>
                  </a:lnTo>
                  <a:lnTo>
                    <a:pt x="1319" y="753"/>
                  </a:lnTo>
                  <a:lnTo>
                    <a:pt x="1343" y="550"/>
                  </a:lnTo>
                  <a:lnTo>
                    <a:pt x="1365" y="271"/>
                  </a:lnTo>
                  <a:lnTo>
                    <a:pt x="1388" y="59"/>
                  </a:lnTo>
                  <a:lnTo>
                    <a:pt x="1410" y="0"/>
                  </a:lnTo>
                  <a:lnTo>
                    <a:pt x="1434" y="81"/>
                  </a:lnTo>
                  <a:lnTo>
                    <a:pt x="1455" y="223"/>
                  </a:lnTo>
                  <a:lnTo>
                    <a:pt x="1479" y="375"/>
                  </a:lnTo>
                  <a:lnTo>
                    <a:pt x="1502" y="434"/>
                  </a:lnTo>
                  <a:lnTo>
                    <a:pt x="1524" y="443"/>
                  </a:lnTo>
                  <a:lnTo>
                    <a:pt x="1548" y="366"/>
                  </a:lnTo>
                  <a:lnTo>
                    <a:pt x="1570" y="250"/>
                  </a:lnTo>
                  <a:lnTo>
                    <a:pt x="1593" y="154"/>
                  </a:lnTo>
                  <a:lnTo>
                    <a:pt x="1615" y="166"/>
                  </a:lnTo>
                  <a:lnTo>
                    <a:pt x="1638" y="308"/>
                  </a:lnTo>
                  <a:lnTo>
                    <a:pt x="1661" y="433"/>
                  </a:lnTo>
                  <a:lnTo>
                    <a:pt x="1683" y="551"/>
                  </a:lnTo>
                  <a:lnTo>
                    <a:pt x="1706" y="661"/>
                  </a:lnTo>
                  <a:lnTo>
                    <a:pt x="1728" y="711"/>
                  </a:lnTo>
                  <a:lnTo>
                    <a:pt x="1751" y="778"/>
                  </a:lnTo>
                  <a:lnTo>
                    <a:pt x="1774" y="824"/>
                  </a:lnTo>
                  <a:lnTo>
                    <a:pt x="1796" y="852"/>
                  </a:lnTo>
                  <a:lnTo>
                    <a:pt x="1819" y="882"/>
                  </a:lnTo>
                  <a:lnTo>
                    <a:pt x="1841" y="903"/>
                  </a:lnTo>
                  <a:lnTo>
                    <a:pt x="1865" y="921"/>
                  </a:lnTo>
                  <a:lnTo>
                    <a:pt x="1887" y="927"/>
                  </a:lnTo>
                  <a:lnTo>
                    <a:pt x="1911" y="931"/>
                  </a:lnTo>
                  <a:lnTo>
                    <a:pt x="1934" y="944"/>
                  </a:lnTo>
                  <a:lnTo>
                    <a:pt x="1957" y="944"/>
                  </a:lnTo>
                  <a:lnTo>
                    <a:pt x="1981" y="948"/>
                  </a:lnTo>
                  <a:lnTo>
                    <a:pt x="2003" y="949"/>
                  </a:lnTo>
                  <a:lnTo>
                    <a:pt x="2027" y="953"/>
                  </a:lnTo>
                  <a:lnTo>
                    <a:pt x="2049" y="953"/>
                  </a:lnTo>
                  <a:lnTo>
                    <a:pt x="2073" y="953"/>
                  </a:lnTo>
                  <a:lnTo>
                    <a:pt x="2095" y="952"/>
                  </a:lnTo>
                  <a:lnTo>
                    <a:pt x="2119" y="954"/>
                  </a:lnTo>
                  <a:lnTo>
                    <a:pt x="2143" y="954"/>
                  </a:lnTo>
                  <a:lnTo>
                    <a:pt x="2165" y="954"/>
                  </a:lnTo>
                  <a:lnTo>
                    <a:pt x="2189" y="955"/>
                  </a:lnTo>
                  <a:lnTo>
                    <a:pt x="2211" y="956"/>
                  </a:lnTo>
                  <a:lnTo>
                    <a:pt x="2235" y="956"/>
                  </a:lnTo>
                  <a:lnTo>
                    <a:pt x="2257" y="956"/>
                  </a:lnTo>
                  <a:lnTo>
                    <a:pt x="2281" y="956"/>
                  </a:lnTo>
                  <a:lnTo>
                    <a:pt x="2303" y="957"/>
                  </a:lnTo>
                  <a:lnTo>
                    <a:pt x="2326" y="958"/>
                  </a:lnTo>
                  <a:lnTo>
                    <a:pt x="2348" y="956"/>
                  </a:lnTo>
                  <a:lnTo>
                    <a:pt x="2372" y="958"/>
                  </a:lnTo>
                  <a:lnTo>
                    <a:pt x="2396" y="958"/>
                  </a:lnTo>
                  <a:lnTo>
                    <a:pt x="2418" y="957"/>
                  </a:lnTo>
                  <a:lnTo>
                    <a:pt x="2441" y="958"/>
                  </a:lnTo>
                  <a:lnTo>
                    <a:pt x="2463" y="958"/>
                  </a:lnTo>
                  <a:lnTo>
                    <a:pt x="2487" y="956"/>
                  </a:lnTo>
                  <a:lnTo>
                    <a:pt x="2509" y="959"/>
                  </a:lnTo>
                  <a:lnTo>
                    <a:pt x="2533" y="957"/>
                  </a:lnTo>
                  <a:lnTo>
                    <a:pt x="2556" y="959"/>
                  </a:lnTo>
                  <a:lnTo>
                    <a:pt x="2579" y="957"/>
                  </a:lnTo>
                  <a:lnTo>
                    <a:pt x="2602" y="959"/>
                  </a:lnTo>
                  <a:lnTo>
                    <a:pt x="2625" y="958"/>
                  </a:lnTo>
                  <a:lnTo>
                    <a:pt x="2648" y="959"/>
                  </a:lnTo>
                  <a:lnTo>
                    <a:pt x="2670" y="959"/>
                  </a:lnTo>
                  <a:lnTo>
                    <a:pt x="2694" y="957"/>
                  </a:lnTo>
                  <a:lnTo>
                    <a:pt x="2716" y="959"/>
                  </a:lnTo>
                  <a:lnTo>
                    <a:pt x="2739" y="958"/>
                  </a:lnTo>
                  <a:lnTo>
                    <a:pt x="2763" y="957"/>
                  </a:lnTo>
                  <a:lnTo>
                    <a:pt x="2785" y="960"/>
                  </a:lnTo>
                  <a:lnTo>
                    <a:pt x="2809" y="958"/>
                  </a:lnTo>
                  <a:lnTo>
                    <a:pt x="2831" y="959"/>
                  </a:lnTo>
                  <a:lnTo>
                    <a:pt x="2855" y="959"/>
                  </a:lnTo>
                  <a:lnTo>
                    <a:pt x="2877" y="958"/>
                  </a:lnTo>
                  <a:lnTo>
                    <a:pt x="2901" y="959"/>
                  </a:lnTo>
                  <a:lnTo>
                    <a:pt x="2923" y="959"/>
                  </a:lnTo>
                  <a:lnTo>
                    <a:pt x="2947" y="959"/>
                  </a:lnTo>
                  <a:lnTo>
                    <a:pt x="2970" y="958"/>
                  </a:lnTo>
                  <a:lnTo>
                    <a:pt x="2993" y="958"/>
                  </a:lnTo>
                  <a:lnTo>
                    <a:pt x="3016" y="958"/>
                  </a:lnTo>
                  <a:lnTo>
                    <a:pt x="3039" y="958"/>
                  </a:lnTo>
                  <a:lnTo>
                    <a:pt x="3062" y="958"/>
                  </a:lnTo>
                  <a:lnTo>
                    <a:pt x="3085" y="959"/>
                  </a:lnTo>
                  <a:lnTo>
                    <a:pt x="3109" y="959"/>
                  </a:lnTo>
                  <a:lnTo>
                    <a:pt x="3131" y="958"/>
                  </a:lnTo>
                  <a:lnTo>
                    <a:pt x="3155" y="960"/>
                  </a:lnTo>
                  <a:lnTo>
                    <a:pt x="3177" y="958"/>
                  </a:lnTo>
                  <a:lnTo>
                    <a:pt x="3201" y="959"/>
                  </a:lnTo>
                  <a:lnTo>
                    <a:pt x="3223" y="958"/>
                  </a:lnTo>
                  <a:lnTo>
                    <a:pt x="3247" y="958"/>
                  </a:lnTo>
                  <a:lnTo>
                    <a:pt x="3270" y="960"/>
                  </a:lnTo>
                  <a:lnTo>
                    <a:pt x="3293" y="958"/>
                  </a:lnTo>
                  <a:lnTo>
                    <a:pt x="3316" y="959"/>
                  </a:lnTo>
                  <a:lnTo>
                    <a:pt x="3339" y="959"/>
                  </a:lnTo>
                  <a:lnTo>
                    <a:pt x="3362" y="962"/>
                  </a:lnTo>
                  <a:lnTo>
                    <a:pt x="3384" y="960"/>
                  </a:lnTo>
                  <a:lnTo>
                    <a:pt x="3408" y="959"/>
                  </a:lnTo>
                  <a:lnTo>
                    <a:pt x="3430" y="959"/>
                  </a:lnTo>
                  <a:lnTo>
                    <a:pt x="3454" y="959"/>
                  </a:lnTo>
                  <a:lnTo>
                    <a:pt x="3477" y="959"/>
                  </a:lnTo>
                  <a:lnTo>
                    <a:pt x="3499" y="958"/>
                  </a:lnTo>
                  <a:lnTo>
                    <a:pt x="3522" y="960"/>
                  </a:lnTo>
                  <a:lnTo>
                    <a:pt x="3545" y="958"/>
                  </a:lnTo>
                  <a:lnTo>
                    <a:pt x="3568" y="960"/>
                  </a:lnTo>
                  <a:lnTo>
                    <a:pt x="3590" y="962"/>
                  </a:lnTo>
                  <a:lnTo>
                    <a:pt x="3613" y="959"/>
                  </a:lnTo>
                  <a:lnTo>
                    <a:pt x="3637" y="959"/>
                  </a:lnTo>
                  <a:lnTo>
                    <a:pt x="3659" y="959"/>
                  </a:lnTo>
                  <a:lnTo>
                    <a:pt x="3682" y="960"/>
                  </a:lnTo>
                  <a:lnTo>
                    <a:pt x="3704" y="959"/>
                  </a:lnTo>
                  <a:lnTo>
                    <a:pt x="3727" y="959"/>
                  </a:lnTo>
                  <a:lnTo>
                    <a:pt x="3750" y="959"/>
                  </a:lnTo>
                  <a:lnTo>
                    <a:pt x="3772" y="959"/>
                  </a:lnTo>
                  <a:lnTo>
                    <a:pt x="3795" y="959"/>
                  </a:lnTo>
                  <a:lnTo>
                    <a:pt x="3817" y="958"/>
                  </a:lnTo>
                  <a:lnTo>
                    <a:pt x="3840" y="958"/>
                  </a:lnTo>
                  <a:lnTo>
                    <a:pt x="3863" y="958"/>
                  </a:lnTo>
                  <a:lnTo>
                    <a:pt x="3885" y="959"/>
                  </a:lnTo>
                  <a:lnTo>
                    <a:pt x="3908" y="959"/>
                  </a:lnTo>
                  <a:lnTo>
                    <a:pt x="3929" y="959"/>
                  </a:lnTo>
                  <a:lnTo>
                    <a:pt x="3952" y="962"/>
                  </a:lnTo>
                  <a:lnTo>
                    <a:pt x="3975" y="958"/>
                  </a:lnTo>
                  <a:lnTo>
                    <a:pt x="3997" y="959"/>
                  </a:lnTo>
                  <a:lnTo>
                    <a:pt x="4019" y="959"/>
                  </a:lnTo>
                  <a:lnTo>
                    <a:pt x="4041" y="959"/>
                  </a:lnTo>
                  <a:lnTo>
                    <a:pt x="4064" y="957"/>
                  </a:lnTo>
                  <a:lnTo>
                    <a:pt x="4086" y="957"/>
                  </a:lnTo>
                  <a:lnTo>
                    <a:pt x="4108" y="960"/>
                  </a:lnTo>
                  <a:lnTo>
                    <a:pt x="4131" y="957"/>
                  </a:lnTo>
                  <a:lnTo>
                    <a:pt x="4153" y="959"/>
                  </a:lnTo>
                  <a:lnTo>
                    <a:pt x="4175" y="959"/>
                  </a:lnTo>
                  <a:lnTo>
                    <a:pt x="4197" y="959"/>
                  </a:lnTo>
                  <a:lnTo>
                    <a:pt x="4219" y="959"/>
                  </a:lnTo>
                  <a:lnTo>
                    <a:pt x="4241" y="958"/>
                  </a:lnTo>
                  <a:lnTo>
                    <a:pt x="4263" y="958"/>
                  </a:lnTo>
                  <a:lnTo>
                    <a:pt x="4285" y="959"/>
                  </a:lnTo>
                  <a:lnTo>
                    <a:pt x="4307" y="958"/>
                  </a:lnTo>
                  <a:lnTo>
                    <a:pt x="4329" y="959"/>
                  </a:lnTo>
                  <a:lnTo>
                    <a:pt x="4351" y="958"/>
                  </a:lnTo>
                  <a:lnTo>
                    <a:pt x="4373" y="959"/>
                  </a:lnTo>
                  <a:lnTo>
                    <a:pt x="4395" y="959"/>
                  </a:lnTo>
                  <a:lnTo>
                    <a:pt x="4417" y="962"/>
                  </a:lnTo>
                  <a:lnTo>
                    <a:pt x="4439" y="959"/>
                  </a:lnTo>
                  <a:lnTo>
                    <a:pt x="4461" y="960"/>
                  </a:lnTo>
                  <a:lnTo>
                    <a:pt x="4484" y="959"/>
                  </a:lnTo>
                  <a:lnTo>
                    <a:pt x="4505" y="958"/>
                  </a:lnTo>
                  <a:lnTo>
                    <a:pt x="4527" y="958"/>
                  </a:lnTo>
                  <a:lnTo>
                    <a:pt x="4549" y="959"/>
                  </a:lnTo>
                  <a:lnTo>
                    <a:pt x="4571" y="960"/>
                  </a:lnTo>
                  <a:lnTo>
                    <a:pt x="4593" y="960"/>
                  </a:lnTo>
                  <a:lnTo>
                    <a:pt x="4615" y="959"/>
                  </a:lnTo>
                  <a:lnTo>
                    <a:pt x="4637" y="959"/>
                  </a:lnTo>
                  <a:lnTo>
                    <a:pt x="4660" y="959"/>
                  </a:lnTo>
                  <a:lnTo>
                    <a:pt x="4682" y="959"/>
                  </a:lnTo>
                  <a:lnTo>
                    <a:pt x="4704" y="959"/>
                  </a:lnTo>
                  <a:lnTo>
                    <a:pt x="4727" y="958"/>
                  </a:lnTo>
                  <a:lnTo>
                    <a:pt x="4749" y="958"/>
                  </a:lnTo>
                  <a:lnTo>
                    <a:pt x="4772" y="959"/>
                  </a:lnTo>
                  <a:lnTo>
                    <a:pt x="4794" y="958"/>
                  </a:lnTo>
                  <a:lnTo>
                    <a:pt x="4817" y="959"/>
                  </a:lnTo>
                  <a:lnTo>
                    <a:pt x="4839" y="959"/>
                  </a:lnTo>
                  <a:lnTo>
                    <a:pt x="4862" y="959"/>
                  </a:lnTo>
                  <a:lnTo>
                    <a:pt x="4865" y="959"/>
                  </a:lnTo>
                </a:path>
              </a:pathLst>
            </a:cu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4" name="Rectangle 51">
              <a:extLst>
                <a:ext uri="{FF2B5EF4-FFF2-40B4-BE49-F238E27FC236}">
                  <a16:creationId xmlns:a16="http://schemas.microsoft.com/office/drawing/2014/main" id="{24EB5E4C-52E5-3537-07B8-78ECEA04C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6" y="1160"/>
              <a:ext cx="22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10.136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52">
              <a:extLst>
                <a:ext uri="{FF2B5EF4-FFF2-40B4-BE49-F238E27FC236}">
                  <a16:creationId xmlns:a16="http://schemas.microsoft.com/office/drawing/2014/main" id="{FAF52328-299E-201E-7C33-DF60FEE7FA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" y="1316"/>
              <a:ext cx="22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10.217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53">
              <a:extLst>
                <a:ext uri="{FF2B5EF4-FFF2-40B4-BE49-F238E27FC236}">
                  <a16:creationId xmlns:a16="http://schemas.microsoft.com/office/drawing/2014/main" id="{045FB0BA-47D5-C69F-D181-46264247E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" y="1027"/>
              <a:ext cx="4875" cy="1296"/>
            </a:xfrm>
            <a:prstGeom prst="rect">
              <a:avLst/>
            </a:prstGeom>
            <a:noFill/>
            <a:ln w="9525" cap="flat">
              <a:solidFill>
                <a:srgbClr val="316AC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7" name="Rectangle 54">
              <a:extLst>
                <a:ext uri="{FF2B5EF4-FFF2-40B4-BE49-F238E27FC236}">
                  <a16:creationId xmlns:a16="http://schemas.microsoft.com/office/drawing/2014/main" id="{01DA4465-CCCE-CEB9-7035-109DE10E0B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5" y="2387"/>
              <a:ext cx="1083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Counts (%) vs. Acquisition Time (min)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Line 55">
              <a:extLst>
                <a:ext uri="{FF2B5EF4-FFF2-40B4-BE49-F238E27FC236}">
                  <a16:creationId xmlns:a16="http://schemas.microsoft.com/office/drawing/2014/main" id="{C215D2B4-E98F-F47E-9B99-12E8CB5D64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" y="2330"/>
              <a:ext cx="4865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9" name="Line 56">
              <a:extLst>
                <a:ext uri="{FF2B5EF4-FFF2-40B4-BE49-F238E27FC236}">
                  <a16:creationId xmlns:a16="http://schemas.microsoft.com/office/drawing/2014/main" id="{73A56231-84DA-14BF-A583-F9BA72C7A9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0" name="Rectangle 57">
              <a:extLst>
                <a:ext uri="{FF2B5EF4-FFF2-40B4-BE49-F238E27FC236}">
                  <a16:creationId xmlns:a16="http://schemas.microsoft.com/office/drawing/2014/main" id="{64258210-31AE-40F8-D9CD-51A3DBC3FD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" y="234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Line 58">
              <a:extLst>
                <a:ext uri="{FF2B5EF4-FFF2-40B4-BE49-F238E27FC236}">
                  <a16:creationId xmlns:a16="http://schemas.microsoft.com/office/drawing/2014/main" id="{60B00DE2-BD96-638D-5C70-1F111DC0C0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6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2" name="Rectangle 59">
              <a:extLst>
                <a:ext uri="{FF2B5EF4-FFF2-40B4-BE49-F238E27FC236}">
                  <a16:creationId xmlns:a16="http://schemas.microsoft.com/office/drawing/2014/main" id="{C649912A-4D3D-6D6A-61D3-509A66501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" y="234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9.7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Line 60">
              <a:extLst>
                <a:ext uri="{FF2B5EF4-FFF2-40B4-BE49-F238E27FC236}">
                  <a16:creationId xmlns:a16="http://schemas.microsoft.com/office/drawing/2014/main" id="{DF4D57E3-C4F0-E791-95B4-61C40B1BB2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4" name="Rectangle 61">
              <a:extLst>
                <a:ext uri="{FF2B5EF4-FFF2-40B4-BE49-F238E27FC236}">
                  <a16:creationId xmlns:a16="http://schemas.microsoft.com/office/drawing/2014/main" id="{7C4B6BBF-3B09-E0AD-1312-CC2DAD2D46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" y="234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Line 62">
              <a:extLst>
                <a:ext uri="{FF2B5EF4-FFF2-40B4-BE49-F238E27FC236}">
                  <a16:creationId xmlns:a16="http://schemas.microsoft.com/office/drawing/2014/main" id="{6D031B99-A343-CD58-D94A-A1D6144F47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9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6" name="Rectangle 63">
              <a:extLst>
                <a:ext uri="{FF2B5EF4-FFF2-40B4-BE49-F238E27FC236}">
                  <a16:creationId xmlns:a16="http://schemas.microsoft.com/office/drawing/2014/main" id="{0AA2E573-F985-5F8E-AF19-16607F301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5" y="2342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9.9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Line 64">
              <a:extLst>
                <a:ext uri="{FF2B5EF4-FFF2-40B4-BE49-F238E27FC236}">
                  <a16:creationId xmlns:a16="http://schemas.microsoft.com/office/drawing/2014/main" id="{FD32FE8F-F443-2558-2E52-867DA89EE4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14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8" name="Rectangle 65">
              <a:extLst>
                <a:ext uri="{FF2B5EF4-FFF2-40B4-BE49-F238E27FC236}">
                  <a16:creationId xmlns:a16="http://schemas.microsoft.com/office/drawing/2014/main" id="{15206FB2-AC5A-2147-4592-1DBC8FEC2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9" y="2342"/>
              <a:ext cx="98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Line 66">
              <a:extLst>
                <a:ext uri="{FF2B5EF4-FFF2-40B4-BE49-F238E27FC236}">
                  <a16:creationId xmlns:a16="http://schemas.microsoft.com/office/drawing/2014/main" id="{2871648F-AE61-CCAA-6268-9F915DBF1C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2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0" name="Rectangle 67">
              <a:extLst>
                <a:ext uri="{FF2B5EF4-FFF2-40B4-BE49-F238E27FC236}">
                  <a16:creationId xmlns:a16="http://schemas.microsoft.com/office/drawing/2014/main" id="{C75B5A4D-C2C5-6228-FE9B-EB12CFD2E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" y="2342"/>
              <a:ext cx="15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Line 68">
              <a:extLst>
                <a:ext uri="{FF2B5EF4-FFF2-40B4-BE49-F238E27FC236}">
                  <a16:creationId xmlns:a16="http://schemas.microsoft.com/office/drawing/2014/main" id="{46D5C47C-0678-C8DA-D750-DC549E0F8B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66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2" name="Rectangle 69">
              <a:extLst>
                <a:ext uri="{FF2B5EF4-FFF2-40B4-BE49-F238E27FC236}">
                  <a16:creationId xmlns:a16="http://schemas.microsoft.com/office/drawing/2014/main" id="{C24A7B81-B950-62B0-2197-2FF12CF970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6" y="2342"/>
              <a:ext cx="15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Line 70">
              <a:extLst>
                <a:ext uri="{FF2B5EF4-FFF2-40B4-BE49-F238E27FC236}">
                  <a16:creationId xmlns:a16="http://schemas.microsoft.com/office/drawing/2014/main" id="{B59114EE-98CD-BF46-D74C-6F834090BB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1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4" name="Rectangle 71">
              <a:extLst>
                <a:ext uri="{FF2B5EF4-FFF2-40B4-BE49-F238E27FC236}">
                  <a16:creationId xmlns:a16="http://schemas.microsoft.com/office/drawing/2014/main" id="{D18C41AF-2AE0-5ECC-9A29-1AEC39999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1" y="2342"/>
              <a:ext cx="15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Line 72">
              <a:extLst>
                <a:ext uri="{FF2B5EF4-FFF2-40B4-BE49-F238E27FC236}">
                  <a16:creationId xmlns:a16="http://schemas.microsoft.com/office/drawing/2014/main" id="{31023A7D-0ECC-D590-0E80-33A2175851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9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6" name="Rectangle 73">
              <a:extLst>
                <a:ext uri="{FF2B5EF4-FFF2-40B4-BE49-F238E27FC236}">
                  <a16:creationId xmlns:a16="http://schemas.microsoft.com/office/drawing/2014/main" id="{17473492-3B96-E1D3-CA6D-F0AF6C4F1E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2342"/>
              <a:ext cx="15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Line 74">
              <a:extLst>
                <a:ext uri="{FF2B5EF4-FFF2-40B4-BE49-F238E27FC236}">
                  <a16:creationId xmlns:a16="http://schemas.microsoft.com/office/drawing/2014/main" id="{2636FED6-207F-4DDE-83FB-6669809008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4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8" name="Rectangle 75">
              <a:extLst>
                <a:ext uri="{FF2B5EF4-FFF2-40B4-BE49-F238E27FC236}">
                  <a16:creationId xmlns:a16="http://schemas.microsoft.com/office/drawing/2014/main" id="{DCBC345D-48A2-E3BD-7337-4794D25721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" y="2342"/>
              <a:ext cx="15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Line 76">
              <a:extLst>
                <a:ext uri="{FF2B5EF4-FFF2-40B4-BE49-F238E27FC236}">
                  <a16:creationId xmlns:a16="http://schemas.microsoft.com/office/drawing/2014/main" id="{09B90C39-292B-1A1E-B551-423AD95FDE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8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0" name="Rectangle 77">
              <a:extLst>
                <a:ext uri="{FF2B5EF4-FFF2-40B4-BE49-F238E27FC236}">
                  <a16:creationId xmlns:a16="http://schemas.microsoft.com/office/drawing/2014/main" id="{D2540723-A68B-0B7B-DB48-06595328E3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" y="2342"/>
              <a:ext cx="15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Line 78">
              <a:extLst>
                <a:ext uri="{FF2B5EF4-FFF2-40B4-BE49-F238E27FC236}">
                  <a16:creationId xmlns:a16="http://schemas.microsoft.com/office/drawing/2014/main" id="{1F0D162A-4830-C1AA-FFD6-89E520B20B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6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2" name="Rectangle 79">
              <a:extLst>
                <a:ext uri="{FF2B5EF4-FFF2-40B4-BE49-F238E27FC236}">
                  <a16:creationId xmlns:a16="http://schemas.microsoft.com/office/drawing/2014/main" id="{DDBBE36A-93B5-417C-7BEC-B66721657A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6" y="2342"/>
              <a:ext cx="15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10.7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Line 80">
              <a:extLst>
                <a:ext uri="{FF2B5EF4-FFF2-40B4-BE49-F238E27FC236}">
                  <a16:creationId xmlns:a16="http://schemas.microsoft.com/office/drawing/2014/main" id="{97EA7EFA-EBE5-115D-1C95-225A9E5E3D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1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4" name="Rectangle 81">
              <a:extLst>
                <a:ext uri="{FF2B5EF4-FFF2-40B4-BE49-F238E27FC236}">
                  <a16:creationId xmlns:a16="http://schemas.microsoft.com/office/drawing/2014/main" id="{C942092F-F69B-9DC0-4CBD-7CB38B0314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2342"/>
              <a:ext cx="15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Line 82">
              <a:extLst>
                <a:ext uri="{FF2B5EF4-FFF2-40B4-BE49-F238E27FC236}">
                  <a16:creationId xmlns:a16="http://schemas.microsoft.com/office/drawing/2014/main" id="{A11817CB-CF71-EA2E-4791-CC3D3F86F4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46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6" name="Rectangle 83">
              <a:extLst>
                <a:ext uri="{FF2B5EF4-FFF2-40B4-BE49-F238E27FC236}">
                  <a16:creationId xmlns:a16="http://schemas.microsoft.com/office/drawing/2014/main" id="{F42679C5-A84C-8984-A5E7-77AA2116F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6" y="2342"/>
              <a:ext cx="15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10.9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Line 84">
              <a:extLst>
                <a:ext uri="{FF2B5EF4-FFF2-40B4-BE49-F238E27FC236}">
                  <a16:creationId xmlns:a16="http://schemas.microsoft.com/office/drawing/2014/main" id="{2EECE75D-A95B-A5B8-8952-7FFEAA0C86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4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8" name="Rectangle 85">
              <a:extLst>
                <a:ext uri="{FF2B5EF4-FFF2-40B4-BE49-F238E27FC236}">
                  <a16:creationId xmlns:a16="http://schemas.microsoft.com/office/drawing/2014/main" id="{F2FD2218-286D-DBDE-9336-73130E36E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9" y="2342"/>
              <a:ext cx="98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Line 86">
              <a:extLst>
                <a:ext uri="{FF2B5EF4-FFF2-40B4-BE49-F238E27FC236}">
                  <a16:creationId xmlns:a16="http://schemas.microsoft.com/office/drawing/2014/main" id="{B2159957-3532-20EC-1CF3-F2FD887348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9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0" name="Rectangle 87">
              <a:extLst>
                <a:ext uri="{FF2B5EF4-FFF2-40B4-BE49-F238E27FC236}">
                  <a16:creationId xmlns:a16="http://schemas.microsoft.com/office/drawing/2014/main" id="{4681F135-3399-D85A-F072-D5E10286BC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8" y="2342"/>
              <a:ext cx="15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Line 88">
              <a:extLst>
                <a:ext uri="{FF2B5EF4-FFF2-40B4-BE49-F238E27FC236}">
                  <a16:creationId xmlns:a16="http://schemas.microsoft.com/office/drawing/2014/main" id="{5643B32E-9946-6731-C35E-1670ED4E47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3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2" name="Rectangle 89">
              <a:extLst>
                <a:ext uri="{FF2B5EF4-FFF2-40B4-BE49-F238E27FC236}">
                  <a16:creationId xmlns:a16="http://schemas.microsoft.com/office/drawing/2014/main" id="{8B4C6C2C-D706-D0ED-F71B-87B65B0813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3" y="2342"/>
              <a:ext cx="15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Line 90">
              <a:extLst>
                <a:ext uri="{FF2B5EF4-FFF2-40B4-BE49-F238E27FC236}">
                  <a16:creationId xmlns:a16="http://schemas.microsoft.com/office/drawing/2014/main" id="{1F715055-C107-DFFA-678A-9AB4F42976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51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4" name="Rectangle 91">
              <a:extLst>
                <a:ext uri="{FF2B5EF4-FFF2-40B4-BE49-F238E27FC236}">
                  <a16:creationId xmlns:a16="http://schemas.microsoft.com/office/drawing/2014/main" id="{9CF58BB0-0DDB-9C96-F7AF-4C2A4160B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1" y="2342"/>
              <a:ext cx="15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Line 92">
              <a:extLst>
                <a:ext uri="{FF2B5EF4-FFF2-40B4-BE49-F238E27FC236}">
                  <a16:creationId xmlns:a16="http://schemas.microsoft.com/office/drawing/2014/main" id="{B4340C5F-CB81-4C3B-7CDE-A2AFD4D7E4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6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6" name="Rectangle 93">
              <a:extLst>
                <a:ext uri="{FF2B5EF4-FFF2-40B4-BE49-F238E27FC236}">
                  <a16:creationId xmlns:a16="http://schemas.microsoft.com/office/drawing/2014/main" id="{F28F0C0F-805C-14CA-D1CF-6A83F9538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342"/>
              <a:ext cx="15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Line 94">
              <a:extLst>
                <a:ext uri="{FF2B5EF4-FFF2-40B4-BE49-F238E27FC236}">
                  <a16:creationId xmlns:a16="http://schemas.microsoft.com/office/drawing/2014/main" id="{D697773E-B7A3-3151-033C-542B839EB9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1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8" name="Rectangle 95">
              <a:extLst>
                <a:ext uri="{FF2B5EF4-FFF2-40B4-BE49-F238E27FC236}">
                  <a16:creationId xmlns:a16="http://schemas.microsoft.com/office/drawing/2014/main" id="{CDCA45FB-D245-4464-A6F8-0103467F0A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1" y="2342"/>
              <a:ext cx="15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Line 96">
              <a:extLst>
                <a:ext uri="{FF2B5EF4-FFF2-40B4-BE49-F238E27FC236}">
                  <a16:creationId xmlns:a16="http://schemas.microsoft.com/office/drawing/2014/main" id="{BCB0D7F2-7E57-6AE2-5B40-14A31EF8A0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9" y="2330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00" name="Rectangle 97">
              <a:extLst>
                <a:ext uri="{FF2B5EF4-FFF2-40B4-BE49-F238E27FC236}">
                  <a16:creationId xmlns:a16="http://schemas.microsoft.com/office/drawing/2014/main" id="{656F2650-AAEC-37DB-B0EC-D71068191C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8" y="2342"/>
              <a:ext cx="152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01" name="Title 1">
            <a:extLst>
              <a:ext uri="{FF2B5EF4-FFF2-40B4-BE49-F238E27FC236}">
                <a16:creationId xmlns:a16="http://schemas.microsoft.com/office/drawing/2014/main" id="{97DA5C19-8775-D9F6-2315-FC5FFA938F8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810809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(9-R/S)(5’-OH) </a:t>
            </a:r>
            <a:r>
              <a:rPr lang="sv-SE" dirty="0" err="1"/>
              <a:t>Reference</a:t>
            </a:r>
            <a:r>
              <a:rPr lang="sv-SE" dirty="0"/>
              <a:t> Standard RT 10.14/10.22min*</a:t>
            </a:r>
            <a:endParaRPr lang="LID4096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021953B-1073-4A4A-CBA2-A141CF0AADFE}"/>
              </a:ext>
            </a:extLst>
          </p:cNvPr>
          <p:cNvSpPr txBox="1"/>
          <p:nvPr/>
        </p:nvSpPr>
        <p:spPr>
          <a:xfrm>
            <a:off x="9345738" y="1571610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50D3CFC-FABE-CA0A-8214-699F9CE3A461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C7FBE90-177D-9F96-5809-F1BF62249661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952F116-3ABB-4BFC-9B58-81ACE409A42E}"/>
              </a:ext>
            </a:extLst>
          </p:cNvPr>
          <p:cNvSpPr txBox="1"/>
          <p:nvPr/>
        </p:nvSpPr>
        <p:spPr>
          <a:xfrm>
            <a:off x="9528959" y="1872733"/>
            <a:ext cx="110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333.242</a:t>
            </a:r>
            <a:r>
              <a:rPr lang="sv-SE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SE" sz="1200" b="0" i="0" dirty="0">
              <a:effectLst/>
            </a:endParaRPr>
          </a:p>
          <a:p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7" name="Picture 106">
            <a:extLst>
              <a:ext uri="{FF2B5EF4-FFF2-40B4-BE49-F238E27FC236}">
                <a16:creationId xmlns:a16="http://schemas.microsoft.com/office/drawing/2014/main" id="{AF3AD0B5-CE75-ECE6-6182-7578EBFAD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036" y="257742"/>
            <a:ext cx="2567940" cy="1226820"/>
          </a:xfrm>
          <a:prstGeom prst="rect">
            <a:avLst/>
          </a:prstGeom>
        </p:spPr>
      </p:pic>
      <p:graphicFrame>
        <p:nvGraphicFramePr>
          <p:cNvPr id="108" name="Object 107">
            <a:extLst>
              <a:ext uri="{FF2B5EF4-FFF2-40B4-BE49-F238E27FC236}">
                <a16:creationId xmlns:a16="http://schemas.microsoft.com/office/drawing/2014/main" id="{942E589A-C11E-8C1A-F9F1-E65E2F3847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7214806"/>
              </p:ext>
            </p:extLst>
          </p:nvPr>
        </p:nvGraphicFramePr>
        <p:xfrm>
          <a:off x="9545552" y="3510177"/>
          <a:ext cx="1563687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63480" imgH="849240" progId="ACD.ChemSketch.20">
                  <p:embed/>
                </p:oleObj>
              </mc:Choice>
              <mc:Fallback>
                <p:oleObj name="ChemSketch" r:id="rId4" imgW="1563480" imgH="849240" progId="ACD.ChemSketch.20">
                  <p:embed/>
                  <p:pic>
                    <p:nvPicPr>
                      <p:cNvPr id="108" name="Object 107">
                        <a:extLst>
                          <a:ext uri="{FF2B5EF4-FFF2-40B4-BE49-F238E27FC236}">
                            <a16:creationId xmlns:a16="http://schemas.microsoft.com/office/drawing/2014/main" id="{942E589A-C11E-8C1A-F9F1-E65E2F3847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45552" y="3510177"/>
                        <a:ext cx="1563687" cy="84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66653473-DEEC-BBC4-45B4-B2956491F92C}"/>
              </a:ext>
            </a:extLst>
          </p:cNvPr>
          <p:cNvCxnSpPr>
            <a:cxnSpLocks/>
          </p:cNvCxnSpPr>
          <p:nvPr/>
        </p:nvCxnSpPr>
        <p:spPr>
          <a:xfrm>
            <a:off x="10180606" y="4373349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E8BF10C3-299C-2EAA-719F-D507FD4ED0DD}"/>
              </a:ext>
            </a:extLst>
          </p:cNvPr>
          <p:cNvSpPr txBox="1"/>
          <p:nvPr/>
        </p:nvSpPr>
        <p:spPr>
          <a:xfrm>
            <a:off x="10453759" y="4344024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7B0D310-F657-2BF1-A620-05C04D256A2D}"/>
              </a:ext>
            </a:extLst>
          </p:cNvPr>
          <p:cNvSpPr txBox="1"/>
          <p:nvPr/>
        </p:nvSpPr>
        <p:spPr>
          <a:xfrm>
            <a:off x="9784749" y="460491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graphicFrame>
        <p:nvGraphicFramePr>
          <p:cNvPr id="112" name="Object 111">
            <a:extLst>
              <a:ext uri="{FF2B5EF4-FFF2-40B4-BE49-F238E27FC236}">
                <a16:creationId xmlns:a16="http://schemas.microsoft.com/office/drawing/2014/main" id="{9168760C-5220-E333-9D9A-252DD0093A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188701"/>
              </p:ext>
            </p:extLst>
          </p:nvPr>
        </p:nvGraphicFramePr>
        <p:xfrm>
          <a:off x="9310302" y="2483150"/>
          <a:ext cx="171291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712880" imgH="838800" progId="ACD.ChemSketch.20">
                  <p:embed/>
                </p:oleObj>
              </mc:Choice>
              <mc:Fallback>
                <p:oleObj name="ChemSketch" r:id="rId6" imgW="1712880" imgH="838800" progId="ACD.ChemSketch.20">
                  <p:embed/>
                  <p:pic>
                    <p:nvPicPr>
                      <p:cNvPr id="112" name="Object 111">
                        <a:extLst>
                          <a:ext uri="{FF2B5EF4-FFF2-40B4-BE49-F238E27FC236}">
                            <a16:creationId xmlns:a16="http://schemas.microsoft.com/office/drawing/2014/main" id="{9168760C-5220-E333-9D9A-252DD0093A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310302" y="2483150"/>
                        <a:ext cx="1712913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" name="TextBox 112">
            <a:extLst>
              <a:ext uri="{FF2B5EF4-FFF2-40B4-BE49-F238E27FC236}">
                <a16:creationId xmlns:a16="http://schemas.microsoft.com/office/drawing/2014/main" id="{313EBC86-BC62-3C53-99AF-0DFA66AC5925}"/>
              </a:ext>
            </a:extLst>
          </p:cNvPr>
          <p:cNvSpPr txBox="1"/>
          <p:nvPr/>
        </p:nvSpPr>
        <p:spPr>
          <a:xfrm>
            <a:off x="7782870" y="6386840"/>
            <a:ext cx="4405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*</a:t>
            </a:r>
            <a:r>
              <a:rPr lang="sv-SE" dirty="0" err="1"/>
              <a:t>This</a:t>
            </a:r>
            <a:r>
              <a:rPr lang="sv-SE" dirty="0"/>
              <a:t> </a:t>
            </a:r>
            <a:r>
              <a:rPr lang="sv-SE" dirty="0" err="1"/>
              <a:t>sample</a:t>
            </a:r>
            <a:r>
              <a:rPr lang="sv-SE" dirty="0"/>
              <a:t> </a:t>
            </a:r>
            <a:r>
              <a:rPr lang="sv-SE" dirty="0" err="1"/>
              <a:t>was</a:t>
            </a:r>
            <a:r>
              <a:rPr lang="sv-SE" dirty="0"/>
              <a:t> </a:t>
            </a:r>
            <a:r>
              <a:rPr lang="sv-SE" dirty="0" err="1"/>
              <a:t>run</a:t>
            </a:r>
            <a:r>
              <a:rPr lang="sv-SE" dirty="0"/>
              <a:t> on a </a:t>
            </a:r>
            <a:r>
              <a:rPr lang="sv-SE" dirty="0" err="1"/>
              <a:t>shorter</a:t>
            </a:r>
            <a:r>
              <a:rPr lang="sv-SE" dirty="0"/>
              <a:t> gradient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481635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6209-9809-4B53-3F53-5463BBFF9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44" y="417511"/>
            <a:ext cx="4488400" cy="991159"/>
          </a:xfrm>
        </p:spPr>
        <p:txBody>
          <a:bodyPr>
            <a:normAutofit fontScale="90000"/>
          </a:bodyPr>
          <a:lstStyle/>
          <a:p>
            <a:r>
              <a:rPr lang="sv-SE" dirty="0" err="1"/>
              <a:t>Spiked</a:t>
            </a:r>
            <a:r>
              <a:rPr lang="sv-SE" dirty="0"/>
              <a:t> </a:t>
            </a:r>
            <a:r>
              <a:rPr lang="sv-SE" dirty="0" err="1"/>
              <a:t>Urine</a:t>
            </a:r>
            <a:r>
              <a:rPr lang="sv-SE" dirty="0"/>
              <a:t> </a:t>
            </a:r>
            <a:r>
              <a:rPr lang="sv-SE" dirty="0" err="1"/>
              <a:t>Sample</a:t>
            </a:r>
            <a:r>
              <a:rPr lang="sv-SE" dirty="0"/>
              <a:t> (8-OH)</a:t>
            </a:r>
            <a:endParaRPr lang="LID4096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0C0F873-1347-AF78-59EC-9A2E1FEDFE48}"/>
              </a:ext>
            </a:extLst>
          </p:cNvPr>
          <p:cNvSpPr txBox="1">
            <a:spLocks/>
          </p:cNvSpPr>
          <p:nvPr/>
        </p:nvSpPr>
        <p:spPr>
          <a:xfrm>
            <a:off x="250922" y="3694670"/>
            <a:ext cx="557588" cy="3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 dirty="0"/>
              <a:t>(R,R)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25A41E7-6D83-3558-BBE2-C1B8A58F7891}"/>
              </a:ext>
            </a:extLst>
          </p:cNvPr>
          <p:cNvSpPr txBox="1">
            <a:spLocks/>
          </p:cNvSpPr>
          <p:nvPr/>
        </p:nvSpPr>
        <p:spPr>
          <a:xfrm>
            <a:off x="5897044" y="127000"/>
            <a:ext cx="948256" cy="4078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800" dirty="0"/>
              <a:t>Original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EFD25A-60F5-6CA0-7C73-C66A96ADC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1103" y="3859502"/>
            <a:ext cx="1772037" cy="8360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B5A4EF-43C4-07C8-D5D0-3524703B3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208" y="5475958"/>
            <a:ext cx="1936749" cy="925272"/>
          </a:xfrm>
          <a:prstGeom prst="rect">
            <a:avLst/>
          </a:prstGeom>
        </p:spPr>
      </p:pic>
      <p:grpSp>
        <p:nvGrpSpPr>
          <p:cNvPr id="15" name="Group 4">
            <a:extLst>
              <a:ext uri="{FF2B5EF4-FFF2-40B4-BE49-F238E27FC236}">
                <a16:creationId xmlns:a16="http://schemas.microsoft.com/office/drawing/2014/main" id="{36042D77-C8B0-3C52-4BE9-BE5E8D7BA90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3605900"/>
            <a:ext cx="6076950" cy="1646238"/>
            <a:chOff x="20" y="1135"/>
            <a:chExt cx="3828" cy="1037"/>
          </a:xfrm>
        </p:grpSpPr>
        <p:sp>
          <p:nvSpPr>
            <p:cNvPr id="17" name="Line 5">
              <a:extLst>
                <a:ext uri="{FF2B5EF4-FFF2-40B4-BE49-F238E27FC236}">
                  <a16:creationId xmlns:a16="http://schemas.microsoft.com/office/drawing/2014/main" id="{42915AE4-FB2D-2419-1B8E-673115E976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4" y="1173"/>
              <a:ext cx="0" cy="90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8" name="Rectangle 6">
              <a:extLst>
                <a:ext uri="{FF2B5EF4-FFF2-40B4-BE49-F238E27FC236}">
                  <a16:creationId xmlns:a16="http://schemas.microsoft.com/office/drawing/2014/main" id="{2044D4C3-0A42-1A09-99E8-FD03A8899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" y="1135"/>
              <a:ext cx="33" cy="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7">
              <a:extLst>
                <a:ext uri="{FF2B5EF4-FFF2-40B4-BE49-F238E27FC236}">
                  <a16:creationId xmlns:a16="http://schemas.microsoft.com/office/drawing/2014/main" id="{70AB7669-2046-BBCA-0A19-79219F903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" y="1138"/>
              <a:ext cx="8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x10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Line 8">
              <a:extLst>
                <a:ext uri="{FF2B5EF4-FFF2-40B4-BE49-F238E27FC236}">
                  <a16:creationId xmlns:a16="http://schemas.microsoft.com/office/drawing/2014/main" id="{BE1B4917-5887-5851-AAD4-116C40B6E8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2074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1" name="Rectangle 9">
              <a:extLst>
                <a:ext uri="{FF2B5EF4-FFF2-40B4-BE49-F238E27FC236}">
                  <a16:creationId xmlns:a16="http://schemas.microsoft.com/office/drawing/2014/main" id="{7CF1FF7A-5979-C97C-0AC0-C463AAE989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" y="2050"/>
              <a:ext cx="40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Line 10">
              <a:extLst>
                <a:ext uri="{FF2B5EF4-FFF2-40B4-BE49-F238E27FC236}">
                  <a16:creationId xmlns:a16="http://schemas.microsoft.com/office/drawing/2014/main" id="{B72D58C3-BCE3-257B-A5ED-5065224590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1998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3" name="Rectangle 11">
              <a:extLst>
                <a:ext uri="{FF2B5EF4-FFF2-40B4-BE49-F238E27FC236}">
                  <a16:creationId xmlns:a16="http://schemas.microsoft.com/office/drawing/2014/main" id="{307A081B-8BBD-ACF4-AA06-D21A96811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" y="1974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Line 12">
              <a:extLst>
                <a:ext uri="{FF2B5EF4-FFF2-40B4-BE49-F238E27FC236}">
                  <a16:creationId xmlns:a16="http://schemas.microsoft.com/office/drawing/2014/main" id="{865DC295-9085-1ED0-A556-3B1EF3E869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1923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5" name="Rectangle 13">
              <a:extLst>
                <a:ext uri="{FF2B5EF4-FFF2-40B4-BE49-F238E27FC236}">
                  <a16:creationId xmlns:a16="http://schemas.microsoft.com/office/drawing/2014/main" id="{9326D67A-29A3-80C4-C213-B72F28A8D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" y="1899"/>
              <a:ext cx="40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Line 14">
              <a:extLst>
                <a:ext uri="{FF2B5EF4-FFF2-40B4-BE49-F238E27FC236}">
                  <a16:creationId xmlns:a16="http://schemas.microsoft.com/office/drawing/2014/main" id="{9A29856A-2D60-0B2D-7049-94BB7CAFBE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1847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7" name="Rectangle 15">
              <a:extLst>
                <a:ext uri="{FF2B5EF4-FFF2-40B4-BE49-F238E27FC236}">
                  <a16:creationId xmlns:a16="http://schemas.microsoft.com/office/drawing/2014/main" id="{240C66DB-691B-D9CF-392A-4855F6527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" y="1823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Line 16">
              <a:extLst>
                <a:ext uri="{FF2B5EF4-FFF2-40B4-BE49-F238E27FC236}">
                  <a16:creationId xmlns:a16="http://schemas.microsoft.com/office/drawing/2014/main" id="{19768B43-05E1-A84C-D8D1-AA8A780994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1771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9" name="Rectangle 17">
              <a:extLst>
                <a:ext uri="{FF2B5EF4-FFF2-40B4-BE49-F238E27FC236}">
                  <a16:creationId xmlns:a16="http://schemas.microsoft.com/office/drawing/2014/main" id="{5E2FF904-F189-6064-D634-C89FC7B576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" y="1747"/>
              <a:ext cx="40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Line 18">
              <a:extLst>
                <a:ext uri="{FF2B5EF4-FFF2-40B4-BE49-F238E27FC236}">
                  <a16:creationId xmlns:a16="http://schemas.microsoft.com/office/drawing/2014/main" id="{6F047090-03C8-D16D-06F7-26CF604013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1696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1" name="Rectangle 19">
              <a:extLst>
                <a:ext uri="{FF2B5EF4-FFF2-40B4-BE49-F238E27FC236}">
                  <a16:creationId xmlns:a16="http://schemas.microsoft.com/office/drawing/2014/main" id="{6A5A935A-B9E8-F414-26FF-54018484B6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" y="1672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Line 20">
              <a:extLst>
                <a:ext uri="{FF2B5EF4-FFF2-40B4-BE49-F238E27FC236}">
                  <a16:creationId xmlns:a16="http://schemas.microsoft.com/office/drawing/2014/main" id="{853DF737-C56F-2171-216C-3FAC776EA8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1620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3" name="Rectangle 21">
              <a:extLst>
                <a:ext uri="{FF2B5EF4-FFF2-40B4-BE49-F238E27FC236}">
                  <a16:creationId xmlns:a16="http://schemas.microsoft.com/office/drawing/2014/main" id="{3CA33B4A-376B-296F-D492-AF720E381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" y="1596"/>
              <a:ext cx="40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Line 22">
              <a:extLst>
                <a:ext uri="{FF2B5EF4-FFF2-40B4-BE49-F238E27FC236}">
                  <a16:creationId xmlns:a16="http://schemas.microsoft.com/office/drawing/2014/main" id="{D23E8281-AEEC-D7EB-DFF1-F5013478E7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1543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5" name="Rectangle 23">
              <a:extLst>
                <a:ext uri="{FF2B5EF4-FFF2-40B4-BE49-F238E27FC236}">
                  <a16:creationId xmlns:a16="http://schemas.microsoft.com/office/drawing/2014/main" id="{51E842B1-75A9-7321-4707-558EB6D81A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" y="1519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Line 24">
              <a:extLst>
                <a:ext uri="{FF2B5EF4-FFF2-40B4-BE49-F238E27FC236}">
                  <a16:creationId xmlns:a16="http://schemas.microsoft.com/office/drawing/2014/main" id="{7C0664D1-848C-3727-3D61-0CF53C8300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1469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7" name="Rectangle 25">
              <a:extLst>
                <a:ext uri="{FF2B5EF4-FFF2-40B4-BE49-F238E27FC236}">
                  <a16:creationId xmlns:a16="http://schemas.microsoft.com/office/drawing/2014/main" id="{584C4C5F-2818-8D85-BEA5-5313F01189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" y="1445"/>
              <a:ext cx="40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Line 26">
              <a:extLst>
                <a:ext uri="{FF2B5EF4-FFF2-40B4-BE49-F238E27FC236}">
                  <a16:creationId xmlns:a16="http://schemas.microsoft.com/office/drawing/2014/main" id="{1EB9D499-4EB1-8050-FF22-D948F043CA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1393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9" name="Rectangle 27">
              <a:extLst>
                <a:ext uri="{FF2B5EF4-FFF2-40B4-BE49-F238E27FC236}">
                  <a16:creationId xmlns:a16="http://schemas.microsoft.com/office/drawing/2014/main" id="{8B8E3591-7683-61AC-9698-8F11F4DA10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" y="1369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Line 28">
              <a:extLst>
                <a:ext uri="{FF2B5EF4-FFF2-40B4-BE49-F238E27FC236}">
                  <a16:creationId xmlns:a16="http://schemas.microsoft.com/office/drawing/2014/main" id="{7F904CD4-7255-97B2-C416-F3AD9E472F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1316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1" name="Rectangle 29">
              <a:extLst>
                <a:ext uri="{FF2B5EF4-FFF2-40B4-BE49-F238E27FC236}">
                  <a16:creationId xmlns:a16="http://schemas.microsoft.com/office/drawing/2014/main" id="{942DE86B-091F-ACEA-563E-13396CF9A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" y="1292"/>
              <a:ext cx="40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Line 30">
              <a:extLst>
                <a:ext uri="{FF2B5EF4-FFF2-40B4-BE49-F238E27FC236}">
                  <a16:creationId xmlns:a16="http://schemas.microsoft.com/office/drawing/2014/main" id="{A38C5801-6226-E718-8D11-B5AFA06C61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1242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3" name="Rectangle 31">
              <a:extLst>
                <a:ext uri="{FF2B5EF4-FFF2-40B4-BE49-F238E27FC236}">
                  <a16:creationId xmlns:a16="http://schemas.microsoft.com/office/drawing/2014/main" id="{298BF6EC-E5C2-4E31-2751-A27593779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" y="1218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Freeform 35">
              <a:extLst>
                <a:ext uri="{FF2B5EF4-FFF2-40B4-BE49-F238E27FC236}">
                  <a16:creationId xmlns:a16="http://schemas.microsoft.com/office/drawing/2014/main" id="{CDBE4335-8362-0840-44D7-D4F961C06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2071"/>
              <a:ext cx="118" cy="3"/>
            </a:xfrm>
            <a:custGeom>
              <a:avLst/>
              <a:gdLst>
                <a:gd name="T0" fmla="*/ 0 w 118"/>
                <a:gd name="T1" fmla="*/ 0 h 3"/>
                <a:gd name="T2" fmla="*/ 0 w 118"/>
                <a:gd name="T3" fmla="*/ 3 h 3"/>
                <a:gd name="T4" fmla="*/ 118 w 118"/>
                <a:gd name="T5" fmla="*/ 3 h 3"/>
                <a:gd name="T6" fmla="*/ 118 w 11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3">
                  <a:moveTo>
                    <a:pt x="0" y="0"/>
                  </a:moveTo>
                  <a:lnTo>
                    <a:pt x="0" y="3"/>
                  </a:lnTo>
                  <a:lnTo>
                    <a:pt x="118" y="3"/>
                  </a:lnTo>
                  <a:lnTo>
                    <a:pt x="118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8" name="Freeform 36">
              <a:extLst>
                <a:ext uri="{FF2B5EF4-FFF2-40B4-BE49-F238E27FC236}">
                  <a16:creationId xmlns:a16="http://schemas.microsoft.com/office/drawing/2014/main" id="{EE3EBE0F-5849-6198-8EF9-06BB536F0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" y="1255"/>
              <a:ext cx="3728" cy="819"/>
            </a:xfrm>
            <a:custGeom>
              <a:avLst/>
              <a:gdLst>
                <a:gd name="T0" fmla="*/ 53 w 3728"/>
                <a:gd name="T1" fmla="*/ 817 h 819"/>
                <a:gd name="T2" fmla="*/ 119 w 3728"/>
                <a:gd name="T3" fmla="*/ 819 h 819"/>
                <a:gd name="T4" fmla="*/ 187 w 3728"/>
                <a:gd name="T5" fmla="*/ 819 h 819"/>
                <a:gd name="T6" fmla="*/ 252 w 3728"/>
                <a:gd name="T7" fmla="*/ 813 h 819"/>
                <a:gd name="T8" fmla="*/ 317 w 3728"/>
                <a:gd name="T9" fmla="*/ 816 h 819"/>
                <a:gd name="T10" fmla="*/ 376 w 3728"/>
                <a:gd name="T11" fmla="*/ 814 h 819"/>
                <a:gd name="T12" fmla="*/ 436 w 3728"/>
                <a:gd name="T13" fmla="*/ 812 h 819"/>
                <a:gd name="T14" fmla="*/ 495 w 3728"/>
                <a:gd name="T15" fmla="*/ 808 h 819"/>
                <a:gd name="T16" fmla="*/ 557 w 3728"/>
                <a:gd name="T17" fmla="*/ 805 h 819"/>
                <a:gd name="T18" fmla="*/ 617 w 3728"/>
                <a:gd name="T19" fmla="*/ 807 h 819"/>
                <a:gd name="T20" fmla="*/ 678 w 3728"/>
                <a:gd name="T21" fmla="*/ 812 h 819"/>
                <a:gd name="T22" fmla="*/ 741 w 3728"/>
                <a:gd name="T23" fmla="*/ 812 h 819"/>
                <a:gd name="T24" fmla="*/ 807 w 3728"/>
                <a:gd name="T25" fmla="*/ 813 h 819"/>
                <a:gd name="T26" fmla="*/ 869 w 3728"/>
                <a:gd name="T27" fmla="*/ 813 h 819"/>
                <a:gd name="T28" fmla="*/ 927 w 3728"/>
                <a:gd name="T29" fmla="*/ 812 h 819"/>
                <a:gd name="T30" fmla="*/ 990 w 3728"/>
                <a:gd name="T31" fmla="*/ 816 h 819"/>
                <a:gd name="T32" fmla="*/ 1049 w 3728"/>
                <a:gd name="T33" fmla="*/ 817 h 819"/>
                <a:gd name="T34" fmla="*/ 1109 w 3728"/>
                <a:gd name="T35" fmla="*/ 819 h 819"/>
                <a:gd name="T36" fmla="*/ 1170 w 3728"/>
                <a:gd name="T37" fmla="*/ 817 h 819"/>
                <a:gd name="T38" fmla="*/ 1231 w 3728"/>
                <a:gd name="T39" fmla="*/ 726 h 819"/>
                <a:gd name="T40" fmla="*/ 1292 w 3728"/>
                <a:gd name="T41" fmla="*/ 815 h 819"/>
                <a:gd name="T42" fmla="*/ 1352 w 3728"/>
                <a:gd name="T43" fmla="*/ 796 h 819"/>
                <a:gd name="T44" fmla="*/ 1412 w 3728"/>
                <a:gd name="T45" fmla="*/ 543 h 819"/>
                <a:gd name="T46" fmla="*/ 1471 w 3728"/>
                <a:gd name="T47" fmla="*/ 819 h 819"/>
                <a:gd name="T48" fmla="*/ 1530 w 3728"/>
                <a:gd name="T49" fmla="*/ 814 h 819"/>
                <a:gd name="T50" fmla="*/ 1589 w 3728"/>
                <a:gd name="T51" fmla="*/ 809 h 819"/>
                <a:gd name="T52" fmla="*/ 1649 w 3728"/>
                <a:gd name="T53" fmla="*/ 812 h 819"/>
                <a:gd name="T54" fmla="*/ 1708 w 3728"/>
                <a:gd name="T55" fmla="*/ 776 h 819"/>
                <a:gd name="T56" fmla="*/ 1767 w 3728"/>
                <a:gd name="T57" fmla="*/ 817 h 819"/>
                <a:gd name="T58" fmla="*/ 1826 w 3728"/>
                <a:gd name="T59" fmla="*/ 819 h 819"/>
                <a:gd name="T60" fmla="*/ 1883 w 3728"/>
                <a:gd name="T61" fmla="*/ 678 h 819"/>
                <a:gd name="T62" fmla="*/ 1941 w 3728"/>
                <a:gd name="T63" fmla="*/ 796 h 819"/>
                <a:gd name="T64" fmla="*/ 2000 w 3728"/>
                <a:gd name="T65" fmla="*/ 815 h 819"/>
                <a:gd name="T66" fmla="*/ 2059 w 3728"/>
                <a:gd name="T67" fmla="*/ 756 h 819"/>
                <a:gd name="T68" fmla="*/ 2118 w 3728"/>
                <a:gd name="T69" fmla="*/ 683 h 819"/>
                <a:gd name="T70" fmla="*/ 2179 w 3728"/>
                <a:gd name="T71" fmla="*/ 596 h 819"/>
                <a:gd name="T72" fmla="*/ 2239 w 3728"/>
                <a:gd name="T73" fmla="*/ 803 h 819"/>
                <a:gd name="T74" fmla="*/ 2300 w 3728"/>
                <a:gd name="T75" fmla="*/ 816 h 819"/>
                <a:gd name="T76" fmla="*/ 2360 w 3728"/>
                <a:gd name="T77" fmla="*/ 815 h 819"/>
                <a:gd name="T78" fmla="*/ 2419 w 3728"/>
                <a:gd name="T79" fmla="*/ 813 h 819"/>
                <a:gd name="T80" fmla="*/ 2478 w 3728"/>
                <a:gd name="T81" fmla="*/ 810 h 819"/>
                <a:gd name="T82" fmla="*/ 2536 w 3728"/>
                <a:gd name="T83" fmla="*/ 810 h 819"/>
                <a:gd name="T84" fmla="*/ 2596 w 3728"/>
                <a:gd name="T85" fmla="*/ 813 h 819"/>
                <a:gd name="T86" fmla="*/ 2656 w 3728"/>
                <a:gd name="T87" fmla="*/ 815 h 819"/>
                <a:gd name="T88" fmla="*/ 2716 w 3728"/>
                <a:gd name="T89" fmla="*/ 815 h 819"/>
                <a:gd name="T90" fmla="*/ 2776 w 3728"/>
                <a:gd name="T91" fmla="*/ 797 h 819"/>
                <a:gd name="T92" fmla="*/ 2837 w 3728"/>
                <a:gd name="T93" fmla="*/ 817 h 819"/>
                <a:gd name="T94" fmla="*/ 2898 w 3728"/>
                <a:gd name="T95" fmla="*/ 802 h 819"/>
                <a:gd name="T96" fmla="*/ 2957 w 3728"/>
                <a:gd name="T97" fmla="*/ 810 h 819"/>
                <a:gd name="T98" fmla="*/ 3016 w 3728"/>
                <a:gd name="T99" fmla="*/ 816 h 819"/>
                <a:gd name="T100" fmla="*/ 3076 w 3728"/>
                <a:gd name="T101" fmla="*/ 816 h 819"/>
                <a:gd name="T102" fmla="*/ 3137 w 3728"/>
                <a:gd name="T103" fmla="*/ 817 h 819"/>
                <a:gd name="T104" fmla="*/ 3198 w 3728"/>
                <a:gd name="T105" fmla="*/ 819 h 819"/>
                <a:gd name="T106" fmla="*/ 3258 w 3728"/>
                <a:gd name="T107" fmla="*/ 819 h 819"/>
                <a:gd name="T108" fmla="*/ 3318 w 3728"/>
                <a:gd name="T109" fmla="*/ 817 h 819"/>
                <a:gd name="T110" fmla="*/ 3378 w 3728"/>
                <a:gd name="T111" fmla="*/ 817 h 819"/>
                <a:gd name="T112" fmla="*/ 3438 w 3728"/>
                <a:gd name="T113" fmla="*/ 816 h 819"/>
                <a:gd name="T114" fmla="*/ 3498 w 3728"/>
                <a:gd name="T115" fmla="*/ 817 h 819"/>
                <a:gd name="T116" fmla="*/ 3558 w 3728"/>
                <a:gd name="T117" fmla="*/ 816 h 819"/>
                <a:gd name="T118" fmla="*/ 3617 w 3728"/>
                <a:gd name="T119" fmla="*/ 816 h 819"/>
                <a:gd name="T120" fmla="*/ 3676 w 3728"/>
                <a:gd name="T121" fmla="*/ 816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28" h="819">
                  <a:moveTo>
                    <a:pt x="0" y="815"/>
                  </a:moveTo>
                  <a:lnTo>
                    <a:pt x="2" y="815"/>
                  </a:lnTo>
                  <a:lnTo>
                    <a:pt x="6" y="814"/>
                  </a:lnTo>
                  <a:lnTo>
                    <a:pt x="10" y="816"/>
                  </a:lnTo>
                  <a:lnTo>
                    <a:pt x="14" y="815"/>
                  </a:lnTo>
                  <a:lnTo>
                    <a:pt x="18" y="815"/>
                  </a:lnTo>
                  <a:lnTo>
                    <a:pt x="22" y="815"/>
                  </a:lnTo>
                  <a:lnTo>
                    <a:pt x="25" y="815"/>
                  </a:lnTo>
                  <a:lnTo>
                    <a:pt x="29" y="819"/>
                  </a:lnTo>
                  <a:lnTo>
                    <a:pt x="33" y="816"/>
                  </a:lnTo>
                  <a:lnTo>
                    <a:pt x="37" y="819"/>
                  </a:lnTo>
                  <a:lnTo>
                    <a:pt x="41" y="817"/>
                  </a:lnTo>
                  <a:lnTo>
                    <a:pt x="45" y="817"/>
                  </a:lnTo>
                  <a:lnTo>
                    <a:pt x="49" y="817"/>
                  </a:lnTo>
                  <a:lnTo>
                    <a:pt x="53" y="817"/>
                  </a:lnTo>
                  <a:lnTo>
                    <a:pt x="57" y="818"/>
                  </a:lnTo>
                  <a:lnTo>
                    <a:pt x="61" y="817"/>
                  </a:lnTo>
                  <a:lnTo>
                    <a:pt x="66" y="819"/>
                  </a:lnTo>
                  <a:lnTo>
                    <a:pt x="70" y="818"/>
                  </a:lnTo>
                  <a:lnTo>
                    <a:pt x="74" y="818"/>
                  </a:lnTo>
                  <a:lnTo>
                    <a:pt x="78" y="818"/>
                  </a:lnTo>
                  <a:lnTo>
                    <a:pt x="83" y="819"/>
                  </a:lnTo>
                  <a:lnTo>
                    <a:pt x="88" y="818"/>
                  </a:lnTo>
                  <a:lnTo>
                    <a:pt x="92" y="818"/>
                  </a:lnTo>
                  <a:lnTo>
                    <a:pt x="97" y="819"/>
                  </a:lnTo>
                  <a:lnTo>
                    <a:pt x="102" y="819"/>
                  </a:lnTo>
                  <a:lnTo>
                    <a:pt x="106" y="819"/>
                  </a:lnTo>
                  <a:lnTo>
                    <a:pt x="111" y="817"/>
                  </a:lnTo>
                  <a:lnTo>
                    <a:pt x="115" y="816"/>
                  </a:lnTo>
                  <a:lnTo>
                    <a:pt x="119" y="819"/>
                  </a:lnTo>
                  <a:lnTo>
                    <a:pt x="124" y="815"/>
                  </a:lnTo>
                  <a:lnTo>
                    <a:pt x="128" y="815"/>
                  </a:lnTo>
                  <a:lnTo>
                    <a:pt x="132" y="817"/>
                  </a:lnTo>
                  <a:lnTo>
                    <a:pt x="137" y="816"/>
                  </a:lnTo>
                  <a:lnTo>
                    <a:pt x="141" y="816"/>
                  </a:lnTo>
                  <a:lnTo>
                    <a:pt x="146" y="817"/>
                  </a:lnTo>
                  <a:lnTo>
                    <a:pt x="151" y="819"/>
                  </a:lnTo>
                  <a:lnTo>
                    <a:pt x="156" y="816"/>
                  </a:lnTo>
                  <a:lnTo>
                    <a:pt x="160" y="819"/>
                  </a:lnTo>
                  <a:lnTo>
                    <a:pt x="165" y="819"/>
                  </a:lnTo>
                  <a:lnTo>
                    <a:pt x="170" y="819"/>
                  </a:lnTo>
                  <a:lnTo>
                    <a:pt x="174" y="819"/>
                  </a:lnTo>
                  <a:lnTo>
                    <a:pt x="179" y="819"/>
                  </a:lnTo>
                  <a:lnTo>
                    <a:pt x="183" y="819"/>
                  </a:lnTo>
                  <a:lnTo>
                    <a:pt x="187" y="819"/>
                  </a:lnTo>
                  <a:lnTo>
                    <a:pt x="191" y="819"/>
                  </a:lnTo>
                  <a:lnTo>
                    <a:pt x="196" y="816"/>
                  </a:lnTo>
                  <a:lnTo>
                    <a:pt x="200" y="816"/>
                  </a:lnTo>
                  <a:lnTo>
                    <a:pt x="205" y="815"/>
                  </a:lnTo>
                  <a:lnTo>
                    <a:pt x="209" y="816"/>
                  </a:lnTo>
                  <a:lnTo>
                    <a:pt x="213" y="819"/>
                  </a:lnTo>
                  <a:lnTo>
                    <a:pt x="218" y="815"/>
                  </a:lnTo>
                  <a:lnTo>
                    <a:pt x="222" y="816"/>
                  </a:lnTo>
                  <a:lnTo>
                    <a:pt x="227" y="816"/>
                  </a:lnTo>
                  <a:lnTo>
                    <a:pt x="231" y="815"/>
                  </a:lnTo>
                  <a:lnTo>
                    <a:pt x="235" y="815"/>
                  </a:lnTo>
                  <a:lnTo>
                    <a:pt x="240" y="815"/>
                  </a:lnTo>
                  <a:lnTo>
                    <a:pt x="244" y="814"/>
                  </a:lnTo>
                  <a:lnTo>
                    <a:pt x="248" y="813"/>
                  </a:lnTo>
                  <a:lnTo>
                    <a:pt x="252" y="813"/>
                  </a:lnTo>
                  <a:lnTo>
                    <a:pt x="256" y="812"/>
                  </a:lnTo>
                  <a:lnTo>
                    <a:pt x="261" y="813"/>
                  </a:lnTo>
                  <a:lnTo>
                    <a:pt x="265" y="813"/>
                  </a:lnTo>
                  <a:lnTo>
                    <a:pt x="269" y="812"/>
                  </a:lnTo>
                  <a:lnTo>
                    <a:pt x="273" y="813"/>
                  </a:lnTo>
                  <a:lnTo>
                    <a:pt x="278" y="812"/>
                  </a:lnTo>
                  <a:lnTo>
                    <a:pt x="282" y="813"/>
                  </a:lnTo>
                  <a:lnTo>
                    <a:pt x="286" y="813"/>
                  </a:lnTo>
                  <a:lnTo>
                    <a:pt x="290" y="813"/>
                  </a:lnTo>
                  <a:lnTo>
                    <a:pt x="295" y="814"/>
                  </a:lnTo>
                  <a:lnTo>
                    <a:pt x="299" y="814"/>
                  </a:lnTo>
                  <a:lnTo>
                    <a:pt x="304" y="815"/>
                  </a:lnTo>
                  <a:lnTo>
                    <a:pt x="308" y="814"/>
                  </a:lnTo>
                  <a:lnTo>
                    <a:pt x="313" y="814"/>
                  </a:lnTo>
                  <a:lnTo>
                    <a:pt x="317" y="816"/>
                  </a:lnTo>
                  <a:lnTo>
                    <a:pt x="321" y="814"/>
                  </a:lnTo>
                  <a:lnTo>
                    <a:pt x="325" y="814"/>
                  </a:lnTo>
                  <a:lnTo>
                    <a:pt x="329" y="814"/>
                  </a:lnTo>
                  <a:lnTo>
                    <a:pt x="333" y="814"/>
                  </a:lnTo>
                  <a:lnTo>
                    <a:pt x="337" y="814"/>
                  </a:lnTo>
                  <a:lnTo>
                    <a:pt x="341" y="814"/>
                  </a:lnTo>
                  <a:lnTo>
                    <a:pt x="345" y="814"/>
                  </a:lnTo>
                  <a:lnTo>
                    <a:pt x="349" y="814"/>
                  </a:lnTo>
                  <a:lnTo>
                    <a:pt x="353" y="815"/>
                  </a:lnTo>
                  <a:lnTo>
                    <a:pt x="357" y="813"/>
                  </a:lnTo>
                  <a:lnTo>
                    <a:pt x="361" y="813"/>
                  </a:lnTo>
                  <a:lnTo>
                    <a:pt x="365" y="813"/>
                  </a:lnTo>
                  <a:lnTo>
                    <a:pt x="368" y="814"/>
                  </a:lnTo>
                  <a:lnTo>
                    <a:pt x="373" y="815"/>
                  </a:lnTo>
                  <a:lnTo>
                    <a:pt x="376" y="814"/>
                  </a:lnTo>
                  <a:lnTo>
                    <a:pt x="380" y="813"/>
                  </a:lnTo>
                  <a:lnTo>
                    <a:pt x="384" y="814"/>
                  </a:lnTo>
                  <a:lnTo>
                    <a:pt x="388" y="813"/>
                  </a:lnTo>
                  <a:lnTo>
                    <a:pt x="392" y="813"/>
                  </a:lnTo>
                  <a:lnTo>
                    <a:pt x="396" y="814"/>
                  </a:lnTo>
                  <a:lnTo>
                    <a:pt x="400" y="814"/>
                  </a:lnTo>
                  <a:lnTo>
                    <a:pt x="404" y="813"/>
                  </a:lnTo>
                  <a:lnTo>
                    <a:pt x="408" y="814"/>
                  </a:lnTo>
                  <a:lnTo>
                    <a:pt x="412" y="814"/>
                  </a:lnTo>
                  <a:lnTo>
                    <a:pt x="416" y="814"/>
                  </a:lnTo>
                  <a:lnTo>
                    <a:pt x="420" y="812"/>
                  </a:lnTo>
                  <a:lnTo>
                    <a:pt x="424" y="812"/>
                  </a:lnTo>
                  <a:lnTo>
                    <a:pt x="428" y="812"/>
                  </a:lnTo>
                  <a:lnTo>
                    <a:pt x="432" y="813"/>
                  </a:lnTo>
                  <a:lnTo>
                    <a:pt x="436" y="812"/>
                  </a:lnTo>
                  <a:lnTo>
                    <a:pt x="440" y="812"/>
                  </a:lnTo>
                  <a:lnTo>
                    <a:pt x="444" y="812"/>
                  </a:lnTo>
                  <a:lnTo>
                    <a:pt x="448" y="812"/>
                  </a:lnTo>
                  <a:lnTo>
                    <a:pt x="452" y="812"/>
                  </a:lnTo>
                  <a:lnTo>
                    <a:pt x="456" y="810"/>
                  </a:lnTo>
                  <a:lnTo>
                    <a:pt x="460" y="810"/>
                  </a:lnTo>
                  <a:lnTo>
                    <a:pt x="463" y="811"/>
                  </a:lnTo>
                  <a:lnTo>
                    <a:pt x="468" y="809"/>
                  </a:lnTo>
                  <a:lnTo>
                    <a:pt x="472" y="808"/>
                  </a:lnTo>
                  <a:lnTo>
                    <a:pt x="476" y="809"/>
                  </a:lnTo>
                  <a:lnTo>
                    <a:pt x="480" y="808"/>
                  </a:lnTo>
                  <a:lnTo>
                    <a:pt x="483" y="809"/>
                  </a:lnTo>
                  <a:lnTo>
                    <a:pt x="487" y="808"/>
                  </a:lnTo>
                  <a:lnTo>
                    <a:pt x="491" y="807"/>
                  </a:lnTo>
                  <a:lnTo>
                    <a:pt x="495" y="808"/>
                  </a:lnTo>
                  <a:lnTo>
                    <a:pt x="499" y="809"/>
                  </a:lnTo>
                  <a:lnTo>
                    <a:pt x="504" y="809"/>
                  </a:lnTo>
                  <a:lnTo>
                    <a:pt x="508" y="807"/>
                  </a:lnTo>
                  <a:lnTo>
                    <a:pt x="512" y="808"/>
                  </a:lnTo>
                  <a:lnTo>
                    <a:pt x="516" y="807"/>
                  </a:lnTo>
                  <a:lnTo>
                    <a:pt x="520" y="809"/>
                  </a:lnTo>
                  <a:lnTo>
                    <a:pt x="524" y="805"/>
                  </a:lnTo>
                  <a:lnTo>
                    <a:pt x="528" y="804"/>
                  </a:lnTo>
                  <a:lnTo>
                    <a:pt x="532" y="804"/>
                  </a:lnTo>
                  <a:lnTo>
                    <a:pt x="537" y="803"/>
                  </a:lnTo>
                  <a:lnTo>
                    <a:pt x="541" y="804"/>
                  </a:lnTo>
                  <a:lnTo>
                    <a:pt x="545" y="802"/>
                  </a:lnTo>
                  <a:lnTo>
                    <a:pt x="549" y="803"/>
                  </a:lnTo>
                  <a:lnTo>
                    <a:pt x="553" y="804"/>
                  </a:lnTo>
                  <a:lnTo>
                    <a:pt x="557" y="805"/>
                  </a:lnTo>
                  <a:lnTo>
                    <a:pt x="561" y="804"/>
                  </a:lnTo>
                  <a:lnTo>
                    <a:pt x="565" y="806"/>
                  </a:lnTo>
                  <a:lnTo>
                    <a:pt x="568" y="807"/>
                  </a:lnTo>
                  <a:lnTo>
                    <a:pt x="573" y="807"/>
                  </a:lnTo>
                  <a:lnTo>
                    <a:pt x="577" y="807"/>
                  </a:lnTo>
                  <a:lnTo>
                    <a:pt x="581" y="808"/>
                  </a:lnTo>
                  <a:lnTo>
                    <a:pt x="585" y="807"/>
                  </a:lnTo>
                  <a:lnTo>
                    <a:pt x="589" y="808"/>
                  </a:lnTo>
                  <a:lnTo>
                    <a:pt x="593" y="807"/>
                  </a:lnTo>
                  <a:lnTo>
                    <a:pt x="597" y="807"/>
                  </a:lnTo>
                  <a:lnTo>
                    <a:pt x="601" y="806"/>
                  </a:lnTo>
                  <a:lnTo>
                    <a:pt x="605" y="803"/>
                  </a:lnTo>
                  <a:lnTo>
                    <a:pt x="609" y="804"/>
                  </a:lnTo>
                  <a:lnTo>
                    <a:pt x="613" y="805"/>
                  </a:lnTo>
                  <a:lnTo>
                    <a:pt x="617" y="807"/>
                  </a:lnTo>
                  <a:lnTo>
                    <a:pt x="621" y="807"/>
                  </a:lnTo>
                  <a:lnTo>
                    <a:pt x="625" y="807"/>
                  </a:lnTo>
                  <a:lnTo>
                    <a:pt x="629" y="807"/>
                  </a:lnTo>
                  <a:lnTo>
                    <a:pt x="633" y="808"/>
                  </a:lnTo>
                  <a:lnTo>
                    <a:pt x="637" y="807"/>
                  </a:lnTo>
                  <a:lnTo>
                    <a:pt x="641" y="808"/>
                  </a:lnTo>
                  <a:lnTo>
                    <a:pt x="645" y="809"/>
                  </a:lnTo>
                  <a:lnTo>
                    <a:pt x="649" y="809"/>
                  </a:lnTo>
                  <a:lnTo>
                    <a:pt x="653" y="809"/>
                  </a:lnTo>
                  <a:lnTo>
                    <a:pt x="657" y="809"/>
                  </a:lnTo>
                  <a:lnTo>
                    <a:pt x="661" y="810"/>
                  </a:lnTo>
                  <a:lnTo>
                    <a:pt x="665" y="811"/>
                  </a:lnTo>
                  <a:lnTo>
                    <a:pt x="669" y="810"/>
                  </a:lnTo>
                  <a:lnTo>
                    <a:pt x="674" y="811"/>
                  </a:lnTo>
                  <a:lnTo>
                    <a:pt x="678" y="812"/>
                  </a:lnTo>
                  <a:lnTo>
                    <a:pt x="682" y="812"/>
                  </a:lnTo>
                  <a:lnTo>
                    <a:pt x="686" y="812"/>
                  </a:lnTo>
                  <a:lnTo>
                    <a:pt x="690" y="811"/>
                  </a:lnTo>
                  <a:lnTo>
                    <a:pt x="695" y="812"/>
                  </a:lnTo>
                  <a:lnTo>
                    <a:pt x="699" y="811"/>
                  </a:lnTo>
                  <a:lnTo>
                    <a:pt x="703" y="810"/>
                  </a:lnTo>
                  <a:lnTo>
                    <a:pt x="707" y="809"/>
                  </a:lnTo>
                  <a:lnTo>
                    <a:pt x="711" y="810"/>
                  </a:lnTo>
                  <a:lnTo>
                    <a:pt x="715" y="807"/>
                  </a:lnTo>
                  <a:lnTo>
                    <a:pt x="720" y="810"/>
                  </a:lnTo>
                  <a:lnTo>
                    <a:pt x="724" y="809"/>
                  </a:lnTo>
                  <a:lnTo>
                    <a:pt x="728" y="809"/>
                  </a:lnTo>
                  <a:lnTo>
                    <a:pt x="732" y="811"/>
                  </a:lnTo>
                  <a:lnTo>
                    <a:pt x="737" y="811"/>
                  </a:lnTo>
                  <a:lnTo>
                    <a:pt x="741" y="812"/>
                  </a:lnTo>
                  <a:lnTo>
                    <a:pt x="745" y="810"/>
                  </a:lnTo>
                  <a:lnTo>
                    <a:pt x="749" y="812"/>
                  </a:lnTo>
                  <a:lnTo>
                    <a:pt x="754" y="813"/>
                  </a:lnTo>
                  <a:lnTo>
                    <a:pt x="758" y="812"/>
                  </a:lnTo>
                  <a:lnTo>
                    <a:pt x="763" y="814"/>
                  </a:lnTo>
                  <a:lnTo>
                    <a:pt x="767" y="812"/>
                  </a:lnTo>
                  <a:lnTo>
                    <a:pt x="771" y="812"/>
                  </a:lnTo>
                  <a:lnTo>
                    <a:pt x="776" y="814"/>
                  </a:lnTo>
                  <a:lnTo>
                    <a:pt x="780" y="812"/>
                  </a:lnTo>
                  <a:lnTo>
                    <a:pt x="784" y="811"/>
                  </a:lnTo>
                  <a:lnTo>
                    <a:pt x="789" y="812"/>
                  </a:lnTo>
                  <a:lnTo>
                    <a:pt x="793" y="811"/>
                  </a:lnTo>
                  <a:lnTo>
                    <a:pt x="798" y="812"/>
                  </a:lnTo>
                  <a:lnTo>
                    <a:pt x="802" y="813"/>
                  </a:lnTo>
                  <a:lnTo>
                    <a:pt x="807" y="813"/>
                  </a:lnTo>
                  <a:lnTo>
                    <a:pt x="811" y="812"/>
                  </a:lnTo>
                  <a:lnTo>
                    <a:pt x="816" y="815"/>
                  </a:lnTo>
                  <a:lnTo>
                    <a:pt x="820" y="814"/>
                  </a:lnTo>
                  <a:lnTo>
                    <a:pt x="824" y="814"/>
                  </a:lnTo>
                  <a:lnTo>
                    <a:pt x="829" y="813"/>
                  </a:lnTo>
                  <a:lnTo>
                    <a:pt x="833" y="814"/>
                  </a:lnTo>
                  <a:lnTo>
                    <a:pt x="837" y="814"/>
                  </a:lnTo>
                  <a:lnTo>
                    <a:pt x="841" y="814"/>
                  </a:lnTo>
                  <a:lnTo>
                    <a:pt x="845" y="814"/>
                  </a:lnTo>
                  <a:lnTo>
                    <a:pt x="849" y="815"/>
                  </a:lnTo>
                  <a:lnTo>
                    <a:pt x="853" y="816"/>
                  </a:lnTo>
                  <a:lnTo>
                    <a:pt x="857" y="814"/>
                  </a:lnTo>
                  <a:lnTo>
                    <a:pt x="861" y="816"/>
                  </a:lnTo>
                  <a:lnTo>
                    <a:pt x="865" y="814"/>
                  </a:lnTo>
                  <a:lnTo>
                    <a:pt x="869" y="813"/>
                  </a:lnTo>
                  <a:lnTo>
                    <a:pt x="873" y="814"/>
                  </a:lnTo>
                  <a:lnTo>
                    <a:pt x="877" y="814"/>
                  </a:lnTo>
                  <a:lnTo>
                    <a:pt x="881" y="814"/>
                  </a:lnTo>
                  <a:lnTo>
                    <a:pt x="884" y="813"/>
                  </a:lnTo>
                  <a:lnTo>
                    <a:pt x="888" y="813"/>
                  </a:lnTo>
                  <a:lnTo>
                    <a:pt x="892" y="813"/>
                  </a:lnTo>
                  <a:lnTo>
                    <a:pt x="896" y="813"/>
                  </a:lnTo>
                  <a:lnTo>
                    <a:pt x="900" y="812"/>
                  </a:lnTo>
                  <a:lnTo>
                    <a:pt x="904" y="813"/>
                  </a:lnTo>
                  <a:lnTo>
                    <a:pt x="908" y="813"/>
                  </a:lnTo>
                  <a:lnTo>
                    <a:pt x="912" y="810"/>
                  </a:lnTo>
                  <a:lnTo>
                    <a:pt x="916" y="812"/>
                  </a:lnTo>
                  <a:lnTo>
                    <a:pt x="920" y="811"/>
                  </a:lnTo>
                  <a:lnTo>
                    <a:pt x="924" y="812"/>
                  </a:lnTo>
                  <a:lnTo>
                    <a:pt x="927" y="812"/>
                  </a:lnTo>
                  <a:lnTo>
                    <a:pt x="932" y="812"/>
                  </a:lnTo>
                  <a:lnTo>
                    <a:pt x="936" y="813"/>
                  </a:lnTo>
                  <a:lnTo>
                    <a:pt x="940" y="813"/>
                  </a:lnTo>
                  <a:lnTo>
                    <a:pt x="944" y="812"/>
                  </a:lnTo>
                  <a:lnTo>
                    <a:pt x="948" y="813"/>
                  </a:lnTo>
                  <a:lnTo>
                    <a:pt x="952" y="810"/>
                  </a:lnTo>
                  <a:lnTo>
                    <a:pt x="956" y="813"/>
                  </a:lnTo>
                  <a:lnTo>
                    <a:pt x="960" y="813"/>
                  </a:lnTo>
                  <a:lnTo>
                    <a:pt x="965" y="813"/>
                  </a:lnTo>
                  <a:lnTo>
                    <a:pt x="969" y="814"/>
                  </a:lnTo>
                  <a:lnTo>
                    <a:pt x="973" y="814"/>
                  </a:lnTo>
                  <a:lnTo>
                    <a:pt x="977" y="814"/>
                  </a:lnTo>
                  <a:lnTo>
                    <a:pt x="981" y="814"/>
                  </a:lnTo>
                  <a:lnTo>
                    <a:pt x="986" y="816"/>
                  </a:lnTo>
                  <a:lnTo>
                    <a:pt x="990" y="816"/>
                  </a:lnTo>
                  <a:lnTo>
                    <a:pt x="994" y="816"/>
                  </a:lnTo>
                  <a:lnTo>
                    <a:pt x="998" y="816"/>
                  </a:lnTo>
                  <a:lnTo>
                    <a:pt x="1002" y="815"/>
                  </a:lnTo>
                  <a:lnTo>
                    <a:pt x="1006" y="816"/>
                  </a:lnTo>
                  <a:lnTo>
                    <a:pt x="1010" y="817"/>
                  </a:lnTo>
                  <a:lnTo>
                    <a:pt x="1014" y="817"/>
                  </a:lnTo>
                  <a:lnTo>
                    <a:pt x="1018" y="817"/>
                  </a:lnTo>
                  <a:lnTo>
                    <a:pt x="1022" y="817"/>
                  </a:lnTo>
                  <a:lnTo>
                    <a:pt x="1026" y="819"/>
                  </a:lnTo>
                  <a:lnTo>
                    <a:pt x="1030" y="816"/>
                  </a:lnTo>
                  <a:lnTo>
                    <a:pt x="1034" y="819"/>
                  </a:lnTo>
                  <a:lnTo>
                    <a:pt x="1037" y="817"/>
                  </a:lnTo>
                  <a:lnTo>
                    <a:pt x="1041" y="817"/>
                  </a:lnTo>
                  <a:lnTo>
                    <a:pt x="1045" y="817"/>
                  </a:lnTo>
                  <a:lnTo>
                    <a:pt x="1049" y="817"/>
                  </a:lnTo>
                  <a:lnTo>
                    <a:pt x="1053" y="817"/>
                  </a:lnTo>
                  <a:lnTo>
                    <a:pt x="1057" y="817"/>
                  </a:lnTo>
                  <a:lnTo>
                    <a:pt x="1061" y="816"/>
                  </a:lnTo>
                  <a:lnTo>
                    <a:pt x="1065" y="816"/>
                  </a:lnTo>
                  <a:lnTo>
                    <a:pt x="1069" y="817"/>
                  </a:lnTo>
                  <a:lnTo>
                    <a:pt x="1073" y="816"/>
                  </a:lnTo>
                  <a:lnTo>
                    <a:pt x="1077" y="817"/>
                  </a:lnTo>
                  <a:lnTo>
                    <a:pt x="1081" y="817"/>
                  </a:lnTo>
                  <a:lnTo>
                    <a:pt x="1085" y="816"/>
                  </a:lnTo>
                  <a:lnTo>
                    <a:pt x="1089" y="817"/>
                  </a:lnTo>
                  <a:lnTo>
                    <a:pt x="1093" y="816"/>
                  </a:lnTo>
                  <a:lnTo>
                    <a:pt x="1097" y="816"/>
                  </a:lnTo>
                  <a:lnTo>
                    <a:pt x="1101" y="816"/>
                  </a:lnTo>
                  <a:lnTo>
                    <a:pt x="1105" y="816"/>
                  </a:lnTo>
                  <a:lnTo>
                    <a:pt x="1109" y="819"/>
                  </a:lnTo>
                  <a:lnTo>
                    <a:pt x="1113" y="819"/>
                  </a:lnTo>
                  <a:lnTo>
                    <a:pt x="1117" y="816"/>
                  </a:lnTo>
                  <a:lnTo>
                    <a:pt x="1121" y="816"/>
                  </a:lnTo>
                  <a:lnTo>
                    <a:pt x="1125" y="817"/>
                  </a:lnTo>
                  <a:lnTo>
                    <a:pt x="1129" y="817"/>
                  </a:lnTo>
                  <a:lnTo>
                    <a:pt x="1134" y="816"/>
                  </a:lnTo>
                  <a:lnTo>
                    <a:pt x="1137" y="816"/>
                  </a:lnTo>
                  <a:lnTo>
                    <a:pt x="1142" y="817"/>
                  </a:lnTo>
                  <a:lnTo>
                    <a:pt x="1146" y="817"/>
                  </a:lnTo>
                  <a:lnTo>
                    <a:pt x="1150" y="816"/>
                  </a:lnTo>
                  <a:lnTo>
                    <a:pt x="1154" y="816"/>
                  </a:lnTo>
                  <a:lnTo>
                    <a:pt x="1158" y="816"/>
                  </a:lnTo>
                  <a:lnTo>
                    <a:pt x="1162" y="816"/>
                  </a:lnTo>
                  <a:lnTo>
                    <a:pt x="1166" y="819"/>
                  </a:lnTo>
                  <a:lnTo>
                    <a:pt x="1170" y="817"/>
                  </a:lnTo>
                  <a:lnTo>
                    <a:pt x="1174" y="816"/>
                  </a:lnTo>
                  <a:lnTo>
                    <a:pt x="1178" y="816"/>
                  </a:lnTo>
                  <a:lnTo>
                    <a:pt x="1182" y="816"/>
                  </a:lnTo>
                  <a:lnTo>
                    <a:pt x="1186" y="817"/>
                  </a:lnTo>
                  <a:lnTo>
                    <a:pt x="1190" y="815"/>
                  </a:lnTo>
                  <a:lnTo>
                    <a:pt x="1195" y="810"/>
                  </a:lnTo>
                  <a:lnTo>
                    <a:pt x="1199" y="799"/>
                  </a:lnTo>
                  <a:lnTo>
                    <a:pt x="1203" y="786"/>
                  </a:lnTo>
                  <a:lnTo>
                    <a:pt x="1207" y="767"/>
                  </a:lnTo>
                  <a:lnTo>
                    <a:pt x="1211" y="740"/>
                  </a:lnTo>
                  <a:lnTo>
                    <a:pt x="1215" y="724"/>
                  </a:lnTo>
                  <a:lnTo>
                    <a:pt x="1219" y="710"/>
                  </a:lnTo>
                  <a:lnTo>
                    <a:pt x="1223" y="706"/>
                  </a:lnTo>
                  <a:lnTo>
                    <a:pt x="1227" y="723"/>
                  </a:lnTo>
                  <a:lnTo>
                    <a:pt x="1231" y="726"/>
                  </a:lnTo>
                  <a:lnTo>
                    <a:pt x="1235" y="743"/>
                  </a:lnTo>
                  <a:lnTo>
                    <a:pt x="1239" y="763"/>
                  </a:lnTo>
                  <a:lnTo>
                    <a:pt x="1243" y="765"/>
                  </a:lnTo>
                  <a:lnTo>
                    <a:pt x="1247" y="778"/>
                  </a:lnTo>
                  <a:lnTo>
                    <a:pt x="1251" y="784"/>
                  </a:lnTo>
                  <a:lnTo>
                    <a:pt x="1255" y="790"/>
                  </a:lnTo>
                  <a:lnTo>
                    <a:pt x="1259" y="795"/>
                  </a:lnTo>
                  <a:lnTo>
                    <a:pt x="1264" y="796"/>
                  </a:lnTo>
                  <a:lnTo>
                    <a:pt x="1268" y="803"/>
                  </a:lnTo>
                  <a:lnTo>
                    <a:pt x="1271" y="807"/>
                  </a:lnTo>
                  <a:lnTo>
                    <a:pt x="1276" y="810"/>
                  </a:lnTo>
                  <a:lnTo>
                    <a:pt x="1280" y="812"/>
                  </a:lnTo>
                  <a:lnTo>
                    <a:pt x="1284" y="813"/>
                  </a:lnTo>
                  <a:lnTo>
                    <a:pt x="1288" y="814"/>
                  </a:lnTo>
                  <a:lnTo>
                    <a:pt x="1292" y="815"/>
                  </a:lnTo>
                  <a:lnTo>
                    <a:pt x="1296" y="815"/>
                  </a:lnTo>
                  <a:lnTo>
                    <a:pt x="1300" y="815"/>
                  </a:lnTo>
                  <a:lnTo>
                    <a:pt x="1304" y="816"/>
                  </a:lnTo>
                  <a:lnTo>
                    <a:pt x="1308" y="814"/>
                  </a:lnTo>
                  <a:lnTo>
                    <a:pt x="1312" y="813"/>
                  </a:lnTo>
                  <a:lnTo>
                    <a:pt x="1316" y="814"/>
                  </a:lnTo>
                  <a:lnTo>
                    <a:pt x="1320" y="814"/>
                  </a:lnTo>
                  <a:lnTo>
                    <a:pt x="1324" y="814"/>
                  </a:lnTo>
                  <a:lnTo>
                    <a:pt x="1328" y="814"/>
                  </a:lnTo>
                  <a:lnTo>
                    <a:pt x="1332" y="813"/>
                  </a:lnTo>
                  <a:lnTo>
                    <a:pt x="1337" y="813"/>
                  </a:lnTo>
                  <a:lnTo>
                    <a:pt x="1341" y="813"/>
                  </a:lnTo>
                  <a:lnTo>
                    <a:pt x="1344" y="811"/>
                  </a:lnTo>
                  <a:lnTo>
                    <a:pt x="1349" y="810"/>
                  </a:lnTo>
                  <a:lnTo>
                    <a:pt x="1352" y="796"/>
                  </a:lnTo>
                  <a:lnTo>
                    <a:pt x="1357" y="764"/>
                  </a:lnTo>
                  <a:lnTo>
                    <a:pt x="1361" y="709"/>
                  </a:lnTo>
                  <a:lnTo>
                    <a:pt x="1364" y="615"/>
                  </a:lnTo>
                  <a:lnTo>
                    <a:pt x="1369" y="467"/>
                  </a:lnTo>
                  <a:lnTo>
                    <a:pt x="1372" y="312"/>
                  </a:lnTo>
                  <a:lnTo>
                    <a:pt x="1376" y="165"/>
                  </a:lnTo>
                  <a:lnTo>
                    <a:pt x="1380" y="42"/>
                  </a:lnTo>
                  <a:lnTo>
                    <a:pt x="1384" y="0"/>
                  </a:lnTo>
                  <a:lnTo>
                    <a:pt x="1388" y="3"/>
                  </a:lnTo>
                  <a:lnTo>
                    <a:pt x="1392" y="100"/>
                  </a:lnTo>
                  <a:lnTo>
                    <a:pt x="1396" y="190"/>
                  </a:lnTo>
                  <a:lnTo>
                    <a:pt x="1400" y="291"/>
                  </a:lnTo>
                  <a:lnTo>
                    <a:pt x="1404" y="377"/>
                  </a:lnTo>
                  <a:lnTo>
                    <a:pt x="1408" y="470"/>
                  </a:lnTo>
                  <a:lnTo>
                    <a:pt x="1412" y="543"/>
                  </a:lnTo>
                  <a:lnTo>
                    <a:pt x="1417" y="613"/>
                  </a:lnTo>
                  <a:lnTo>
                    <a:pt x="1420" y="643"/>
                  </a:lnTo>
                  <a:lnTo>
                    <a:pt x="1424" y="687"/>
                  </a:lnTo>
                  <a:lnTo>
                    <a:pt x="1428" y="715"/>
                  </a:lnTo>
                  <a:lnTo>
                    <a:pt x="1432" y="735"/>
                  </a:lnTo>
                  <a:lnTo>
                    <a:pt x="1436" y="765"/>
                  </a:lnTo>
                  <a:lnTo>
                    <a:pt x="1440" y="777"/>
                  </a:lnTo>
                  <a:lnTo>
                    <a:pt x="1444" y="791"/>
                  </a:lnTo>
                  <a:lnTo>
                    <a:pt x="1448" y="819"/>
                  </a:lnTo>
                  <a:lnTo>
                    <a:pt x="1452" y="819"/>
                  </a:lnTo>
                  <a:lnTo>
                    <a:pt x="1455" y="819"/>
                  </a:lnTo>
                  <a:lnTo>
                    <a:pt x="1459" y="819"/>
                  </a:lnTo>
                  <a:lnTo>
                    <a:pt x="1463" y="819"/>
                  </a:lnTo>
                  <a:lnTo>
                    <a:pt x="1467" y="819"/>
                  </a:lnTo>
                  <a:lnTo>
                    <a:pt x="1471" y="819"/>
                  </a:lnTo>
                  <a:lnTo>
                    <a:pt x="1475" y="819"/>
                  </a:lnTo>
                  <a:lnTo>
                    <a:pt x="1479" y="819"/>
                  </a:lnTo>
                  <a:lnTo>
                    <a:pt x="1483" y="819"/>
                  </a:lnTo>
                  <a:lnTo>
                    <a:pt x="1487" y="819"/>
                  </a:lnTo>
                  <a:lnTo>
                    <a:pt x="1491" y="819"/>
                  </a:lnTo>
                  <a:lnTo>
                    <a:pt x="1494" y="819"/>
                  </a:lnTo>
                  <a:lnTo>
                    <a:pt x="1498" y="819"/>
                  </a:lnTo>
                  <a:lnTo>
                    <a:pt x="1502" y="813"/>
                  </a:lnTo>
                  <a:lnTo>
                    <a:pt x="1506" y="819"/>
                  </a:lnTo>
                  <a:lnTo>
                    <a:pt x="1510" y="814"/>
                  </a:lnTo>
                  <a:lnTo>
                    <a:pt x="1514" y="813"/>
                  </a:lnTo>
                  <a:lnTo>
                    <a:pt x="1518" y="814"/>
                  </a:lnTo>
                  <a:lnTo>
                    <a:pt x="1522" y="815"/>
                  </a:lnTo>
                  <a:lnTo>
                    <a:pt x="1526" y="815"/>
                  </a:lnTo>
                  <a:lnTo>
                    <a:pt x="1530" y="814"/>
                  </a:lnTo>
                  <a:lnTo>
                    <a:pt x="1534" y="815"/>
                  </a:lnTo>
                  <a:lnTo>
                    <a:pt x="1537" y="814"/>
                  </a:lnTo>
                  <a:lnTo>
                    <a:pt x="1542" y="814"/>
                  </a:lnTo>
                  <a:lnTo>
                    <a:pt x="1545" y="813"/>
                  </a:lnTo>
                  <a:lnTo>
                    <a:pt x="1550" y="811"/>
                  </a:lnTo>
                  <a:lnTo>
                    <a:pt x="1554" y="808"/>
                  </a:lnTo>
                  <a:lnTo>
                    <a:pt x="1558" y="805"/>
                  </a:lnTo>
                  <a:lnTo>
                    <a:pt x="1561" y="803"/>
                  </a:lnTo>
                  <a:lnTo>
                    <a:pt x="1565" y="800"/>
                  </a:lnTo>
                  <a:lnTo>
                    <a:pt x="1569" y="802"/>
                  </a:lnTo>
                  <a:lnTo>
                    <a:pt x="1573" y="804"/>
                  </a:lnTo>
                  <a:lnTo>
                    <a:pt x="1577" y="806"/>
                  </a:lnTo>
                  <a:lnTo>
                    <a:pt x="1581" y="808"/>
                  </a:lnTo>
                  <a:lnTo>
                    <a:pt x="1585" y="808"/>
                  </a:lnTo>
                  <a:lnTo>
                    <a:pt x="1589" y="809"/>
                  </a:lnTo>
                  <a:lnTo>
                    <a:pt x="1593" y="811"/>
                  </a:lnTo>
                  <a:lnTo>
                    <a:pt x="1597" y="812"/>
                  </a:lnTo>
                  <a:lnTo>
                    <a:pt x="1601" y="811"/>
                  </a:lnTo>
                  <a:lnTo>
                    <a:pt x="1605" y="813"/>
                  </a:lnTo>
                  <a:lnTo>
                    <a:pt x="1609" y="813"/>
                  </a:lnTo>
                  <a:lnTo>
                    <a:pt x="1613" y="813"/>
                  </a:lnTo>
                  <a:lnTo>
                    <a:pt x="1617" y="813"/>
                  </a:lnTo>
                  <a:lnTo>
                    <a:pt x="1621" y="814"/>
                  </a:lnTo>
                  <a:lnTo>
                    <a:pt x="1625" y="814"/>
                  </a:lnTo>
                  <a:lnTo>
                    <a:pt x="1629" y="814"/>
                  </a:lnTo>
                  <a:lnTo>
                    <a:pt x="1633" y="813"/>
                  </a:lnTo>
                  <a:lnTo>
                    <a:pt x="1637" y="814"/>
                  </a:lnTo>
                  <a:lnTo>
                    <a:pt x="1641" y="812"/>
                  </a:lnTo>
                  <a:lnTo>
                    <a:pt x="1645" y="813"/>
                  </a:lnTo>
                  <a:lnTo>
                    <a:pt x="1649" y="812"/>
                  </a:lnTo>
                  <a:lnTo>
                    <a:pt x="1653" y="813"/>
                  </a:lnTo>
                  <a:lnTo>
                    <a:pt x="1656" y="812"/>
                  </a:lnTo>
                  <a:lnTo>
                    <a:pt x="1660" y="819"/>
                  </a:lnTo>
                  <a:lnTo>
                    <a:pt x="1665" y="813"/>
                  </a:lnTo>
                  <a:lnTo>
                    <a:pt x="1669" y="814"/>
                  </a:lnTo>
                  <a:lnTo>
                    <a:pt x="1672" y="814"/>
                  </a:lnTo>
                  <a:lnTo>
                    <a:pt x="1676" y="814"/>
                  </a:lnTo>
                  <a:lnTo>
                    <a:pt x="1680" y="814"/>
                  </a:lnTo>
                  <a:lnTo>
                    <a:pt x="1684" y="814"/>
                  </a:lnTo>
                  <a:lnTo>
                    <a:pt x="1688" y="813"/>
                  </a:lnTo>
                  <a:lnTo>
                    <a:pt x="1692" y="812"/>
                  </a:lnTo>
                  <a:lnTo>
                    <a:pt x="1696" y="806"/>
                  </a:lnTo>
                  <a:lnTo>
                    <a:pt x="1700" y="800"/>
                  </a:lnTo>
                  <a:lnTo>
                    <a:pt x="1704" y="791"/>
                  </a:lnTo>
                  <a:lnTo>
                    <a:pt x="1708" y="776"/>
                  </a:lnTo>
                  <a:lnTo>
                    <a:pt x="1712" y="754"/>
                  </a:lnTo>
                  <a:lnTo>
                    <a:pt x="1716" y="732"/>
                  </a:lnTo>
                  <a:lnTo>
                    <a:pt x="1720" y="691"/>
                  </a:lnTo>
                  <a:lnTo>
                    <a:pt x="1724" y="639"/>
                  </a:lnTo>
                  <a:lnTo>
                    <a:pt x="1728" y="577"/>
                  </a:lnTo>
                  <a:lnTo>
                    <a:pt x="1732" y="484"/>
                  </a:lnTo>
                  <a:lnTo>
                    <a:pt x="1736" y="516"/>
                  </a:lnTo>
                  <a:lnTo>
                    <a:pt x="1740" y="600"/>
                  </a:lnTo>
                  <a:lnTo>
                    <a:pt x="1744" y="695"/>
                  </a:lnTo>
                  <a:lnTo>
                    <a:pt x="1748" y="765"/>
                  </a:lnTo>
                  <a:lnTo>
                    <a:pt x="1752" y="798"/>
                  </a:lnTo>
                  <a:lnTo>
                    <a:pt x="1755" y="809"/>
                  </a:lnTo>
                  <a:lnTo>
                    <a:pt x="1759" y="812"/>
                  </a:lnTo>
                  <a:lnTo>
                    <a:pt x="1763" y="816"/>
                  </a:lnTo>
                  <a:lnTo>
                    <a:pt x="1767" y="817"/>
                  </a:lnTo>
                  <a:lnTo>
                    <a:pt x="1771" y="817"/>
                  </a:lnTo>
                  <a:lnTo>
                    <a:pt x="1775" y="818"/>
                  </a:lnTo>
                  <a:lnTo>
                    <a:pt x="1779" y="818"/>
                  </a:lnTo>
                  <a:lnTo>
                    <a:pt x="1783" y="818"/>
                  </a:lnTo>
                  <a:lnTo>
                    <a:pt x="1787" y="818"/>
                  </a:lnTo>
                  <a:lnTo>
                    <a:pt x="1791" y="818"/>
                  </a:lnTo>
                  <a:lnTo>
                    <a:pt x="1795" y="819"/>
                  </a:lnTo>
                  <a:lnTo>
                    <a:pt x="1798" y="819"/>
                  </a:lnTo>
                  <a:lnTo>
                    <a:pt x="1802" y="819"/>
                  </a:lnTo>
                  <a:lnTo>
                    <a:pt x="1806" y="819"/>
                  </a:lnTo>
                  <a:lnTo>
                    <a:pt x="1810" y="819"/>
                  </a:lnTo>
                  <a:lnTo>
                    <a:pt x="1814" y="819"/>
                  </a:lnTo>
                  <a:lnTo>
                    <a:pt x="1818" y="818"/>
                  </a:lnTo>
                  <a:lnTo>
                    <a:pt x="1822" y="819"/>
                  </a:lnTo>
                  <a:lnTo>
                    <a:pt x="1826" y="819"/>
                  </a:lnTo>
                  <a:lnTo>
                    <a:pt x="1829" y="818"/>
                  </a:lnTo>
                  <a:lnTo>
                    <a:pt x="1833" y="819"/>
                  </a:lnTo>
                  <a:lnTo>
                    <a:pt x="1837" y="818"/>
                  </a:lnTo>
                  <a:lnTo>
                    <a:pt x="1841" y="818"/>
                  </a:lnTo>
                  <a:lnTo>
                    <a:pt x="1845" y="818"/>
                  </a:lnTo>
                  <a:lnTo>
                    <a:pt x="1849" y="818"/>
                  </a:lnTo>
                  <a:lnTo>
                    <a:pt x="1852" y="817"/>
                  </a:lnTo>
                  <a:lnTo>
                    <a:pt x="1856" y="816"/>
                  </a:lnTo>
                  <a:lnTo>
                    <a:pt x="1860" y="811"/>
                  </a:lnTo>
                  <a:lnTo>
                    <a:pt x="1864" y="802"/>
                  </a:lnTo>
                  <a:lnTo>
                    <a:pt x="1868" y="782"/>
                  </a:lnTo>
                  <a:lnTo>
                    <a:pt x="1872" y="761"/>
                  </a:lnTo>
                  <a:lnTo>
                    <a:pt x="1876" y="724"/>
                  </a:lnTo>
                  <a:lnTo>
                    <a:pt x="1879" y="710"/>
                  </a:lnTo>
                  <a:lnTo>
                    <a:pt x="1883" y="678"/>
                  </a:lnTo>
                  <a:lnTo>
                    <a:pt x="1887" y="670"/>
                  </a:lnTo>
                  <a:lnTo>
                    <a:pt x="1891" y="669"/>
                  </a:lnTo>
                  <a:lnTo>
                    <a:pt x="1895" y="676"/>
                  </a:lnTo>
                  <a:lnTo>
                    <a:pt x="1898" y="679"/>
                  </a:lnTo>
                  <a:lnTo>
                    <a:pt x="1902" y="695"/>
                  </a:lnTo>
                  <a:lnTo>
                    <a:pt x="1906" y="715"/>
                  </a:lnTo>
                  <a:lnTo>
                    <a:pt x="1910" y="721"/>
                  </a:lnTo>
                  <a:lnTo>
                    <a:pt x="1914" y="739"/>
                  </a:lnTo>
                  <a:lnTo>
                    <a:pt x="1918" y="748"/>
                  </a:lnTo>
                  <a:lnTo>
                    <a:pt x="1922" y="762"/>
                  </a:lnTo>
                  <a:lnTo>
                    <a:pt x="1925" y="764"/>
                  </a:lnTo>
                  <a:lnTo>
                    <a:pt x="1930" y="785"/>
                  </a:lnTo>
                  <a:lnTo>
                    <a:pt x="1933" y="788"/>
                  </a:lnTo>
                  <a:lnTo>
                    <a:pt x="1937" y="788"/>
                  </a:lnTo>
                  <a:lnTo>
                    <a:pt x="1941" y="796"/>
                  </a:lnTo>
                  <a:lnTo>
                    <a:pt x="1945" y="800"/>
                  </a:lnTo>
                  <a:lnTo>
                    <a:pt x="1949" y="804"/>
                  </a:lnTo>
                  <a:lnTo>
                    <a:pt x="1953" y="809"/>
                  </a:lnTo>
                  <a:lnTo>
                    <a:pt x="1957" y="808"/>
                  </a:lnTo>
                  <a:lnTo>
                    <a:pt x="1961" y="811"/>
                  </a:lnTo>
                  <a:lnTo>
                    <a:pt x="1965" y="811"/>
                  </a:lnTo>
                  <a:lnTo>
                    <a:pt x="1969" y="813"/>
                  </a:lnTo>
                  <a:lnTo>
                    <a:pt x="1972" y="813"/>
                  </a:lnTo>
                  <a:lnTo>
                    <a:pt x="1976" y="814"/>
                  </a:lnTo>
                  <a:lnTo>
                    <a:pt x="1980" y="814"/>
                  </a:lnTo>
                  <a:lnTo>
                    <a:pt x="1984" y="815"/>
                  </a:lnTo>
                  <a:lnTo>
                    <a:pt x="1988" y="815"/>
                  </a:lnTo>
                  <a:lnTo>
                    <a:pt x="1992" y="815"/>
                  </a:lnTo>
                  <a:lnTo>
                    <a:pt x="1996" y="815"/>
                  </a:lnTo>
                  <a:lnTo>
                    <a:pt x="2000" y="815"/>
                  </a:lnTo>
                  <a:lnTo>
                    <a:pt x="2003" y="816"/>
                  </a:lnTo>
                  <a:lnTo>
                    <a:pt x="2007" y="813"/>
                  </a:lnTo>
                  <a:lnTo>
                    <a:pt x="2011" y="813"/>
                  </a:lnTo>
                  <a:lnTo>
                    <a:pt x="2015" y="812"/>
                  </a:lnTo>
                  <a:lnTo>
                    <a:pt x="2019" y="812"/>
                  </a:lnTo>
                  <a:lnTo>
                    <a:pt x="2023" y="810"/>
                  </a:lnTo>
                  <a:lnTo>
                    <a:pt x="2027" y="811"/>
                  </a:lnTo>
                  <a:lnTo>
                    <a:pt x="2031" y="812"/>
                  </a:lnTo>
                  <a:lnTo>
                    <a:pt x="2035" y="811"/>
                  </a:lnTo>
                  <a:lnTo>
                    <a:pt x="2039" y="812"/>
                  </a:lnTo>
                  <a:lnTo>
                    <a:pt x="2043" y="811"/>
                  </a:lnTo>
                  <a:lnTo>
                    <a:pt x="2047" y="808"/>
                  </a:lnTo>
                  <a:lnTo>
                    <a:pt x="2051" y="802"/>
                  </a:lnTo>
                  <a:lnTo>
                    <a:pt x="2055" y="789"/>
                  </a:lnTo>
                  <a:lnTo>
                    <a:pt x="2059" y="756"/>
                  </a:lnTo>
                  <a:lnTo>
                    <a:pt x="2063" y="704"/>
                  </a:lnTo>
                  <a:lnTo>
                    <a:pt x="2067" y="619"/>
                  </a:lnTo>
                  <a:lnTo>
                    <a:pt x="2071" y="521"/>
                  </a:lnTo>
                  <a:lnTo>
                    <a:pt x="2075" y="405"/>
                  </a:lnTo>
                  <a:lnTo>
                    <a:pt x="2079" y="318"/>
                  </a:lnTo>
                  <a:lnTo>
                    <a:pt x="2083" y="282"/>
                  </a:lnTo>
                  <a:lnTo>
                    <a:pt x="2087" y="306"/>
                  </a:lnTo>
                  <a:lnTo>
                    <a:pt x="2091" y="340"/>
                  </a:lnTo>
                  <a:lnTo>
                    <a:pt x="2095" y="409"/>
                  </a:lnTo>
                  <a:lnTo>
                    <a:pt x="2099" y="474"/>
                  </a:lnTo>
                  <a:lnTo>
                    <a:pt x="2103" y="533"/>
                  </a:lnTo>
                  <a:lnTo>
                    <a:pt x="2107" y="583"/>
                  </a:lnTo>
                  <a:lnTo>
                    <a:pt x="2111" y="623"/>
                  </a:lnTo>
                  <a:lnTo>
                    <a:pt x="2115" y="654"/>
                  </a:lnTo>
                  <a:lnTo>
                    <a:pt x="2118" y="683"/>
                  </a:lnTo>
                  <a:lnTo>
                    <a:pt x="2122" y="705"/>
                  </a:lnTo>
                  <a:lnTo>
                    <a:pt x="2127" y="730"/>
                  </a:lnTo>
                  <a:lnTo>
                    <a:pt x="2130" y="747"/>
                  </a:lnTo>
                  <a:lnTo>
                    <a:pt x="2134" y="765"/>
                  </a:lnTo>
                  <a:lnTo>
                    <a:pt x="2138" y="772"/>
                  </a:lnTo>
                  <a:lnTo>
                    <a:pt x="2142" y="785"/>
                  </a:lnTo>
                  <a:lnTo>
                    <a:pt x="2146" y="788"/>
                  </a:lnTo>
                  <a:lnTo>
                    <a:pt x="2150" y="789"/>
                  </a:lnTo>
                  <a:lnTo>
                    <a:pt x="2154" y="781"/>
                  </a:lnTo>
                  <a:lnTo>
                    <a:pt x="2158" y="761"/>
                  </a:lnTo>
                  <a:lnTo>
                    <a:pt x="2163" y="726"/>
                  </a:lnTo>
                  <a:lnTo>
                    <a:pt x="2166" y="676"/>
                  </a:lnTo>
                  <a:lnTo>
                    <a:pt x="2171" y="628"/>
                  </a:lnTo>
                  <a:lnTo>
                    <a:pt x="2174" y="607"/>
                  </a:lnTo>
                  <a:lnTo>
                    <a:pt x="2179" y="596"/>
                  </a:lnTo>
                  <a:lnTo>
                    <a:pt x="2182" y="596"/>
                  </a:lnTo>
                  <a:lnTo>
                    <a:pt x="2186" y="608"/>
                  </a:lnTo>
                  <a:lnTo>
                    <a:pt x="2191" y="631"/>
                  </a:lnTo>
                  <a:lnTo>
                    <a:pt x="2195" y="663"/>
                  </a:lnTo>
                  <a:lnTo>
                    <a:pt x="2198" y="684"/>
                  </a:lnTo>
                  <a:lnTo>
                    <a:pt x="2203" y="716"/>
                  </a:lnTo>
                  <a:lnTo>
                    <a:pt x="2206" y="733"/>
                  </a:lnTo>
                  <a:lnTo>
                    <a:pt x="2211" y="751"/>
                  </a:lnTo>
                  <a:lnTo>
                    <a:pt x="2215" y="761"/>
                  </a:lnTo>
                  <a:lnTo>
                    <a:pt x="2219" y="772"/>
                  </a:lnTo>
                  <a:lnTo>
                    <a:pt x="2222" y="781"/>
                  </a:lnTo>
                  <a:lnTo>
                    <a:pt x="2227" y="790"/>
                  </a:lnTo>
                  <a:lnTo>
                    <a:pt x="2231" y="792"/>
                  </a:lnTo>
                  <a:lnTo>
                    <a:pt x="2235" y="801"/>
                  </a:lnTo>
                  <a:lnTo>
                    <a:pt x="2239" y="803"/>
                  </a:lnTo>
                  <a:lnTo>
                    <a:pt x="2243" y="806"/>
                  </a:lnTo>
                  <a:lnTo>
                    <a:pt x="2247" y="807"/>
                  </a:lnTo>
                  <a:lnTo>
                    <a:pt x="2251" y="810"/>
                  </a:lnTo>
                  <a:lnTo>
                    <a:pt x="2255" y="812"/>
                  </a:lnTo>
                  <a:lnTo>
                    <a:pt x="2259" y="813"/>
                  </a:lnTo>
                  <a:lnTo>
                    <a:pt x="2263" y="812"/>
                  </a:lnTo>
                  <a:lnTo>
                    <a:pt x="2267" y="812"/>
                  </a:lnTo>
                  <a:lnTo>
                    <a:pt x="2271" y="814"/>
                  </a:lnTo>
                  <a:lnTo>
                    <a:pt x="2276" y="812"/>
                  </a:lnTo>
                  <a:lnTo>
                    <a:pt x="2279" y="815"/>
                  </a:lnTo>
                  <a:lnTo>
                    <a:pt x="2283" y="814"/>
                  </a:lnTo>
                  <a:lnTo>
                    <a:pt x="2287" y="814"/>
                  </a:lnTo>
                  <a:lnTo>
                    <a:pt x="2292" y="816"/>
                  </a:lnTo>
                  <a:lnTo>
                    <a:pt x="2296" y="817"/>
                  </a:lnTo>
                  <a:lnTo>
                    <a:pt x="2300" y="816"/>
                  </a:lnTo>
                  <a:lnTo>
                    <a:pt x="2303" y="815"/>
                  </a:lnTo>
                  <a:lnTo>
                    <a:pt x="2308" y="816"/>
                  </a:lnTo>
                  <a:lnTo>
                    <a:pt x="2312" y="815"/>
                  </a:lnTo>
                  <a:lnTo>
                    <a:pt x="2316" y="815"/>
                  </a:lnTo>
                  <a:lnTo>
                    <a:pt x="2320" y="816"/>
                  </a:lnTo>
                  <a:lnTo>
                    <a:pt x="2324" y="815"/>
                  </a:lnTo>
                  <a:lnTo>
                    <a:pt x="2328" y="815"/>
                  </a:lnTo>
                  <a:lnTo>
                    <a:pt x="2332" y="816"/>
                  </a:lnTo>
                  <a:lnTo>
                    <a:pt x="2335" y="814"/>
                  </a:lnTo>
                  <a:lnTo>
                    <a:pt x="2340" y="814"/>
                  </a:lnTo>
                  <a:lnTo>
                    <a:pt x="2344" y="814"/>
                  </a:lnTo>
                  <a:lnTo>
                    <a:pt x="2348" y="814"/>
                  </a:lnTo>
                  <a:lnTo>
                    <a:pt x="2352" y="815"/>
                  </a:lnTo>
                  <a:lnTo>
                    <a:pt x="2356" y="815"/>
                  </a:lnTo>
                  <a:lnTo>
                    <a:pt x="2360" y="815"/>
                  </a:lnTo>
                  <a:lnTo>
                    <a:pt x="2364" y="814"/>
                  </a:lnTo>
                  <a:lnTo>
                    <a:pt x="2368" y="816"/>
                  </a:lnTo>
                  <a:lnTo>
                    <a:pt x="2371" y="819"/>
                  </a:lnTo>
                  <a:lnTo>
                    <a:pt x="2376" y="814"/>
                  </a:lnTo>
                  <a:lnTo>
                    <a:pt x="2380" y="813"/>
                  </a:lnTo>
                  <a:lnTo>
                    <a:pt x="2384" y="815"/>
                  </a:lnTo>
                  <a:lnTo>
                    <a:pt x="2388" y="814"/>
                  </a:lnTo>
                  <a:lnTo>
                    <a:pt x="2392" y="814"/>
                  </a:lnTo>
                  <a:lnTo>
                    <a:pt x="2396" y="814"/>
                  </a:lnTo>
                  <a:lnTo>
                    <a:pt x="2400" y="815"/>
                  </a:lnTo>
                  <a:lnTo>
                    <a:pt x="2403" y="813"/>
                  </a:lnTo>
                  <a:lnTo>
                    <a:pt x="2407" y="814"/>
                  </a:lnTo>
                  <a:lnTo>
                    <a:pt x="2411" y="814"/>
                  </a:lnTo>
                  <a:lnTo>
                    <a:pt x="2415" y="813"/>
                  </a:lnTo>
                  <a:lnTo>
                    <a:pt x="2419" y="813"/>
                  </a:lnTo>
                  <a:lnTo>
                    <a:pt x="2423" y="814"/>
                  </a:lnTo>
                  <a:lnTo>
                    <a:pt x="2427" y="813"/>
                  </a:lnTo>
                  <a:lnTo>
                    <a:pt x="2431" y="813"/>
                  </a:lnTo>
                  <a:lnTo>
                    <a:pt x="2435" y="813"/>
                  </a:lnTo>
                  <a:lnTo>
                    <a:pt x="2439" y="812"/>
                  </a:lnTo>
                  <a:lnTo>
                    <a:pt x="2443" y="813"/>
                  </a:lnTo>
                  <a:lnTo>
                    <a:pt x="2447" y="812"/>
                  </a:lnTo>
                  <a:lnTo>
                    <a:pt x="2451" y="812"/>
                  </a:lnTo>
                  <a:lnTo>
                    <a:pt x="2455" y="812"/>
                  </a:lnTo>
                  <a:lnTo>
                    <a:pt x="2459" y="811"/>
                  </a:lnTo>
                  <a:lnTo>
                    <a:pt x="2463" y="810"/>
                  </a:lnTo>
                  <a:lnTo>
                    <a:pt x="2466" y="811"/>
                  </a:lnTo>
                  <a:lnTo>
                    <a:pt x="2470" y="811"/>
                  </a:lnTo>
                  <a:lnTo>
                    <a:pt x="2474" y="810"/>
                  </a:lnTo>
                  <a:lnTo>
                    <a:pt x="2478" y="810"/>
                  </a:lnTo>
                  <a:lnTo>
                    <a:pt x="2482" y="811"/>
                  </a:lnTo>
                  <a:lnTo>
                    <a:pt x="2486" y="809"/>
                  </a:lnTo>
                  <a:lnTo>
                    <a:pt x="2489" y="810"/>
                  </a:lnTo>
                  <a:lnTo>
                    <a:pt x="2493" y="809"/>
                  </a:lnTo>
                  <a:lnTo>
                    <a:pt x="2497" y="811"/>
                  </a:lnTo>
                  <a:lnTo>
                    <a:pt x="2501" y="809"/>
                  </a:lnTo>
                  <a:lnTo>
                    <a:pt x="2505" y="808"/>
                  </a:lnTo>
                  <a:lnTo>
                    <a:pt x="2509" y="809"/>
                  </a:lnTo>
                  <a:lnTo>
                    <a:pt x="2513" y="809"/>
                  </a:lnTo>
                  <a:lnTo>
                    <a:pt x="2516" y="809"/>
                  </a:lnTo>
                  <a:lnTo>
                    <a:pt x="2520" y="809"/>
                  </a:lnTo>
                  <a:lnTo>
                    <a:pt x="2524" y="808"/>
                  </a:lnTo>
                  <a:lnTo>
                    <a:pt x="2528" y="809"/>
                  </a:lnTo>
                  <a:lnTo>
                    <a:pt x="2532" y="807"/>
                  </a:lnTo>
                  <a:lnTo>
                    <a:pt x="2536" y="810"/>
                  </a:lnTo>
                  <a:lnTo>
                    <a:pt x="2540" y="810"/>
                  </a:lnTo>
                  <a:lnTo>
                    <a:pt x="2544" y="808"/>
                  </a:lnTo>
                  <a:lnTo>
                    <a:pt x="2548" y="810"/>
                  </a:lnTo>
                  <a:lnTo>
                    <a:pt x="2552" y="810"/>
                  </a:lnTo>
                  <a:lnTo>
                    <a:pt x="2556" y="811"/>
                  </a:lnTo>
                  <a:lnTo>
                    <a:pt x="2560" y="810"/>
                  </a:lnTo>
                  <a:lnTo>
                    <a:pt x="2564" y="811"/>
                  </a:lnTo>
                  <a:lnTo>
                    <a:pt x="2568" y="813"/>
                  </a:lnTo>
                  <a:lnTo>
                    <a:pt x="2572" y="812"/>
                  </a:lnTo>
                  <a:lnTo>
                    <a:pt x="2576" y="813"/>
                  </a:lnTo>
                  <a:lnTo>
                    <a:pt x="2580" y="812"/>
                  </a:lnTo>
                  <a:lnTo>
                    <a:pt x="2584" y="813"/>
                  </a:lnTo>
                  <a:lnTo>
                    <a:pt x="2588" y="813"/>
                  </a:lnTo>
                  <a:lnTo>
                    <a:pt x="2592" y="813"/>
                  </a:lnTo>
                  <a:lnTo>
                    <a:pt x="2596" y="813"/>
                  </a:lnTo>
                  <a:lnTo>
                    <a:pt x="2600" y="813"/>
                  </a:lnTo>
                  <a:lnTo>
                    <a:pt x="2604" y="813"/>
                  </a:lnTo>
                  <a:lnTo>
                    <a:pt x="2608" y="815"/>
                  </a:lnTo>
                  <a:lnTo>
                    <a:pt x="2612" y="814"/>
                  </a:lnTo>
                  <a:lnTo>
                    <a:pt x="2616" y="814"/>
                  </a:lnTo>
                  <a:lnTo>
                    <a:pt x="2620" y="813"/>
                  </a:lnTo>
                  <a:lnTo>
                    <a:pt x="2624" y="814"/>
                  </a:lnTo>
                  <a:lnTo>
                    <a:pt x="2628" y="814"/>
                  </a:lnTo>
                  <a:lnTo>
                    <a:pt x="2632" y="814"/>
                  </a:lnTo>
                  <a:lnTo>
                    <a:pt x="2636" y="814"/>
                  </a:lnTo>
                  <a:lnTo>
                    <a:pt x="2640" y="814"/>
                  </a:lnTo>
                  <a:lnTo>
                    <a:pt x="2644" y="814"/>
                  </a:lnTo>
                  <a:lnTo>
                    <a:pt x="2648" y="814"/>
                  </a:lnTo>
                  <a:lnTo>
                    <a:pt x="2652" y="816"/>
                  </a:lnTo>
                  <a:lnTo>
                    <a:pt x="2656" y="815"/>
                  </a:lnTo>
                  <a:lnTo>
                    <a:pt x="2660" y="819"/>
                  </a:lnTo>
                  <a:lnTo>
                    <a:pt x="2664" y="815"/>
                  </a:lnTo>
                  <a:lnTo>
                    <a:pt x="2668" y="819"/>
                  </a:lnTo>
                  <a:lnTo>
                    <a:pt x="2672" y="817"/>
                  </a:lnTo>
                  <a:lnTo>
                    <a:pt x="2676" y="816"/>
                  </a:lnTo>
                  <a:lnTo>
                    <a:pt x="2680" y="816"/>
                  </a:lnTo>
                  <a:lnTo>
                    <a:pt x="2684" y="816"/>
                  </a:lnTo>
                  <a:lnTo>
                    <a:pt x="2688" y="816"/>
                  </a:lnTo>
                  <a:lnTo>
                    <a:pt x="2692" y="816"/>
                  </a:lnTo>
                  <a:lnTo>
                    <a:pt x="2696" y="817"/>
                  </a:lnTo>
                  <a:lnTo>
                    <a:pt x="2700" y="816"/>
                  </a:lnTo>
                  <a:lnTo>
                    <a:pt x="2703" y="816"/>
                  </a:lnTo>
                  <a:lnTo>
                    <a:pt x="2708" y="817"/>
                  </a:lnTo>
                  <a:lnTo>
                    <a:pt x="2712" y="816"/>
                  </a:lnTo>
                  <a:lnTo>
                    <a:pt x="2716" y="815"/>
                  </a:lnTo>
                  <a:lnTo>
                    <a:pt x="2720" y="814"/>
                  </a:lnTo>
                  <a:lnTo>
                    <a:pt x="2724" y="809"/>
                  </a:lnTo>
                  <a:lnTo>
                    <a:pt x="2727" y="803"/>
                  </a:lnTo>
                  <a:lnTo>
                    <a:pt x="2732" y="794"/>
                  </a:lnTo>
                  <a:lnTo>
                    <a:pt x="2735" y="781"/>
                  </a:lnTo>
                  <a:lnTo>
                    <a:pt x="2740" y="774"/>
                  </a:lnTo>
                  <a:lnTo>
                    <a:pt x="2744" y="766"/>
                  </a:lnTo>
                  <a:lnTo>
                    <a:pt x="2748" y="760"/>
                  </a:lnTo>
                  <a:lnTo>
                    <a:pt x="2752" y="766"/>
                  </a:lnTo>
                  <a:lnTo>
                    <a:pt x="2756" y="769"/>
                  </a:lnTo>
                  <a:lnTo>
                    <a:pt x="2759" y="778"/>
                  </a:lnTo>
                  <a:lnTo>
                    <a:pt x="2764" y="783"/>
                  </a:lnTo>
                  <a:lnTo>
                    <a:pt x="2768" y="789"/>
                  </a:lnTo>
                  <a:lnTo>
                    <a:pt x="2772" y="796"/>
                  </a:lnTo>
                  <a:lnTo>
                    <a:pt x="2776" y="797"/>
                  </a:lnTo>
                  <a:lnTo>
                    <a:pt x="2780" y="802"/>
                  </a:lnTo>
                  <a:lnTo>
                    <a:pt x="2784" y="807"/>
                  </a:lnTo>
                  <a:lnTo>
                    <a:pt x="2788" y="809"/>
                  </a:lnTo>
                  <a:lnTo>
                    <a:pt x="2792" y="811"/>
                  </a:lnTo>
                  <a:lnTo>
                    <a:pt x="2796" y="812"/>
                  </a:lnTo>
                  <a:lnTo>
                    <a:pt x="2800" y="813"/>
                  </a:lnTo>
                  <a:lnTo>
                    <a:pt x="2804" y="814"/>
                  </a:lnTo>
                  <a:lnTo>
                    <a:pt x="2808" y="815"/>
                  </a:lnTo>
                  <a:lnTo>
                    <a:pt x="2812" y="815"/>
                  </a:lnTo>
                  <a:lnTo>
                    <a:pt x="2816" y="815"/>
                  </a:lnTo>
                  <a:lnTo>
                    <a:pt x="2820" y="815"/>
                  </a:lnTo>
                  <a:lnTo>
                    <a:pt x="2824" y="816"/>
                  </a:lnTo>
                  <a:lnTo>
                    <a:pt x="2828" y="819"/>
                  </a:lnTo>
                  <a:lnTo>
                    <a:pt x="2832" y="817"/>
                  </a:lnTo>
                  <a:lnTo>
                    <a:pt x="2837" y="817"/>
                  </a:lnTo>
                  <a:lnTo>
                    <a:pt x="2841" y="816"/>
                  </a:lnTo>
                  <a:lnTo>
                    <a:pt x="2845" y="816"/>
                  </a:lnTo>
                  <a:lnTo>
                    <a:pt x="2849" y="816"/>
                  </a:lnTo>
                  <a:lnTo>
                    <a:pt x="2853" y="817"/>
                  </a:lnTo>
                  <a:lnTo>
                    <a:pt x="2857" y="819"/>
                  </a:lnTo>
                  <a:lnTo>
                    <a:pt x="2861" y="816"/>
                  </a:lnTo>
                  <a:lnTo>
                    <a:pt x="2865" y="817"/>
                  </a:lnTo>
                  <a:lnTo>
                    <a:pt x="2869" y="817"/>
                  </a:lnTo>
                  <a:lnTo>
                    <a:pt x="2873" y="816"/>
                  </a:lnTo>
                  <a:lnTo>
                    <a:pt x="2877" y="817"/>
                  </a:lnTo>
                  <a:lnTo>
                    <a:pt x="2881" y="817"/>
                  </a:lnTo>
                  <a:lnTo>
                    <a:pt x="2885" y="816"/>
                  </a:lnTo>
                  <a:lnTo>
                    <a:pt x="2889" y="812"/>
                  </a:lnTo>
                  <a:lnTo>
                    <a:pt x="2893" y="807"/>
                  </a:lnTo>
                  <a:lnTo>
                    <a:pt x="2898" y="802"/>
                  </a:lnTo>
                  <a:lnTo>
                    <a:pt x="2902" y="789"/>
                  </a:lnTo>
                  <a:lnTo>
                    <a:pt x="2906" y="781"/>
                  </a:lnTo>
                  <a:lnTo>
                    <a:pt x="2910" y="768"/>
                  </a:lnTo>
                  <a:lnTo>
                    <a:pt x="2914" y="758"/>
                  </a:lnTo>
                  <a:lnTo>
                    <a:pt x="2918" y="761"/>
                  </a:lnTo>
                  <a:lnTo>
                    <a:pt x="2922" y="757"/>
                  </a:lnTo>
                  <a:lnTo>
                    <a:pt x="2926" y="772"/>
                  </a:lnTo>
                  <a:lnTo>
                    <a:pt x="2930" y="773"/>
                  </a:lnTo>
                  <a:lnTo>
                    <a:pt x="2934" y="785"/>
                  </a:lnTo>
                  <a:lnTo>
                    <a:pt x="2938" y="793"/>
                  </a:lnTo>
                  <a:lnTo>
                    <a:pt x="2942" y="799"/>
                  </a:lnTo>
                  <a:lnTo>
                    <a:pt x="2945" y="804"/>
                  </a:lnTo>
                  <a:lnTo>
                    <a:pt x="2949" y="807"/>
                  </a:lnTo>
                  <a:lnTo>
                    <a:pt x="2953" y="810"/>
                  </a:lnTo>
                  <a:lnTo>
                    <a:pt x="2957" y="810"/>
                  </a:lnTo>
                  <a:lnTo>
                    <a:pt x="2961" y="811"/>
                  </a:lnTo>
                  <a:lnTo>
                    <a:pt x="2965" y="814"/>
                  </a:lnTo>
                  <a:lnTo>
                    <a:pt x="2969" y="816"/>
                  </a:lnTo>
                  <a:lnTo>
                    <a:pt x="2973" y="815"/>
                  </a:lnTo>
                  <a:lnTo>
                    <a:pt x="2977" y="815"/>
                  </a:lnTo>
                  <a:lnTo>
                    <a:pt x="2981" y="815"/>
                  </a:lnTo>
                  <a:lnTo>
                    <a:pt x="2985" y="816"/>
                  </a:lnTo>
                  <a:lnTo>
                    <a:pt x="2989" y="816"/>
                  </a:lnTo>
                  <a:lnTo>
                    <a:pt x="2992" y="816"/>
                  </a:lnTo>
                  <a:lnTo>
                    <a:pt x="2996" y="819"/>
                  </a:lnTo>
                  <a:lnTo>
                    <a:pt x="3001" y="815"/>
                  </a:lnTo>
                  <a:lnTo>
                    <a:pt x="3004" y="816"/>
                  </a:lnTo>
                  <a:lnTo>
                    <a:pt x="3008" y="815"/>
                  </a:lnTo>
                  <a:lnTo>
                    <a:pt x="3013" y="816"/>
                  </a:lnTo>
                  <a:lnTo>
                    <a:pt x="3016" y="816"/>
                  </a:lnTo>
                  <a:lnTo>
                    <a:pt x="3020" y="816"/>
                  </a:lnTo>
                  <a:lnTo>
                    <a:pt x="3025" y="817"/>
                  </a:lnTo>
                  <a:lnTo>
                    <a:pt x="3028" y="819"/>
                  </a:lnTo>
                  <a:lnTo>
                    <a:pt x="3032" y="817"/>
                  </a:lnTo>
                  <a:lnTo>
                    <a:pt x="3036" y="816"/>
                  </a:lnTo>
                  <a:lnTo>
                    <a:pt x="3040" y="817"/>
                  </a:lnTo>
                  <a:lnTo>
                    <a:pt x="3044" y="816"/>
                  </a:lnTo>
                  <a:lnTo>
                    <a:pt x="3048" y="817"/>
                  </a:lnTo>
                  <a:lnTo>
                    <a:pt x="3052" y="817"/>
                  </a:lnTo>
                  <a:lnTo>
                    <a:pt x="3056" y="817"/>
                  </a:lnTo>
                  <a:lnTo>
                    <a:pt x="3060" y="817"/>
                  </a:lnTo>
                  <a:lnTo>
                    <a:pt x="3064" y="819"/>
                  </a:lnTo>
                  <a:lnTo>
                    <a:pt x="3068" y="817"/>
                  </a:lnTo>
                  <a:lnTo>
                    <a:pt x="3072" y="819"/>
                  </a:lnTo>
                  <a:lnTo>
                    <a:pt x="3076" y="816"/>
                  </a:lnTo>
                  <a:lnTo>
                    <a:pt x="3080" y="817"/>
                  </a:lnTo>
                  <a:lnTo>
                    <a:pt x="3084" y="817"/>
                  </a:lnTo>
                  <a:lnTo>
                    <a:pt x="3088" y="816"/>
                  </a:lnTo>
                  <a:lnTo>
                    <a:pt x="3092" y="816"/>
                  </a:lnTo>
                  <a:lnTo>
                    <a:pt x="3096" y="817"/>
                  </a:lnTo>
                  <a:lnTo>
                    <a:pt x="3101" y="816"/>
                  </a:lnTo>
                  <a:lnTo>
                    <a:pt x="3104" y="817"/>
                  </a:lnTo>
                  <a:lnTo>
                    <a:pt x="3109" y="817"/>
                  </a:lnTo>
                  <a:lnTo>
                    <a:pt x="3113" y="817"/>
                  </a:lnTo>
                  <a:lnTo>
                    <a:pt x="3117" y="816"/>
                  </a:lnTo>
                  <a:lnTo>
                    <a:pt x="3120" y="819"/>
                  </a:lnTo>
                  <a:lnTo>
                    <a:pt x="3125" y="816"/>
                  </a:lnTo>
                  <a:lnTo>
                    <a:pt x="3129" y="817"/>
                  </a:lnTo>
                  <a:lnTo>
                    <a:pt x="3133" y="816"/>
                  </a:lnTo>
                  <a:lnTo>
                    <a:pt x="3137" y="817"/>
                  </a:lnTo>
                  <a:lnTo>
                    <a:pt x="3141" y="817"/>
                  </a:lnTo>
                  <a:lnTo>
                    <a:pt x="3145" y="817"/>
                  </a:lnTo>
                  <a:lnTo>
                    <a:pt x="3149" y="816"/>
                  </a:lnTo>
                  <a:lnTo>
                    <a:pt x="3153" y="816"/>
                  </a:lnTo>
                  <a:lnTo>
                    <a:pt x="3157" y="816"/>
                  </a:lnTo>
                  <a:lnTo>
                    <a:pt x="3161" y="816"/>
                  </a:lnTo>
                  <a:lnTo>
                    <a:pt x="3165" y="817"/>
                  </a:lnTo>
                  <a:lnTo>
                    <a:pt x="3169" y="817"/>
                  </a:lnTo>
                  <a:lnTo>
                    <a:pt x="3174" y="817"/>
                  </a:lnTo>
                  <a:lnTo>
                    <a:pt x="3177" y="817"/>
                  </a:lnTo>
                  <a:lnTo>
                    <a:pt x="3181" y="817"/>
                  </a:lnTo>
                  <a:lnTo>
                    <a:pt x="3186" y="817"/>
                  </a:lnTo>
                  <a:lnTo>
                    <a:pt x="3190" y="816"/>
                  </a:lnTo>
                  <a:lnTo>
                    <a:pt x="3193" y="817"/>
                  </a:lnTo>
                  <a:lnTo>
                    <a:pt x="3198" y="819"/>
                  </a:lnTo>
                  <a:lnTo>
                    <a:pt x="3202" y="816"/>
                  </a:lnTo>
                  <a:lnTo>
                    <a:pt x="3206" y="819"/>
                  </a:lnTo>
                  <a:lnTo>
                    <a:pt x="3210" y="816"/>
                  </a:lnTo>
                  <a:lnTo>
                    <a:pt x="3214" y="817"/>
                  </a:lnTo>
                  <a:lnTo>
                    <a:pt x="3218" y="817"/>
                  </a:lnTo>
                  <a:lnTo>
                    <a:pt x="3222" y="817"/>
                  </a:lnTo>
                  <a:lnTo>
                    <a:pt x="3226" y="817"/>
                  </a:lnTo>
                  <a:lnTo>
                    <a:pt x="3230" y="817"/>
                  </a:lnTo>
                  <a:lnTo>
                    <a:pt x="3234" y="817"/>
                  </a:lnTo>
                  <a:lnTo>
                    <a:pt x="3238" y="817"/>
                  </a:lnTo>
                  <a:lnTo>
                    <a:pt x="3242" y="817"/>
                  </a:lnTo>
                  <a:lnTo>
                    <a:pt x="3246" y="816"/>
                  </a:lnTo>
                  <a:lnTo>
                    <a:pt x="3250" y="816"/>
                  </a:lnTo>
                  <a:lnTo>
                    <a:pt x="3254" y="817"/>
                  </a:lnTo>
                  <a:lnTo>
                    <a:pt x="3258" y="819"/>
                  </a:lnTo>
                  <a:lnTo>
                    <a:pt x="3262" y="817"/>
                  </a:lnTo>
                  <a:lnTo>
                    <a:pt x="3266" y="816"/>
                  </a:lnTo>
                  <a:lnTo>
                    <a:pt x="3270" y="817"/>
                  </a:lnTo>
                  <a:lnTo>
                    <a:pt x="3274" y="817"/>
                  </a:lnTo>
                  <a:lnTo>
                    <a:pt x="3278" y="817"/>
                  </a:lnTo>
                  <a:lnTo>
                    <a:pt x="3282" y="816"/>
                  </a:lnTo>
                  <a:lnTo>
                    <a:pt x="3286" y="817"/>
                  </a:lnTo>
                  <a:lnTo>
                    <a:pt x="3290" y="817"/>
                  </a:lnTo>
                  <a:lnTo>
                    <a:pt x="3294" y="817"/>
                  </a:lnTo>
                  <a:lnTo>
                    <a:pt x="3298" y="817"/>
                  </a:lnTo>
                  <a:lnTo>
                    <a:pt x="3302" y="817"/>
                  </a:lnTo>
                  <a:lnTo>
                    <a:pt x="3306" y="816"/>
                  </a:lnTo>
                  <a:lnTo>
                    <a:pt x="3310" y="815"/>
                  </a:lnTo>
                  <a:lnTo>
                    <a:pt x="3314" y="817"/>
                  </a:lnTo>
                  <a:lnTo>
                    <a:pt x="3318" y="817"/>
                  </a:lnTo>
                  <a:lnTo>
                    <a:pt x="3322" y="816"/>
                  </a:lnTo>
                  <a:lnTo>
                    <a:pt x="3326" y="817"/>
                  </a:lnTo>
                  <a:lnTo>
                    <a:pt x="3330" y="816"/>
                  </a:lnTo>
                  <a:lnTo>
                    <a:pt x="3334" y="817"/>
                  </a:lnTo>
                  <a:lnTo>
                    <a:pt x="3338" y="817"/>
                  </a:lnTo>
                  <a:lnTo>
                    <a:pt x="3342" y="819"/>
                  </a:lnTo>
                  <a:lnTo>
                    <a:pt x="3346" y="817"/>
                  </a:lnTo>
                  <a:lnTo>
                    <a:pt x="3350" y="817"/>
                  </a:lnTo>
                  <a:lnTo>
                    <a:pt x="3354" y="817"/>
                  </a:lnTo>
                  <a:lnTo>
                    <a:pt x="3358" y="816"/>
                  </a:lnTo>
                  <a:lnTo>
                    <a:pt x="3362" y="817"/>
                  </a:lnTo>
                  <a:lnTo>
                    <a:pt x="3366" y="817"/>
                  </a:lnTo>
                  <a:lnTo>
                    <a:pt x="3370" y="816"/>
                  </a:lnTo>
                  <a:lnTo>
                    <a:pt x="3374" y="816"/>
                  </a:lnTo>
                  <a:lnTo>
                    <a:pt x="3378" y="817"/>
                  </a:lnTo>
                  <a:lnTo>
                    <a:pt x="3382" y="817"/>
                  </a:lnTo>
                  <a:lnTo>
                    <a:pt x="3386" y="817"/>
                  </a:lnTo>
                  <a:lnTo>
                    <a:pt x="3390" y="816"/>
                  </a:lnTo>
                  <a:lnTo>
                    <a:pt x="3394" y="817"/>
                  </a:lnTo>
                  <a:lnTo>
                    <a:pt x="3398" y="819"/>
                  </a:lnTo>
                  <a:lnTo>
                    <a:pt x="3402" y="816"/>
                  </a:lnTo>
                  <a:lnTo>
                    <a:pt x="3406" y="816"/>
                  </a:lnTo>
                  <a:lnTo>
                    <a:pt x="3410" y="819"/>
                  </a:lnTo>
                  <a:lnTo>
                    <a:pt x="3414" y="819"/>
                  </a:lnTo>
                  <a:lnTo>
                    <a:pt x="3418" y="817"/>
                  </a:lnTo>
                  <a:lnTo>
                    <a:pt x="3422" y="819"/>
                  </a:lnTo>
                  <a:lnTo>
                    <a:pt x="3426" y="816"/>
                  </a:lnTo>
                  <a:lnTo>
                    <a:pt x="3430" y="817"/>
                  </a:lnTo>
                  <a:lnTo>
                    <a:pt x="3434" y="819"/>
                  </a:lnTo>
                  <a:lnTo>
                    <a:pt x="3438" y="816"/>
                  </a:lnTo>
                  <a:lnTo>
                    <a:pt x="3442" y="815"/>
                  </a:lnTo>
                  <a:lnTo>
                    <a:pt x="3446" y="816"/>
                  </a:lnTo>
                  <a:lnTo>
                    <a:pt x="3450" y="817"/>
                  </a:lnTo>
                  <a:lnTo>
                    <a:pt x="3454" y="816"/>
                  </a:lnTo>
                  <a:lnTo>
                    <a:pt x="3458" y="816"/>
                  </a:lnTo>
                  <a:lnTo>
                    <a:pt x="3462" y="816"/>
                  </a:lnTo>
                  <a:lnTo>
                    <a:pt x="3466" y="816"/>
                  </a:lnTo>
                  <a:lnTo>
                    <a:pt x="3470" y="815"/>
                  </a:lnTo>
                  <a:lnTo>
                    <a:pt x="3474" y="817"/>
                  </a:lnTo>
                  <a:lnTo>
                    <a:pt x="3478" y="817"/>
                  </a:lnTo>
                  <a:lnTo>
                    <a:pt x="3482" y="816"/>
                  </a:lnTo>
                  <a:lnTo>
                    <a:pt x="3486" y="817"/>
                  </a:lnTo>
                  <a:lnTo>
                    <a:pt x="3490" y="816"/>
                  </a:lnTo>
                  <a:lnTo>
                    <a:pt x="3494" y="816"/>
                  </a:lnTo>
                  <a:lnTo>
                    <a:pt x="3498" y="817"/>
                  </a:lnTo>
                  <a:lnTo>
                    <a:pt x="3502" y="819"/>
                  </a:lnTo>
                  <a:lnTo>
                    <a:pt x="3506" y="815"/>
                  </a:lnTo>
                  <a:lnTo>
                    <a:pt x="3510" y="816"/>
                  </a:lnTo>
                  <a:lnTo>
                    <a:pt x="3514" y="816"/>
                  </a:lnTo>
                  <a:lnTo>
                    <a:pt x="3518" y="816"/>
                  </a:lnTo>
                  <a:lnTo>
                    <a:pt x="3522" y="816"/>
                  </a:lnTo>
                  <a:lnTo>
                    <a:pt x="3526" y="819"/>
                  </a:lnTo>
                  <a:lnTo>
                    <a:pt x="3530" y="817"/>
                  </a:lnTo>
                  <a:lnTo>
                    <a:pt x="3534" y="819"/>
                  </a:lnTo>
                  <a:lnTo>
                    <a:pt x="3538" y="815"/>
                  </a:lnTo>
                  <a:lnTo>
                    <a:pt x="3542" y="819"/>
                  </a:lnTo>
                  <a:lnTo>
                    <a:pt x="3546" y="816"/>
                  </a:lnTo>
                  <a:lnTo>
                    <a:pt x="3550" y="816"/>
                  </a:lnTo>
                  <a:lnTo>
                    <a:pt x="3553" y="816"/>
                  </a:lnTo>
                  <a:lnTo>
                    <a:pt x="3558" y="816"/>
                  </a:lnTo>
                  <a:lnTo>
                    <a:pt x="3561" y="819"/>
                  </a:lnTo>
                  <a:lnTo>
                    <a:pt x="3565" y="819"/>
                  </a:lnTo>
                  <a:lnTo>
                    <a:pt x="3569" y="819"/>
                  </a:lnTo>
                  <a:lnTo>
                    <a:pt x="3573" y="816"/>
                  </a:lnTo>
                  <a:lnTo>
                    <a:pt x="3577" y="815"/>
                  </a:lnTo>
                  <a:lnTo>
                    <a:pt x="3581" y="816"/>
                  </a:lnTo>
                  <a:lnTo>
                    <a:pt x="3585" y="819"/>
                  </a:lnTo>
                  <a:lnTo>
                    <a:pt x="3589" y="817"/>
                  </a:lnTo>
                  <a:lnTo>
                    <a:pt x="3593" y="817"/>
                  </a:lnTo>
                  <a:lnTo>
                    <a:pt x="3597" y="816"/>
                  </a:lnTo>
                  <a:lnTo>
                    <a:pt x="3601" y="817"/>
                  </a:lnTo>
                  <a:lnTo>
                    <a:pt x="3605" y="816"/>
                  </a:lnTo>
                  <a:lnTo>
                    <a:pt x="3609" y="817"/>
                  </a:lnTo>
                  <a:lnTo>
                    <a:pt x="3613" y="816"/>
                  </a:lnTo>
                  <a:lnTo>
                    <a:pt x="3617" y="816"/>
                  </a:lnTo>
                  <a:lnTo>
                    <a:pt x="3621" y="816"/>
                  </a:lnTo>
                  <a:lnTo>
                    <a:pt x="3625" y="819"/>
                  </a:lnTo>
                  <a:lnTo>
                    <a:pt x="3629" y="816"/>
                  </a:lnTo>
                  <a:lnTo>
                    <a:pt x="3633" y="819"/>
                  </a:lnTo>
                  <a:lnTo>
                    <a:pt x="3637" y="815"/>
                  </a:lnTo>
                  <a:lnTo>
                    <a:pt x="3641" y="816"/>
                  </a:lnTo>
                  <a:lnTo>
                    <a:pt x="3645" y="819"/>
                  </a:lnTo>
                  <a:lnTo>
                    <a:pt x="3649" y="816"/>
                  </a:lnTo>
                  <a:lnTo>
                    <a:pt x="3653" y="816"/>
                  </a:lnTo>
                  <a:lnTo>
                    <a:pt x="3657" y="816"/>
                  </a:lnTo>
                  <a:lnTo>
                    <a:pt x="3660" y="817"/>
                  </a:lnTo>
                  <a:lnTo>
                    <a:pt x="3664" y="816"/>
                  </a:lnTo>
                  <a:lnTo>
                    <a:pt x="3668" y="817"/>
                  </a:lnTo>
                  <a:lnTo>
                    <a:pt x="3672" y="819"/>
                  </a:lnTo>
                  <a:lnTo>
                    <a:pt x="3676" y="816"/>
                  </a:lnTo>
                  <a:lnTo>
                    <a:pt x="3680" y="817"/>
                  </a:lnTo>
                  <a:lnTo>
                    <a:pt x="3684" y="816"/>
                  </a:lnTo>
                  <a:lnTo>
                    <a:pt x="3688" y="816"/>
                  </a:lnTo>
                  <a:lnTo>
                    <a:pt x="3692" y="817"/>
                  </a:lnTo>
                  <a:lnTo>
                    <a:pt x="3696" y="817"/>
                  </a:lnTo>
                  <a:lnTo>
                    <a:pt x="3700" y="817"/>
                  </a:lnTo>
                  <a:lnTo>
                    <a:pt x="3704" y="817"/>
                  </a:lnTo>
                  <a:lnTo>
                    <a:pt x="3708" y="816"/>
                  </a:lnTo>
                  <a:lnTo>
                    <a:pt x="3712" y="816"/>
                  </a:lnTo>
                  <a:lnTo>
                    <a:pt x="3716" y="817"/>
                  </a:lnTo>
                  <a:lnTo>
                    <a:pt x="3719" y="817"/>
                  </a:lnTo>
                  <a:lnTo>
                    <a:pt x="3723" y="816"/>
                  </a:lnTo>
                  <a:lnTo>
                    <a:pt x="3727" y="817"/>
                  </a:lnTo>
                  <a:lnTo>
                    <a:pt x="3728" y="817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7" name="Rectangle 55">
              <a:extLst>
                <a:ext uri="{FF2B5EF4-FFF2-40B4-BE49-F238E27FC236}">
                  <a16:creationId xmlns:a16="http://schemas.microsoft.com/office/drawing/2014/main" id="{5F4A894C-4A5C-969D-101D-20EA4C7FE0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3" y="2117"/>
              <a:ext cx="611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Counts vs. Acquisition Time (min)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Line 56">
              <a:extLst>
                <a:ext uri="{FF2B5EF4-FFF2-40B4-BE49-F238E27FC236}">
                  <a16:creationId xmlns:a16="http://schemas.microsoft.com/office/drawing/2014/main" id="{C6D3D779-0FA2-70BD-D96E-79B02D9C9E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" y="2087"/>
              <a:ext cx="372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9" name="Line 57">
              <a:extLst>
                <a:ext uri="{FF2B5EF4-FFF2-40B4-BE49-F238E27FC236}">
                  <a16:creationId xmlns:a16="http://schemas.microsoft.com/office/drawing/2014/main" id="{889F3F56-5976-65A6-CAEA-0C588BCFBA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6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0" name="Rectangle 58">
              <a:extLst>
                <a:ext uri="{FF2B5EF4-FFF2-40B4-BE49-F238E27FC236}">
                  <a16:creationId xmlns:a16="http://schemas.microsoft.com/office/drawing/2014/main" id="{17631760-FF4F-BFC1-F53D-C05338A518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" y="2092"/>
              <a:ext cx="40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Line 59">
              <a:extLst>
                <a:ext uri="{FF2B5EF4-FFF2-40B4-BE49-F238E27FC236}">
                  <a16:creationId xmlns:a16="http://schemas.microsoft.com/office/drawing/2014/main" id="{E92400A3-41C9-C207-1813-EFB56952F7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2" name="Rectangle 60">
              <a:extLst>
                <a:ext uri="{FF2B5EF4-FFF2-40B4-BE49-F238E27FC236}">
                  <a16:creationId xmlns:a16="http://schemas.microsoft.com/office/drawing/2014/main" id="{3AA3B3F1-E0CF-1CB4-BB5F-A4C607847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" y="2092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Line 61">
              <a:extLst>
                <a:ext uri="{FF2B5EF4-FFF2-40B4-BE49-F238E27FC236}">
                  <a16:creationId xmlns:a16="http://schemas.microsoft.com/office/drawing/2014/main" id="{8CD0A3CA-E62E-7D4B-632B-CFEFA25B26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4" name="Rectangle 62">
              <a:extLst>
                <a:ext uri="{FF2B5EF4-FFF2-40B4-BE49-F238E27FC236}">
                  <a16:creationId xmlns:a16="http://schemas.microsoft.com/office/drawing/2014/main" id="{2703D681-0509-F978-A5AF-733129DB2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" y="2092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Line 63">
              <a:extLst>
                <a:ext uri="{FF2B5EF4-FFF2-40B4-BE49-F238E27FC236}">
                  <a16:creationId xmlns:a16="http://schemas.microsoft.com/office/drawing/2014/main" id="{50CAA35C-AFFE-3D8E-E7CE-93A5351075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6" name="Rectangle 64">
              <a:extLst>
                <a:ext uri="{FF2B5EF4-FFF2-40B4-BE49-F238E27FC236}">
                  <a16:creationId xmlns:a16="http://schemas.microsoft.com/office/drawing/2014/main" id="{B535D9F7-EA38-CD1C-6E81-A52BE971A6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" y="2092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Line 65">
              <a:extLst>
                <a:ext uri="{FF2B5EF4-FFF2-40B4-BE49-F238E27FC236}">
                  <a16:creationId xmlns:a16="http://schemas.microsoft.com/office/drawing/2014/main" id="{FDC7D86D-8D1D-CE66-7215-C20402A6D0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8" name="Rectangle 66">
              <a:extLst>
                <a:ext uri="{FF2B5EF4-FFF2-40B4-BE49-F238E27FC236}">
                  <a16:creationId xmlns:a16="http://schemas.microsoft.com/office/drawing/2014/main" id="{A6508FC1-2DD4-D1E9-30DD-8ADB84E8F0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" y="2092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Line 67">
              <a:extLst>
                <a:ext uri="{FF2B5EF4-FFF2-40B4-BE49-F238E27FC236}">
                  <a16:creationId xmlns:a16="http://schemas.microsoft.com/office/drawing/2014/main" id="{A1F980BD-6F1F-40EA-7D54-7684987957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7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0" name="Rectangle 68">
              <a:extLst>
                <a:ext uri="{FF2B5EF4-FFF2-40B4-BE49-F238E27FC236}">
                  <a16:creationId xmlns:a16="http://schemas.microsoft.com/office/drawing/2014/main" id="{548A70BC-0D23-B450-9372-EA74A9FBD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" y="2092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Line 69">
              <a:extLst>
                <a:ext uri="{FF2B5EF4-FFF2-40B4-BE49-F238E27FC236}">
                  <a16:creationId xmlns:a16="http://schemas.microsoft.com/office/drawing/2014/main" id="{DE6D676C-BC8D-7DBA-7298-951237A0D5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7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2" name="Rectangle 70">
              <a:extLst>
                <a:ext uri="{FF2B5EF4-FFF2-40B4-BE49-F238E27FC236}">
                  <a16:creationId xmlns:a16="http://schemas.microsoft.com/office/drawing/2014/main" id="{50D06A1F-CDB6-3802-0086-AC66DEA5F9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Line 71">
              <a:extLst>
                <a:ext uri="{FF2B5EF4-FFF2-40B4-BE49-F238E27FC236}">
                  <a16:creationId xmlns:a16="http://schemas.microsoft.com/office/drawing/2014/main" id="{388F53F4-BE8B-DB43-E586-C91DE86035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7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4" name="Rectangle 72">
              <a:extLst>
                <a:ext uri="{FF2B5EF4-FFF2-40B4-BE49-F238E27FC236}">
                  <a16:creationId xmlns:a16="http://schemas.microsoft.com/office/drawing/2014/main" id="{20B63A2C-6DAB-1720-A62A-8B03CE0334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Line 73">
              <a:extLst>
                <a:ext uri="{FF2B5EF4-FFF2-40B4-BE49-F238E27FC236}">
                  <a16:creationId xmlns:a16="http://schemas.microsoft.com/office/drawing/2014/main" id="{7DE57575-3E56-1D31-FB6D-3148DF3073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6" name="Rectangle 74">
              <a:extLst>
                <a:ext uri="{FF2B5EF4-FFF2-40B4-BE49-F238E27FC236}">
                  <a16:creationId xmlns:a16="http://schemas.microsoft.com/office/drawing/2014/main" id="{A548B656-7936-80C8-D67F-99289286D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0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Line 75">
              <a:extLst>
                <a:ext uri="{FF2B5EF4-FFF2-40B4-BE49-F238E27FC236}">
                  <a16:creationId xmlns:a16="http://schemas.microsoft.com/office/drawing/2014/main" id="{08F44AB7-1523-8662-F691-DCE425A3BA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6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8" name="Rectangle 76">
              <a:extLst>
                <a:ext uri="{FF2B5EF4-FFF2-40B4-BE49-F238E27FC236}">
                  <a16:creationId xmlns:a16="http://schemas.microsoft.com/office/drawing/2014/main" id="{DE6227ED-8955-D6F5-B505-B63CA4A0A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Line 77">
              <a:extLst>
                <a:ext uri="{FF2B5EF4-FFF2-40B4-BE49-F238E27FC236}">
                  <a16:creationId xmlns:a16="http://schemas.microsoft.com/office/drawing/2014/main" id="{7A417DB5-A25E-FC6A-469A-AA1595D144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8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0" name="Rectangle 78">
              <a:extLst>
                <a:ext uri="{FF2B5EF4-FFF2-40B4-BE49-F238E27FC236}">
                  <a16:creationId xmlns:a16="http://schemas.microsoft.com/office/drawing/2014/main" id="{A3AE8C19-C8E0-3E3D-FA7D-A3A0DBA4B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" y="2092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Line 79">
              <a:extLst>
                <a:ext uri="{FF2B5EF4-FFF2-40B4-BE49-F238E27FC236}">
                  <a16:creationId xmlns:a16="http://schemas.microsoft.com/office/drawing/2014/main" id="{0B150A49-8694-A907-8042-940F1D9F48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8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2" name="Rectangle 80">
              <a:extLst>
                <a:ext uri="{FF2B5EF4-FFF2-40B4-BE49-F238E27FC236}">
                  <a16:creationId xmlns:a16="http://schemas.microsoft.com/office/drawing/2014/main" id="{F7BC3D8A-D253-9777-306E-866ECF64B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Line 81">
              <a:extLst>
                <a:ext uri="{FF2B5EF4-FFF2-40B4-BE49-F238E27FC236}">
                  <a16:creationId xmlns:a16="http://schemas.microsoft.com/office/drawing/2014/main" id="{268F0C25-FF48-01DE-7080-48862E794A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7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4" name="Rectangle 82">
              <a:extLst>
                <a:ext uri="{FF2B5EF4-FFF2-40B4-BE49-F238E27FC236}">
                  <a16:creationId xmlns:a16="http://schemas.microsoft.com/office/drawing/2014/main" id="{D14F3B6B-3786-5ABA-10FF-56ACA244B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Line 83">
              <a:extLst>
                <a:ext uri="{FF2B5EF4-FFF2-40B4-BE49-F238E27FC236}">
                  <a16:creationId xmlns:a16="http://schemas.microsoft.com/office/drawing/2014/main" id="{BFADD851-D9FE-D0D8-F6C4-769C02758F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7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6" name="Rectangle 84">
              <a:extLst>
                <a:ext uri="{FF2B5EF4-FFF2-40B4-BE49-F238E27FC236}">
                  <a16:creationId xmlns:a16="http://schemas.microsoft.com/office/drawing/2014/main" id="{EC060A5C-85BD-E565-56B6-945432948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1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Line 85">
              <a:extLst>
                <a:ext uri="{FF2B5EF4-FFF2-40B4-BE49-F238E27FC236}">
                  <a16:creationId xmlns:a16="http://schemas.microsoft.com/office/drawing/2014/main" id="{BF02CFC7-7D05-D8CE-AB0F-92A5C0273C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7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8" name="Rectangle 86">
              <a:extLst>
                <a:ext uri="{FF2B5EF4-FFF2-40B4-BE49-F238E27FC236}">
                  <a16:creationId xmlns:a16="http://schemas.microsoft.com/office/drawing/2014/main" id="{C00DF688-198C-59B2-E0B4-79B8F03EA2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1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Line 87">
              <a:extLst>
                <a:ext uri="{FF2B5EF4-FFF2-40B4-BE49-F238E27FC236}">
                  <a16:creationId xmlns:a16="http://schemas.microsoft.com/office/drawing/2014/main" id="{36EF6DD5-07C2-D228-5FB6-0616C95ED7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7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00" name="Rectangle 88">
              <a:extLst>
                <a:ext uri="{FF2B5EF4-FFF2-40B4-BE49-F238E27FC236}">
                  <a16:creationId xmlns:a16="http://schemas.microsoft.com/office/drawing/2014/main" id="{BF064B45-F24D-7768-9925-BEA053A6D2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5" y="2092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1" name="Line 89">
              <a:extLst>
                <a:ext uri="{FF2B5EF4-FFF2-40B4-BE49-F238E27FC236}">
                  <a16:creationId xmlns:a16="http://schemas.microsoft.com/office/drawing/2014/main" id="{CCD4D0ED-6E17-4A20-6DB7-5A524BD225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7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02" name="Rectangle 90">
              <a:extLst>
                <a:ext uri="{FF2B5EF4-FFF2-40B4-BE49-F238E27FC236}">
                  <a16:creationId xmlns:a16="http://schemas.microsoft.com/office/drawing/2014/main" id="{C6446952-B4D1-BD01-F499-E4804C5BB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0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Line 91">
              <a:extLst>
                <a:ext uri="{FF2B5EF4-FFF2-40B4-BE49-F238E27FC236}">
                  <a16:creationId xmlns:a16="http://schemas.microsoft.com/office/drawing/2014/main" id="{BF2369E3-1A7B-E5A0-1422-5B7E9D9F89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8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04" name="Rectangle 92">
              <a:extLst>
                <a:ext uri="{FF2B5EF4-FFF2-40B4-BE49-F238E27FC236}">
                  <a16:creationId xmlns:a16="http://schemas.microsoft.com/office/drawing/2014/main" id="{3B0ABB24-5505-7406-F7E2-9DAC9E1756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2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Line 93">
              <a:extLst>
                <a:ext uri="{FF2B5EF4-FFF2-40B4-BE49-F238E27FC236}">
                  <a16:creationId xmlns:a16="http://schemas.microsoft.com/office/drawing/2014/main" id="{FA839C7A-C24E-608A-37CA-FBF54CA5CB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8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06" name="Rectangle 94">
              <a:extLst>
                <a:ext uri="{FF2B5EF4-FFF2-40B4-BE49-F238E27FC236}">
                  <a16:creationId xmlns:a16="http://schemas.microsoft.com/office/drawing/2014/main" id="{BFC832D0-059B-8624-889B-2D7B0C359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2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Line 95">
              <a:extLst>
                <a:ext uri="{FF2B5EF4-FFF2-40B4-BE49-F238E27FC236}">
                  <a16:creationId xmlns:a16="http://schemas.microsoft.com/office/drawing/2014/main" id="{96BCE1B9-B1CE-8F69-F1E0-ECFEC32322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8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08" name="Rectangle 96">
              <a:extLst>
                <a:ext uri="{FF2B5EF4-FFF2-40B4-BE49-F238E27FC236}">
                  <a16:creationId xmlns:a16="http://schemas.microsoft.com/office/drawing/2014/main" id="{C7366AD8-0A92-3E82-946D-A8C9A18AB0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2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Line 97">
              <a:extLst>
                <a:ext uri="{FF2B5EF4-FFF2-40B4-BE49-F238E27FC236}">
                  <a16:creationId xmlns:a16="http://schemas.microsoft.com/office/drawing/2014/main" id="{EAB90BA0-2D16-99D3-C6C9-54A40EF717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10" name="Rectangle 98">
              <a:extLst>
                <a:ext uri="{FF2B5EF4-FFF2-40B4-BE49-F238E27FC236}">
                  <a16:creationId xmlns:a16="http://schemas.microsoft.com/office/drawing/2014/main" id="{6AB112E5-214F-4736-1AA4-CC9E525305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6" y="2092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Line 99">
              <a:extLst>
                <a:ext uri="{FF2B5EF4-FFF2-40B4-BE49-F238E27FC236}">
                  <a16:creationId xmlns:a16="http://schemas.microsoft.com/office/drawing/2014/main" id="{D45008AC-36D8-B49C-9B5A-36137BF051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8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12" name="Rectangle 100">
              <a:extLst>
                <a:ext uri="{FF2B5EF4-FFF2-40B4-BE49-F238E27FC236}">
                  <a16:creationId xmlns:a16="http://schemas.microsoft.com/office/drawing/2014/main" id="{766C8DFD-F17F-64B6-592A-97DAE76C6D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1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" name="Line 101">
              <a:extLst>
                <a:ext uri="{FF2B5EF4-FFF2-40B4-BE49-F238E27FC236}">
                  <a16:creationId xmlns:a16="http://schemas.microsoft.com/office/drawing/2014/main" id="{0322307E-6F4E-3DB4-DA5A-C4AE637CE1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7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14" name="Rectangle 102">
              <a:extLst>
                <a:ext uri="{FF2B5EF4-FFF2-40B4-BE49-F238E27FC236}">
                  <a16:creationId xmlns:a16="http://schemas.microsoft.com/office/drawing/2014/main" id="{C0608512-DA31-F747-F70C-35A4C9FD5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1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Line 103">
              <a:extLst>
                <a:ext uri="{FF2B5EF4-FFF2-40B4-BE49-F238E27FC236}">
                  <a16:creationId xmlns:a16="http://schemas.microsoft.com/office/drawing/2014/main" id="{3EA72EC6-5125-6A36-93A8-B03817B75B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9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16" name="Rectangle 104">
              <a:extLst>
                <a:ext uri="{FF2B5EF4-FFF2-40B4-BE49-F238E27FC236}">
                  <a16:creationId xmlns:a16="http://schemas.microsoft.com/office/drawing/2014/main" id="{AEADD65A-1AFD-2E4D-C323-88C41CF8D4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3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7" name="Line 105">
              <a:extLst>
                <a:ext uri="{FF2B5EF4-FFF2-40B4-BE49-F238E27FC236}">
                  <a16:creationId xmlns:a16="http://schemas.microsoft.com/office/drawing/2014/main" id="{B1CAF8CE-7ABD-B473-DF2D-1C0335830D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9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18" name="Rectangle 106">
              <a:extLst>
                <a:ext uri="{FF2B5EF4-FFF2-40B4-BE49-F238E27FC236}">
                  <a16:creationId xmlns:a16="http://schemas.microsoft.com/office/drawing/2014/main" id="{218E14AC-675C-3ACA-8BAC-AC6918C65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3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9" name="Line 107">
              <a:extLst>
                <a:ext uri="{FF2B5EF4-FFF2-40B4-BE49-F238E27FC236}">
                  <a16:creationId xmlns:a16="http://schemas.microsoft.com/office/drawing/2014/main" id="{EB624EE3-A532-CC9E-E62B-1D42A9A70E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9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20" name="Rectangle 108">
              <a:extLst>
                <a:ext uri="{FF2B5EF4-FFF2-40B4-BE49-F238E27FC236}">
                  <a16:creationId xmlns:a16="http://schemas.microsoft.com/office/drawing/2014/main" id="{F4108410-D27F-FE26-8504-95710820F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2092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" name="Line 109">
              <a:extLst>
                <a:ext uri="{FF2B5EF4-FFF2-40B4-BE49-F238E27FC236}">
                  <a16:creationId xmlns:a16="http://schemas.microsoft.com/office/drawing/2014/main" id="{8E7EAA4F-B02B-1C65-5A31-8618983CDB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9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22" name="Rectangle 110">
              <a:extLst>
                <a:ext uri="{FF2B5EF4-FFF2-40B4-BE49-F238E27FC236}">
                  <a16:creationId xmlns:a16="http://schemas.microsoft.com/office/drawing/2014/main" id="{C2E89409-E2C6-BC3D-8DC6-10C8A880B5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" name="Line 111">
              <a:extLst>
                <a:ext uri="{FF2B5EF4-FFF2-40B4-BE49-F238E27FC236}">
                  <a16:creationId xmlns:a16="http://schemas.microsoft.com/office/drawing/2014/main" id="{9051DE05-D907-2820-83CA-8A66D3E49D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8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24" name="Rectangle 112">
              <a:extLst>
                <a:ext uri="{FF2B5EF4-FFF2-40B4-BE49-F238E27FC236}">
                  <a16:creationId xmlns:a16="http://schemas.microsoft.com/office/drawing/2014/main" id="{633AA990-0FA3-24EB-3C9A-8008C5E27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2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" name="Line 113">
              <a:extLst>
                <a:ext uri="{FF2B5EF4-FFF2-40B4-BE49-F238E27FC236}">
                  <a16:creationId xmlns:a16="http://schemas.microsoft.com/office/drawing/2014/main" id="{2E83DE7B-B251-AD0F-380E-F9296FF8DF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8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26" name="Rectangle 114">
              <a:extLst>
                <a:ext uri="{FF2B5EF4-FFF2-40B4-BE49-F238E27FC236}">
                  <a16:creationId xmlns:a16="http://schemas.microsoft.com/office/drawing/2014/main" id="{5EA7D0E5-7E02-6F60-D1A1-88A4F11D7D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2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" name="Line 115">
              <a:extLst>
                <a:ext uri="{FF2B5EF4-FFF2-40B4-BE49-F238E27FC236}">
                  <a16:creationId xmlns:a16="http://schemas.microsoft.com/office/drawing/2014/main" id="{4565A9BB-A802-3321-3001-17B57EC971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8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28" name="Rectangle 116">
              <a:extLst>
                <a:ext uri="{FF2B5EF4-FFF2-40B4-BE49-F238E27FC236}">
                  <a16:creationId xmlns:a16="http://schemas.microsoft.com/office/drawing/2014/main" id="{518ADF31-607D-7540-183A-CEFA8AB23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2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9" name="Line 117">
              <a:extLst>
                <a:ext uri="{FF2B5EF4-FFF2-40B4-BE49-F238E27FC236}">
                  <a16:creationId xmlns:a16="http://schemas.microsoft.com/office/drawing/2014/main" id="{CC9649E9-635E-9F17-87D8-A02EB56813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0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30" name="Rectangle 118">
              <a:extLst>
                <a:ext uri="{FF2B5EF4-FFF2-40B4-BE49-F238E27FC236}">
                  <a16:creationId xmlns:a16="http://schemas.microsoft.com/office/drawing/2014/main" id="{7C910D04-EA1A-0E39-96C3-0FA7EAD2B1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8" y="2092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1" name="Line 119">
              <a:extLst>
                <a:ext uri="{FF2B5EF4-FFF2-40B4-BE49-F238E27FC236}">
                  <a16:creationId xmlns:a16="http://schemas.microsoft.com/office/drawing/2014/main" id="{D97CA4C8-9A1E-E51B-660B-69B6F67AE0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0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32" name="Rectangle 120">
              <a:extLst>
                <a:ext uri="{FF2B5EF4-FFF2-40B4-BE49-F238E27FC236}">
                  <a16:creationId xmlns:a16="http://schemas.microsoft.com/office/drawing/2014/main" id="{A8ACF58B-3F01-008F-8EA4-BB8B887EF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3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" name="Line 121">
              <a:extLst>
                <a:ext uri="{FF2B5EF4-FFF2-40B4-BE49-F238E27FC236}">
                  <a16:creationId xmlns:a16="http://schemas.microsoft.com/office/drawing/2014/main" id="{ACF0D0B6-BA57-57CD-8AB7-D804371543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9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34" name="Rectangle 122">
              <a:extLst>
                <a:ext uri="{FF2B5EF4-FFF2-40B4-BE49-F238E27FC236}">
                  <a16:creationId xmlns:a16="http://schemas.microsoft.com/office/drawing/2014/main" id="{1DF43AC4-406B-1C74-A3AE-BB8BF23167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3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5" name="Line 123">
              <a:extLst>
                <a:ext uri="{FF2B5EF4-FFF2-40B4-BE49-F238E27FC236}">
                  <a16:creationId xmlns:a16="http://schemas.microsoft.com/office/drawing/2014/main" id="{CB838347-F528-5CEB-085E-B2769D92E7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9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36" name="Rectangle 124">
              <a:extLst>
                <a:ext uri="{FF2B5EF4-FFF2-40B4-BE49-F238E27FC236}">
                  <a16:creationId xmlns:a16="http://schemas.microsoft.com/office/drawing/2014/main" id="{1F756528-D3DE-AFE4-CEF6-F2CD84B34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3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7" name="Line 125">
              <a:extLst>
                <a:ext uri="{FF2B5EF4-FFF2-40B4-BE49-F238E27FC236}">
                  <a16:creationId xmlns:a16="http://schemas.microsoft.com/office/drawing/2014/main" id="{F61A5650-AA1D-69E4-99B5-8F2D669AAD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9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38" name="Rectangle 126">
              <a:extLst>
                <a:ext uri="{FF2B5EF4-FFF2-40B4-BE49-F238E27FC236}">
                  <a16:creationId xmlns:a16="http://schemas.microsoft.com/office/drawing/2014/main" id="{A94B4FC4-6C58-0F94-EC8F-C455C42E70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3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9" name="Line 127">
              <a:extLst>
                <a:ext uri="{FF2B5EF4-FFF2-40B4-BE49-F238E27FC236}">
                  <a16:creationId xmlns:a16="http://schemas.microsoft.com/office/drawing/2014/main" id="{CCE78329-F4ED-5B49-ADC3-2EC524211E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9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40" name="Rectangle 128">
              <a:extLst>
                <a:ext uri="{FF2B5EF4-FFF2-40B4-BE49-F238E27FC236}">
                  <a16:creationId xmlns:a16="http://schemas.microsoft.com/office/drawing/2014/main" id="{A570C52C-B32A-1298-55A7-DF677B98A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7" y="2092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1" name="Line 129">
              <a:extLst>
                <a:ext uri="{FF2B5EF4-FFF2-40B4-BE49-F238E27FC236}">
                  <a16:creationId xmlns:a16="http://schemas.microsoft.com/office/drawing/2014/main" id="{4417D4E6-6D9C-6F84-452C-DC30F8CE34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9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42" name="Rectangle 130">
              <a:extLst>
                <a:ext uri="{FF2B5EF4-FFF2-40B4-BE49-F238E27FC236}">
                  <a16:creationId xmlns:a16="http://schemas.microsoft.com/office/drawing/2014/main" id="{14E97B63-F31D-36BB-A903-5672F3D5D1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2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3" name="Line 131">
              <a:extLst>
                <a:ext uri="{FF2B5EF4-FFF2-40B4-BE49-F238E27FC236}">
                  <a16:creationId xmlns:a16="http://schemas.microsoft.com/office/drawing/2014/main" id="{95A7F5CA-AC9E-0814-505C-0E523BF1B2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0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44" name="Rectangle 132">
              <a:extLst>
                <a:ext uri="{FF2B5EF4-FFF2-40B4-BE49-F238E27FC236}">
                  <a16:creationId xmlns:a16="http://schemas.microsoft.com/office/drawing/2014/main" id="{09878BE3-2A5C-2BC9-A0F6-717AC80055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4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5" name="Line 133">
              <a:extLst>
                <a:ext uri="{FF2B5EF4-FFF2-40B4-BE49-F238E27FC236}">
                  <a16:creationId xmlns:a16="http://schemas.microsoft.com/office/drawing/2014/main" id="{FF911433-833A-2D74-2110-D98593BF3A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0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46" name="Rectangle 134">
              <a:extLst>
                <a:ext uri="{FF2B5EF4-FFF2-40B4-BE49-F238E27FC236}">
                  <a16:creationId xmlns:a16="http://schemas.microsoft.com/office/drawing/2014/main" id="{EB3C9A77-0937-DAB7-98CE-8CEB6F1487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4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7" name="Line 135">
              <a:extLst>
                <a:ext uri="{FF2B5EF4-FFF2-40B4-BE49-F238E27FC236}">
                  <a16:creationId xmlns:a16="http://schemas.microsoft.com/office/drawing/2014/main" id="{EEDB389E-D109-D3B2-460C-0D0A40C9A4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0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48" name="Rectangle 136">
              <a:extLst>
                <a:ext uri="{FF2B5EF4-FFF2-40B4-BE49-F238E27FC236}">
                  <a16:creationId xmlns:a16="http://schemas.microsoft.com/office/drawing/2014/main" id="{686F8038-1703-9D7E-BF89-FD637C3B3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9" name="Line 137">
              <a:extLst>
                <a:ext uri="{FF2B5EF4-FFF2-40B4-BE49-F238E27FC236}">
                  <a16:creationId xmlns:a16="http://schemas.microsoft.com/office/drawing/2014/main" id="{3A986E7B-66D9-7202-58CD-BF6FD8605B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80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50" name="Rectangle 138">
              <a:extLst>
                <a:ext uri="{FF2B5EF4-FFF2-40B4-BE49-F238E27FC236}">
                  <a16:creationId xmlns:a16="http://schemas.microsoft.com/office/drawing/2014/main" id="{FA796DB4-27C7-03BB-9734-4EBACCCFB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8" y="2092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1" name="Line 139">
              <a:extLst>
                <a:ext uri="{FF2B5EF4-FFF2-40B4-BE49-F238E27FC236}">
                  <a16:creationId xmlns:a16="http://schemas.microsoft.com/office/drawing/2014/main" id="{E523CE84-5A1D-E1D7-B486-1DD224F5C8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0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52" name="Rectangle 140">
              <a:extLst>
                <a:ext uri="{FF2B5EF4-FFF2-40B4-BE49-F238E27FC236}">
                  <a16:creationId xmlns:a16="http://schemas.microsoft.com/office/drawing/2014/main" id="{847BE8BC-DE58-B8AC-4B76-3022FE4B4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3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3" name="Line 141">
              <a:extLst>
                <a:ext uri="{FF2B5EF4-FFF2-40B4-BE49-F238E27FC236}">
                  <a16:creationId xmlns:a16="http://schemas.microsoft.com/office/drawing/2014/main" id="{33A06097-452C-56D7-28A2-F8F3EDEF58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9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54" name="Rectangle 142">
              <a:extLst>
                <a:ext uri="{FF2B5EF4-FFF2-40B4-BE49-F238E27FC236}">
                  <a16:creationId xmlns:a16="http://schemas.microsoft.com/office/drawing/2014/main" id="{327C37F6-B670-29BD-1F39-9BA4D62727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5" name="Line 143">
              <a:extLst>
                <a:ext uri="{FF2B5EF4-FFF2-40B4-BE49-F238E27FC236}">
                  <a16:creationId xmlns:a16="http://schemas.microsoft.com/office/drawing/2014/main" id="{5F479204-7390-DC66-7EA0-2D94E6539D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9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56" name="Rectangle 144">
              <a:extLst>
                <a:ext uri="{FF2B5EF4-FFF2-40B4-BE49-F238E27FC236}">
                  <a16:creationId xmlns:a16="http://schemas.microsoft.com/office/drawing/2014/main" id="{95EE82E9-EA32-213A-BF31-B47BD5B0F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3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7" name="Line 145">
              <a:extLst>
                <a:ext uri="{FF2B5EF4-FFF2-40B4-BE49-F238E27FC236}">
                  <a16:creationId xmlns:a16="http://schemas.microsoft.com/office/drawing/2014/main" id="{4DF3846D-5F88-F5C0-7907-A862C9EC9A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1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58" name="Rectangle 146">
              <a:extLst>
                <a:ext uri="{FF2B5EF4-FFF2-40B4-BE49-F238E27FC236}">
                  <a16:creationId xmlns:a16="http://schemas.microsoft.com/office/drawing/2014/main" id="{E8AFF3A7-65B5-7D90-B00B-68860737C0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5" y="2092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9" name="Line 147">
              <a:extLst>
                <a:ext uri="{FF2B5EF4-FFF2-40B4-BE49-F238E27FC236}">
                  <a16:creationId xmlns:a16="http://schemas.microsoft.com/office/drawing/2014/main" id="{167312EA-80B1-A621-3081-86B1DFACE9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1" y="2087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60" name="Rectangle 148">
              <a:extLst>
                <a:ext uri="{FF2B5EF4-FFF2-40B4-BE49-F238E27FC236}">
                  <a16:creationId xmlns:a16="http://schemas.microsoft.com/office/drawing/2014/main" id="{D1B6255A-0F83-22FC-9730-D20CA2589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9" y="2092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315" name="Group 306">
            <a:extLst>
              <a:ext uri="{FF2B5EF4-FFF2-40B4-BE49-F238E27FC236}">
                <a16:creationId xmlns:a16="http://schemas.microsoft.com/office/drawing/2014/main" id="{4F97AE53-9A67-AB50-109B-0220A22B5EE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750" y="5181602"/>
            <a:ext cx="6076950" cy="1646238"/>
            <a:chOff x="20" y="3264"/>
            <a:chExt cx="3828" cy="1037"/>
          </a:xfrm>
        </p:grpSpPr>
        <p:sp>
          <p:nvSpPr>
            <p:cNvPr id="317" name="Line 307">
              <a:extLst>
                <a:ext uri="{FF2B5EF4-FFF2-40B4-BE49-F238E27FC236}">
                  <a16:creationId xmlns:a16="http://schemas.microsoft.com/office/drawing/2014/main" id="{9384AE3F-C783-4D2A-D672-DDAE7A7C93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4" y="3302"/>
              <a:ext cx="0" cy="901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18" name="Rectangle 308">
              <a:extLst>
                <a:ext uri="{FF2B5EF4-FFF2-40B4-BE49-F238E27FC236}">
                  <a16:creationId xmlns:a16="http://schemas.microsoft.com/office/drawing/2014/main" id="{27363A8C-DA90-F772-E40F-216EDAE4A1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" y="3264"/>
              <a:ext cx="33" cy="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9" name="Rectangle 309">
              <a:extLst>
                <a:ext uri="{FF2B5EF4-FFF2-40B4-BE49-F238E27FC236}">
                  <a16:creationId xmlns:a16="http://schemas.microsoft.com/office/drawing/2014/main" id="{9E2C4836-141A-2C96-C6CB-91D5A52549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" y="3267"/>
              <a:ext cx="8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x10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0" name="Line 310">
              <a:extLst>
                <a:ext uri="{FF2B5EF4-FFF2-40B4-BE49-F238E27FC236}">
                  <a16:creationId xmlns:a16="http://schemas.microsoft.com/office/drawing/2014/main" id="{48160738-EA59-C2C8-66CE-12195DCCBB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4203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21" name="Rectangle 311">
              <a:extLst>
                <a:ext uri="{FF2B5EF4-FFF2-40B4-BE49-F238E27FC236}">
                  <a16:creationId xmlns:a16="http://schemas.microsoft.com/office/drawing/2014/main" id="{D9AB98E9-5D6F-2C90-7456-039250FB8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" y="4179"/>
              <a:ext cx="40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2" name="Line 312">
              <a:extLst>
                <a:ext uri="{FF2B5EF4-FFF2-40B4-BE49-F238E27FC236}">
                  <a16:creationId xmlns:a16="http://schemas.microsoft.com/office/drawing/2014/main" id="{D4159919-12DC-D607-EBF1-6307D1DC45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4152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23" name="Rectangle 313">
              <a:extLst>
                <a:ext uri="{FF2B5EF4-FFF2-40B4-BE49-F238E27FC236}">
                  <a16:creationId xmlns:a16="http://schemas.microsoft.com/office/drawing/2014/main" id="{57C8F314-360B-6D0F-587A-68862B80A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" y="4128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4" name="Line 314">
              <a:extLst>
                <a:ext uri="{FF2B5EF4-FFF2-40B4-BE49-F238E27FC236}">
                  <a16:creationId xmlns:a16="http://schemas.microsoft.com/office/drawing/2014/main" id="{91A84E64-6DE1-85F3-ECA9-4E40D876A6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4101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25" name="Rectangle 315">
              <a:extLst>
                <a:ext uri="{FF2B5EF4-FFF2-40B4-BE49-F238E27FC236}">
                  <a16:creationId xmlns:a16="http://schemas.microsoft.com/office/drawing/2014/main" id="{6C1FD1B2-A950-A6CD-B5BE-6F059C1E21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" y="4077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6" name="Line 316">
              <a:extLst>
                <a:ext uri="{FF2B5EF4-FFF2-40B4-BE49-F238E27FC236}">
                  <a16:creationId xmlns:a16="http://schemas.microsoft.com/office/drawing/2014/main" id="{6579D13C-BD0F-CBC6-815F-521D1CBCD0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4052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27" name="Rectangle 317">
              <a:extLst>
                <a:ext uri="{FF2B5EF4-FFF2-40B4-BE49-F238E27FC236}">
                  <a16:creationId xmlns:a16="http://schemas.microsoft.com/office/drawing/2014/main" id="{6B62CB39-96DA-E712-F2A2-D053723759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" y="4028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0.75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8" name="Line 318">
              <a:extLst>
                <a:ext uri="{FF2B5EF4-FFF2-40B4-BE49-F238E27FC236}">
                  <a16:creationId xmlns:a16="http://schemas.microsoft.com/office/drawing/2014/main" id="{FA02897B-50C0-2FA6-5138-CDFCCE63A1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4001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29" name="Rectangle 319">
              <a:extLst>
                <a:ext uri="{FF2B5EF4-FFF2-40B4-BE49-F238E27FC236}">
                  <a16:creationId xmlns:a16="http://schemas.microsoft.com/office/drawing/2014/main" id="{8120C4A0-0A6A-D46E-6C46-8AAE0C7B1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" y="3977"/>
              <a:ext cx="40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0" name="Line 320">
              <a:extLst>
                <a:ext uri="{FF2B5EF4-FFF2-40B4-BE49-F238E27FC236}">
                  <a16:creationId xmlns:a16="http://schemas.microsoft.com/office/drawing/2014/main" id="{7DE38C21-9438-7FF5-8438-701F74E490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3950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31" name="Rectangle 321">
              <a:extLst>
                <a:ext uri="{FF2B5EF4-FFF2-40B4-BE49-F238E27FC236}">
                  <a16:creationId xmlns:a16="http://schemas.microsoft.com/office/drawing/2014/main" id="{E9E2B912-1429-9280-E021-7EE787341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" y="3926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2" name="Line 322">
              <a:extLst>
                <a:ext uri="{FF2B5EF4-FFF2-40B4-BE49-F238E27FC236}">
                  <a16:creationId xmlns:a16="http://schemas.microsoft.com/office/drawing/2014/main" id="{4A856546-0CF6-8316-D76F-7B35406005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3900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33" name="Rectangle 323">
              <a:extLst>
                <a:ext uri="{FF2B5EF4-FFF2-40B4-BE49-F238E27FC236}">
                  <a16:creationId xmlns:a16="http://schemas.microsoft.com/office/drawing/2014/main" id="{087DEB02-CD5F-2432-A45D-39BFC757D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" y="3876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4" name="Line 324">
              <a:extLst>
                <a:ext uri="{FF2B5EF4-FFF2-40B4-BE49-F238E27FC236}">
                  <a16:creationId xmlns:a16="http://schemas.microsoft.com/office/drawing/2014/main" id="{6D0018A3-F35C-C511-2837-5B6A3ACD17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3850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35" name="Rectangle 325">
              <a:extLst>
                <a:ext uri="{FF2B5EF4-FFF2-40B4-BE49-F238E27FC236}">
                  <a16:creationId xmlns:a16="http://schemas.microsoft.com/office/drawing/2014/main" id="{C5AC402D-1C3D-901A-2C02-91BE8B97C8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" y="3827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1.75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6" name="Line 326">
              <a:extLst>
                <a:ext uri="{FF2B5EF4-FFF2-40B4-BE49-F238E27FC236}">
                  <a16:creationId xmlns:a16="http://schemas.microsoft.com/office/drawing/2014/main" id="{6BA50DAF-1E11-FEE0-294C-08B91523A6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3800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37" name="Rectangle 327">
              <a:extLst>
                <a:ext uri="{FF2B5EF4-FFF2-40B4-BE49-F238E27FC236}">
                  <a16:creationId xmlns:a16="http://schemas.microsoft.com/office/drawing/2014/main" id="{60E1F63E-8806-3981-31C9-6DEBC9BB7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" y="3776"/>
              <a:ext cx="40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8" name="Line 328">
              <a:extLst>
                <a:ext uri="{FF2B5EF4-FFF2-40B4-BE49-F238E27FC236}">
                  <a16:creationId xmlns:a16="http://schemas.microsoft.com/office/drawing/2014/main" id="{5855DB4E-08CE-6279-9D79-87ABBE56F0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3749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39" name="Rectangle 329">
              <a:extLst>
                <a:ext uri="{FF2B5EF4-FFF2-40B4-BE49-F238E27FC236}">
                  <a16:creationId xmlns:a16="http://schemas.microsoft.com/office/drawing/2014/main" id="{97E0F363-BD71-F28C-8592-EACB6CE2C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" y="3725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0" name="Line 330">
              <a:extLst>
                <a:ext uri="{FF2B5EF4-FFF2-40B4-BE49-F238E27FC236}">
                  <a16:creationId xmlns:a16="http://schemas.microsoft.com/office/drawing/2014/main" id="{8A1B63D0-5852-A839-C769-ED14A63404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3698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41" name="Rectangle 331">
              <a:extLst>
                <a:ext uri="{FF2B5EF4-FFF2-40B4-BE49-F238E27FC236}">
                  <a16:creationId xmlns:a16="http://schemas.microsoft.com/office/drawing/2014/main" id="{838A091A-B7EB-5EAE-2295-1A268CE4B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" y="3674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2" name="Line 332">
              <a:extLst>
                <a:ext uri="{FF2B5EF4-FFF2-40B4-BE49-F238E27FC236}">
                  <a16:creationId xmlns:a16="http://schemas.microsoft.com/office/drawing/2014/main" id="{8EBC78E3-8D45-E290-3075-6F8F4DC862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3649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43" name="Rectangle 333">
              <a:extLst>
                <a:ext uri="{FF2B5EF4-FFF2-40B4-BE49-F238E27FC236}">
                  <a16:creationId xmlns:a16="http://schemas.microsoft.com/office/drawing/2014/main" id="{68568E6F-4EBF-1B02-91F9-FA995AB0D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" y="3625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2.75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4" name="Line 334">
              <a:extLst>
                <a:ext uri="{FF2B5EF4-FFF2-40B4-BE49-F238E27FC236}">
                  <a16:creationId xmlns:a16="http://schemas.microsoft.com/office/drawing/2014/main" id="{8907E304-CB0C-AD19-E28D-3F962E6EC7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3598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45" name="Rectangle 335">
              <a:extLst>
                <a:ext uri="{FF2B5EF4-FFF2-40B4-BE49-F238E27FC236}">
                  <a16:creationId xmlns:a16="http://schemas.microsoft.com/office/drawing/2014/main" id="{E64D3BAA-90C2-E3A8-B649-B006354EF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" y="3574"/>
              <a:ext cx="40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6" name="Line 336">
              <a:extLst>
                <a:ext uri="{FF2B5EF4-FFF2-40B4-BE49-F238E27FC236}">
                  <a16:creationId xmlns:a16="http://schemas.microsoft.com/office/drawing/2014/main" id="{25A10705-B57F-946B-5987-8A398E0AC8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3547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47" name="Rectangle 337">
              <a:extLst>
                <a:ext uri="{FF2B5EF4-FFF2-40B4-BE49-F238E27FC236}">
                  <a16:creationId xmlns:a16="http://schemas.microsoft.com/office/drawing/2014/main" id="{09820ED7-0703-1307-5AA0-0C89C95CA5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" y="3523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8" name="Line 338">
              <a:extLst>
                <a:ext uri="{FF2B5EF4-FFF2-40B4-BE49-F238E27FC236}">
                  <a16:creationId xmlns:a16="http://schemas.microsoft.com/office/drawing/2014/main" id="{11C92B0C-9485-8C53-47FD-70811ACDF4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3496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49" name="Rectangle 339">
              <a:extLst>
                <a:ext uri="{FF2B5EF4-FFF2-40B4-BE49-F238E27FC236}">
                  <a16:creationId xmlns:a16="http://schemas.microsoft.com/office/drawing/2014/main" id="{03F24536-1FFC-E8ED-468F-608E10BB5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" y="3472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0" name="Line 340">
              <a:extLst>
                <a:ext uri="{FF2B5EF4-FFF2-40B4-BE49-F238E27FC236}">
                  <a16:creationId xmlns:a16="http://schemas.microsoft.com/office/drawing/2014/main" id="{6840CC56-CAED-204E-E670-E295C746BD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3445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51" name="Rectangle 341">
              <a:extLst>
                <a:ext uri="{FF2B5EF4-FFF2-40B4-BE49-F238E27FC236}">
                  <a16:creationId xmlns:a16="http://schemas.microsoft.com/office/drawing/2014/main" id="{CE0DD539-25AB-50FF-E3C9-518C5931A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" y="34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3.75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2" name="Line 342">
              <a:extLst>
                <a:ext uri="{FF2B5EF4-FFF2-40B4-BE49-F238E27FC236}">
                  <a16:creationId xmlns:a16="http://schemas.microsoft.com/office/drawing/2014/main" id="{AA99D563-6BC8-A681-25EE-86122427EC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3396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53" name="Rectangle 343">
              <a:extLst>
                <a:ext uri="{FF2B5EF4-FFF2-40B4-BE49-F238E27FC236}">
                  <a16:creationId xmlns:a16="http://schemas.microsoft.com/office/drawing/2014/main" id="{09CBA55B-0285-63D4-64D7-EAD60A6E01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" y="3372"/>
              <a:ext cx="40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4" name="Line 344">
              <a:extLst>
                <a:ext uri="{FF2B5EF4-FFF2-40B4-BE49-F238E27FC236}">
                  <a16:creationId xmlns:a16="http://schemas.microsoft.com/office/drawing/2014/main" id="{A92BCE90-8CEE-6365-34E3-15C21EAC2C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3345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55" name="Rectangle 345">
              <a:extLst>
                <a:ext uri="{FF2B5EF4-FFF2-40B4-BE49-F238E27FC236}">
                  <a16:creationId xmlns:a16="http://schemas.microsoft.com/office/drawing/2014/main" id="{6E175EB9-D706-4F0B-667D-836EA2762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" y="33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9" name="Freeform 349">
              <a:extLst>
                <a:ext uri="{FF2B5EF4-FFF2-40B4-BE49-F238E27FC236}">
                  <a16:creationId xmlns:a16="http://schemas.microsoft.com/office/drawing/2014/main" id="{526D1B89-3BE0-79B0-8606-1DC0CE07D8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6" y="4198"/>
              <a:ext cx="122" cy="5"/>
            </a:xfrm>
            <a:custGeom>
              <a:avLst/>
              <a:gdLst>
                <a:gd name="T0" fmla="*/ 0 w 122"/>
                <a:gd name="T1" fmla="*/ 1 h 5"/>
                <a:gd name="T2" fmla="*/ 0 w 122"/>
                <a:gd name="T3" fmla="*/ 5 h 5"/>
                <a:gd name="T4" fmla="*/ 122 w 122"/>
                <a:gd name="T5" fmla="*/ 5 h 5"/>
                <a:gd name="T6" fmla="*/ 122 w 122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" h="5">
                  <a:moveTo>
                    <a:pt x="0" y="1"/>
                  </a:moveTo>
                  <a:lnTo>
                    <a:pt x="0" y="5"/>
                  </a:lnTo>
                  <a:lnTo>
                    <a:pt x="122" y="5"/>
                  </a:lnTo>
                  <a:lnTo>
                    <a:pt x="122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60" name="Freeform 350">
              <a:extLst>
                <a:ext uri="{FF2B5EF4-FFF2-40B4-BE49-F238E27FC236}">
                  <a16:creationId xmlns:a16="http://schemas.microsoft.com/office/drawing/2014/main" id="{8AB1CF02-108F-5515-FF78-4A9CDEB43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" y="3384"/>
              <a:ext cx="3728" cy="819"/>
            </a:xfrm>
            <a:custGeom>
              <a:avLst/>
              <a:gdLst>
                <a:gd name="T0" fmla="*/ 53 w 3728"/>
                <a:gd name="T1" fmla="*/ 819 h 819"/>
                <a:gd name="T2" fmla="*/ 120 w 3728"/>
                <a:gd name="T3" fmla="*/ 814 h 819"/>
                <a:gd name="T4" fmla="*/ 186 w 3728"/>
                <a:gd name="T5" fmla="*/ 814 h 819"/>
                <a:gd name="T6" fmla="*/ 251 w 3728"/>
                <a:gd name="T7" fmla="*/ 811 h 819"/>
                <a:gd name="T8" fmla="*/ 314 w 3728"/>
                <a:gd name="T9" fmla="*/ 813 h 819"/>
                <a:gd name="T10" fmla="*/ 373 w 3728"/>
                <a:gd name="T11" fmla="*/ 812 h 819"/>
                <a:gd name="T12" fmla="*/ 433 w 3728"/>
                <a:gd name="T13" fmla="*/ 807 h 819"/>
                <a:gd name="T14" fmla="*/ 493 w 3728"/>
                <a:gd name="T15" fmla="*/ 806 h 819"/>
                <a:gd name="T16" fmla="*/ 554 w 3728"/>
                <a:gd name="T17" fmla="*/ 804 h 819"/>
                <a:gd name="T18" fmla="*/ 614 w 3728"/>
                <a:gd name="T19" fmla="*/ 802 h 819"/>
                <a:gd name="T20" fmla="*/ 676 w 3728"/>
                <a:gd name="T21" fmla="*/ 809 h 819"/>
                <a:gd name="T22" fmla="*/ 739 w 3728"/>
                <a:gd name="T23" fmla="*/ 811 h 819"/>
                <a:gd name="T24" fmla="*/ 805 w 3728"/>
                <a:gd name="T25" fmla="*/ 811 h 819"/>
                <a:gd name="T26" fmla="*/ 864 w 3728"/>
                <a:gd name="T27" fmla="*/ 809 h 819"/>
                <a:gd name="T28" fmla="*/ 924 w 3728"/>
                <a:gd name="T29" fmla="*/ 811 h 819"/>
                <a:gd name="T30" fmla="*/ 986 w 3728"/>
                <a:gd name="T31" fmla="*/ 819 h 819"/>
                <a:gd name="T32" fmla="*/ 1045 w 3728"/>
                <a:gd name="T33" fmla="*/ 816 h 819"/>
                <a:gd name="T34" fmla="*/ 1106 w 3728"/>
                <a:gd name="T35" fmla="*/ 815 h 819"/>
                <a:gd name="T36" fmla="*/ 1167 w 3728"/>
                <a:gd name="T37" fmla="*/ 804 h 819"/>
                <a:gd name="T38" fmla="*/ 1228 w 3728"/>
                <a:gd name="T39" fmla="*/ 786 h 819"/>
                <a:gd name="T40" fmla="*/ 1288 w 3728"/>
                <a:gd name="T41" fmla="*/ 811 h 819"/>
                <a:gd name="T42" fmla="*/ 1349 w 3728"/>
                <a:gd name="T43" fmla="*/ 315 h 819"/>
                <a:gd name="T44" fmla="*/ 1408 w 3728"/>
                <a:gd name="T45" fmla="*/ 780 h 819"/>
                <a:gd name="T46" fmla="*/ 1467 w 3728"/>
                <a:gd name="T47" fmla="*/ 811 h 819"/>
                <a:gd name="T48" fmla="*/ 1526 w 3728"/>
                <a:gd name="T49" fmla="*/ 473 h 819"/>
                <a:gd name="T50" fmla="*/ 1585 w 3728"/>
                <a:gd name="T51" fmla="*/ 774 h 819"/>
                <a:gd name="T52" fmla="*/ 1644 w 3728"/>
                <a:gd name="T53" fmla="*/ 810 h 819"/>
                <a:gd name="T54" fmla="*/ 1704 w 3728"/>
                <a:gd name="T55" fmla="*/ 374 h 819"/>
                <a:gd name="T56" fmla="*/ 1762 w 3728"/>
                <a:gd name="T57" fmla="*/ 819 h 819"/>
                <a:gd name="T58" fmla="*/ 1820 w 3728"/>
                <a:gd name="T59" fmla="*/ 816 h 819"/>
                <a:gd name="T60" fmla="*/ 1878 w 3728"/>
                <a:gd name="T61" fmla="*/ 682 h 819"/>
                <a:gd name="T62" fmla="*/ 1936 w 3728"/>
                <a:gd name="T63" fmla="*/ 810 h 819"/>
                <a:gd name="T64" fmla="*/ 1995 w 3728"/>
                <a:gd name="T65" fmla="*/ 807 h 819"/>
                <a:gd name="T66" fmla="*/ 2054 w 3728"/>
                <a:gd name="T67" fmla="*/ 83 h 819"/>
                <a:gd name="T68" fmla="*/ 2114 w 3728"/>
                <a:gd name="T69" fmla="*/ 782 h 819"/>
                <a:gd name="T70" fmla="*/ 2174 w 3728"/>
                <a:gd name="T71" fmla="*/ 716 h 819"/>
                <a:gd name="T72" fmla="*/ 2235 w 3728"/>
                <a:gd name="T73" fmla="*/ 813 h 819"/>
                <a:gd name="T74" fmla="*/ 2296 w 3728"/>
                <a:gd name="T75" fmla="*/ 813 h 819"/>
                <a:gd name="T76" fmla="*/ 2356 w 3728"/>
                <a:gd name="T77" fmla="*/ 812 h 819"/>
                <a:gd name="T78" fmla="*/ 2415 w 3728"/>
                <a:gd name="T79" fmla="*/ 807 h 819"/>
                <a:gd name="T80" fmla="*/ 2473 w 3728"/>
                <a:gd name="T81" fmla="*/ 804 h 819"/>
                <a:gd name="T82" fmla="*/ 2532 w 3728"/>
                <a:gd name="T83" fmla="*/ 811 h 819"/>
                <a:gd name="T84" fmla="*/ 2592 w 3728"/>
                <a:gd name="T85" fmla="*/ 813 h 819"/>
                <a:gd name="T86" fmla="*/ 2652 w 3728"/>
                <a:gd name="T87" fmla="*/ 815 h 819"/>
                <a:gd name="T88" fmla="*/ 2711 w 3728"/>
                <a:gd name="T89" fmla="*/ 734 h 819"/>
                <a:gd name="T90" fmla="*/ 2772 w 3728"/>
                <a:gd name="T91" fmla="*/ 813 h 819"/>
                <a:gd name="T92" fmla="*/ 2833 w 3728"/>
                <a:gd name="T93" fmla="*/ 817 h 819"/>
                <a:gd name="T94" fmla="*/ 2894 w 3728"/>
                <a:gd name="T95" fmla="*/ 751 h 819"/>
                <a:gd name="T96" fmla="*/ 2953 w 3728"/>
                <a:gd name="T97" fmla="*/ 815 h 819"/>
                <a:gd name="T98" fmla="*/ 3012 w 3728"/>
                <a:gd name="T99" fmla="*/ 815 h 819"/>
                <a:gd name="T100" fmla="*/ 3073 w 3728"/>
                <a:gd name="T101" fmla="*/ 816 h 819"/>
                <a:gd name="T102" fmla="*/ 3134 w 3728"/>
                <a:gd name="T103" fmla="*/ 817 h 819"/>
                <a:gd name="T104" fmla="*/ 3195 w 3728"/>
                <a:gd name="T105" fmla="*/ 817 h 819"/>
                <a:gd name="T106" fmla="*/ 3255 w 3728"/>
                <a:gd name="T107" fmla="*/ 815 h 819"/>
                <a:gd name="T108" fmla="*/ 3315 w 3728"/>
                <a:gd name="T109" fmla="*/ 819 h 819"/>
                <a:gd name="T110" fmla="*/ 3375 w 3728"/>
                <a:gd name="T111" fmla="*/ 816 h 819"/>
                <a:gd name="T112" fmla="*/ 3435 w 3728"/>
                <a:gd name="T113" fmla="*/ 814 h 819"/>
                <a:gd name="T114" fmla="*/ 3495 w 3728"/>
                <a:gd name="T115" fmla="*/ 814 h 819"/>
                <a:gd name="T116" fmla="*/ 3554 w 3728"/>
                <a:gd name="T117" fmla="*/ 815 h 819"/>
                <a:gd name="T118" fmla="*/ 3614 w 3728"/>
                <a:gd name="T119" fmla="*/ 816 h 819"/>
                <a:gd name="T120" fmla="*/ 3673 w 3728"/>
                <a:gd name="T121" fmla="*/ 815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28" h="819">
                  <a:moveTo>
                    <a:pt x="0" y="819"/>
                  </a:moveTo>
                  <a:lnTo>
                    <a:pt x="0" y="819"/>
                  </a:lnTo>
                  <a:lnTo>
                    <a:pt x="4" y="816"/>
                  </a:lnTo>
                  <a:lnTo>
                    <a:pt x="8" y="816"/>
                  </a:lnTo>
                  <a:lnTo>
                    <a:pt x="12" y="816"/>
                  </a:lnTo>
                  <a:lnTo>
                    <a:pt x="16" y="819"/>
                  </a:lnTo>
                  <a:lnTo>
                    <a:pt x="20" y="817"/>
                  </a:lnTo>
                  <a:lnTo>
                    <a:pt x="24" y="817"/>
                  </a:lnTo>
                  <a:lnTo>
                    <a:pt x="28" y="817"/>
                  </a:lnTo>
                  <a:lnTo>
                    <a:pt x="32" y="817"/>
                  </a:lnTo>
                  <a:lnTo>
                    <a:pt x="36" y="819"/>
                  </a:lnTo>
                  <a:lnTo>
                    <a:pt x="41" y="819"/>
                  </a:lnTo>
                  <a:lnTo>
                    <a:pt x="45" y="819"/>
                  </a:lnTo>
                  <a:lnTo>
                    <a:pt x="49" y="817"/>
                  </a:lnTo>
                  <a:lnTo>
                    <a:pt x="53" y="819"/>
                  </a:lnTo>
                  <a:lnTo>
                    <a:pt x="58" y="817"/>
                  </a:lnTo>
                  <a:lnTo>
                    <a:pt x="62" y="819"/>
                  </a:lnTo>
                  <a:lnTo>
                    <a:pt x="66" y="817"/>
                  </a:lnTo>
                  <a:lnTo>
                    <a:pt x="71" y="819"/>
                  </a:lnTo>
                  <a:lnTo>
                    <a:pt x="76" y="819"/>
                  </a:lnTo>
                  <a:lnTo>
                    <a:pt x="80" y="819"/>
                  </a:lnTo>
                  <a:lnTo>
                    <a:pt x="85" y="819"/>
                  </a:lnTo>
                  <a:lnTo>
                    <a:pt x="89" y="819"/>
                  </a:lnTo>
                  <a:lnTo>
                    <a:pt x="94" y="816"/>
                  </a:lnTo>
                  <a:lnTo>
                    <a:pt x="98" y="815"/>
                  </a:lnTo>
                  <a:lnTo>
                    <a:pt x="102" y="813"/>
                  </a:lnTo>
                  <a:lnTo>
                    <a:pt x="107" y="815"/>
                  </a:lnTo>
                  <a:lnTo>
                    <a:pt x="111" y="816"/>
                  </a:lnTo>
                  <a:lnTo>
                    <a:pt x="115" y="815"/>
                  </a:lnTo>
                  <a:lnTo>
                    <a:pt x="120" y="814"/>
                  </a:lnTo>
                  <a:lnTo>
                    <a:pt x="124" y="816"/>
                  </a:lnTo>
                  <a:lnTo>
                    <a:pt x="129" y="816"/>
                  </a:lnTo>
                  <a:lnTo>
                    <a:pt x="134" y="815"/>
                  </a:lnTo>
                  <a:lnTo>
                    <a:pt x="138" y="819"/>
                  </a:lnTo>
                  <a:lnTo>
                    <a:pt x="143" y="819"/>
                  </a:lnTo>
                  <a:lnTo>
                    <a:pt x="147" y="819"/>
                  </a:lnTo>
                  <a:lnTo>
                    <a:pt x="152" y="819"/>
                  </a:lnTo>
                  <a:lnTo>
                    <a:pt x="156" y="819"/>
                  </a:lnTo>
                  <a:lnTo>
                    <a:pt x="161" y="819"/>
                  </a:lnTo>
                  <a:lnTo>
                    <a:pt x="165" y="819"/>
                  </a:lnTo>
                  <a:lnTo>
                    <a:pt x="169" y="819"/>
                  </a:lnTo>
                  <a:lnTo>
                    <a:pt x="173" y="819"/>
                  </a:lnTo>
                  <a:lnTo>
                    <a:pt x="178" y="819"/>
                  </a:lnTo>
                  <a:lnTo>
                    <a:pt x="182" y="814"/>
                  </a:lnTo>
                  <a:lnTo>
                    <a:pt x="186" y="814"/>
                  </a:lnTo>
                  <a:lnTo>
                    <a:pt x="191" y="815"/>
                  </a:lnTo>
                  <a:lnTo>
                    <a:pt x="195" y="815"/>
                  </a:lnTo>
                  <a:lnTo>
                    <a:pt x="200" y="815"/>
                  </a:lnTo>
                  <a:lnTo>
                    <a:pt x="204" y="816"/>
                  </a:lnTo>
                  <a:lnTo>
                    <a:pt x="209" y="815"/>
                  </a:lnTo>
                  <a:lnTo>
                    <a:pt x="213" y="815"/>
                  </a:lnTo>
                  <a:lnTo>
                    <a:pt x="217" y="813"/>
                  </a:lnTo>
                  <a:lnTo>
                    <a:pt x="221" y="813"/>
                  </a:lnTo>
                  <a:lnTo>
                    <a:pt x="226" y="812"/>
                  </a:lnTo>
                  <a:lnTo>
                    <a:pt x="230" y="810"/>
                  </a:lnTo>
                  <a:lnTo>
                    <a:pt x="234" y="812"/>
                  </a:lnTo>
                  <a:lnTo>
                    <a:pt x="238" y="809"/>
                  </a:lnTo>
                  <a:lnTo>
                    <a:pt x="242" y="810"/>
                  </a:lnTo>
                  <a:lnTo>
                    <a:pt x="246" y="819"/>
                  </a:lnTo>
                  <a:lnTo>
                    <a:pt x="251" y="811"/>
                  </a:lnTo>
                  <a:lnTo>
                    <a:pt x="255" y="809"/>
                  </a:lnTo>
                  <a:lnTo>
                    <a:pt x="259" y="810"/>
                  </a:lnTo>
                  <a:lnTo>
                    <a:pt x="263" y="813"/>
                  </a:lnTo>
                  <a:lnTo>
                    <a:pt x="267" y="819"/>
                  </a:lnTo>
                  <a:lnTo>
                    <a:pt x="272" y="819"/>
                  </a:lnTo>
                  <a:lnTo>
                    <a:pt x="276" y="812"/>
                  </a:lnTo>
                  <a:lnTo>
                    <a:pt x="280" y="813"/>
                  </a:lnTo>
                  <a:lnTo>
                    <a:pt x="285" y="814"/>
                  </a:lnTo>
                  <a:lnTo>
                    <a:pt x="289" y="812"/>
                  </a:lnTo>
                  <a:lnTo>
                    <a:pt x="294" y="810"/>
                  </a:lnTo>
                  <a:lnTo>
                    <a:pt x="298" y="813"/>
                  </a:lnTo>
                  <a:lnTo>
                    <a:pt x="302" y="813"/>
                  </a:lnTo>
                  <a:lnTo>
                    <a:pt x="306" y="811"/>
                  </a:lnTo>
                  <a:lnTo>
                    <a:pt x="310" y="813"/>
                  </a:lnTo>
                  <a:lnTo>
                    <a:pt x="314" y="813"/>
                  </a:lnTo>
                  <a:lnTo>
                    <a:pt x="318" y="814"/>
                  </a:lnTo>
                  <a:lnTo>
                    <a:pt x="322" y="813"/>
                  </a:lnTo>
                  <a:lnTo>
                    <a:pt x="326" y="814"/>
                  </a:lnTo>
                  <a:lnTo>
                    <a:pt x="330" y="813"/>
                  </a:lnTo>
                  <a:lnTo>
                    <a:pt x="334" y="814"/>
                  </a:lnTo>
                  <a:lnTo>
                    <a:pt x="338" y="813"/>
                  </a:lnTo>
                  <a:lnTo>
                    <a:pt x="342" y="811"/>
                  </a:lnTo>
                  <a:lnTo>
                    <a:pt x="346" y="812"/>
                  </a:lnTo>
                  <a:lnTo>
                    <a:pt x="350" y="811"/>
                  </a:lnTo>
                  <a:lnTo>
                    <a:pt x="354" y="811"/>
                  </a:lnTo>
                  <a:lnTo>
                    <a:pt x="358" y="814"/>
                  </a:lnTo>
                  <a:lnTo>
                    <a:pt x="362" y="811"/>
                  </a:lnTo>
                  <a:lnTo>
                    <a:pt x="366" y="813"/>
                  </a:lnTo>
                  <a:lnTo>
                    <a:pt x="369" y="812"/>
                  </a:lnTo>
                  <a:lnTo>
                    <a:pt x="373" y="812"/>
                  </a:lnTo>
                  <a:lnTo>
                    <a:pt x="378" y="812"/>
                  </a:lnTo>
                  <a:lnTo>
                    <a:pt x="381" y="811"/>
                  </a:lnTo>
                  <a:lnTo>
                    <a:pt x="385" y="812"/>
                  </a:lnTo>
                  <a:lnTo>
                    <a:pt x="390" y="810"/>
                  </a:lnTo>
                  <a:lnTo>
                    <a:pt x="393" y="811"/>
                  </a:lnTo>
                  <a:lnTo>
                    <a:pt x="397" y="809"/>
                  </a:lnTo>
                  <a:lnTo>
                    <a:pt x="401" y="819"/>
                  </a:lnTo>
                  <a:lnTo>
                    <a:pt x="405" y="809"/>
                  </a:lnTo>
                  <a:lnTo>
                    <a:pt x="409" y="809"/>
                  </a:lnTo>
                  <a:lnTo>
                    <a:pt x="413" y="808"/>
                  </a:lnTo>
                  <a:lnTo>
                    <a:pt x="417" y="809"/>
                  </a:lnTo>
                  <a:lnTo>
                    <a:pt x="421" y="809"/>
                  </a:lnTo>
                  <a:lnTo>
                    <a:pt x="425" y="811"/>
                  </a:lnTo>
                  <a:lnTo>
                    <a:pt x="429" y="808"/>
                  </a:lnTo>
                  <a:lnTo>
                    <a:pt x="433" y="807"/>
                  </a:lnTo>
                  <a:lnTo>
                    <a:pt x="437" y="808"/>
                  </a:lnTo>
                  <a:lnTo>
                    <a:pt x="441" y="808"/>
                  </a:lnTo>
                  <a:lnTo>
                    <a:pt x="445" y="806"/>
                  </a:lnTo>
                  <a:lnTo>
                    <a:pt x="449" y="806"/>
                  </a:lnTo>
                  <a:lnTo>
                    <a:pt x="453" y="807"/>
                  </a:lnTo>
                  <a:lnTo>
                    <a:pt x="456" y="806"/>
                  </a:lnTo>
                  <a:lnTo>
                    <a:pt x="461" y="805"/>
                  </a:lnTo>
                  <a:lnTo>
                    <a:pt x="465" y="805"/>
                  </a:lnTo>
                  <a:lnTo>
                    <a:pt x="468" y="804"/>
                  </a:lnTo>
                  <a:lnTo>
                    <a:pt x="473" y="804"/>
                  </a:lnTo>
                  <a:lnTo>
                    <a:pt x="476" y="806"/>
                  </a:lnTo>
                  <a:lnTo>
                    <a:pt x="481" y="804"/>
                  </a:lnTo>
                  <a:lnTo>
                    <a:pt x="484" y="803"/>
                  </a:lnTo>
                  <a:lnTo>
                    <a:pt x="489" y="805"/>
                  </a:lnTo>
                  <a:lnTo>
                    <a:pt x="493" y="806"/>
                  </a:lnTo>
                  <a:lnTo>
                    <a:pt x="497" y="803"/>
                  </a:lnTo>
                  <a:lnTo>
                    <a:pt x="501" y="802"/>
                  </a:lnTo>
                  <a:lnTo>
                    <a:pt x="505" y="799"/>
                  </a:lnTo>
                  <a:lnTo>
                    <a:pt x="509" y="794"/>
                  </a:lnTo>
                  <a:lnTo>
                    <a:pt x="513" y="796"/>
                  </a:lnTo>
                  <a:lnTo>
                    <a:pt x="517" y="796"/>
                  </a:lnTo>
                  <a:lnTo>
                    <a:pt x="522" y="796"/>
                  </a:lnTo>
                  <a:lnTo>
                    <a:pt x="525" y="799"/>
                  </a:lnTo>
                  <a:lnTo>
                    <a:pt x="529" y="799"/>
                  </a:lnTo>
                  <a:lnTo>
                    <a:pt x="533" y="801"/>
                  </a:lnTo>
                  <a:lnTo>
                    <a:pt x="537" y="800"/>
                  </a:lnTo>
                  <a:lnTo>
                    <a:pt x="541" y="799"/>
                  </a:lnTo>
                  <a:lnTo>
                    <a:pt x="546" y="802"/>
                  </a:lnTo>
                  <a:lnTo>
                    <a:pt x="549" y="802"/>
                  </a:lnTo>
                  <a:lnTo>
                    <a:pt x="554" y="804"/>
                  </a:lnTo>
                  <a:lnTo>
                    <a:pt x="557" y="803"/>
                  </a:lnTo>
                  <a:lnTo>
                    <a:pt x="562" y="803"/>
                  </a:lnTo>
                  <a:lnTo>
                    <a:pt x="566" y="807"/>
                  </a:lnTo>
                  <a:lnTo>
                    <a:pt x="570" y="804"/>
                  </a:lnTo>
                  <a:lnTo>
                    <a:pt x="574" y="802"/>
                  </a:lnTo>
                  <a:lnTo>
                    <a:pt x="578" y="802"/>
                  </a:lnTo>
                  <a:lnTo>
                    <a:pt x="582" y="801"/>
                  </a:lnTo>
                  <a:lnTo>
                    <a:pt x="586" y="801"/>
                  </a:lnTo>
                  <a:lnTo>
                    <a:pt x="590" y="802"/>
                  </a:lnTo>
                  <a:lnTo>
                    <a:pt x="594" y="797"/>
                  </a:lnTo>
                  <a:lnTo>
                    <a:pt x="598" y="799"/>
                  </a:lnTo>
                  <a:lnTo>
                    <a:pt x="602" y="800"/>
                  </a:lnTo>
                  <a:lnTo>
                    <a:pt x="606" y="803"/>
                  </a:lnTo>
                  <a:lnTo>
                    <a:pt x="610" y="804"/>
                  </a:lnTo>
                  <a:lnTo>
                    <a:pt x="614" y="802"/>
                  </a:lnTo>
                  <a:lnTo>
                    <a:pt x="618" y="805"/>
                  </a:lnTo>
                  <a:lnTo>
                    <a:pt x="622" y="803"/>
                  </a:lnTo>
                  <a:lnTo>
                    <a:pt x="626" y="806"/>
                  </a:lnTo>
                  <a:lnTo>
                    <a:pt x="630" y="807"/>
                  </a:lnTo>
                  <a:lnTo>
                    <a:pt x="634" y="806"/>
                  </a:lnTo>
                  <a:lnTo>
                    <a:pt x="638" y="807"/>
                  </a:lnTo>
                  <a:lnTo>
                    <a:pt x="642" y="804"/>
                  </a:lnTo>
                  <a:lnTo>
                    <a:pt x="646" y="808"/>
                  </a:lnTo>
                  <a:lnTo>
                    <a:pt x="651" y="809"/>
                  </a:lnTo>
                  <a:lnTo>
                    <a:pt x="655" y="810"/>
                  </a:lnTo>
                  <a:lnTo>
                    <a:pt x="659" y="808"/>
                  </a:lnTo>
                  <a:lnTo>
                    <a:pt x="663" y="810"/>
                  </a:lnTo>
                  <a:lnTo>
                    <a:pt x="667" y="809"/>
                  </a:lnTo>
                  <a:lnTo>
                    <a:pt x="671" y="807"/>
                  </a:lnTo>
                  <a:lnTo>
                    <a:pt x="676" y="809"/>
                  </a:lnTo>
                  <a:lnTo>
                    <a:pt x="680" y="807"/>
                  </a:lnTo>
                  <a:lnTo>
                    <a:pt x="684" y="805"/>
                  </a:lnTo>
                  <a:lnTo>
                    <a:pt x="688" y="804"/>
                  </a:lnTo>
                  <a:lnTo>
                    <a:pt x="692" y="807"/>
                  </a:lnTo>
                  <a:lnTo>
                    <a:pt x="696" y="806"/>
                  </a:lnTo>
                  <a:lnTo>
                    <a:pt x="700" y="807"/>
                  </a:lnTo>
                  <a:lnTo>
                    <a:pt x="705" y="806"/>
                  </a:lnTo>
                  <a:lnTo>
                    <a:pt x="709" y="808"/>
                  </a:lnTo>
                  <a:lnTo>
                    <a:pt x="713" y="808"/>
                  </a:lnTo>
                  <a:lnTo>
                    <a:pt x="717" y="810"/>
                  </a:lnTo>
                  <a:lnTo>
                    <a:pt x="722" y="809"/>
                  </a:lnTo>
                  <a:lnTo>
                    <a:pt x="726" y="808"/>
                  </a:lnTo>
                  <a:lnTo>
                    <a:pt x="730" y="811"/>
                  </a:lnTo>
                  <a:lnTo>
                    <a:pt x="735" y="809"/>
                  </a:lnTo>
                  <a:lnTo>
                    <a:pt x="739" y="811"/>
                  </a:lnTo>
                  <a:lnTo>
                    <a:pt x="744" y="810"/>
                  </a:lnTo>
                  <a:lnTo>
                    <a:pt x="748" y="811"/>
                  </a:lnTo>
                  <a:lnTo>
                    <a:pt x="752" y="809"/>
                  </a:lnTo>
                  <a:lnTo>
                    <a:pt x="757" y="809"/>
                  </a:lnTo>
                  <a:lnTo>
                    <a:pt x="761" y="809"/>
                  </a:lnTo>
                  <a:lnTo>
                    <a:pt x="765" y="808"/>
                  </a:lnTo>
                  <a:lnTo>
                    <a:pt x="769" y="809"/>
                  </a:lnTo>
                  <a:lnTo>
                    <a:pt x="774" y="810"/>
                  </a:lnTo>
                  <a:lnTo>
                    <a:pt x="778" y="810"/>
                  </a:lnTo>
                  <a:lnTo>
                    <a:pt x="783" y="810"/>
                  </a:lnTo>
                  <a:lnTo>
                    <a:pt x="788" y="812"/>
                  </a:lnTo>
                  <a:lnTo>
                    <a:pt x="792" y="811"/>
                  </a:lnTo>
                  <a:lnTo>
                    <a:pt x="797" y="813"/>
                  </a:lnTo>
                  <a:lnTo>
                    <a:pt x="801" y="811"/>
                  </a:lnTo>
                  <a:lnTo>
                    <a:pt x="805" y="811"/>
                  </a:lnTo>
                  <a:lnTo>
                    <a:pt x="809" y="814"/>
                  </a:lnTo>
                  <a:lnTo>
                    <a:pt x="813" y="811"/>
                  </a:lnTo>
                  <a:lnTo>
                    <a:pt x="817" y="812"/>
                  </a:lnTo>
                  <a:lnTo>
                    <a:pt x="822" y="812"/>
                  </a:lnTo>
                  <a:lnTo>
                    <a:pt x="825" y="812"/>
                  </a:lnTo>
                  <a:lnTo>
                    <a:pt x="829" y="814"/>
                  </a:lnTo>
                  <a:lnTo>
                    <a:pt x="833" y="814"/>
                  </a:lnTo>
                  <a:lnTo>
                    <a:pt x="837" y="813"/>
                  </a:lnTo>
                  <a:lnTo>
                    <a:pt x="841" y="813"/>
                  </a:lnTo>
                  <a:lnTo>
                    <a:pt x="845" y="811"/>
                  </a:lnTo>
                  <a:lnTo>
                    <a:pt x="849" y="812"/>
                  </a:lnTo>
                  <a:lnTo>
                    <a:pt x="853" y="811"/>
                  </a:lnTo>
                  <a:lnTo>
                    <a:pt x="857" y="810"/>
                  </a:lnTo>
                  <a:lnTo>
                    <a:pt x="861" y="812"/>
                  </a:lnTo>
                  <a:lnTo>
                    <a:pt x="864" y="809"/>
                  </a:lnTo>
                  <a:lnTo>
                    <a:pt x="868" y="811"/>
                  </a:lnTo>
                  <a:lnTo>
                    <a:pt x="872" y="811"/>
                  </a:lnTo>
                  <a:lnTo>
                    <a:pt x="876" y="812"/>
                  </a:lnTo>
                  <a:lnTo>
                    <a:pt x="880" y="813"/>
                  </a:lnTo>
                  <a:lnTo>
                    <a:pt x="884" y="811"/>
                  </a:lnTo>
                  <a:lnTo>
                    <a:pt x="888" y="810"/>
                  </a:lnTo>
                  <a:lnTo>
                    <a:pt x="892" y="810"/>
                  </a:lnTo>
                  <a:lnTo>
                    <a:pt x="896" y="810"/>
                  </a:lnTo>
                  <a:lnTo>
                    <a:pt x="900" y="809"/>
                  </a:lnTo>
                  <a:lnTo>
                    <a:pt x="904" y="809"/>
                  </a:lnTo>
                  <a:lnTo>
                    <a:pt x="908" y="808"/>
                  </a:lnTo>
                  <a:lnTo>
                    <a:pt x="912" y="810"/>
                  </a:lnTo>
                  <a:lnTo>
                    <a:pt x="916" y="809"/>
                  </a:lnTo>
                  <a:lnTo>
                    <a:pt x="920" y="810"/>
                  </a:lnTo>
                  <a:lnTo>
                    <a:pt x="924" y="811"/>
                  </a:lnTo>
                  <a:lnTo>
                    <a:pt x="928" y="809"/>
                  </a:lnTo>
                  <a:lnTo>
                    <a:pt x="932" y="808"/>
                  </a:lnTo>
                  <a:lnTo>
                    <a:pt x="937" y="809"/>
                  </a:lnTo>
                  <a:lnTo>
                    <a:pt x="941" y="811"/>
                  </a:lnTo>
                  <a:lnTo>
                    <a:pt x="945" y="810"/>
                  </a:lnTo>
                  <a:lnTo>
                    <a:pt x="949" y="812"/>
                  </a:lnTo>
                  <a:lnTo>
                    <a:pt x="953" y="812"/>
                  </a:lnTo>
                  <a:lnTo>
                    <a:pt x="958" y="813"/>
                  </a:lnTo>
                  <a:lnTo>
                    <a:pt x="962" y="814"/>
                  </a:lnTo>
                  <a:lnTo>
                    <a:pt x="966" y="814"/>
                  </a:lnTo>
                  <a:lnTo>
                    <a:pt x="970" y="815"/>
                  </a:lnTo>
                  <a:lnTo>
                    <a:pt x="974" y="815"/>
                  </a:lnTo>
                  <a:lnTo>
                    <a:pt x="978" y="815"/>
                  </a:lnTo>
                  <a:lnTo>
                    <a:pt x="982" y="815"/>
                  </a:lnTo>
                  <a:lnTo>
                    <a:pt x="986" y="819"/>
                  </a:lnTo>
                  <a:lnTo>
                    <a:pt x="990" y="819"/>
                  </a:lnTo>
                  <a:lnTo>
                    <a:pt x="994" y="815"/>
                  </a:lnTo>
                  <a:lnTo>
                    <a:pt x="998" y="815"/>
                  </a:lnTo>
                  <a:lnTo>
                    <a:pt x="1002" y="815"/>
                  </a:lnTo>
                  <a:lnTo>
                    <a:pt x="1006" y="816"/>
                  </a:lnTo>
                  <a:lnTo>
                    <a:pt x="1010" y="816"/>
                  </a:lnTo>
                  <a:lnTo>
                    <a:pt x="1014" y="819"/>
                  </a:lnTo>
                  <a:lnTo>
                    <a:pt x="1017" y="815"/>
                  </a:lnTo>
                  <a:lnTo>
                    <a:pt x="1021" y="816"/>
                  </a:lnTo>
                  <a:lnTo>
                    <a:pt x="1025" y="814"/>
                  </a:lnTo>
                  <a:lnTo>
                    <a:pt x="1029" y="814"/>
                  </a:lnTo>
                  <a:lnTo>
                    <a:pt x="1033" y="815"/>
                  </a:lnTo>
                  <a:lnTo>
                    <a:pt x="1037" y="815"/>
                  </a:lnTo>
                  <a:lnTo>
                    <a:pt x="1041" y="815"/>
                  </a:lnTo>
                  <a:lnTo>
                    <a:pt x="1045" y="816"/>
                  </a:lnTo>
                  <a:lnTo>
                    <a:pt x="1049" y="816"/>
                  </a:lnTo>
                  <a:lnTo>
                    <a:pt x="1053" y="815"/>
                  </a:lnTo>
                  <a:lnTo>
                    <a:pt x="1057" y="815"/>
                  </a:lnTo>
                  <a:lnTo>
                    <a:pt x="1061" y="819"/>
                  </a:lnTo>
                  <a:lnTo>
                    <a:pt x="1065" y="819"/>
                  </a:lnTo>
                  <a:lnTo>
                    <a:pt x="1069" y="816"/>
                  </a:lnTo>
                  <a:lnTo>
                    <a:pt x="1073" y="815"/>
                  </a:lnTo>
                  <a:lnTo>
                    <a:pt x="1077" y="816"/>
                  </a:lnTo>
                  <a:lnTo>
                    <a:pt x="1081" y="814"/>
                  </a:lnTo>
                  <a:lnTo>
                    <a:pt x="1085" y="815"/>
                  </a:lnTo>
                  <a:lnTo>
                    <a:pt x="1090" y="817"/>
                  </a:lnTo>
                  <a:lnTo>
                    <a:pt x="1093" y="815"/>
                  </a:lnTo>
                  <a:lnTo>
                    <a:pt x="1098" y="815"/>
                  </a:lnTo>
                  <a:lnTo>
                    <a:pt x="1102" y="816"/>
                  </a:lnTo>
                  <a:lnTo>
                    <a:pt x="1106" y="815"/>
                  </a:lnTo>
                  <a:lnTo>
                    <a:pt x="1110" y="816"/>
                  </a:lnTo>
                  <a:lnTo>
                    <a:pt x="1114" y="814"/>
                  </a:lnTo>
                  <a:lnTo>
                    <a:pt x="1118" y="817"/>
                  </a:lnTo>
                  <a:lnTo>
                    <a:pt x="1122" y="816"/>
                  </a:lnTo>
                  <a:lnTo>
                    <a:pt x="1126" y="815"/>
                  </a:lnTo>
                  <a:lnTo>
                    <a:pt x="1130" y="816"/>
                  </a:lnTo>
                  <a:lnTo>
                    <a:pt x="1134" y="819"/>
                  </a:lnTo>
                  <a:lnTo>
                    <a:pt x="1138" y="815"/>
                  </a:lnTo>
                  <a:lnTo>
                    <a:pt x="1142" y="817"/>
                  </a:lnTo>
                  <a:lnTo>
                    <a:pt x="1147" y="815"/>
                  </a:lnTo>
                  <a:lnTo>
                    <a:pt x="1150" y="815"/>
                  </a:lnTo>
                  <a:lnTo>
                    <a:pt x="1155" y="814"/>
                  </a:lnTo>
                  <a:lnTo>
                    <a:pt x="1159" y="814"/>
                  </a:lnTo>
                  <a:lnTo>
                    <a:pt x="1163" y="811"/>
                  </a:lnTo>
                  <a:lnTo>
                    <a:pt x="1167" y="804"/>
                  </a:lnTo>
                  <a:lnTo>
                    <a:pt x="1171" y="788"/>
                  </a:lnTo>
                  <a:lnTo>
                    <a:pt x="1175" y="766"/>
                  </a:lnTo>
                  <a:lnTo>
                    <a:pt x="1179" y="731"/>
                  </a:lnTo>
                  <a:lnTo>
                    <a:pt x="1183" y="702"/>
                  </a:lnTo>
                  <a:lnTo>
                    <a:pt x="1187" y="666"/>
                  </a:lnTo>
                  <a:lnTo>
                    <a:pt x="1191" y="664"/>
                  </a:lnTo>
                  <a:lnTo>
                    <a:pt x="1195" y="668"/>
                  </a:lnTo>
                  <a:lnTo>
                    <a:pt x="1200" y="674"/>
                  </a:lnTo>
                  <a:lnTo>
                    <a:pt x="1203" y="702"/>
                  </a:lnTo>
                  <a:lnTo>
                    <a:pt x="1208" y="721"/>
                  </a:lnTo>
                  <a:lnTo>
                    <a:pt x="1212" y="735"/>
                  </a:lnTo>
                  <a:lnTo>
                    <a:pt x="1216" y="754"/>
                  </a:lnTo>
                  <a:lnTo>
                    <a:pt x="1220" y="767"/>
                  </a:lnTo>
                  <a:lnTo>
                    <a:pt x="1224" y="771"/>
                  </a:lnTo>
                  <a:lnTo>
                    <a:pt x="1228" y="786"/>
                  </a:lnTo>
                  <a:lnTo>
                    <a:pt x="1232" y="787"/>
                  </a:lnTo>
                  <a:lnTo>
                    <a:pt x="1236" y="796"/>
                  </a:lnTo>
                  <a:lnTo>
                    <a:pt x="1240" y="799"/>
                  </a:lnTo>
                  <a:lnTo>
                    <a:pt x="1244" y="805"/>
                  </a:lnTo>
                  <a:lnTo>
                    <a:pt x="1248" y="809"/>
                  </a:lnTo>
                  <a:lnTo>
                    <a:pt x="1252" y="809"/>
                  </a:lnTo>
                  <a:lnTo>
                    <a:pt x="1256" y="811"/>
                  </a:lnTo>
                  <a:lnTo>
                    <a:pt x="1260" y="814"/>
                  </a:lnTo>
                  <a:lnTo>
                    <a:pt x="1264" y="813"/>
                  </a:lnTo>
                  <a:lnTo>
                    <a:pt x="1268" y="814"/>
                  </a:lnTo>
                  <a:lnTo>
                    <a:pt x="1272" y="812"/>
                  </a:lnTo>
                  <a:lnTo>
                    <a:pt x="1276" y="811"/>
                  </a:lnTo>
                  <a:lnTo>
                    <a:pt x="1280" y="813"/>
                  </a:lnTo>
                  <a:lnTo>
                    <a:pt x="1285" y="811"/>
                  </a:lnTo>
                  <a:lnTo>
                    <a:pt x="1288" y="811"/>
                  </a:lnTo>
                  <a:lnTo>
                    <a:pt x="1293" y="811"/>
                  </a:lnTo>
                  <a:lnTo>
                    <a:pt x="1297" y="812"/>
                  </a:lnTo>
                  <a:lnTo>
                    <a:pt x="1301" y="812"/>
                  </a:lnTo>
                  <a:lnTo>
                    <a:pt x="1305" y="813"/>
                  </a:lnTo>
                  <a:lnTo>
                    <a:pt x="1309" y="813"/>
                  </a:lnTo>
                  <a:lnTo>
                    <a:pt x="1313" y="812"/>
                  </a:lnTo>
                  <a:lnTo>
                    <a:pt x="1317" y="812"/>
                  </a:lnTo>
                  <a:lnTo>
                    <a:pt x="1321" y="808"/>
                  </a:lnTo>
                  <a:lnTo>
                    <a:pt x="1325" y="803"/>
                  </a:lnTo>
                  <a:lnTo>
                    <a:pt x="1329" y="779"/>
                  </a:lnTo>
                  <a:lnTo>
                    <a:pt x="1333" y="734"/>
                  </a:lnTo>
                  <a:lnTo>
                    <a:pt x="1337" y="663"/>
                  </a:lnTo>
                  <a:lnTo>
                    <a:pt x="1341" y="562"/>
                  </a:lnTo>
                  <a:lnTo>
                    <a:pt x="1345" y="442"/>
                  </a:lnTo>
                  <a:lnTo>
                    <a:pt x="1349" y="315"/>
                  </a:lnTo>
                  <a:lnTo>
                    <a:pt x="1353" y="237"/>
                  </a:lnTo>
                  <a:lnTo>
                    <a:pt x="1357" y="218"/>
                  </a:lnTo>
                  <a:lnTo>
                    <a:pt x="1361" y="250"/>
                  </a:lnTo>
                  <a:lnTo>
                    <a:pt x="1365" y="286"/>
                  </a:lnTo>
                  <a:lnTo>
                    <a:pt x="1369" y="376"/>
                  </a:lnTo>
                  <a:lnTo>
                    <a:pt x="1373" y="443"/>
                  </a:lnTo>
                  <a:lnTo>
                    <a:pt x="1377" y="515"/>
                  </a:lnTo>
                  <a:lnTo>
                    <a:pt x="1381" y="573"/>
                  </a:lnTo>
                  <a:lnTo>
                    <a:pt x="1385" y="620"/>
                  </a:lnTo>
                  <a:lnTo>
                    <a:pt x="1389" y="664"/>
                  </a:lnTo>
                  <a:lnTo>
                    <a:pt x="1393" y="699"/>
                  </a:lnTo>
                  <a:lnTo>
                    <a:pt x="1397" y="723"/>
                  </a:lnTo>
                  <a:lnTo>
                    <a:pt x="1400" y="748"/>
                  </a:lnTo>
                  <a:lnTo>
                    <a:pt x="1405" y="764"/>
                  </a:lnTo>
                  <a:lnTo>
                    <a:pt x="1408" y="780"/>
                  </a:lnTo>
                  <a:lnTo>
                    <a:pt x="1412" y="789"/>
                  </a:lnTo>
                  <a:lnTo>
                    <a:pt x="1416" y="799"/>
                  </a:lnTo>
                  <a:lnTo>
                    <a:pt x="1420" y="819"/>
                  </a:lnTo>
                  <a:lnTo>
                    <a:pt x="1424" y="819"/>
                  </a:lnTo>
                  <a:lnTo>
                    <a:pt x="1428" y="819"/>
                  </a:lnTo>
                  <a:lnTo>
                    <a:pt x="1432" y="819"/>
                  </a:lnTo>
                  <a:lnTo>
                    <a:pt x="1435" y="819"/>
                  </a:lnTo>
                  <a:lnTo>
                    <a:pt x="1439" y="819"/>
                  </a:lnTo>
                  <a:lnTo>
                    <a:pt x="1443" y="819"/>
                  </a:lnTo>
                  <a:lnTo>
                    <a:pt x="1447" y="819"/>
                  </a:lnTo>
                  <a:lnTo>
                    <a:pt x="1451" y="819"/>
                  </a:lnTo>
                  <a:lnTo>
                    <a:pt x="1455" y="819"/>
                  </a:lnTo>
                  <a:lnTo>
                    <a:pt x="1459" y="819"/>
                  </a:lnTo>
                  <a:lnTo>
                    <a:pt x="1463" y="819"/>
                  </a:lnTo>
                  <a:lnTo>
                    <a:pt x="1467" y="811"/>
                  </a:lnTo>
                  <a:lnTo>
                    <a:pt x="1471" y="814"/>
                  </a:lnTo>
                  <a:lnTo>
                    <a:pt x="1475" y="814"/>
                  </a:lnTo>
                  <a:lnTo>
                    <a:pt x="1478" y="819"/>
                  </a:lnTo>
                  <a:lnTo>
                    <a:pt x="1482" y="814"/>
                  </a:lnTo>
                  <a:lnTo>
                    <a:pt x="1486" y="815"/>
                  </a:lnTo>
                  <a:lnTo>
                    <a:pt x="1490" y="813"/>
                  </a:lnTo>
                  <a:lnTo>
                    <a:pt x="1494" y="814"/>
                  </a:lnTo>
                  <a:lnTo>
                    <a:pt x="1498" y="812"/>
                  </a:lnTo>
                  <a:lnTo>
                    <a:pt x="1502" y="809"/>
                  </a:lnTo>
                  <a:lnTo>
                    <a:pt x="1506" y="799"/>
                  </a:lnTo>
                  <a:lnTo>
                    <a:pt x="1510" y="776"/>
                  </a:lnTo>
                  <a:lnTo>
                    <a:pt x="1514" y="727"/>
                  </a:lnTo>
                  <a:lnTo>
                    <a:pt x="1518" y="655"/>
                  </a:lnTo>
                  <a:lnTo>
                    <a:pt x="1522" y="557"/>
                  </a:lnTo>
                  <a:lnTo>
                    <a:pt x="1526" y="473"/>
                  </a:lnTo>
                  <a:lnTo>
                    <a:pt x="1530" y="398"/>
                  </a:lnTo>
                  <a:lnTo>
                    <a:pt x="1534" y="363"/>
                  </a:lnTo>
                  <a:lnTo>
                    <a:pt x="1538" y="377"/>
                  </a:lnTo>
                  <a:lnTo>
                    <a:pt x="1542" y="381"/>
                  </a:lnTo>
                  <a:lnTo>
                    <a:pt x="1546" y="456"/>
                  </a:lnTo>
                  <a:lnTo>
                    <a:pt x="1549" y="514"/>
                  </a:lnTo>
                  <a:lnTo>
                    <a:pt x="1554" y="558"/>
                  </a:lnTo>
                  <a:lnTo>
                    <a:pt x="1557" y="600"/>
                  </a:lnTo>
                  <a:lnTo>
                    <a:pt x="1561" y="633"/>
                  </a:lnTo>
                  <a:lnTo>
                    <a:pt x="1566" y="669"/>
                  </a:lnTo>
                  <a:lnTo>
                    <a:pt x="1569" y="703"/>
                  </a:lnTo>
                  <a:lnTo>
                    <a:pt x="1573" y="729"/>
                  </a:lnTo>
                  <a:lnTo>
                    <a:pt x="1577" y="740"/>
                  </a:lnTo>
                  <a:lnTo>
                    <a:pt x="1581" y="766"/>
                  </a:lnTo>
                  <a:lnTo>
                    <a:pt x="1585" y="774"/>
                  </a:lnTo>
                  <a:lnTo>
                    <a:pt x="1589" y="784"/>
                  </a:lnTo>
                  <a:lnTo>
                    <a:pt x="1593" y="796"/>
                  </a:lnTo>
                  <a:lnTo>
                    <a:pt x="1597" y="803"/>
                  </a:lnTo>
                  <a:lnTo>
                    <a:pt x="1601" y="802"/>
                  </a:lnTo>
                  <a:lnTo>
                    <a:pt x="1605" y="803"/>
                  </a:lnTo>
                  <a:lnTo>
                    <a:pt x="1609" y="805"/>
                  </a:lnTo>
                  <a:lnTo>
                    <a:pt x="1613" y="809"/>
                  </a:lnTo>
                  <a:lnTo>
                    <a:pt x="1617" y="805"/>
                  </a:lnTo>
                  <a:lnTo>
                    <a:pt x="1621" y="806"/>
                  </a:lnTo>
                  <a:lnTo>
                    <a:pt x="1625" y="806"/>
                  </a:lnTo>
                  <a:lnTo>
                    <a:pt x="1629" y="807"/>
                  </a:lnTo>
                  <a:lnTo>
                    <a:pt x="1633" y="811"/>
                  </a:lnTo>
                  <a:lnTo>
                    <a:pt x="1637" y="809"/>
                  </a:lnTo>
                  <a:lnTo>
                    <a:pt x="1640" y="812"/>
                  </a:lnTo>
                  <a:lnTo>
                    <a:pt x="1644" y="810"/>
                  </a:lnTo>
                  <a:lnTo>
                    <a:pt x="1648" y="814"/>
                  </a:lnTo>
                  <a:lnTo>
                    <a:pt x="1652" y="812"/>
                  </a:lnTo>
                  <a:lnTo>
                    <a:pt x="1656" y="809"/>
                  </a:lnTo>
                  <a:lnTo>
                    <a:pt x="1660" y="806"/>
                  </a:lnTo>
                  <a:lnTo>
                    <a:pt x="1664" y="802"/>
                  </a:lnTo>
                  <a:lnTo>
                    <a:pt x="1668" y="791"/>
                  </a:lnTo>
                  <a:lnTo>
                    <a:pt x="1672" y="778"/>
                  </a:lnTo>
                  <a:lnTo>
                    <a:pt x="1676" y="757"/>
                  </a:lnTo>
                  <a:lnTo>
                    <a:pt x="1680" y="731"/>
                  </a:lnTo>
                  <a:lnTo>
                    <a:pt x="1684" y="696"/>
                  </a:lnTo>
                  <a:lnTo>
                    <a:pt x="1688" y="634"/>
                  </a:lnTo>
                  <a:lnTo>
                    <a:pt x="1692" y="561"/>
                  </a:lnTo>
                  <a:lnTo>
                    <a:pt x="1696" y="451"/>
                  </a:lnTo>
                  <a:lnTo>
                    <a:pt x="1700" y="323"/>
                  </a:lnTo>
                  <a:lnTo>
                    <a:pt x="1704" y="374"/>
                  </a:lnTo>
                  <a:lnTo>
                    <a:pt x="1708" y="531"/>
                  </a:lnTo>
                  <a:lnTo>
                    <a:pt x="1712" y="675"/>
                  </a:lnTo>
                  <a:lnTo>
                    <a:pt x="1716" y="750"/>
                  </a:lnTo>
                  <a:lnTo>
                    <a:pt x="1720" y="790"/>
                  </a:lnTo>
                  <a:lnTo>
                    <a:pt x="1724" y="807"/>
                  </a:lnTo>
                  <a:lnTo>
                    <a:pt x="1727" y="812"/>
                  </a:lnTo>
                  <a:lnTo>
                    <a:pt x="1731" y="815"/>
                  </a:lnTo>
                  <a:lnTo>
                    <a:pt x="1735" y="815"/>
                  </a:lnTo>
                  <a:lnTo>
                    <a:pt x="1739" y="817"/>
                  </a:lnTo>
                  <a:lnTo>
                    <a:pt x="1743" y="817"/>
                  </a:lnTo>
                  <a:lnTo>
                    <a:pt x="1747" y="817"/>
                  </a:lnTo>
                  <a:lnTo>
                    <a:pt x="1751" y="819"/>
                  </a:lnTo>
                  <a:lnTo>
                    <a:pt x="1755" y="819"/>
                  </a:lnTo>
                  <a:lnTo>
                    <a:pt x="1759" y="819"/>
                  </a:lnTo>
                  <a:lnTo>
                    <a:pt x="1762" y="819"/>
                  </a:lnTo>
                  <a:lnTo>
                    <a:pt x="1766" y="819"/>
                  </a:lnTo>
                  <a:lnTo>
                    <a:pt x="1770" y="819"/>
                  </a:lnTo>
                  <a:lnTo>
                    <a:pt x="1774" y="819"/>
                  </a:lnTo>
                  <a:lnTo>
                    <a:pt x="1778" y="819"/>
                  </a:lnTo>
                  <a:lnTo>
                    <a:pt x="1782" y="817"/>
                  </a:lnTo>
                  <a:lnTo>
                    <a:pt x="1786" y="819"/>
                  </a:lnTo>
                  <a:lnTo>
                    <a:pt x="1789" y="817"/>
                  </a:lnTo>
                  <a:lnTo>
                    <a:pt x="1793" y="818"/>
                  </a:lnTo>
                  <a:lnTo>
                    <a:pt x="1797" y="819"/>
                  </a:lnTo>
                  <a:lnTo>
                    <a:pt x="1801" y="819"/>
                  </a:lnTo>
                  <a:lnTo>
                    <a:pt x="1805" y="817"/>
                  </a:lnTo>
                  <a:lnTo>
                    <a:pt x="1809" y="819"/>
                  </a:lnTo>
                  <a:lnTo>
                    <a:pt x="1812" y="817"/>
                  </a:lnTo>
                  <a:lnTo>
                    <a:pt x="1816" y="817"/>
                  </a:lnTo>
                  <a:lnTo>
                    <a:pt x="1820" y="816"/>
                  </a:lnTo>
                  <a:lnTo>
                    <a:pt x="1824" y="812"/>
                  </a:lnTo>
                  <a:lnTo>
                    <a:pt x="1828" y="805"/>
                  </a:lnTo>
                  <a:lnTo>
                    <a:pt x="1832" y="793"/>
                  </a:lnTo>
                  <a:lnTo>
                    <a:pt x="1835" y="768"/>
                  </a:lnTo>
                  <a:lnTo>
                    <a:pt x="1839" y="723"/>
                  </a:lnTo>
                  <a:lnTo>
                    <a:pt x="1843" y="685"/>
                  </a:lnTo>
                  <a:lnTo>
                    <a:pt x="1847" y="661"/>
                  </a:lnTo>
                  <a:lnTo>
                    <a:pt x="1851" y="631"/>
                  </a:lnTo>
                  <a:lnTo>
                    <a:pt x="1855" y="627"/>
                  </a:lnTo>
                  <a:lnTo>
                    <a:pt x="1859" y="616"/>
                  </a:lnTo>
                  <a:lnTo>
                    <a:pt x="1862" y="632"/>
                  </a:lnTo>
                  <a:lnTo>
                    <a:pt x="1866" y="647"/>
                  </a:lnTo>
                  <a:lnTo>
                    <a:pt x="1870" y="652"/>
                  </a:lnTo>
                  <a:lnTo>
                    <a:pt x="1874" y="664"/>
                  </a:lnTo>
                  <a:lnTo>
                    <a:pt x="1878" y="682"/>
                  </a:lnTo>
                  <a:lnTo>
                    <a:pt x="1881" y="711"/>
                  </a:lnTo>
                  <a:lnTo>
                    <a:pt x="1886" y="723"/>
                  </a:lnTo>
                  <a:lnTo>
                    <a:pt x="1889" y="742"/>
                  </a:lnTo>
                  <a:lnTo>
                    <a:pt x="1893" y="750"/>
                  </a:lnTo>
                  <a:lnTo>
                    <a:pt x="1897" y="763"/>
                  </a:lnTo>
                  <a:lnTo>
                    <a:pt x="1901" y="777"/>
                  </a:lnTo>
                  <a:lnTo>
                    <a:pt x="1905" y="785"/>
                  </a:lnTo>
                  <a:lnTo>
                    <a:pt x="1909" y="792"/>
                  </a:lnTo>
                  <a:lnTo>
                    <a:pt x="1913" y="792"/>
                  </a:lnTo>
                  <a:lnTo>
                    <a:pt x="1917" y="798"/>
                  </a:lnTo>
                  <a:lnTo>
                    <a:pt x="1920" y="799"/>
                  </a:lnTo>
                  <a:lnTo>
                    <a:pt x="1924" y="807"/>
                  </a:lnTo>
                  <a:lnTo>
                    <a:pt x="1928" y="807"/>
                  </a:lnTo>
                  <a:lnTo>
                    <a:pt x="1932" y="810"/>
                  </a:lnTo>
                  <a:lnTo>
                    <a:pt x="1936" y="810"/>
                  </a:lnTo>
                  <a:lnTo>
                    <a:pt x="1940" y="811"/>
                  </a:lnTo>
                  <a:lnTo>
                    <a:pt x="1944" y="812"/>
                  </a:lnTo>
                  <a:lnTo>
                    <a:pt x="1948" y="814"/>
                  </a:lnTo>
                  <a:lnTo>
                    <a:pt x="1952" y="814"/>
                  </a:lnTo>
                  <a:lnTo>
                    <a:pt x="1955" y="819"/>
                  </a:lnTo>
                  <a:lnTo>
                    <a:pt x="1959" y="813"/>
                  </a:lnTo>
                  <a:lnTo>
                    <a:pt x="1963" y="814"/>
                  </a:lnTo>
                  <a:lnTo>
                    <a:pt x="1967" y="813"/>
                  </a:lnTo>
                  <a:lnTo>
                    <a:pt x="1971" y="812"/>
                  </a:lnTo>
                  <a:lnTo>
                    <a:pt x="1975" y="811"/>
                  </a:lnTo>
                  <a:lnTo>
                    <a:pt x="1979" y="808"/>
                  </a:lnTo>
                  <a:lnTo>
                    <a:pt x="1983" y="811"/>
                  </a:lnTo>
                  <a:lnTo>
                    <a:pt x="1987" y="809"/>
                  </a:lnTo>
                  <a:lnTo>
                    <a:pt x="1991" y="808"/>
                  </a:lnTo>
                  <a:lnTo>
                    <a:pt x="1995" y="807"/>
                  </a:lnTo>
                  <a:lnTo>
                    <a:pt x="1999" y="808"/>
                  </a:lnTo>
                  <a:lnTo>
                    <a:pt x="2003" y="806"/>
                  </a:lnTo>
                  <a:lnTo>
                    <a:pt x="2007" y="807"/>
                  </a:lnTo>
                  <a:lnTo>
                    <a:pt x="2011" y="808"/>
                  </a:lnTo>
                  <a:lnTo>
                    <a:pt x="2015" y="803"/>
                  </a:lnTo>
                  <a:lnTo>
                    <a:pt x="2019" y="790"/>
                  </a:lnTo>
                  <a:lnTo>
                    <a:pt x="2023" y="755"/>
                  </a:lnTo>
                  <a:lnTo>
                    <a:pt x="2027" y="693"/>
                  </a:lnTo>
                  <a:lnTo>
                    <a:pt x="2031" y="585"/>
                  </a:lnTo>
                  <a:lnTo>
                    <a:pt x="2035" y="459"/>
                  </a:lnTo>
                  <a:lnTo>
                    <a:pt x="2039" y="313"/>
                  </a:lnTo>
                  <a:lnTo>
                    <a:pt x="2042" y="150"/>
                  </a:lnTo>
                  <a:lnTo>
                    <a:pt x="2047" y="39"/>
                  </a:lnTo>
                  <a:lnTo>
                    <a:pt x="2050" y="0"/>
                  </a:lnTo>
                  <a:lnTo>
                    <a:pt x="2054" y="83"/>
                  </a:lnTo>
                  <a:lnTo>
                    <a:pt x="2058" y="194"/>
                  </a:lnTo>
                  <a:lnTo>
                    <a:pt x="2062" y="281"/>
                  </a:lnTo>
                  <a:lnTo>
                    <a:pt x="2066" y="363"/>
                  </a:lnTo>
                  <a:lnTo>
                    <a:pt x="2070" y="444"/>
                  </a:lnTo>
                  <a:lnTo>
                    <a:pt x="2074" y="505"/>
                  </a:lnTo>
                  <a:lnTo>
                    <a:pt x="2078" y="555"/>
                  </a:lnTo>
                  <a:lnTo>
                    <a:pt x="2082" y="602"/>
                  </a:lnTo>
                  <a:lnTo>
                    <a:pt x="2086" y="640"/>
                  </a:lnTo>
                  <a:lnTo>
                    <a:pt x="2090" y="679"/>
                  </a:lnTo>
                  <a:lnTo>
                    <a:pt x="2094" y="709"/>
                  </a:lnTo>
                  <a:lnTo>
                    <a:pt x="2098" y="732"/>
                  </a:lnTo>
                  <a:lnTo>
                    <a:pt x="2102" y="759"/>
                  </a:lnTo>
                  <a:lnTo>
                    <a:pt x="2106" y="766"/>
                  </a:lnTo>
                  <a:lnTo>
                    <a:pt x="2110" y="780"/>
                  </a:lnTo>
                  <a:lnTo>
                    <a:pt x="2114" y="782"/>
                  </a:lnTo>
                  <a:lnTo>
                    <a:pt x="2118" y="772"/>
                  </a:lnTo>
                  <a:lnTo>
                    <a:pt x="2122" y="749"/>
                  </a:lnTo>
                  <a:lnTo>
                    <a:pt x="2126" y="710"/>
                  </a:lnTo>
                  <a:lnTo>
                    <a:pt x="2130" y="646"/>
                  </a:lnTo>
                  <a:lnTo>
                    <a:pt x="2134" y="587"/>
                  </a:lnTo>
                  <a:lnTo>
                    <a:pt x="2138" y="530"/>
                  </a:lnTo>
                  <a:lnTo>
                    <a:pt x="2142" y="493"/>
                  </a:lnTo>
                  <a:lnTo>
                    <a:pt x="2146" y="485"/>
                  </a:lnTo>
                  <a:lnTo>
                    <a:pt x="2150" y="510"/>
                  </a:lnTo>
                  <a:lnTo>
                    <a:pt x="2154" y="551"/>
                  </a:lnTo>
                  <a:lnTo>
                    <a:pt x="2158" y="581"/>
                  </a:lnTo>
                  <a:lnTo>
                    <a:pt x="2162" y="623"/>
                  </a:lnTo>
                  <a:lnTo>
                    <a:pt x="2166" y="658"/>
                  </a:lnTo>
                  <a:lnTo>
                    <a:pt x="2170" y="689"/>
                  </a:lnTo>
                  <a:lnTo>
                    <a:pt x="2174" y="716"/>
                  </a:lnTo>
                  <a:lnTo>
                    <a:pt x="2179" y="731"/>
                  </a:lnTo>
                  <a:lnTo>
                    <a:pt x="2182" y="747"/>
                  </a:lnTo>
                  <a:lnTo>
                    <a:pt x="2186" y="761"/>
                  </a:lnTo>
                  <a:lnTo>
                    <a:pt x="2190" y="775"/>
                  </a:lnTo>
                  <a:lnTo>
                    <a:pt x="2195" y="779"/>
                  </a:lnTo>
                  <a:lnTo>
                    <a:pt x="2199" y="787"/>
                  </a:lnTo>
                  <a:lnTo>
                    <a:pt x="2203" y="795"/>
                  </a:lnTo>
                  <a:lnTo>
                    <a:pt x="2207" y="799"/>
                  </a:lnTo>
                  <a:lnTo>
                    <a:pt x="2211" y="802"/>
                  </a:lnTo>
                  <a:lnTo>
                    <a:pt x="2215" y="805"/>
                  </a:lnTo>
                  <a:lnTo>
                    <a:pt x="2219" y="807"/>
                  </a:lnTo>
                  <a:lnTo>
                    <a:pt x="2223" y="808"/>
                  </a:lnTo>
                  <a:lnTo>
                    <a:pt x="2227" y="811"/>
                  </a:lnTo>
                  <a:lnTo>
                    <a:pt x="2231" y="811"/>
                  </a:lnTo>
                  <a:lnTo>
                    <a:pt x="2235" y="813"/>
                  </a:lnTo>
                  <a:lnTo>
                    <a:pt x="2239" y="812"/>
                  </a:lnTo>
                  <a:lnTo>
                    <a:pt x="2243" y="813"/>
                  </a:lnTo>
                  <a:lnTo>
                    <a:pt x="2247" y="814"/>
                  </a:lnTo>
                  <a:lnTo>
                    <a:pt x="2252" y="814"/>
                  </a:lnTo>
                  <a:lnTo>
                    <a:pt x="2256" y="815"/>
                  </a:lnTo>
                  <a:lnTo>
                    <a:pt x="2260" y="814"/>
                  </a:lnTo>
                  <a:lnTo>
                    <a:pt x="2264" y="814"/>
                  </a:lnTo>
                  <a:lnTo>
                    <a:pt x="2268" y="814"/>
                  </a:lnTo>
                  <a:lnTo>
                    <a:pt x="2272" y="815"/>
                  </a:lnTo>
                  <a:lnTo>
                    <a:pt x="2276" y="816"/>
                  </a:lnTo>
                  <a:lnTo>
                    <a:pt x="2280" y="815"/>
                  </a:lnTo>
                  <a:lnTo>
                    <a:pt x="2284" y="813"/>
                  </a:lnTo>
                  <a:lnTo>
                    <a:pt x="2288" y="815"/>
                  </a:lnTo>
                  <a:lnTo>
                    <a:pt x="2292" y="814"/>
                  </a:lnTo>
                  <a:lnTo>
                    <a:pt x="2296" y="813"/>
                  </a:lnTo>
                  <a:lnTo>
                    <a:pt x="2300" y="814"/>
                  </a:lnTo>
                  <a:lnTo>
                    <a:pt x="2304" y="815"/>
                  </a:lnTo>
                  <a:lnTo>
                    <a:pt x="2308" y="814"/>
                  </a:lnTo>
                  <a:lnTo>
                    <a:pt x="2312" y="814"/>
                  </a:lnTo>
                  <a:lnTo>
                    <a:pt x="2316" y="813"/>
                  </a:lnTo>
                  <a:lnTo>
                    <a:pt x="2320" y="815"/>
                  </a:lnTo>
                  <a:lnTo>
                    <a:pt x="2324" y="813"/>
                  </a:lnTo>
                  <a:lnTo>
                    <a:pt x="2328" y="812"/>
                  </a:lnTo>
                  <a:lnTo>
                    <a:pt x="2332" y="813"/>
                  </a:lnTo>
                  <a:lnTo>
                    <a:pt x="2336" y="812"/>
                  </a:lnTo>
                  <a:lnTo>
                    <a:pt x="2340" y="813"/>
                  </a:lnTo>
                  <a:lnTo>
                    <a:pt x="2344" y="813"/>
                  </a:lnTo>
                  <a:lnTo>
                    <a:pt x="2348" y="813"/>
                  </a:lnTo>
                  <a:lnTo>
                    <a:pt x="2352" y="814"/>
                  </a:lnTo>
                  <a:lnTo>
                    <a:pt x="2356" y="812"/>
                  </a:lnTo>
                  <a:lnTo>
                    <a:pt x="2360" y="812"/>
                  </a:lnTo>
                  <a:lnTo>
                    <a:pt x="2364" y="813"/>
                  </a:lnTo>
                  <a:lnTo>
                    <a:pt x="2367" y="812"/>
                  </a:lnTo>
                  <a:lnTo>
                    <a:pt x="2371" y="814"/>
                  </a:lnTo>
                  <a:lnTo>
                    <a:pt x="2376" y="819"/>
                  </a:lnTo>
                  <a:lnTo>
                    <a:pt x="2379" y="811"/>
                  </a:lnTo>
                  <a:lnTo>
                    <a:pt x="2383" y="813"/>
                  </a:lnTo>
                  <a:lnTo>
                    <a:pt x="2387" y="814"/>
                  </a:lnTo>
                  <a:lnTo>
                    <a:pt x="2391" y="812"/>
                  </a:lnTo>
                  <a:lnTo>
                    <a:pt x="2395" y="812"/>
                  </a:lnTo>
                  <a:lnTo>
                    <a:pt x="2399" y="812"/>
                  </a:lnTo>
                  <a:lnTo>
                    <a:pt x="2403" y="812"/>
                  </a:lnTo>
                  <a:lnTo>
                    <a:pt x="2407" y="811"/>
                  </a:lnTo>
                  <a:lnTo>
                    <a:pt x="2411" y="811"/>
                  </a:lnTo>
                  <a:lnTo>
                    <a:pt x="2415" y="807"/>
                  </a:lnTo>
                  <a:lnTo>
                    <a:pt x="2419" y="808"/>
                  </a:lnTo>
                  <a:lnTo>
                    <a:pt x="2423" y="809"/>
                  </a:lnTo>
                  <a:lnTo>
                    <a:pt x="2427" y="809"/>
                  </a:lnTo>
                  <a:lnTo>
                    <a:pt x="2431" y="809"/>
                  </a:lnTo>
                  <a:lnTo>
                    <a:pt x="2435" y="809"/>
                  </a:lnTo>
                  <a:lnTo>
                    <a:pt x="2438" y="807"/>
                  </a:lnTo>
                  <a:lnTo>
                    <a:pt x="2442" y="809"/>
                  </a:lnTo>
                  <a:lnTo>
                    <a:pt x="2446" y="809"/>
                  </a:lnTo>
                  <a:lnTo>
                    <a:pt x="2450" y="809"/>
                  </a:lnTo>
                  <a:lnTo>
                    <a:pt x="2454" y="805"/>
                  </a:lnTo>
                  <a:lnTo>
                    <a:pt x="2457" y="807"/>
                  </a:lnTo>
                  <a:lnTo>
                    <a:pt x="2461" y="807"/>
                  </a:lnTo>
                  <a:lnTo>
                    <a:pt x="2465" y="807"/>
                  </a:lnTo>
                  <a:lnTo>
                    <a:pt x="2469" y="805"/>
                  </a:lnTo>
                  <a:lnTo>
                    <a:pt x="2473" y="804"/>
                  </a:lnTo>
                  <a:lnTo>
                    <a:pt x="2477" y="803"/>
                  </a:lnTo>
                  <a:lnTo>
                    <a:pt x="2481" y="806"/>
                  </a:lnTo>
                  <a:lnTo>
                    <a:pt x="2484" y="805"/>
                  </a:lnTo>
                  <a:lnTo>
                    <a:pt x="2488" y="804"/>
                  </a:lnTo>
                  <a:lnTo>
                    <a:pt x="2492" y="804"/>
                  </a:lnTo>
                  <a:lnTo>
                    <a:pt x="2496" y="801"/>
                  </a:lnTo>
                  <a:lnTo>
                    <a:pt x="2500" y="804"/>
                  </a:lnTo>
                  <a:lnTo>
                    <a:pt x="2504" y="804"/>
                  </a:lnTo>
                  <a:lnTo>
                    <a:pt x="2508" y="803"/>
                  </a:lnTo>
                  <a:lnTo>
                    <a:pt x="2512" y="808"/>
                  </a:lnTo>
                  <a:lnTo>
                    <a:pt x="2516" y="807"/>
                  </a:lnTo>
                  <a:lnTo>
                    <a:pt x="2520" y="806"/>
                  </a:lnTo>
                  <a:lnTo>
                    <a:pt x="2524" y="809"/>
                  </a:lnTo>
                  <a:lnTo>
                    <a:pt x="2528" y="809"/>
                  </a:lnTo>
                  <a:lnTo>
                    <a:pt x="2532" y="811"/>
                  </a:lnTo>
                  <a:lnTo>
                    <a:pt x="2536" y="808"/>
                  </a:lnTo>
                  <a:lnTo>
                    <a:pt x="2540" y="809"/>
                  </a:lnTo>
                  <a:lnTo>
                    <a:pt x="2544" y="810"/>
                  </a:lnTo>
                  <a:lnTo>
                    <a:pt x="2548" y="809"/>
                  </a:lnTo>
                  <a:lnTo>
                    <a:pt x="2552" y="811"/>
                  </a:lnTo>
                  <a:lnTo>
                    <a:pt x="2556" y="811"/>
                  </a:lnTo>
                  <a:lnTo>
                    <a:pt x="2560" y="812"/>
                  </a:lnTo>
                  <a:lnTo>
                    <a:pt x="2564" y="812"/>
                  </a:lnTo>
                  <a:lnTo>
                    <a:pt x="2568" y="813"/>
                  </a:lnTo>
                  <a:lnTo>
                    <a:pt x="2572" y="813"/>
                  </a:lnTo>
                  <a:lnTo>
                    <a:pt x="2576" y="811"/>
                  </a:lnTo>
                  <a:lnTo>
                    <a:pt x="2580" y="814"/>
                  </a:lnTo>
                  <a:lnTo>
                    <a:pt x="2584" y="813"/>
                  </a:lnTo>
                  <a:lnTo>
                    <a:pt x="2588" y="814"/>
                  </a:lnTo>
                  <a:lnTo>
                    <a:pt x="2592" y="813"/>
                  </a:lnTo>
                  <a:lnTo>
                    <a:pt x="2596" y="814"/>
                  </a:lnTo>
                  <a:lnTo>
                    <a:pt x="2600" y="814"/>
                  </a:lnTo>
                  <a:lnTo>
                    <a:pt x="2604" y="814"/>
                  </a:lnTo>
                  <a:lnTo>
                    <a:pt x="2608" y="819"/>
                  </a:lnTo>
                  <a:lnTo>
                    <a:pt x="2612" y="814"/>
                  </a:lnTo>
                  <a:lnTo>
                    <a:pt x="2616" y="814"/>
                  </a:lnTo>
                  <a:lnTo>
                    <a:pt x="2620" y="814"/>
                  </a:lnTo>
                  <a:lnTo>
                    <a:pt x="2624" y="815"/>
                  </a:lnTo>
                  <a:lnTo>
                    <a:pt x="2627" y="813"/>
                  </a:lnTo>
                  <a:lnTo>
                    <a:pt x="2632" y="815"/>
                  </a:lnTo>
                  <a:lnTo>
                    <a:pt x="2635" y="815"/>
                  </a:lnTo>
                  <a:lnTo>
                    <a:pt x="2640" y="816"/>
                  </a:lnTo>
                  <a:lnTo>
                    <a:pt x="2644" y="814"/>
                  </a:lnTo>
                  <a:lnTo>
                    <a:pt x="2647" y="816"/>
                  </a:lnTo>
                  <a:lnTo>
                    <a:pt x="2652" y="815"/>
                  </a:lnTo>
                  <a:lnTo>
                    <a:pt x="2656" y="816"/>
                  </a:lnTo>
                  <a:lnTo>
                    <a:pt x="2659" y="815"/>
                  </a:lnTo>
                  <a:lnTo>
                    <a:pt x="2664" y="814"/>
                  </a:lnTo>
                  <a:lnTo>
                    <a:pt x="2668" y="816"/>
                  </a:lnTo>
                  <a:lnTo>
                    <a:pt x="2671" y="816"/>
                  </a:lnTo>
                  <a:lnTo>
                    <a:pt x="2676" y="817"/>
                  </a:lnTo>
                  <a:lnTo>
                    <a:pt x="2679" y="814"/>
                  </a:lnTo>
                  <a:lnTo>
                    <a:pt x="2684" y="811"/>
                  </a:lnTo>
                  <a:lnTo>
                    <a:pt x="2688" y="809"/>
                  </a:lnTo>
                  <a:lnTo>
                    <a:pt x="2692" y="799"/>
                  </a:lnTo>
                  <a:lnTo>
                    <a:pt x="2696" y="789"/>
                  </a:lnTo>
                  <a:lnTo>
                    <a:pt x="2700" y="772"/>
                  </a:lnTo>
                  <a:lnTo>
                    <a:pt x="2703" y="755"/>
                  </a:lnTo>
                  <a:lnTo>
                    <a:pt x="2708" y="741"/>
                  </a:lnTo>
                  <a:lnTo>
                    <a:pt x="2711" y="734"/>
                  </a:lnTo>
                  <a:lnTo>
                    <a:pt x="2716" y="739"/>
                  </a:lnTo>
                  <a:lnTo>
                    <a:pt x="2720" y="740"/>
                  </a:lnTo>
                  <a:lnTo>
                    <a:pt x="2724" y="753"/>
                  </a:lnTo>
                  <a:lnTo>
                    <a:pt x="2727" y="759"/>
                  </a:lnTo>
                  <a:lnTo>
                    <a:pt x="2732" y="773"/>
                  </a:lnTo>
                  <a:lnTo>
                    <a:pt x="2736" y="785"/>
                  </a:lnTo>
                  <a:lnTo>
                    <a:pt x="2740" y="786"/>
                  </a:lnTo>
                  <a:lnTo>
                    <a:pt x="2744" y="792"/>
                  </a:lnTo>
                  <a:lnTo>
                    <a:pt x="2748" y="800"/>
                  </a:lnTo>
                  <a:lnTo>
                    <a:pt x="2752" y="804"/>
                  </a:lnTo>
                  <a:lnTo>
                    <a:pt x="2756" y="807"/>
                  </a:lnTo>
                  <a:lnTo>
                    <a:pt x="2760" y="810"/>
                  </a:lnTo>
                  <a:lnTo>
                    <a:pt x="2764" y="810"/>
                  </a:lnTo>
                  <a:lnTo>
                    <a:pt x="2768" y="812"/>
                  </a:lnTo>
                  <a:lnTo>
                    <a:pt x="2772" y="813"/>
                  </a:lnTo>
                  <a:lnTo>
                    <a:pt x="2776" y="819"/>
                  </a:lnTo>
                  <a:lnTo>
                    <a:pt x="2780" y="814"/>
                  </a:lnTo>
                  <a:lnTo>
                    <a:pt x="2784" y="814"/>
                  </a:lnTo>
                  <a:lnTo>
                    <a:pt x="2788" y="815"/>
                  </a:lnTo>
                  <a:lnTo>
                    <a:pt x="2792" y="814"/>
                  </a:lnTo>
                  <a:lnTo>
                    <a:pt x="2796" y="819"/>
                  </a:lnTo>
                  <a:lnTo>
                    <a:pt x="2800" y="815"/>
                  </a:lnTo>
                  <a:lnTo>
                    <a:pt x="2805" y="815"/>
                  </a:lnTo>
                  <a:lnTo>
                    <a:pt x="2809" y="815"/>
                  </a:lnTo>
                  <a:lnTo>
                    <a:pt x="2813" y="816"/>
                  </a:lnTo>
                  <a:lnTo>
                    <a:pt x="2817" y="819"/>
                  </a:lnTo>
                  <a:lnTo>
                    <a:pt x="2821" y="817"/>
                  </a:lnTo>
                  <a:lnTo>
                    <a:pt x="2825" y="819"/>
                  </a:lnTo>
                  <a:lnTo>
                    <a:pt x="2829" y="819"/>
                  </a:lnTo>
                  <a:lnTo>
                    <a:pt x="2833" y="817"/>
                  </a:lnTo>
                  <a:lnTo>
                    <a:pt x="2837" y="815"/>
                  </a:lnTo>
                  <a:lnTo>
                    <a:pt x="2841" y="815"/>
                  </a:lnTo>
                  <a:lnTo>
                    <a:pt x="2845" y="819"/>
                  </a:lnTo>
                  <a:lnTo>
                    <a:pt x="2849" y="814"/>
                  </a:lnTo>
                  <a:lnTo>
                    <a:pt x="2853" y="811"/>
                  </a:lnTo>
                  <a:lnTo>
                    <a:pt x="2857" y="804"/>
                  </a:lnTo>
                  <a:lnTo>
                    <a:pt x="2862" y="797"/>
                  </a:lnTo>
                  <a:lnTo>
                    <a:pt x="2865" y="781"/>
                  </a:lnTo>
                  <a:lnTo>
                    <a:pt x="2870" y="767"/>
                  </a:lnTo>
                  <a:lnTo>
                    <a:pt x="2874" y="740"/>
                  </a:lnTo>
                  <a:lnTo>
                    <a:pt x="2878" y="732"/>
                  </a:lnTo>
                  <a:lnTo>
                    <a:pt x="2881" y="720"/>
                  </a:lnTo>
                  <a:lnTo>
                    <a:pt x="2886" y="734"/>
                  </a:lnTo>
                  <a:lnTo>
                    <a:pt x="2890" y="737"/>
                  </a:lnTo>
                  <a:lnTo>
                    <a:pt x="2894" y="751"/>
                  </a:lnTo>
                  <a:lnTo>
                    <a:pt x="2897" y="760"/>
                  </a:lnTo>
                  <a:lnTo>
                    <a:pt x="2901" y="775"/>
                  </a:lnTo>
                  <a:lnTo>
                    <a:pt x="2906" y="783"/>
                  </a:lnTo>
                  <a:lnTo>
                    <a:pt x="2909" y="792"/>
                  </a:lnTo>
                  <a:lnTo>
                    <a:pt x="2913" y="801"/>
                  </a:lnTo>
                  <a:lnTo>
                    <a:pt x="2917" y="805"/>
                  </a:lnTo>
                  <a:lnTo>
                    <a:pt x="2921" y="806"/>
                  </a:lnTo>
                  <a:lnTo>
                    <a:pt x="2925" y="810"/>
                  </a:lnTo>
                  <a:lnTo>
                    <a:pt x="2929" y="809"/>
                  </a:lnTo>
                  <a:lnTo>
                    <a:pt x="2933" y="813"/>
                  </a:lnTo>
                  <a:lnTo>
                    <a:pt x="2937" y="813"/>
                  </a:lnTo>
                  <a:lnTo>
                    <a:pt x="2941" y="813"/>
                  </a:lnTo>
                  <a:lnTo>
                    <a:pt x="2945" y="819"/>
                  </a:lnTo>
                  <a:lnTo>
                    <a:pt x="2949" y="812"/>
                  </a:lnTo>
                  <a:lnTo>
                    <a:pt x="2953" y="815"/>
                  </a:lnTo>
                  <a:lnTo>
                    <a:pt x="2957" y="813"/>
                  </a:lnTo>
                  <a:lnTo>
                    <a:pt x="2960" y="815"/>
                  </a:lnTo>
                  <a:lnTo>
                    <a:pt x="2964" y="815"/>
                  </a:lnTo>
                  <a:lnTo>
                    <a:pt x="2968" y="815"/>
                  </a:lnTo>
                  <a:lnTo>
                    <a:pt x="2972" y="814"/>
                  </a:lnTo>
                  <a:lnTo>
                    <a:pt x="2976" y="815"/>
                  </a:lnTo>
                  <a:lnTo>
                    <a:pt x="2980" y="814"/>
                  </a:lnTo>
                  <a:lnTo>
                    <a:pt x="2984" y="815"/>
                  </a:lnTo>
                  <a:lnTo>
                    <a:pt x="2988" y="815"/>
                  </a:lnTo>
                  <a:lnTo>
                    <a:pt x="2993" y="815"/>
                  </a:lnTo>
                  <a:lnTo>
                    <a:pt x="2996" y="815"/>
                  </a:lnTo>
                  <a:lnTo>
                    <a:pt x="3000" y="819"/>
                  </a:lnTo>
                  <a:lnTo>
                    <a:pt x="3004" y="816"/>
                  </a:lnTo>
                  <a:lnTo>
                    <a:pt x="3008" y="815"/>
                  </a:lnTo>
                  <a:lnTo>
                    <a:pt x="3012" y="815"/>
                  </a:lnTo>
                  <a:lnTo>
                    <a:pt x="3016" y="819"/>
                  </a:lnTo>
                  <a:lnTo>
                    <a:pt x="3020" y="816"/>
                  </a:lnTo>
                  <a:lnTo>
                    <a:pt x="3024" y="816"/>
                  </a:lnTo>
                  <a:lnTo>
                    <a:pt x="3028" y="816"/>
                  </a:lnTo>
                  <a:lnTo>
                    <a:pt x="3032" y="816"/>
                  </a:lnTo>
                  <a:lnTo>
                    <a:pt x="3036" y="819"/>
                  </a:lnTo>
                  <a:lnTo>
                    <a:pt x="3040" y="815"/>
                  </a:lnTo>
                  <a:lnTo>
                    <a:pt x="3044" y="816"/>
                  </a:lnTo>
                  <a:lnTo>
                    <a:pt x="3049" y="814"/>
                  </a:lnTo>
                  <a:lnTo>
                    <a:pt x="3052" y="819"/>
                  </a:lnTo>
                  <a:lnTo>
                    <a:pt x="3057" y="815"/>
                  </a:lnTo>
                  <a:lnTo>
                    <a:pt x="3061" y="816"/>
                  </a:lnTo>
                  <a:lnTo>
                    <a:pt x="3065" y="819"/>
                  </a:lnTo>
                  <a:lnTo>
                    <a:pt x="3069" y="816"/>
                  </a:lnTo>
                  <a:lnTo>
                    <a:pt x="3073" y="816"/>
                  </a:lnTo>
                  <a:lnTo>
                    <a:pt x="3077" y="816"/>
                  </a:lnTo>
                  <a:lnTo>
                    <a:pt x="3081" y="816"/>
                  </a:lnTo>
                  <a:lnTo>
                    <a:pt x="3085" y="819"/>
                  </a:lnTo>
                  <a:lnTo>
                    <a:pt x="3089" y="819"/>
                  </a:lnTo>
                  <a:lnTo>
                    <a:pt x="3093" y="815"/>
                  </a:lnTo>
                  <a:lnTo>
                    <a:pt x="3097" y="815"/>
                  </a:lnTo>
                  <a:lnTo>
                    <a:pt x="3101" y="815"/>
                  </a:lnTo>
                  <a:lnTo>
                    <a:pt x="3105" y="816"/>
                  </a:lnTo>
                  <a:lnTo>
                    <a:pt x="3109" y="816"/>
                  </a:lnTo>
                  <a:lnTo>
                    <a:pt x="3114" y="817"/>
                  </a:lnTo>
                  <a:lnTo>
                    <a:pt x="3118" y="819"/>
                  </a:lnTo>
                  <a:lnTo>
                    <a:pt x="3122" y="815"/>
                  </a:lnTo>
                  <a:lnTo>
                    <a:pt x="3125" y="816"/>
                  </a:lnTo>
                  <a:lnTo>
                    <a:pt x="3130" y="815"/>
                  </a:lnTo>
                  <a:lnTo>
                    <a:pt x="3134" y="817"/>
                  </a:lnTo>
                  <a:lnTo>
                    <a:pt x="3138" y="816"/>
                  </a:lnTo>
                  <a:lnTo>
                    <a:pt x="3142" y="817"/>
                  </a:lnTo>
                  <a:lnTo>
                    <a:pt x="3146" y="817"/>
                  </a:lnTo>
                  <a:lnTo>
                    <a:pt x="3150" y="817"/>
                  </a:lnTo>
                  <a:lnTo>
                    <a:pt x="3154" y="816"/>
                  </a:lnTo>
                  <a:lnTo>
                    <a:pt x="3158" y="815"/>
                  </a:lnTo>
                  <a:lnTo>
                    <a:pt x="3162" y="816"/>
                  </a:lnTo>
                  <a:lnTo>
                    <a:pt x="3166" y="816"/>
                  </a:lnTo>
                  <a:lnTo>
                    <a:pt x="3170" y="816"/>
                  </a:lnTo>
                  <a:lnTo>
                    <a:pt x="3174" y="817"/>
                  </a:lnTo>
                  <a:lnTo>
                    <a:pt x="3179" y="817"/>
                  </a:lnTo>
                  <a:lnTo>
                    <a:pt x="3182" y="815"/>
                  </a:lnTo>
                  <a:lnTo>
                    <a:pt x="3186" y="817"/>
                  </a:lnTo>
                  <a:lnTo>
                    <a:pt x="3190" y="816"/>
                  </a:lnTo>
                  <a:lnTo>
                    <a:pt x="3195" y="817"/>
                  </a:lnTo>
                  <a:lnTo>
                    <a:pt x="3198" y="816"/>
                  </a:lnTo>
                  <a:lnTo>
                    <a:pt x="3203" y="816"/>
                  </a:lnTo>
                  <a:lnTo>
                    <a:pt x="3206" y="816"/>
                  </a:lnTo>
                  <a:lnTo>
                    <a:pt x="3211" y="816"/>
                  </a:lnTo>
                  <a:lnTo>
                    <a:pt x="3215" y="816"/>
                  </a:lnTo>
                  <a:lnTo>
                    <a:pt x="3219" y="817"/>
                  </a:lnTo>
                  <a:lnTo>
                    <a:pt x="3223" y="816"/>
                  </a:lnTo>
                  <a:lnTo>
                    <a:pt x="3227" y="817"/>
                  </a:lnTo>
                  <a:lnTo>
                    <a:pt x="3231" y="816"/>
                  </a:lnTo>
                  <a:lnTo>
                    <a:pt x="3235" y="819"/>
                  </a:lnTo>
                  <a:lnTo>
                    <a:pt x="3239" y="817"/>
                  </a:lnTo>
                  <a:lnTo>
                    <a:pt x="3243" y="816"/>
                  </a:lnTo>
                  <a:lnTo>
                    <a:pt x="3247" y="816"/>
                  </a:lnTo>
                  <a:lnTo>
                    <a:pt x="3251" y="816"/>
                  </a:lnTo>
                  <a:lnTo>
                    <a:pt x="3255" y="815"/>
                  </a:lnTo>
                  <a:lnTo>
                    <a:pt x="3259" y="816"/>
                  </a:lnTo>
                  <a:lnTo>
                    <a:pt x="3263" y="816"/>
                  </a:lnTo>
                  <a:lnTo>
                    <a:pt x="3267" y="817"/>
                  </a:lnTo>
                  <a:lnTo>
                    <a:pt x="3271" y="816"/>
                  </a:lnTo>
                  <a:lnTo>
                    <a:pt x="3275" y="816"/>
                  </a:lnTo>
                  <a:lnTo>
                    <a:pt x="3279" y="817"/>
                  </a:lnTo>
                  <a:lnTo>
                    <a:pt x="3283" y="816"/>
                  </a:lnTo>
                  <a:lnTo>
                    <a:pt x="3287" y="815"/>
                  </a:lnTo>
                  <a:lnTo>
                    <a:pt x="3291" y="816"/>
                  </a:lnTo>
                  <a:lnTo>
                    <a:pt x="3295" y="819"/>
                  </a:lnTo>
                  <a:lnTo>
                    <a:pt x="3299" y="816"/>
                  </a:lnTo>
                  <a:lnTo>
                    <a:pt x="3303" y="815"/>
                  </a:lnTo>
                  <a:lnTo>
                    <a:pt x="3307" y="816"/>
                  </a:lnTo>
                  <a:lnTo>
                    <a:pt x="3311" y="816"/>
                  </a:lnTo>
                  <a:lnTo>
                    <a:pt x="3315" y="819"/>
                  </a:lnTo>
                  <a:lnTo>
                    <a:pt x="3319" y="819"/>
                  </a:lnTo>
                  <a:lnTo>
                    <a:pt x="3323" y="815"/>
                  </a:lnTo>
                  <a:lnTo>
                    <a:pt x="3327" y="816"/>
                  </a:lnTo>
                  <a:lnTo>
                    <a:pt x="3331" y="814"/>
                  </a:lnTo>
                  <a:lnTo>
                    <a:pt x="3335" y="815"/>
                  </a:lnTo>
                  <a:lnTo>
                    <a:pt x="3339" y="816"/>
                  </a:lnTo>
                  <a:lnTo>
                    <a:pt x="3343" y="817"/>
                  </a:lnTo>
                  <a:lnTo>
                    <a:pt x="3347" y="819"/>
                  </a:lnTo>
                  <a:lnTo>
                    <a:pt x="3351" y="816"/>
                  </a:lnTo>
                  <a:lnTo>
                    <a:pt x="3355" y="816"/>
                  </a:lnTo>
                  <a:lnTo>
                    <a:pt x="3359" y="815"/>
                  </a:lnTo>
                  <a:lnTo>
                    <a:pt x="3363" y="816"/>
                  </a:lnTo>
                  <a:lnTo>
                    <a:pt x="3367" y="816"/>
                  </a:lnTo>
                  <a:lnTo>
                    <a:pt x="3372" y="816"/>
                  </a:lnTo>
                  <a:lnTo>
                    <a:pt x="3375" y="816"/>
                  </a:lnTo>
                  <a:lnTo>
                    <a:pt x="3379" y="819"/>
                  </a:lnTo>
                  <a:lnTo>
                    <a:pt x="3383" y="819"/>
                  </a:lnTo>
                  <a:lnTo>
                    <a:pt x="3387" y="819"/>
                  </a:lnTo>
                  <a:lnTo>
                    <a:pt x="3391" y="819"/>
                  </a:lnTo>
                  <a:lnTo>
                    <a:pt x="3395" y="819"/>
                  </a:lnTo>
                  <a:lnTo>
                    <a:pt x="3399" y="819"/>
                  </a:lnTo>
                  <a:lnTo>
                    <a:pt x="3403" y="815"/>
                  </a:lnTo>
                  <a:lnTo>
                    <a:pt x="3407" y="819"/>
                  </a:lnTo>
                  <a:lnTo>
                    <a:pt x="3411" y="819"/>
                  </a:lnTo>
                  <a:lnTo>
                    <a:pt x="3415" y="816"/>
                  </a:lnTo>
                  <a:lnTo>
                    <a:pt x="3419" y="813"/>
                  </a:lnTo>
                  <a:lnTo>
                    <a:pt x="3423" y="814"/>
                  </a:lnTo>
                  <a:lnTo>
                    <a:pt x="3427" y="814"/>
                  </a:lnTo>
                  <a:lnTo>
                    <a:pt x="3431" y="815"/>
                  </a:lnTo>
                  <a:lnTo>
                    <a:pt x="3435" y="814"/>
                  </a:lnTo>
                  <a:lnTo>
                    <a:pt x="3439" y="814"/>
                  </a:lnTo>
                  <a:lnTo>
                    <a:pt x="3443" y="814"/>
                  </a:lnTo>
                  <a:lnTo>
                    <a:pt x="3447" y="815"/>
                  </a:lnTo>
                  <a:lnTo>
                    <a:pt x="3451" y="814"/>
                  </a:lnTo>
                  <a:lnTo>
                    <a:pt x="3455" y="815"/>
                  </a:lnTo>
                  <a:lnTo>
                    <a:pt x="3459" y="814"/>
                  </a:lnTo>
                  <a:lnTo>
                    <a:pt x="3463" y="819"/>
                  </a:lnTo>
                  <a:lnTo>
                    <a:pt x="3467" y="815"/>
                  </a:lnTo>
                  <a:lnTo>
                    <a:pt x="3471" y="819"/>
                  </a:lnTo>
                  <a:lnTo>
                    <a:pt x="3475" y="815"/>
                  </a:lnTo>
                  <a:lnTo>
                    <a:pt x="3479" y="819"/>
                  </a:lnTo>
                  <a:lnTo>
                    <a:pt x="3483" y="819"/>
                  </a:lnTo>
                  <a:lnTo>
                    <a:pt x="3487" y="815"/>
                  </a:lnTo>
                  <a:lnTo>
                    <a:pt x="3491" y="815"/>
                  </a:lnTo>
                  <a:lnTo>
                    <a:pt x="3495" y="814"/>
                  </a:lnTo>
                  <a:lnTo>
                    <a:pt x="3499" y="819"/>
                  </a:lnTo>
                  <a:lnTo>
                    <a:pt x="3503" y="815"/>
                  </a:lnTo>
                  <a:lnTo>
                    <a:pt x="3507" y="819"/>
                  </a:lnTo>
                  <a:lnTo>
                    <a:pt x="3511" y="814"/>
                  </a:lnTo>
                  <a:lnTo>
                    <a:pt x="3515" y="819"/>
                  </a:lnTo>
                  <a:lnTo>
                    <a:pt x="3518" y="819"/>
                  </a:lnTo>
                  <a:lnTo>
                    <a:pt x="3522" y="819"/>
                  </a:lnTo>
                  <a:lnTo>
                    <a:pt x="3527" y="814"/>
                  </a:lnTo>
                  <a:lnTo>
                    <a:pt x="3531" y="814"/>
                  </a:lnTo>
                  <a:lnTo>
                    <a:pt x="3534" y="815"/>
                  </a:lnTo>
                  <a:lnTo>
                    <a:pt x="3538" y="815"/>
                  </a:lnTo>
                  <a:lnTo>
                    <a:pt x="3542" y="814"/>
                  </a:lnTo>
                  <a:lnTo>
                    <a:pt x="3546" y="814"/>
                  </a:lnTo>
                  <a:lnTo>
                    <a:pt x="3550" y="819"/>
                  </a:lnTo>
                  <a:lnTo>
                    <a:pt x="3554" y="815"/>
                  </a:lnTo>
                  <a:lnTo>
                    <a:pt x="3558" y="814"/>
                  </a:lnTo>
                  <a:lnTo>
                    <a:pt x="3562" y="815"/>
                  </a:lnTo>
                  <a:lnTo>
                    <a:pt x="3566" y="815"/>
                  </a:lnTo>
                  <a:lnTo>
                    <a:pt x="3570" y="816"/>
                  </a:lnTo>
                  <a:lnTo>
                    <a:pt x="3574" y="816"/>
                  </a:lnTo>
                  <a:lnTo>
                    <a:pt x="3578" y="817"/>
                  </a:lnTo>
                  <a:lnTo>
                    <a:pt x="3582" y="815"/>
                  </a:lnTo>
                  <a:lnTo>
                    <a:pt x="3586" y="816"/>
                  </a:lnTo>
                  <a:lnTo>
                    <a:pt x="3590" y="815"/>
                  </a:lnTo>
                  <a:lnTo>
                    <a:pt x="3594" y="816"/>
                  </a:lnTo>
                  <a:lnTo>
                    <a:pt x="3598" y="816"/>
                  </a:lnTo>
                  <a:lnTo>
                    <a:pt x="3602" y="816"/>
                  </a:lnTo>
                  <a:lnTo>
                    <a:pt x="3606" y="816"/>
                  </a:lnTo>
                  <a:lnTo>
                    <a:pt x="3610" y="815"/>
                  </a:lnTo>
                  <a:lnTo>
                    <a:pt x="3614" y="816"/>
                  </a:lnTo>
                  <a:lnTo>
                    <a:pt x="3618" y="814"/>
                  </a:lnTo>
                  <a:lnTo>
                    <a:pt x="3622" y="816"/>
                  </a:lnTo>
                  <a:lnTo>
                    <a:pt x="3626" y="819"/>
                  </a:lnTo>
                  <a:lnTo>
                    <a:pt x="3630" y="816"/>
                  </a:lnTo>
                  <a:lnTo>
                    <a:pt x="3634" y="815"/>
                  </a:lnTo>
                  <a:lnTo>
                    <a:pt x="3637" y="816"/>
                  </a:lnTo>
                  <a:lnTo>
                    <a:pt x="3641" y="816"/>
                  </a:lnTo>
                  <a:lnTo>
                    <a:pt x="3645" y="815"/>
                  </a:lnTo>
                  <a:lnTo>
                    <a:pt x="3649" y="816"/>
                  </a:lnTo>
                  <a:lnTo>
                    <a:pt x="3653" y="816"/>
                  </a:lnTo>
                  <a:lnTo>
                    <a:pt x="3657" y="816"/>
                  </a:lnTo>
                  <a:lnTo>
                    <a:pt x="3661" y="817"/>
                  </a:lnTo>
                  <a:lnTo>
                    <a:pt x="3665" y="816"/>
                  </a:lnTo>
                  <a:lnTo>
                    <a:pt x="3669" y="816"/>
                  </a:lnTo>
                  <a:lnTo>
                    <a:pt x="3673" y="815"/>
                  </a:lnTo>
                  <a:lnTo>
                    <a:pt x="3677" y="816"/>
                  </a:lnTo>
                  <a:lnTo>
                    <a:pt x="3681" y="815"/>
                  </a:lnTo>
                  <a:lnTo>
                    <a:pt x="3685" y="815"/>
                  </a:lnTo>
                  <a:lnTo>
                    <a:pt x="3689" y="815"/>
                  </a:lnTo>
                  <a:lnTo>
                    <a:pt x="3693" y="815"/>
                  </a:lnTo>
                  <a:lnTo>
                    <a:pt x="3697" y="816"/>
                  </a:lnTo>
                  <a:lnTo>
                    <a:pt x="3701" y="819"/>
                  </a:lnTo>
                  <a:lnTo>
                    <a:pt x="3705" y="813"/>
                  </a:lnTo>
                  <a:lnTo>
                    <a:pt x="3708" y="815"/>
                  </a:lnTo>
                  <a:lnTo>
                    <a:pt x="3713" y="815"/>
                  </a:lnTo>
                  <a:lnTo>
                    <a:pt x="3717" y="815"/>
                  </a:lnTo>
                  <a:lnTo>
                    <a:pt x="3720" y="816"/>
                  </a:lnTo>
                  <a:lnTo>
                    <a:pt x="3725" y="816"/>
                  </a:lnTo>
                  <a:lnTo>
                    <a:pt x="3728" y="819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79" name="Rectangle 369">
              <a:extLst>
                <a:ext uri="{FF2B5EF4-FFF2-40B4-BE49-F238E27FC236}">
                  <a16:creationId xmlns:a16="http://schemas.microsoft.com/office/drawing/2014/main" id="{4BCA544B-F135-07B1-DFED-E1B99A18C3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3" y="4246"/>
              <a:ext cx="611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Counts vs. Acquisition Time (min)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0" name="Line 370">
              <a:extLst>
                <a:ext uri="{FF2B5EF4-FFF2-40B4-BE49-F238E27FC236}">
                  <a16:creationId xmlns:a16="http://schemas.microsoft.com/office/drawing/2014/main" id="{8E0A47B3-D7B0-CC1B-3923-3A6780F3EC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" y="4216"/>
              <a:ext cx="372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81" name="Line 371">
              <a:extLst>
                <a:ext uri="{FF2B5EF4-FFF2-40B4-BE49-F238E27FC236}">
                  <a16:creationId xmlns:a16="http://schemas.microsoft.com/office/drawing/2014/main" id="{8B76E21D-97A7-0567-9ADD-61E260FAED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6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82" name="Rectangle 372">
              <a:extLst>
                <a:ext uri="{FF2B5EF4-FFF2-40B4-BE49-F238E27FC236}">
                  <a16:creationId xmlns:a16="http://schemas.microsoft.com/office/drawing/2014/main" id="{22F8276A-5A73-0159-D3D8-FCE4ADCE8F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" y="4221"/>
              <a:ext cx="40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3" name="Line 373">
              <a:extLst>
                <a:ext uri="{FF2B5EF4-FFF2-40B4-BE49-F238E27FC236}">
                  <a16:creationId xmlns:a16="http://schemas.microsoft.com/office/drawing/2014/main" id="{8F602390-0D3C-6A32-286D-DBE86B66BF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84" name="Rectangle 374">
              <a:extLst>
                <a:ext uri="{FF2B5EF4-FFF2-40B4-BE49-F238E27FC236}">
                  <a16:creationId xmlns:a16="http://schemas.microsoft.com/office/drawing/2014/main" id="{B3D4AB20-4C35-FA43-328E-5322CF39F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" y="4221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5" name="Line 375">
              <a:extLst>
                <a:ext uri="{FF2B5EF4-FFF2-40B4-BE49-F238E27FC236}">
                  <a16:creationId xmlns:a16="http://schemas.microsoft.com/office/drawing/2014/main" id="{CD3FD1C8-6186-BFF8-20FE-4274A30858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86" name="Rectangle 376">
              <a:extLst>
                <a:ext uri="{FF2B5EF4-FFF2-40B4-BE49-F238E27FC236}">
                  <a16:creationId xmlns:a16="http://schemas.microsoft.com/office/drawing/2014/main" id="{DAFC7AF7-06CB-3CAE-55FA-6EC83F0CB0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" y="4221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7" name="Line 377">
              <a:extLst>
                <a:ext uri="{FF2B5EF4-FFF2-40B4-BE49-F238E27FC236}">
                  <a16:creationId xmlns:a16="http://schemas.microsoft.com/office/drawing/2014/main" id="{0B6481C6-8F95-7DB3-4096-7EBC38D228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88" name="Rectangle 378">
              <a:extLst>
                <a:ext uri="{FF2B5EF4-FFF2-40B4-BE49-F238E27FC236}">
                  <a16:creationId xmlns:a16="http://schemas.microsoft.com/office/drawing/2014/main" id="{085CDD16-89B8-809C-4D81-A1BDB2731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" y="4221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9" name="Line 379">
              <a:extLst>
                <a:ext uri="{FF2B5EF4-FFF2-40B4-BE49-F238E27FC236}">
                  <a16:creationId xmlns:a16="http://schemas.microsoft.com/office/drawing/2014/main" id="{667BCBCD-7DF9-B652-1984-68997725DE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90" name="Rectangle 380">
              <a:extLst>
                <a:ext uri="{FF2B5EF4-FFF2-40B4-BE49-F238E27FC236}">
                  <a16:creationId xmlns:a16="http://schemas.microsoft.com/office/drawing/2014/main" id="{8125B5B7-929E-E979-C94A-94FC8E51E6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" y="4221"/>
              <a:ext cx="73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1" name="Line 381">
              <a:extLst>
                <a:ext uri="{FF2B5EF4-FFF2-40B4-BE49-F238E27FC236}">
                  <a16:creationId xmlns:a16="http://schemas.microsoft.com/office/drawing/2014/main" id="{F0E556AD-4CD0-0069-2842-E59676E16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7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92" name="Rectangle 382">
              <a:extLst>
                <a:ext uri="{FF2B5EF4-FFF2-40B4-BE49-F238E27FC236}">
                  <a16:creationId xmlns:a16="http://schemas.microsoft.com/office/drawing/2014/main" id="{98A3D9F7-57BB-822E-20F1-88157090C3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" y="4221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3" name="Line 383">
              <a:extLst>
                <a:ext uri="{FF2B5EF4-FFF2-40B4-BE49-F238E27FC236}">
                  <a16:creationId xmlns:a16="http://schemas.microsoft.com/office/drawing/2014/main" id="{5EE36A9C-75C7-4091-EC0E-506FB87122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7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94" name="Rectangle 384">
              <a:extLst>
                <a:ext uri="{FF2B5EF4-FFF2-40B4-BE49-F238E27FC236}">
                  <a16:creationId xmlns:a16="http://schemas.microsoft.com/office/drawing/2014/main" id="{4646D06D-FC89-A0E4-061D-FD2651254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5" name="Line 385">
              <a:extLst>
                <a:ext uri="{FF2B5EF4-FFF2-40B4-BE49-F238E27FC236}">
                  <a16:creationId xmlns:a16="http://schemas.microsoft.com/office/drawing/2014/main" id="{5544741E-07C9-8F38-560C-EDF6F06D4B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7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96" name="Rectangle 386">
              <a:extLst>
                <a:ext uri="{FF2B5EF4-FFF2-40B4-BE49-F238E27FC236}">
                  <a16:creationId xmlns:a16="http://schemas.microsoft.com/office/drawing/2014/main" id="{79313AC8-05F2-9212-4974-29DB28007B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7" name="Line 387">
              <a:extLst>
                <a:ext uri="{FF2B5EF4-FFF2-40B4-BE49-F238E27FC236}">
                  <a16:creationId xmlns:a16="http://schemas.microsoft.com/office/drawing/2014/main" id="{308CBD0D-66D0-5ABC-A285-A3BF0FEE5D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98" name="Rectangle 388">
              <a:extLst>
                <a:ext uri="{FF2B5EF4-FFF2-40B4-BE49-F238E27FC236}">
                  <a16:creationId xmlns:a16="http://schemas.microsoft.com/office/drawing/2014/main" id="{D142FE44-87A7-1EDA-6FA3-D2C8E9AAD0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0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9" name="Line 389">
              <a:extLst>
                <a:ext uri="{FF2B5EF4-FFF2-40B4-BE49-F238E27FC236}">
                  <a16:creationId xmlns:a16="http://schemas.microsoft.com/office/drawing/2014/main" id="{891C8DD8-6FE1-F167-C3F9-FA32C27CC0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6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00" name="Rectangle 390">
              <a:extLst>
                <a:ext uri="{FF2B5EF4-FFF2-40B4-BE49-F238E27FC236}">
                  <a16:creationId xmlns:a16="http://schemas.microsoft.com/office/drawing/2014/main" id="{BD4151CD-80D7-9035-82B0-08E3386F12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1" name="Line 391">
              <a:extLst>
                <a:ext uri="{FF2B5EF4-FFF2-40B4-BE49-F238E27FC236}">
                  <a16:creationId xmlns:a16="http://schemas.microsoft.com/office/drawing/2014/main" id="{B47ED949-1667-682E-EFE3-D2E53E7A01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8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02" name="Rectangle 392">
              <a:extLst>
                <a:ext uri="{FF2B5EF4-FFF2-40B4-BE49-F238E27FC236}">
                  <a16:creationId xmlns:a16="http://schemas.microsoft.com/office/drawing/2014/main" id="{850F62A5-3594-5575-059F-17E038F0D5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" y="4221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3" name="Line 393">
              <a:extLst>
                <a:ext uri="{FF2B5EF4-FFF2-40B4-BE49-F238E27FC236}">
                  <a16:creationId xmlns:a16="http://schemas.microsoft.com/office/drawing/2014/main" id="{C7B4FA57-04C4-D076-D422-D38F705C72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8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04" name="Rectangle 394">
              <a:extLst>
                <a:ext uri="{FF2B5EF4-FFF2-40B4-BE49-F238E27FC236}">
                  <a16:creationId xmlns:a16="http://schemas.microsoft.com/office/drawing/2014/main" id="{CA98C6F1-4C6C-B3AB-85D2-9C57D59B0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5" name="Line 395">
              <a:extLst>
                <a:ext uri="{FF2B5EF4-FFF2-40B4-BE49-F238E27FC236}">
                  <a16:creationId xmlns:a16="http://schemas.microsoft.com/office/drawing/2014/main" id="{CE139F08-3BE3-8424-AC68-A439B590E2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7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06" name="Rectangle 396">
              <a:extLst>
                <a:ext uri="{FF2B5EF4-FFF2-40B4-BE49-F238E27FC236}">
                  <a16:creationId xmlns:a16="http://schemas.microsoft.com/office/drawing/2014/main" id="{A53D3FBE-6337-8F2B-25B4-237AA9D86F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7" name="Line 397">
              <a:extLst>
                <a:ext uri="{FF2B5EF4-FFF2-40B4-BE49-F238E27FC236}">
                  <a16:creationId xmlns:a16="http://schemas.microsoft.com/office/drawing/2014/main" id="{BB3C1167-C0C1-4573-DF7A-A78372AD1E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7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08" name="Rectangle 398">
              <a:extLst>
                <a:ext uri="{FF2B5EF4-FFF2-40B4-BE49-F238E27FC236}">
                  <a16:creationId xmlns:a16="http://schemas.microsoft.com/office/drawing/2014/main" id="{473BEEC1-6595-7648-314F-00BA1109EA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1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9" name="Line 399">
              <a:extLst>
                <a:ext uri="{FF2B5EF4-FFF2-40B4-BE49-F238E27FC236}">
                  <a16:creationId xmlns:a16="http://schemas.microsoft.com/office/drawing/2014/main" id="{386AFFF3-0C1E-42DC-40D9-8F6565DE39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7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10" name="Rectangle 400">
              <a:extLst>
                <a:ext uri="{FF2B5EF4-FFF2-40B4-BE49-F238E27FC236}">
                  <a16:creationId xmlns:a16="http://schemas.microsoft.com/office/drawing/2014/main" id="{0730EC36-9B35-D721-D340-18EA46ED94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1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1" name="Line 401">
              <a:extLst>
                <a:ext uri="{FF2B5EF4-FFF2-40B4-BE49-F238E27FC236}">
                  <a16:creationId xmlns:a16="http://schemas.microsoft.com/office/drawing/2014/main" id="{FE8604A7-1FEF-0192-1CEA-F652FAD2BC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7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12" name="Rectangle 402">
              <a:extLst>
                <a:ext uri="{FF2B5EF4-FFF2-40B4-BE49-F238E27FC236}">
                  <a16:creationId xmlns:a16="http://schemas.microsoft.com/office/drawing/2014/main" id="{25D4D5DC-6C60-FB5C-DBF6-098464DA3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5" y="4221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3" name="Line 403">
              <a:extLst>
                <a:ext uri="{FF2B5EF4-FFF2-40B4-BE49-F238E27FC236}">
                  <a16:creationId xmlns:a16="http://schemas.microsoft.com/office/drawing/2014/main" id="{4D18A206-27BA-9F2F-E5E4-16D132C7B1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7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14" name="Rectangle 404">
              <a:extLst>
                <a:ext uri="{FF2B5EF4-FFF2-40B4-BE49-F238E27FC236}">
                  <a16:creationId xmlns:a16="http://schemas.microsoft.com/office/drawing/2014/main" id="{3C797E2B-424D-1681-D4C6-1C2D784987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0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5" name="Line 405">
              <a:extLst>
                <a:ext uri="{FF2B5EF4-FFF2-40B4-BE49-F238E27FC236}">
                  <a16:creationId xmlns:a16="http://schemas.microsoft.com/office/drawing/2014/main" id="{06F109DF-31DC-3058-2AF5-69B5AA2B5F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8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16" name="Rectangle 406">
              <a:extLst>
                <a:ext uri="{FF2B5EF4-FFF2-40B4-BE49-F238E27FC236}">
                  <a16:creationId xmlns:a16="http://schemas.microsoft.com/office/drawing/2014/main" id="{04442E75-C022-EFB0-2190-0ED39B8EE3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2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7" name="Line 407">
              <a:extLst>
                <a:ext uri="{FF2B5EF4-FFF2-40B4-BE49-F238E27FC236}">
                  <a16:creationId xmlns:a16="http://schemas.microsoft.com/office/drawing/2014/main" id="{38AB576C-6A80-D53B-EB6F-AE64163B3B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8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18" name="Rectangle 408">
              <a:extLst>
                <a:ext uri="{FF2B5EF4-FFF2-40B4-BE49-F238E27FC236}">
                  <a16:creationId xmlns:a16="http://schemas.microsoft.com/office/drawing/2014/main" id="{C2D0F7D8-80BD-15C7-7EDC-A749E3B0AC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2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9" name="Line 409">
              <a:extLst>
                <a:ext uri="{FF2B5EF4-FFF2-40B4-BE49-F238E27FC236}">
                  <a16:creationId xmlns:a16="http://schemas.microsoft.com/office/drawing/2014/main" id="{E9B0CEF6-D2CC-A38B-D139-81DBD2D1C2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8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20" name="Rectangle 410">
              <a:extLst>
                <a:ext uri="{FF2B5EF4-FFF2-40B4-BE49-F238E27FC236}">
                  <a16:creationId xmlns:a16="http://schemas.microsoft.com/office/drawing/2014/main" id="{C349272B-1DB7-90FD-014E-5C2B13E29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2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1" name="Line 411">
              <a:extLst>
                <a:ext uri="{FF2B5EF4-FFF2-40B4-BE49-F238E27FC236}">
                  <a16:creationId xmlns:a16="http://schemas.microsoft.com/office/drawing/2014/main" id="{8F99CFC8-BAC0-4A91-A4A5-FEB7B4DA93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22" name="Rectangle 412">
              <a:extLst>
                <a:ext uri="{FF2B5EF4-FFF2-40B4-BE49-F238E27FC236}">
                  <a16:creationId xmlns:a16="http://schemas.microsoft.com/office/drawing/2014/main" id="{63372166-895C-C888-9953-973231B320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6" y="4221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3" name="Line 413">
              <a:extLst>
                <a:ext uri="{FF2B5EF4-FFF2-40B4-BE49-F238E27FC236}">
                  <a16:creationId xmlns:a16="http://schemas.microsoft.com/office/drawing/2014/main" id="{F9574927-12BB-DE7A-1167-D1884D69EE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8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24" name="Rectangle 414">
              <a:extLst>
                <a:ext uri="{FF2B5EF4-FFF2-40B4-BE49-F238E27FC236}">
                  <a16:creationId xmlns:a16="http://schemas.microsoft.com/office/drawing/2014/main" id="{270F444A-A0BD-CC34-51DE-738C6552F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1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5" name="Line 415">
              <a:extLst>
                <a:ext uri="{FF2B5EF4-FFF2-40B4-BE49-F238E27FC236}">
                  <a16:creationId xmlns:a16="http://schemas.microsoft.com/office/drawing/2014/main" id="{62BAD2B6-9B42-E028-15F1-B1A1805ACC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7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26" name="Rectangle 416">
              <a:extLst>
                <a:ext uri="{FF2B5EF4-FFF2-40B4-BE49-F238E27FC236}">
                  <a16:creationId xmlns:a16="http://schemas.microsoft.com/office/drawing/2014/main" id="{215BD8C7-0339-F1A7-C510-46200A4EE0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1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7" name="Line 417">
              <a:extLst>
                <a:ext uri="{FF2B5EF4-FFF2-40B4-BE49-F238E27FC236}">
                  <a16:creationId xmlns:a16="http://schemas.microsoft.com/office/drawing/2014/main" id="{9DD4EE90-0B7C-DF11-0656-DB1BCB94C4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9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28" name="Rectangle 418">
              <a:extLst>
                <a:ext uri="{FF2B5EF4-FFF2-40B4-BE49-F238E27FC236}">
                  <a16:creationId xmlns:a16="http://schemas.microsoft.com/office/drawing/2014/main" id="{14B1E82D-070C-EA1A-C0E4-CACE4A94C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3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9" name="Line 419">
              <a:extLst>
                <a:ext uri="{FF2B5EF4-FFF2-40B4-BE49-F238E27FC236}">
                  <a16:creationId xmlns:a16="http://schemas.microsoft.com/office/drawing/2014/main" id="{2F9D35FD-5049-63BD-933C-221FB9FC89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9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30" name="Rectangle 420">
              <a:extLst>
                <a:ext uri="{FF2B5EF4-FFF2-40B4-BE49-F238E27FC236}">
                  <a16:creationId xmlns:a16="http://schemas.microsoft.com/office/drawing/2014/main" id="{585F6B15-8DC4-A28E-7B5E-B45CB7A56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3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1" name="Line 421">
              <a:extLst>
                <a:ext uri="{FF2B5EF4-FFF2-40B4-BE49-F238E27FC236}">
                  <a16:creationId xmlns:a16="http://schemas.microsoft.com/office/drawing/2014/main" id="{6908DD71-DAE1-4000-C480-89A6A5D57D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9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32" name="Rectangle 422">
              <a:extLst>
                <a:ext uri="{FF2B5EF4-FFF2-40B4-BE49-F238E27FC236}">
                  <a16:creationId xmlns:a16="http://schemas.microsoft.com/office/drawing/2014/main" id="{5FEE408B-D0A3-438C-DADA-6DC27D025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4221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3" name="Line 423">
              <a:extLst>
                <a:ext uri="{FF2B5EF4-FFF2-40B4-BE49-F238E27FC236}">
                  <a16:creationId xmlns:a16="http://schemas.microsoft.com/office/drawing/2014/main" id="{6775F585-0C9A-820D-69F5-BEF26B15D5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9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34" name="Rectangle 424">
              <a:extLst>
                <a:ext uri="{FF2B5EF4-FFF2-40B4-BE49-F238E27FC236}">
                  <a16:creationId xmlns:a16="http://schemas.microsoft.com/office/drawing/2014/main" id="{167C35D5-B783-0768-5330-BE0B44F947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5" name="Line 425">
              <a:extLst>
                <a:ext uri="{FF2B5EF4-FFF2-40B4-BE49-F238E27FC236}">
                  <a16:creationId xmlns:a16="http://schemas.microsoft.com/office/drawing/2014/main" id="{909557DF-0DC6-815C-1555-3B090383B1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8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36" name="Rectangle 426">
              <a:extLst>
                <a:ext uri="{FF2B5EF4-FFF2-40B4-BE49-F238E27FC236}">
                  <a16:creationId xmlns:a16="http://schemas.microsoft.com/office/drawing/2014/main" id="{9F1B58DE-5F71-4521-16C9-E2CE252EF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2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7" name="Line 427">
              <a:extLst>
                <a:ext uri="{FF2B5EF4-FFF2-40B4-BE49-F238E27FC236}">
                  <a16:creationId xmlns:a16="http://schemas.microsoft.com/office/drawing/2014/main" id="{44858DE2-D78D-B9A3-7884-E1EBD92A04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8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38" name="Rectangle 428">
              <a:extLst>
                <a:ext uri="{FF2B5EF4-FFF2-40B4-BE49-F238E27FC236}">
                  <a16:creationId xmlns:a16="http://schemas.microsoft.com/office/drawing/2014/main" id="{ADCE201C-8C24-978C-5D91-4DED86A9D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2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9" name="Line 429">
              <a:extLst>
                <a:ext uri="{FF2B5EF4-FFF2-40B4-BE49-F238E27FC236}">
                  <a16:creationId xmlns:a16="http://schemas.microsoft.com/office/drawing/2014/main" id="{50D4FEC1-2E0C-7223-5439-20A9306151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8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40" name="Rectangle 430">
              <a:extLst>
                <a:ext uri="{FF2B5EF4-FFF2-40B4-BE49-F238E27FC236}">
                  <a16:creationId xmlns:a16="http://schemas.microsoft.com/office/drawing/2014/main" id="{D0E71683-8918-A0E8-BD87-9A11C4F14C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2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1" name="Line 431">
              <a:extLst>
                <a:ext uri="{FF2B5EF4-FFF2-40B4-BE49-F238E27FC236}">
                  <a16:creationId xmlns:a16="http://schemas.microsoft.com/office/drawing/2014/main" id="{33248094-9E32-DD37-AD08-C6DFEF9E76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0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42" name="Rectangle 432">
              <a:extLst>
                <a:ext uri="{FF2B5EF4-FFF2-40B4-BE49-F238E27FC236}">
                  <a16:creationId xmlns:a16="http://schemas.microsoft.com/office/drawing/2014/main" id="{4364E85E-A6DF-09F8-DED1-F9DF83B9B1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8" y="4221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3" name="Line 433">
              <a:extLst>
                <a:ext uri="{FF2B5EF4-FFF2-40B4-BE49-F238E27FC236}">
                  <a16:creationId xmlns:a16="http://schemas.microsoft.com/office/drawing/2014/main" id="{7609526F-0C08-DBFA-2493-DD08E2CC68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0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44" name="Rectangle 434">
              <a:extLst>
                <a:ext uri="{FF2B5EF4-FFF2-40B4-BE49-F238E27FC236}">
                  <a16:creationId xmlns:a16="http://schemas.microsoft.com/office/drawing/2014/main" id="{4584F5A6-E641-686F-5610-19FC844868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3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5" name="Line 435">
              <a:extLst>
                <a:ext uri="{FF2B5EF4-FFF2-40B4-BE49-F238E27FC236}">
                  <a16:creationId xmlns:a16="http://schemas.microsoft.com/office/drawing/2014/main" id="{9DF52563-DCB9-987F-3CE9-58BC2C4662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9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46" name="Rectangle 436">
              <a:extLst>
                <a:ext uri="{FF2B5EF4-FFF2-40B4-BE49-F238E27FC236}">
                  <a16:creationId xmlns:a16="http://schemas.microsoft.com/office/drawing/2014/main" id="{6F47ABE3-EAD7-2C06-8228-7FCE1E5820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3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7" name="Line 437">
              <a:extLst>
                <a:ext uri="{FF2B5EF4-FFF2-40B4-BE49-F238E27FC236}">
                  <a16:creationId xmlns:a16="http://schemas.microsoft.com/office/drawing/2014/main" id="{04DDA9B2-BCAB-0831-233B-E18CEF64D9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9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48" name="Rectangle 438">
              <a:extLst>
                <a:ext uri="{FF2B5EF4-FFF2-40B4-BE49-F238E27FC236}">
                  <a16:creationId xmlns:a16="http://schemas.microsoft.com/office/drawing/2014/main" id="{B63ECDD3-32AF-31E3-B6C4-82F783B08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3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9" name="Line 439">
              <a:extLst>
                <a:ext uri="{FF2B5EF4-FFF2-40B4-BE49-F238E27FC236}">
                  <a16:creationId xmlns:a16="http://schemas.microsoft.com/office/drawing/2014/main" id="{1FFDE64B-E48F-00AA-7174-C11E123811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9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50" name="Rectangle 440">
              <a:extLst>
                <a:ext uri="{FF2B5EF4-FFF2-40B4-BE49-F238E27FC236}">
                  <a16:creationId xmlns:a16="http://schemas.microsoft.com/office/drawing/2014/main" id="{BD56A312-ECA3-DCDA-2FB8-75B3C608C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3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1" name="Line 441">
              <a:extLst>
                <a:ext uri="{FF2B5EF4-FFF2-40B4-BE49-F238E27FC236}">
                  <a16:creationId xmlns:a16="http://schemas.microsoft.com/office/drawing/2014/main" id="{C5FCA852-8C0A-C646-BC48-0A87887BE2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9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52" name="Rectangle 442">
              <a:extLst>
                <a:ext uri="{FF2B5EF4-FFF2-40B4-BE49-F238E27FC236}">
                  <a16:creationId xmlns:a16="http://schemas.microsoft.com/office/drawing/2014/main" id="{51ABD6CD-3E03-04F2-0C1A-05D8A9550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7" y="4221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3" name="Line 443">
              <a:extLst>
                <a:ext uri="{FF2B5EF4-FFF2-40B4-BE49-F238E27FC236}">
                  <a16:creationId xmlns:a16="http://schemas.microsoft.com/office/drawing/2014/main" id="{6CB4911C-0798-B32D-720E-74CE76E5A4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9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54" name="Rectangle 444">
              <a:extLst>
                <a:ext uri="{FF2B5EF4-FFF2-40B4-BE49-F238E27FC236}">
                  <a16:creationId xmlns:a16="http://schemas.microsoft.com/office/drawing/2014/main" id="{9332E3CF-29EC-62CE-7FF6-0A99B977B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2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5" name="Line 445">
              <a:extLst>
                <a:ext uri="{FF2B5EF4-FFF2-40B4-BE49-F238E27FC236}">
                  <a16:creationId xmlns:a16="http://schemas.microsoft.com/office/drawing/2014/main" id="{B3B1DF43-2631-CDB5-0CD6-8BCEC141AA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0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56" name="Rectangle 446">
              <a:extLst>
                <a:ext uri="{FF2B5EF4-FFF2-40B4-BE49-F238E27FC236}">
                  <a16:creationId xmlns:a16="http://schemas.microsoft.com/office/drawing/2014/main" id="{3A8C491C-ED5B-175D-00C6-98150EDE1D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4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7" name="Line 447">
              <a:extLst>
                <a:ext uri="{FF2B5EF4-FFF2-40B4-BE49-F238E27FC236}">
                  <a16:creationId xmlns:a16="http://schemas.microsoft.com/office/drawing/2014/main" id="{7FDB089F-C676-3FF1-EBE1-C0F8D22C19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0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58" name="Rectangle 448">
              <a:extLst>
                <a:ext uri="{FF2B5EF4-FFF2-40B4-BE49-F238E27FC236}">
                  <a16:creationId xmlns:a16="http://schemas.microsoft.com/office/drawing/2014/main" id="{A4B87DF9-8FB1-90A4-E197-771D35B773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4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9" name="Line 449">
              <a:extLst>
                <a:ext uri="{FF2B5EF4-FFF2-40B4-BE49-F238E27FC236}">
                  <a16:creationId xmlns:a16="http://schemas.microsoft.com/office/drawing/2014/main" id="{A1717831-BF48-50BF-0141-083D3F570D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0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60" name="Rectangle 450">
              <a:extLst>
                <a:ext uri="{FF2B5EF4-FFF2-40B4-BE49-F238E27FC236}">
                  <a16:creationId xmlns:a16="http://schemas.microsoft.com/office/drawing/2014/main" id="{8036630F-40AE-82DC-1567-1DAFC953C8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1" name="Line 451">
              <a:extLst>
                <a:ext uri="{FF2B5EF4-FFF2-40B4-BE49-F238E27FC236}">
                  <a16:creationId xmlns:a16="http://schemas.microsoft.com/office/drawing/2014/main" id="{811BD3D0-F313-1441-5015-329953620D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80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62" name="Rectangle 452">
              <a:extLst>
                <a:ext uri="{FF2B5EF4-FFF2-40B4-BE49-F238E27FC236}">
                  <a16:creationId xmlns:a16="http://schemas.microsoft.com/office/drawing/2014/main" id="{E401461C-220B-7399-72FB-0A38C12915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8" y="4221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3" name="Line 453">
              <a:extLst>
                <a:ext uri="{FF2B5EF4-FFF2-40B4-BE49-F238E27FC236}">
                  <a16:creationId xmlns:a16="http://schemas.microsoft.com/office/drawing/2014/main" id="{FBCF3350-3798-CE15-E267-C5BDB83C19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0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64" name="Rectangle 454">
              <a:extLst>
                <a:ext uri="{FF2B5EF4-FFF2-40B4-BE49-F238E27FC236}">
                  <a16:creationId xmlns:a16="http://schemas.microsoft.com/office/drawing/2014/main" id="{9D1E290E-7E07-6C28-5A04-637CC0894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3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5" name="Line 455">
              <a:extLst>
                <a:ext uri="{FF2B5EF4-FFF2-40B4-BE49-F238E27FC236}">
                  <a16:creationId xmlns:a16="http://schemas.microsoft.com/office/drawing/2014/main" id="{69BBD9FA-7609-D80B-CBF0-924CC546D9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9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66" name="Rectangle 456">
              <a:extLst>
                <a:ext uri="{FF2B5EF4-FFF2-40B4-BE49-F238E27FC236}">
                  <a16:creationId xmlns:a16="http://schemas.microsoft.com/office/drawing/2014/main" id="{64D2378C-4DA7-4CEE-2694-7035CDDF0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7" name="Line 457">
              <a:extLst>
                <a:ext uri="{FF2B5EF4-FFF2-40B4-BE49-F238E27FC236}">
                  <a16:creationId xmlns:a16="http://schemas.microsoft.com/office/drawing/2014/main" id="{4FD02DE4-1D04-AF09-3EA0-6FC4113218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9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68" name="Rectangle 458">
              <a:extLst>
                <a:ext uri="{FF2B5EF4-FFF2-40B4-BE49-F238E27FC236}">
                  <a16:creationId xmlns:a16="http://schemas.microsoft.com/office/drawing/2014/main" id="{2E7D71C1-AA80-2A6A-1424-210FE45850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3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9" name="Line 459">
              <a:extLst>
                <a:ext uri="{FF2B5EF4-FFF2-40B4-BE49-F238E27FC236}">
                  <a16:creationId xmlns:a16="http://schemas.microsoft.com/office/drawing/2014/main" id="{D84FAD00-91AA-21D6-7377-76F9F895A9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1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70" name="Rectangle 460">
              <a:extLst>
                <a:ext uri="{FF2B5EF4-FFF2-40B4-BE49-F238E27FC236}">
                  <a16:creationId xmlns:a16="http://schemas.microsoft.com/office/drawing/2014/main" id="{10830AF3-2BE1-2642-4FD6-8D8B16F924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5" y="4221"/>
              <a:ext cx="94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1" name="Line 461">
              <a:extLst>
                <a:ext uri="{FF2B5EF4-FFF2-40B4-BE49-F238E27FC236}">
                  <a16:creationId xmlns:a16="http://schemas.microsoft.com/office/drawing/2014/main" id="{8551DE2D-1150-C0CF-D276-D04162A2CE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1" y="4216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72" name="Rectangle 462">
              <a:extLst>
                <a:ext uri="{FF2B5EF4-FFF2-40B4-BE49-F238E27FC236}">
                  <a16:creationId xmlns:a16="http://schemas.microsoft.com/office/drawing/2014/main" id="{28EF0043-BD61-3BF5-6119-C6653E5134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9" y="4221"/>
              <a:ext cx="62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473" name="Group 465">
            <a:extLst>
              <a:ext uri="{FF2B5EF4-FFF2-40B4-BE49-F238E27FC236}">
                <a16:creationId xmlns:a16="http://schemas.microsoft.com/office/drawing/2014/main" id="{F59742EF-18B1-F468-617E-710737256EC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32451" y="84138"/>
            <a:ext cx="6472238" cy="1774825"/>
            <a:chOff x="3548" y="53"/>
            <a:chExt cx="4077" cy="1118"/>
          </a:xfrm>
        </p:grpSpPr>
        <p:sp>
          <p:nvSpPr>
            <p:cNvPr id="475" name="Line 466">
              <a:extLst>
                <a:ext uri="{FF2B5EF4-FFF2-40B4-BE49-F238E27FC236}">
                  <a16:creationId xmlns:a16="http://schemas.microsoft.com/office/drawing/2014/main" id="{205A3F79-7863-734E-B4D7-F8A762CAD0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49" y="111"/>
              <a:ext cx="0" cy="959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76" name="Rectangle 467">
              <a:extLst>
                <a:ext uri="{FF2B5EF4-FFF2-40B4-BE49-F238E27FC236}">
                  <a16:creationId xmlns:a16="http://schemas.microsoft.com/office/drawing/2014/main" id="{14E60A91-F30E-65D1-ACA2-1CF4B4663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" y="70"/>
              <a:ext cx="33" cy="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7" name="Rectangle 468">
              <a:extLst>
                <a:ext uri="{FF2B5EF4-FFF2-40B4-BE49-F238E27FC236}">
                  <a16:creationId xmlns:a16="http://schemas.microsoft.com/office/drawing/2014/main" id="{C4033DAE-0DC9-CE37-EF6B-78BF37F56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8" y="74"/>
              <a:ext cx="85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x10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8" name="Line 469">
              <a:extLst>
                <a:ext uri="{FF2B5EF4-FFF2-40B4-BE49-F238E27FC236}">
                  <a16:creationId xmlns:a16="http://schemas.microsoft.com/office/drawing/2014/main" id="{2D805320-043A-D771-2284-7396A8F59F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1070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79" name="Rectangle 470">
              <a:extLst>
                <a:ext uri="{FF2B5EF4-FFF2-40B4-BE49-F238E27FC236}">
                  <a16:creationId xmlns:a16="http://schemas.microsoft.com/office/drawing/2014/main" id="{3F51EF68-C278-8ABD-F81D-E7B24674D3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" y="1045"/>
              <a:ext cx="41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0" name="Line 471">
              <a:extLst>
                <a:ext uri="{FF2B5EF4-FFF2-40B4-BE49-F238E27FC236}">
                  <a16:creationId xmlns:a16="http://schemas.microsoft.com/office/drawing/2014/main" id="{62899E0E-4209-2826-E08C-A06410D273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1016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81" name="Rectangle 472">
              <a:extLst>
                <a:ext uri="{FF2B5EF4-FFF2-40B4-BE49-F238E27FC236}">
                  <a16:creationId xmlns:a16="http://schemas.microsoft.com/office/drawing/2014/main" id="{8A12517B-12C8-3DAF-FF7C-43E6F04333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991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2" name="Line 473">
              <a:extLst>
                <a:ext uri="{FF2B5EF4-FFF2-40B4-BE49-F238E27FC236}">
                  <a16:creationId xmlns:a16="http://schemas.microsoft.com/office/drawing/2014/main" id="{93ED4546-4665-A696-E059-7A0C71E57A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962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83" name="Rectangle 474">
              <a:extLst>
                <a:ext uri="{FF2B5EF4-FFF2-40B4-BE49-F238E27FC236}">
                  <a16:creationId xmlns:a16="http://schemas.microsoft.com/office/drawing/2014/main" id="{A9F0588D-76F8-AB23-E8BD-BA611A965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3" y="937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4" name="Line 475">
              <a:extLst>
                <a:ext uri="{FF2B5EF4-FFF2-40B4-BE49-F238E27FC236}">
                  <a16:creationId xmlns:a16="http://schemas.microsoft.com/office/drawing/2014/main" id="{365C256D-C474-C7C6-505A-6A1F213058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910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85" name="Rectangle 476">
              <a:extLst>
                <a:ext uri="{FF2B5EF4-FFF2-40B4-BE49-F238E27FC236}">
                  <a16:creationId xmlns:a16="http://schemas.microsoft.com/office/drawing/2014/main" id="{12CFB674-375C-D2E8-70AA-ED0EF31887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884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0.75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6" name="Line 477">
              <a:extLst>
                <a:ext uri="{FF2B5EF4-FFF2-40B4-BE49-F238E27FC236}">
                  <a16:creationId xmlns:a16="http://schemas.microsoft.com/office/drawing/2014/main" id="{8DC7AF7C-71AE-675F-B436-092BBB3829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856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87" name="Rectangle 478">
              <a:extLst>
                <a:ext uri="{FF2B5EF4-FFF2-40B4-BE49-F238E27FC236}">
                  <a16:creationId xmlns:a16="http://schemas.microsoft.com/office/drawing/2014/main" id="{A62C6DB3-2C17-AD53-6670-265BB7DBA3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" y="830"/>
              <a:ext cx="41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8" name="Line 479">
              <a:extLst>
                <a:ext uri="{FF2B5EF4-FFF2-40B4-BE49-F238E27FC236}">
                  <a16:creationId xmlns:a16="http://schemas.microsoft.com/office/drawing/2014/main" id="{A4522719-19A6-69F6-F61E-5BC6FC6F05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801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89" name="Rectangle 480">
              <a:extLst>
                <a:ext uri="{FF2B5EF4-FFF2-40B4-BE49-F238E27FC236}">
                  <a16:creationId xmlns:a16="http://schemas.microsoft.com/office/drawing/2014/main" id="{3D8B202D-547B-ED1F-137D-D2B2A2E28E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776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0" name="Line 481">
              <a:extLst>
                <a:ext uri="{FF2B5EF4-FFF2-40B4-BE49-F238E27FC236}">
                  <a16:creationId xmlns:a16="http://schemas.microsoft.com/office/drawing/2014/main" id="{3AAE7E04-FCD9-4D3C-1C91-E5A74D42AE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747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91" name="Rectangle 482">
              <a:extLst>
                <a:ext uri="{FF2B5EF4-FFF2-40B4-BE49-F238E27FC236}">
                  <a16:creationId xmlns:a16="http://schemas.microsoft.com/office/drawing/2014/main" id="{B9F742EC-9B56-C326-71C6-FEDCD1462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3" y="722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2" name="Line 483">
              <a:extLst>
                <a:ext uri="{FF2B5EF4-FFF2-40B4-BE49-F238E27FC236}">
                  <a16:creationId xmlns:a16="http://schemas.microsoft.com/office/drawing/2014/main" id="{9810C9EE-5687-933E-8DA9-DA34F46151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693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93" name="Rectangle 484">
              <a:extLst>
                <a:ext uri="{FF2B5EF4-FFF2-40B4-BE49-F238E27FC236}">
                  <a16:creationId xmlns:a16="http://schemas.microsoft.com/office/drawing/2014/main" id="{6EF56F27-BD78-80ED-78EB-30773408BE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668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1.75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4" name="Line 485">
              <a:extLst>
                <a:ext uri="{FF2B5EF4-FFF2-40B4-BE49-F238E27FC236}">
                  <a16:creationId xmlns:a16="http://schemas.microsoft.com/office/drawing/2014/main" id="{A0ADAA8A-4556-ACDB-91F2-056453D37E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641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95" name="Rectangle 486">
              <a:extLst>
                <a:ext uri="{FF2B5EF4-FFF2-40B4-BE49-F238E27FC236}">
                  <a16:creationId xmlns:a16="http://schemas.microsoft.com/office/drawing/2014/main" id="{69949887-C0AF-378E-6E68-90F34DB8F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" y="615"/>
              <a:ext cx="41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6" name="Line 487">
              <a:extLst>
                <a:ext uri="{FF2B5EF4-FFF2-40B4-BE49-F238E27FC236}">
                  <a16:creationId xmlns:a16="http://schemas.microsoft.com/office/drawing/2014/main" id="{C8C46024-CED0-8DCC-4509-70130FED7F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587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97" name="Rectangle 488">
              <a:extLst>
                <a:ext uri="{FF2B5EF4-FFF2-40B4-BE49-F238E27FC236}">
                  <a16:creationId xmlns:a16="http://schemas.microsoft.com/office/drawing/2014/main" id="{ED1D2E0C-A855-995D-FA24-C16FF65765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561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8" name="Line 489">
              <a:extLst>
                <a:ext uri="{FF2B5EF4-FFF2-40B4-BE49-F238E27FC236}">
                  <a16:creationId xmlns:a16="http://schemas.microsoft.com/office/drawing/2014/main" id="{CEB4F264-6F2D-0712-6668-EA09968D52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532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99" name="Rectangle 490">
              <a:extLst>
                <a:ext uri="{FF2B5EF4-FFF2-40B4-BE49-F238E27FC236}">
                  <a16:creationId xmlns:a16="http://schemas.microsoft.com/office/drawing/2014/main" id="{C19DB85F-94A9-D415-CFEE-CFF83F6C88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3" y="507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0" name="Line 491">
              <a:extLst>
                <a:ext uri="{FF2B5EF4-FFF2-40B4-BE49-F238E27FC236}">
                  <a16:creationId xmlns:a16="http://schemas.microsoft.com/office/drawing/2014/main" id="{F5271F5D-55CF-B39B-6EE1-B189D91115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478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01" name="Rectangle 492">
              <a:extLst>
                <a:ext uri="{FF2B5EF4-FFF2-40B4-BE49-F238E27FC236}">
                  <a16:creationId xmlns:a16="http://schemas.microsoft.com/office/drawing/2014/main" id="{067EF0A4-5D8A-1452-ABD1-A2D27DBE79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453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2.75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2" name="Line 493">
              <a:extLst>
                <a:ext uri="{FF2B5EF4-FFF2-40B4-BE49-F238E27FC236}">
                  <a16:creationId xmlns:a16="http://schemas.microsoft.com/office/drawing/2014/main" id="{0EB8922D-05A2-B429-F58D-06837377F7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424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03" name="Rectangle 494">
              <a:extLst>
                <a:ext uri="{FF2B5EF4-FFF2-40B4-BE49-F238E27FC236}">
                  <a16:creationId xmlns:a16="http://schemas.microsoft.com/office/drawing/2014/main" id="{F2DCC8AE-4134-B985-F927-B4149C895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" y="399"/>
              <a:ext cx="41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4" name="Line 495">
              <a:extLst>
                <a:ext uri="{FF2B5EF4-FFF2-40B4-BE49-F238E27FC236}">
                  <a16:creationId xmlns:a16="http://schemas.microsoft.com/office/drawing/2014/main" id="{873115F9-4D98-5A73-EDD8-DEF5425D1E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372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05" name="Rectangle 496">
              <a:extLst>
                <a:ext uri="{FF2B5EF4-FFF2-40B4-BE49-F238E27FC236}">
                  <a16:creationId xmlns:a16="http://schemas.microsoft.com/office/drawing/2014/main" id="{A5C40AC9-6FD6-3AF3-FEBD-230EDCDFB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347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6" name="Line 497">
              <a:extLst>
                <a:ext uri="{FF2B5EF4-FFF2-40B4-BE49-F238E27FC236}">
                  <a16:creationId xmlns:a16="http://schemas.microsoft.com/office/drawing/2014/main" id="{03637581-9288-1F3C-FAF8-6945FD0D4F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318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07" name="Rectangle 498">
              <a:extLst>
                <a:ext uri="{FF2B5EF4-FFF2-40B4-BE49-F238E27FC236}">
                  <a16:creationId xmlns:a16="http://schemas.microsoft.com/office/drawing/2014/main" id="{ACA37238-CA10-48D6-CFD6-293CEC92A4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3" y="292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8" name="Line 499">
              <a:extLst>
                <a:ext uri="{FF2B5EF4-FFF2-40B4-BE49-F238E27FC236}">
                  <a16:creationId xmlns:a16="http://schemas.microsoft.com/office/drawing/2014/main" id="{A3A4523A-72D2-ED2C-E346-DAA70796BB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264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09" name="Rectangle 500">
              <a:extLst>
                <a:ext uri="{FF2B5EF4-FFF2-40B4-BE49-F238E27FC236}">
                  <a16:creationId xmlns:a16="http://schemas.microsoft.com/office/drawing/2014/main" id="{6801DBF5-07C8-0FA1-6CF4-7F2CBE878C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238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3.75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0" name="Line 501">
              <a:extLst>
                <a:ext uri="{FF2B5EF4-FFF2-40B4-BE49-F238E27FC236}">
                  <a16:creationId xmlns:a16="http://schemas.microsoft.com/office/drawing/2014/main" id="{64044EBF-2200-DFAE-4961-EDBE543847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209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11" name="Rectangle 502">
              <a:extLst>
                <a:ext uri="{FF2B5EF4-FFF2-40B4-BE49-F238E27FC236}">
                  <a16:creationId xmlns:a16="http://schemas.microsoft.com/office/drawing/2014/main" id="{9DCEDD5E-0ADC-D125-5308-244DA6C6A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" y="184"/>
              <a:ext cx="41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2" name="Line 503">
              <a:extLst>
                <a:ext uri="{FF2B5EF4-FFF2-40B4-BE49-F238E27FC236}">
                  <a16:creationId xmlns:a16="http://schemas.microsoft.com/office/drawing/2014/main" id="{1A686BE1-6D70-8A7D-B291-1F14F209BB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155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13" name="Rectangle 504">
              <a:extLst>
                <a:ext uri="{FF2B5EF4-FFF2-40B4-BE49-F238E27FC236}">
                  <a16:creationId xmlns:a16="http://schemas.microsoft.com/office/drawing/2014/main" id="{83339CF7-14DB-FB63-6B8A-9EBBD81823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130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6" name="Rectangle 507">
              <a:extLst>
                <a:ext uri="{FF2B5EF4-FFF2-40B4-BE49-F238E27FC236}">
                  <a16:creationId xmlns:a16="http://schemas.microsoft.com/office/drawing/2014/main" id="{48562287-BAF1-6185-E275-1928422078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0" y="53"/>
              <a:ext cx="1279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Cpd 9: C21 H32 O3: + EIC(333.2424) Scan Urine16_MeOH-20min.d 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7" name="Freeform 508">
              <a:extLst>
                <a:ext uri="{FF2B5EF4-FFF2-40B4-BE49-F238E27FC236}">
                  <a16:creationId xmlns:a16="http://schemas.microsoft.com/office/drawing/2014/main" id="{DF78AEB4-61F2-FB9D-8F93-40EC6402E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5" y="1065"/>
              <a:ext cx="128" cy="5"/>
            </a:xfrm>
            <a:custGeom>
              <a:avLst/>
              <a:gdLst>
                <a:gd name="T0" fmla="*/ 0 w 128"/>
                <a:gd name="T1" fmla="*/ 3 h 5"/>
                <a:gd name="T2" fmla="*/ 0 w 128"/>
                <a:gd name="T3" fmla="*/ 5 h 5"/>
                <a:gd name="T4" fmla="*/ 128 w 128"/>
                <a:gd name="T5" fmla="*/ 5 h 5"/>
                <a:gd name="T6" fmla="*/ 128 w 12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5">
                  <a:moveTo>
                    <a:pt x="0" y="3"/>
                  </a:moveTo>
                  <a:lnTo>
                    <a:pt x="0" y="5"/>
                  </a:lnTo>
                  <a:lnTo>
                    <a:pt x="128" y="5"/>
                  </a:lnTo>
                  <a:lnTo>
                    <a:pt x="128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18" name="Freeform 509">
              <a:extLst>
                <a:ext uri="{FF2B5EF4-FFF2-40B4-BE49-F238E27FC236}">
                  <a16:creationId xmlns:a16="http://schemas.microsoft.com/office/drawing/2014/main" id="{C6745734-A3BA-8EF3-95CE-8B0700E78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" y="198"/>
              <a:ext cx="3970" cy="872"/>
            </a:xfrm>
            <a:custGeom>
              <a:avLst/>
              <a:gdLst>
                <a:gd name="T0" fmla="*/ 63 w 3970"/>
                <a:gd name="T1" fmla="*/ 865 h 872"/>
                <a:gd name="T2" fmla="*/ 133 w 3970"/>
                <a:gd name="T3" fmla="*/ 868 h 872"/>
                <a:gd name="T4" fmla="*/ 201 w 3970"/>
                <a:gd name="T5" fmla="*/ 864 h 872"/>
                <a:gd name="T6" fmla="*/ 266 w 3970"/>
                <a:gd name="T7" fmla="*/ 865 h 872"/>
                <a:gd name="T8" fmla="*/ 329 w 3970"/>
                <a:gd name="T9" fmla="*/ 864 h 872"/>
                <a:gd name="T10" fmla="*/ 391 w 3970"/>
                <a:gd name="T11" fmla="*/ 862 h 872"/>
                <a:gd name="T12" fmla="*/ 454 w 3970"/>
                <a:gd name="T13" fmla="*/ 872 h 872"/>
                <a:gd name="T14" fmla="*/ 518 w 3970"/>
                <a:gd name="T15" fmla="*/ 854 h 872"/>
                <a:gd name="T16" fmla="*/ 581 w 3970"/>
                <a:gd name="T17" fmla="*/ 855 h 872"/>
                <a:gd name="T18" fmla="*/ 646 w 3970"/>
                <a:gd name="T19" fmla="*/ 860 h 872"/>
                <a:gd name="T20" fmla="*/ 712 w 3970"/>
                <a:gd name="T21" fmla="*/ 864 h 872"/>
                <a:gd name="T22" fmla="*/ 782 w 3970"/>
                <a:gd name="T23" fmla="*/ 865 h 872"/>
                <a:gd name="T24" fmla="*/ 844 w 3970"/>
                <a:gd name="T25" fmla="*/ 864 h 872"/>
                <a:gd name="T26" fmla="*/ 907 w 3970"/>
                <a:gd name="T27" fmla="*/ 864 h 872"/>
                <a:gd name="T28" fmla="*/ 972 w 3970"/>
                <a:gd name="T29" fmla="*/ 869 h 872"/>
                <a:gd name="T30" fmla="*/ 1034 w 3970"/>
                <a:gd name="T31" fmla="*/ 868 h 872"/>
                <a:gd name="T32" fmla="*/ 1098 w 3970"/>
                <a:gd name="T33" fmla="*/ 867 h 872"/>
                <a:gd name="T34" fmla="*/ 1162 w 3970"/>
                <a:gd name="T35" fmla="*/ 864 h 872"/>
                <a:gd name="T36" fmla="*/ 1225 w 3970"/>
                <a:gd name="T37" fmla="*/ 826 h 872"/>
                <a:gd name="T38" fmla="*/ 1289 w 3970"/>
                <a:gd name="T39" fmla="*/ 865 h 872"/>
                <a:gd name="T40" fmla="*/ 1352 w 3970"/>
                <a:gd name="T41" fmla="*/ 408 h 872"/>
                <a:gd name="T42" fmla="*/ 1414 w 3970"/>
                <a:gd name="T43" fmla="*/ 823 h 872"/>
                <a:gd name="T44" fmla="*/ 1475 w 3970"/>
                <a:gd name="T45" fmla="*/ 872 h 872"/>
                <a:gd name="T46" fmla="*/ 1537 w 3970"/>
                <a:gd name="T47" fmla="*/ 858 h 872"/>
                <a:gd name="T48" fmla="*/ 1600 w 3970"/>
                <a:gd name="T49" fmla="*/ 865 h 872"/>
                <a:gd name="T50" fmla="*/ 1662 w 3970"/>
                <a:gd name="T51" fmla="*/ 872 h 872"/>
                <a:gd name="T52" fmla="*/ 1725 w 3970"/>
                <a:gd name="T53" fmla="*/ 419 h 872"/>
                <a:gd name="T54" fmla="*/ 1786 w 3970"/>
                <a:gd name="T55" fmla="*/ 871 h 872"/>
                <a:gd name="T56" fmla="*/ 1846 w 3970"/>
                <a:gd name="T57" fmla="*/ 870 h 872"/>
                <a:gd name="T58" fmla="*/ 1906 w 3970"/>
                <a:gd name="T59" fmla="*/ 726 h 872"/>
                <a:gd name="T60" fmla="*/ 1967 w 3970"/>
                <a:gd name="T61" fmla="*/ 862 h 872"/>
                <a:gd name="T62" fmla="*/ 2029 w 3970"/>
                <a:gd name="T63" fmla="*/ 860 h 872"/>
                <a:gd name="T64" fmla="*/ 2091 w 3970"/>
                <a:gd name="T65" fmla="*/ 72 h 872"/>
                <a:gd name="T66" fmla="*/ 2154 w 3970"/>
                <a:gd name="T67" fmla="*/ 826 h 872"/>
                <a:gd name="T68" fmla="*/ 2217 w 3970"/>
                <a:gd name="T69" fmla="*/ 747 h 872"/>
                <a:gd name="T70" fmla="*/ 2281 w 3970"/>
                <a:gd name="T71" fmla="*/ 866 h 872"/>
                <a:gd name="T72" fmla="*/ 2344 w 3970"/>
                <a:gd name="T73" fmla="*/ 866 h 872"/>
                <a:gd name="T74" fmla="*/ 2407 w 3970"/>
                <a:gd name="T75" fmla="*/ 866 h 872"/>
                <a:gd name="T76" fmla="*/ 2468 w 3970"/>
                <a:gd name="T77" fmla="*/ 862 h 872"/>
                <a:gd name="T78" fmla="*/ 2529 w 3970"/>
                <a:gd name="T79" fmla="*/ 857 h 872"/>
                <a:gd name="T80" fmla="*/ 2591 w 3970"/>
                <a:gd name="T81" fmla="*/ 862 h 872"/>
                <a:gd name="T82" fmla="*/ 2653 w 3970"/>
                <a:gd name="T83" fmla="*/ 866 h 872"/>
                <a:gd name="T84" fmla="*/ 2716 w 3970"/>
                <a:gd name="T85" fmla="*/ 868 h 872"/>
                <a:gd name="T86" fmla="*/ 2779 w 3970"/>
                <a:gd name="T87" fmla="*/ 784 h 872"/>
                <a:gd name="T88" fmla="*/ 2842 w 3970"/>
                <a:gd name="T89" fmla="*/ 865 h 872"/>
                <a:gd name="T90" fmla="*/ 2905 w 3970"/>
                <a:gd name="T91" fmla="*/ 869 h 872"/>
                <a:gd name="T92" fmla="*/ 2969 w 3970"/>
                <a:gd name="T93" fmla="*/ 792 h 872"/>
                <a:gd name="T94" fmla="*/ 3030 w 3970"/>
                <a:gd name="T95" fmla="*/ 867 h 872"/>
                <a:gd name="T96" fmla="*/ 3093 w 3970"/>
                <a:gd name="T97" fmla="*/ 869 h 872"/>
                <a:gd name="T98" fmla="*/ 3156 w 3970"/>
                <a:gd name="T99" fmla="*/ 867 h 872"/>
                <a:gd name="T100" fmla="*/ 3219 w 3970"/>
                <a:gd name="T101" fmla="*/ 872 h 872"/>
                <a:gd name="T102" fmla="*/ 3283 w 3970"/>
                <a:gd name="T103" fmla="*/ 870 h 872"/>
                <a:gd name="T104" fmla="*/ 3346 w 3970"/>
                <a:gd name="T105" fmla="*/ 869 h 872"/>
                <a:gd name="T106" fmla="*/ 3409 w 3970"/>
                <a:gd name="T107" fmla="*/ 869 h 872"/>
                <a:gd name="T108" fmla="*/ 3472 w 3970"/>
                <a:gd name="T109" fmla="*/ 872 h 872"/>
                <a:gd name="T110" fmla="*/ 3534 w 3970"/>
                <a:gd name="T111" fmla="*/ 869 h 872"/>
                <a:gd name="T112" fmla="*/ 3596 w 3970"/>
                <a:gd name="T113" fmla="*/ 866 h 872"/>
                <a:gd name="T114" fmla="*/ 3658 w 3970"/>
                <a:gd name="T115" fmla="*/ 872 h 872"/>
                <a:gd name="T116" fmla="*/ 3721 w 3970"/>
                <a:gd name="T117" fmla="*/ 869 h 872"/>
                <a:gd name="T118" fmla="*/ 3783 w 3970"/>
                <a:gd name="T119" fmla="*/ 872 h 872"/>
                <a:gd name="T120" fmla="*/ 3845 w 3970"/>
                <a:gd name="T121" fmla="*/ 868 h 872"/>
                <a:gd name="T122" fmla="*/ 3907 w 3970"/>
                <a:gd name="T123" fmla="*/ 869 h 872"/>
                <a:gd name="T124" fmla="*/ 3970 w 3970"/>
                <a:gd name="T125" fmla="*/ 869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70" h="872">
                  <a:moveTo>
                    <a:pt x="0" y="871"/>
                  </a:moveTo>
                  <a:lnTo>
                    <a:pt x="3" y="872"/>
                  </a:lnTo>
                  <a:lnTo>
                    <a:pt x="8" y="872"/>
                  </a:lnTo>
                  <a:lnTo>
                    <a:pt x="12" y="872"/>
                  </a:lnTo>
                  <a:lnTo>
                    <a:pt x="17" y="871"/>
                  </a:lnTo>
                  <a:lnTo>
                    <a:pt x="22" y="872"/>
                  </a:lnTo>
                  <a:lnTo>
                    <a:pt x="26" y="872"/>
                  </a:lnTo>
                  <a:lnTo>
                    <a:pt x="31" y="872"/>
                  </a:lnTo>
                  <a:lnTo>
                    <a:pt x="36" y="872"/>
                  </a:lnTo>
                  <a:lnTo>
                    <a:pt x="41" y="869"/>
                  </a:lnTo>
                  <a:lnTo>
                    <a:pt x="45" y="872"/>
                  </a:lnTo>
                  <a:lnTo>
                    <a:pt x="50" y="868"/>
                  </a:lnTo>
                  <a:lnTo>
                    <a:pt x="54" y="865"/>
                  </a:lnTo>
                  <a:lnTo>
                    <a:pt x="58" y="867"/>
                  </a:lnTo>
                  <a:lnTo>
                    <a:pt x="63" y="865"/>
                  </a:lnTo>
                  <a:lnTo>
                    <a:pt x="68" y="872"/>
                  </a:lnTo>
                  <a:lnTo>
                    <a:pt x="73" y="868"/>
                  </a:lnTo>
                  <a:lnTo>
                    <a:pt x="77" y="868"/>
                  </a:lnTo>
                  <a:lnTo>
                    <a:pt x="82" y="868"/>
                  </a:lnTo>
                  <a:lnTo>
                    <a:pt x="87" y="869"/>
                  </a:lnTo>
                  <a:lnTo>
                    <a:pt x="92" y="872"/>
                  </a:lnTo>
                  <a:lnTo>
                    <a:pt x="97" y="872"/>
                  </a:lnTo>
                  <a:lnTo>
                    <a:pt x="101" y="872"/>
                  </a:lnTo>
                  <a:lnTo>
                    <a:pt x="106" y="872"/>
                  </a:lnTo>
                  <a:lnTo>
                    <a:pt x="111" y="872"/>
                  </a:lnTo>
                  <a:lnTo>
                    <a:pt x="115" y="872"/>
                  </a:lnTo>
                  <a:lnTo>
                    <a:pt x="120" y="872"/>
                  </a:lnTo>
                  <a:lnTo>
                    <a:pt x="124" y="872"/>
                  </a:lnTo>
                  <a:lnTo>
                    <a:pt x="129" y="868"/>
                  </a:lnTo>
                  <a:lnTo>
                    <a:pt x="133" y="868"/>
                  </a:lnTo>
                  <a:lnTo>
                    <a:pt x="137" y="868"/>
                  </a:lnTo>
                  <a:lnTo>
                    <a:pt x="142" y="867"/>
                  </a:lnTo>
                  <a:lnTo>
                    <a:pt x="147" y="868"/>
                  </a:lnTo>
                  <a:lnTo>
                    <a:pt x="151" y="868"/>
                  </a:lnTo>
                  <a:lnTo>
                    <a:pt x="156" y="872"/>
                  </a:lnTo>
                  <a:lnTo>
                    <a:pt x="161" y="867"/>
                  </a:lnTo>
                  <a:lnTo>
                    <a:pt x="165" y="868"/>
                  </a:lnTo>
                  <a:lnTo>
                    <a:pt x="170" y="868"/>
                  </a:lnTo>
                  <a:lnTo>
                    <a:pt x="174" y="867"/>
                  </a:lnTo>
                  <a:lnTo>
                    <a:pt x="179" y="866"/>
                  </a:lnTo>
                  <a:lnTo>
                    <a:pt x="183" y="872"/>
                  </a:lnTo>
                  <a:lnTo>
                    <a:pt x="187" y="872"/>
                  </a:lnTo>
                  <a:lnTo>
                    <a:pt x="192" y="872"/>
                  </a:lnTo>
                  <a:lnTo>
                    <a:pt x="196" y="864"/>
                  </a:lnTo>
                  <a:lnTo>
                    <a:pt x="201" y="864"/>
                  </a:lnTo>
                  <a:lnTo>
                    <a:pt x="205" y="863"/>
                  </a:lnTo>
                  <a:lnTo>
                    <a:pt x="209" y="872"/>
                  </a:lnTo>
                  <a:lnTo>
                    <a:pt x="214" y="863"/>
                  </a:lnTo>
                  <a:lnTo>
                    <a:pt x="218" y="863"/>
                  </a:lnTo>
                  <a:lnTo>
                    <a:pt x="222" y="863"/>
                  </a:lnTo>
                  <a:lnTo>
                    <a:pt x="227" y="865"/>
                  </a:lnTo>
                  <a:lnTo>
                    <a:pt x="231" y="865"/>
                  </a:lnTo>
                  <a:lnTo>
                    <a:pt x="236" y="872"/>
                  </a:lnTo>
                  <a:lnTo>
                    <a:pt x="241" y="872"/>
                  </a:lnTo>
                  <a:lnTo>
                    <a:pt x="245" y="865"/>
                  </a:lnTo>
                  <a:lnTo>
                    <a:pt x="250" y="866"/>
                  </a:lnTo>
                  <a:lnTo>
                    <a:pt x="254" y="865"/>
                  </a:lnTo>
                  <a:lnTo>
                    <a:pt x="258" y="866"/>
                  </a:lnTo>
                  <a:lnTo>
                    <a:pt x="262" y="863"/>
                  </a:lnTo>
                  <a:lnTo>
                    <a:pt x="266" y="865"/>
                  </a:lnTo>
                  <a:lnTo>
                    <a:pt x="271" y="865"/>
                  </a:lnTo>
                  <a:lnTo>
                    <a:pt x="275" y="865"/>
                  </a:lnTo>
                  <a:lnTo>
                    <a:pt x="279" y="865"/>
                  </a:lnTo>
                  <a:lnTo>
                    <a:pt x="283" y="865"/>
                  </a:lnTo>
                  <a:lnTo>
                    <a:pt x="287" y="865"/>
                  </a:lnTo>
                  <a:lnTo>
                    <a:pt x="292" y="866"/>
                  </a:lnTo>
                  <a:lnTo>
                    <a:pt x="295" y="866"/>
                  </a:lnTo>
                  <a:lnTo>
                    <a:pt x="300" y="865"/>
                  </a:lnTo>
                  <a:lnTo>
                    <a:pt x="304" y="864"/>
                  </a:lnTo>
                  <a:lnTo>
                    <a:pt x="308" y="864"/>
                  </a:lnTo>
                  <a:lnTo>
                    <a:pt x="312" y="865"/>
                  </a:lnTo>
                  <a:lnTo>
                    <a:pt x="316" y="866"/>
                  </a:lnTo>
                  <a:lnTo>
                    <a:pt x="321" y="863"/>
                  </a:lnTo>
                  <a:lnTo>
                    <a:pt x="324" y="866"/>
                  </a:lnTo>
                  <a:lnTo>
                    <a:pt x="329" y="864"/>
                  </a:lnTo>
                  <a:lnTo>
                    <a:pt x="333" y="864"/>
                  </a:lnTo>
                  <a:lnTo>
                    <a:pt x="337" y="865"/>
                  </a:lnTo>
                  <a:lnTo>
                    <a:pt x="341" y="865"/>
                  </a:lnTo>
                  <a:lnTo>
                    <a:pt x="345" y="864"/>
                  </a:lnTo>
                  <a:lnTo>
                    <a:pt x="350" y="863"/>
                  </a:lnTo>
                  <a:lnTo>
                    <a:pt x="354" y="864"/>
                  </a:lnTo>
                  <a:lnTo>
                    <a:pt x="358" y="872"/>
                  </a:lnTo>
                  <a:lnTo>
                    <a:pt x="362" y="872"/>
                  </a:lnTo>
                  <a:lnTo>
                    <a:pt x="366" y="863"/>
                  </a:lnTo>
                  <a:lnTo>
                    <a:pt x="370" y="872"/>
                  </a:lnTo>
                  <a:lnTo>
                    <a:pt x="374" y="862"/>
                  </a:lnTo>
                  <a:lnTo>
                    <a:pt x="379" y="863"/>
                  </a:lnTo>
                  <a:lnTo>
                    <a:pt x="383" y="860"/>
                  </a:lnTo>
                  <a:lnTo>
                    <a:pt x="387" y="859"/>
                  </a:lnTo>
                  <a:lnTo>
                    <a:pt x="391" y="862"/>
                  </a:lnTo>
                  <a:lnTo>
                    <a:pt x="395" y="858"/>
                  </a:lnTo>
                  <a:lnTo>
                    <a:pt x="399" y="860"/>
                  </a:lnTo>
                  <a:lnTo>
                    <a:pt x="404" y="861"/>
                  </a:lnTo>
                  <a:lnTo>
                    <a:pt x="408" y="859"/>
                  </a:lnTo>
                  <a:lnTo>
                    <a:pt x="412" y="859"/>
                  </a:lnTo>
                  <a:lnTo>
                    <a:pt x="416" y="857"/>
                  </a:lnTo>
                  <a:lnTo>
                    <a:pt x="420" y="860"/>
                  </a:lnTo>
                  <a:lnTo>
                    <a:pt x="424" y="857"/>
                  </a:lnTo>
                  <a:lnTo>
                    <a:pt x="428" y="858"/>
                  </a:lnTo>
                  <a:lnTo>
                    <a:pt x="433" y="858"/>
                  </a:lnTo>
                  <a:lnTo>
                    <a:pt x="437" y="856"/>
                  </a:lnTo>
                  <a:lnTo>
                    <a:pt x="441" y="856"/>
                  </a:lnTo>
                  <a:lnTo>
                    <a:pt x="445" y="857"/>
                  </a:lnTo>
                  <a:lnTo>
                    <a:pt x="449" y="872"/>
                  </a:lnTo>
                  <a:lnTo>
                    <a:pt x="454" y="872"/>
                  </a:lnTo>
                  <a:lnTo>
                    <a:pt x="458" y="858"/>
                  </a:lnTo>
                  <a:lnTo>
                    <a:pt x="462" y="857"/>
                  </a:lnTo>
                  <a:lnTo>
                    <a:pt x="466" y="853"/>
                  </a:lnTo>
                  <a:lnTo>
                    <a:pt x="471" y="851"/>
                  </a:lnTo>
                  <a:lnTo>
                    <a:pt x="475" y="852"/>
                  </a:lnTo>
                  <a:lnTo>
                    <a:pt x="480" y="849"/>
                  </a:lnTo>
                  <a:lnTo>
                    <a:pt x="484" y="851"/>
                  </a:lnTo>
                  <a:lnTo>
                    <a:pt x="488" y="849"/>
                  </a:lnTo>
                  <a:lnTo>
                    <a:pt x="493" y="850"/>
                  </a:lnTo>
                  <a:lnTo>
                    <a:pt x="497" y="849"/>
                  </a:lnTo>
                  <a:lnTo>
                    <a:pt x="501" y="852"/>
                  </a:lnTo>
                  <a:lnTo>
                    <a:pt x="505" y="852"/>
                  </a:lnTo>
                  <a:lnTo>
                    <a:pt x="509" y="853"/>
                  </a:lnTo>
                  <a:lnTo>
                    <a:pt x="514" y="851"/>
                  </a:lnTo>
                  <a:lnTo>
                    <a:pt x="518" y="854"/>
                  </a:lnTo>
                  <a:lnTo>
                    <a:pt x="522" y="854"/>
                  </a:lnTo>
                  <a:lnTo>
                    <a:pt x="526" y="854"/>
                  </a:lnTo>
                  <a:lnTo>
                    <a:pt x="531" y="856"/>
                  </a:lnTo>
                  <a:lnTo>
                    <a:pt x="535" y="856"/>
                  </a:lnTo>
                  <a:lnTo>
                    <a:pt x="539" y="858"/>
                  </a:lnTo>
                  <a:lnTo>
                    <a:pt x="543" y="854"/>
                  </a:lnTo>
                  <a:lnTo>
                    <a:pt x="548" y="854"/>
                  </a:lnTo>
                  <a:lnTo>
                    <a:pt x="552" y="857"/>
                  </a:lnTo>
                  <a:lnTo>
                    <a:pt x="556" y="850"/>
                  </a:lnTo>
                  <a:lnTo>
                    <a:pt x="560" y="850"/>
                  </a:lnTo>
                  <a:lnTo>
                    <a:pt x="564" y="852"/>
                  </a:lnTo>
                  <a:lnTo>
                    <a:pt x="569" y="851"/>
                  </a:lnTo>
                  <a:lnTo>
                    <a:pt x="573" y="852"/>
                  </a:lnTo>
                  <a:lnTo>
                    <a:pt x="577" y="855"/>
                  </a:lnTo>
                  <a:lnTo>
                    <a:pt x="581" y="855"/>
                  </a:lnTo>
                  <a:lnTo>
                    <a:pt x="586" y="857"/>
                  </a:lnTo>
                  <a:lnTo>
                    <a:pt x="590" y="854"/>
                  </a:lnTo>
                  <a:lnTo>
                    <a:pt x="594" y="858"/>
                  </a:lnTo>
                  <a:lnTo>
                    <a:pt x="598" y="855"/>
                  </a:lnTo>
                  <a:lnTo>
                    <a:pt x="602" y="859"/>
                  </a:lnTo>
                  <a:lnTo>
                    <a:pt x="607" y="861"/>
                  </a:lnTo>
                  <a:lnTo>
                    <a:pt x="611" y="861"/>
                  </a:lnTo>
                  <a:lnTo>
                    <a:pt x="615" y="861"/>
                  </a:lnTo>
                  <a:lnTo>
                    <a:pt x="619" y="862"/>
                  </a:lnTo>
                  <a:lnTo>
                    <a:pt x="624" y="860"/>
                  </a:lnTo>
                  <a:lnTo>
                    <a:pt x="628" y="860"/>
                  </a:lnTo>
                  <a:lnTo>
                    <a:pt x="632" y="863"/>
                  </a:lnTo>
                  <a:lnTo>
                    <a:pt x="637" y="861"/>
                  </a:lnTo>
                  <a:lnTo>
                    <a:pt x="641" y="862"/>
                  </a:lnTo>
                  <a:lnTo>
                    <a:pt x="646" y="860"/>
                  </a:lnTo>
                  <a:lnTo>
                    <a:pt x="650" y="861"/>
                  </a:lnTo>
                  <a:lnTo>
                    <a:pt x="654" y="859"/>
                  </a:lnTo>
                  <a:lnTo>
                    <a:pt x="659" y="860"/>
                  </a:lnTo>
                  <a:lnTo>
                    <a:pt x="663" y="858"/>
                  </a:lnTo>
                  <a:lnTo>
                    <a:pt x="667" y="858"/>
                  </a:lnTo>
                  <a:lnTo>
                    <a:pt x="671" y="859"/>
                  </a:lnTo>
                  <a:lnTo>
                    <a:pt x="676" y="859"/>
                  </a:lnTo>
                  <a:lnTo>
                    <a:pt x="680" y="858"/>
                  </a:lnTo>
                  <a:lnTo>
                    <a:pt x="685" y="863"/>
                  </a:lnTo>
                  <a:lnTo>
                    <a:pt x="689" y="861"/>
                  </a:lnTo>
                  <a:lnTo>
                    <a:pt x="694" y="863"/>
                  </a:lnTo>
                  <a:lnTo>
                    <a:pt x="699" y="863"/>
                  </a:lnTo>
                  <a:lnTo>
                    <a:pt x="703" y="861"/>
                  </a:lnTo>
                  <a:lnTo>
                    <a:pt x="708" y="864"/>
                  </a:lnTo>
                  <a:lnTo>
                    <a:pt x="712" y="864"/>
                  </a:lnTo>
                  <a:lnTo>
                    <a:pt x="717" y="862"/>
                  </a:lnTo>
                  <a:lnTo>
                    <a:pt x="721" y="863"/>
                  </a:lnTo>
                  <a:lnTo>
                    <a:pt x="726" y="862"/>
                  </a:lnTo>
                  <a:lnTo>
                    <a:pt x="730" y="861"/>
                  </a:lnTo>
                  <a:lnTo>
                    <a:pt x="735" y="861"/>
                  </a:lnTo>
                  <a:lnTo>
                    <a:pt x="740" y="862"/>
                  </a:lnTo>
                  <a:lnTo>
                    <a:pt x="744" y="863"/>
                  </a:lnTo>
                  <a:lnTo>
                    <a:pt x="749" y="862"/>
                  </a:lnTo>
                  <a:lnTo>
                    <a:pt x="754" y="861"/>
                  </a:lnTo>
                  <a:lnTo>
                    <a:pt x="758" y="861"/>
                  </a:lnTo>
                  <a:lnTo>
                    <a:pt x="763" y="865"/>
                  </a:lnTo>
                  <a:lnTo>
                    <a:pt x="768" y="864"/>
                  </a:lnTo>
                  <a:lnTo>
                    <a:pt x="773" y="863"/>
                  </a:lnTo>
                  <a:lnTo>
                    <a:pt x="778" y="865"/>
                  </a:lnTo>
                  <a:lnTo>
                    <a:pt x="782" y="865"/>
                  </a:lnTo>
                  <a:lnTo>
                    <a:pt x="786" y="865"/>
                  </a:lnTo>
                  <a:lnTo>
                    <a:pt x="791" y="866"/>
                  </a:lnTo>
                  <a:lnTo>
                    <a:pt x="795" y="866"/>
                  </a:lnTo>
                  <a:lnTo>
                    <a:pt x="799" y="866"/>
                  </a:lnTo>
                  <a:lnTo>
                    <a:pt x="803" y="867"/>
                  </a:lnTo>
                  <a:lnTo>
                    <a:pt x="807" y="865"/>
                  </a:lnTo>
                  <a:lnTo>
                    <a:pt x="812" y="865"/>
                  </a:lnTo>
                  <a:lnTo>
                    <a:pt x="816" y="866"/>
                  </a:lnTo>
                  <a:lnTo>
                    <a:pt x="820" y="865"/>
                  </a:lnTo>
                  <a:lnTo>
                    <a:pt x="824" y="865"/>
                  </a:lnTo>
                  <a:lnTo>
                    <a:pt x="828" y="865"/>
                  </a:lnTo>
                  <a:lnTo>
                    <a:pt x="832" y="865"/>
                  </a:lnTo>
                  <a:lnTo>
                    <a:pt x="836" y="863"/>
                  </a:lnTo>
                  <a:lnTo>
                    <a:pt x="840" y="862"/>
                  </a:lnTo>
                  <a:lnTo>
                    <a:pt x="844" y="864"/>
                  </a:lnTo>
                  <a:lnTo>
                    <a:pt x="848" y="863"/>
                  </a:lnTo>
                  <a:lnTo>
                    <a:pt x="852" y="862"/>
                  </a:lnTo>
                  <a:lnTo>
                    <a:pt x="856" y="865"/>
                  </a:lnTo>
                  <a:lnTo>
                    <a:pt x="861" y="863"/>
                  </a:lnTo>
                  <a:lnTo>
                    <a:pt x="865" y="865"/>
                  </a:lnTo>
                  <a:lnTo>
                    <a:pt x="869" y="863"/>
                  </a:lnTo>
                  <a:lnTo>
                    <a:pt x="873" y="861"/>
                  </a:lnTo>
                  <a:lnTo>
                    <a:pt x="877" y="858"/>
                  </a:lnTo>
                  <a:lnTo>
                    <a:pt x="881" y="862"/>
                  </a:lnTo>
                  <a:lnTo>
                    <a:pt x="886" y="863"/>
                  </a:lnTo>
                  <a:lnTo>
                    <a:pt x="890" y="863"/>
                  </a:lnTo>
                  <a:lnTo>
                    <a:pt x="894" y="863"/>
                  </a:lnTo>
                  <a:lnTo>
                    <a:pt x="898" y="864"/>
                  </a:lnTo>
                  <a:lnTo>
                    <a:pt x="903" y="863"/>
                  </a:lnTo>
                  <a:lnTo>
                    <a:pt x="907" y="864"/>
                  </a:lnTo>
                  <a:lnTo>
                    <a:pt x="911" y="860"/>
                  </a:lnTo>
                  <a:lnTo>
                    <a:pt x="915" y="861"/>
                  </a:lnTo>
                  <a:lnTo>
                    <a:pt x="920" y="863"/>
                  </a:lnTo>
                  <a:lnTo>
                    <a:pt x="924" y="863"/>
                  </a:lnTo>
                  <a:lnTo>
                    <a:pt x="929" y="862"/>
                  </a:lnTo>
                  <a:lnTo>
                    <a:pt x="933" y="865"/>
                  </a:lnTo>
                  <a:lnTo>
                    <a:pt x="937" y="866"/>
                  </a:lnTo>
                  <a:lnTo>
                    <a:pt x="942" y="867"/>
                  </a:lnTo>
                  <a:lnTo>
                    <a:pt x="946" y="865"/>
                  </a:lnTo>
                  <a:lnTo>
                    <a:pt x="951" y="868"/>
                  </a:lnTo>
                  <a:lnTo>
                    <a:pt x="955" y="867"/>
                  </a:lnTo>
                  <a:lnTo>
                    <a:pt x="959" y="865"/>
                  </a:lnTo>
                  <a:lnTo>
                    <a:pt x="964" y="868"/>
                  </a:lnTo>
                  <a:lnTo>
                    <a:pt x="968" y="869"/>
                  </a:lnTo>
                  <a:lnTo>
                    <a:pt x="972" y="869"/>
                  </a:lnTo>
                  <a:lnTo>
                    <a:pt x="976" y="869"/>
                  </a:lnTo>
                  <a:lnTo>
                    <a:pt x="980" y="869"/>
                  </a:lnTo>
                  <a:lnTo>
                    <a:pt x="985" y="872"/>
                  </a:lnTo>
                  <a:lnTo>
                    <a:pt x="989" y="868"/>
                  </a:lnTo>
                  <a:lnTo>
                    <a:pt x="993" y="869"/>
                  </a:lnTo>
                  <a:lnTo>
                    <a:pt x="997" y="869"/>
                  </a:lnTo>
                  <a:lnTo>
                    <a:pt x="1001" y="869"/>
                  </a:lnTo>
                  <a:lnTo>
                    <a:pt x="1005" y="868"/>
                  </a:lnTo>
                  <a:lnTo>
                    <a:pt x="1009" y="869"/>
                  </a:lnTo>
                  <a:lnTo>
                    <a:pt x="1013" y="872"/>
                  </a:lnTo>
                  <a:lnTo>
                    <a:pt x="1017" y="872"/>
                  </a:lnTo>
                  <a:lnTo>
                    <a:pt x="1022" y="869"/>
                  </a:lnTo>
                  <a:lnTo>
                    <a:pt x="1026" y="872"/>
                  </a:lnTo>
                  <a:lnTo>
                    <a:pt x="1030" y="869"/>
                  </a:lnTo>
                  <a:lnTo>
                    <a:pt x="1034" y="868"/>
                  </a:lnTo>
                  <a:lnTo>
                    <a:pt x="1038" y="868"/>
                  </a:lnTo>
                  <a:lnTo>
                    <a:pt x="1042" y="872"/>
                  </a:lnTo>
                  <a:lnTo>
                    <a:pt x="1047" y="868"/>
                  </a:lnTo>
                  <a:lnTo>
                    <a:pt x="1051" y="868"/>
                  </a:lnTo>
                  <a:lnTo>
                    <a:pt x="1055" y="868"/>
                  </a:lnTo>
                  <a:lnTo>
                    <a:pt x="1059" y="869"/>
                  </a:lnTo>
                  <a:lnTo>
                    <a:pt x="1063" y="867"/>
                  </a:lnTo>
                  <a:lnTo>
                    <a:pt x="1068" y="868"/>
                  </a:lnTo>
                  <a:lnTo>
                    <a:pt x="1072" y="869"/>
                  </a:lnTo>
                  <a:lnTo>
                    <a:pt x="1076" y="868"/>
                  </a:lnTo>
                  <a:lnTo>
                    <a:pt x="1080" y="872"/>
                  </a:lnTo>
                  <a:lnTo>
                    <a:pt x="1085" y="867"/>
                  </a:lnTo>
                  <a:lnTo>
                    <a:pt x="1089" y="868"/>
                  </a:lnTo>
                  <a:lnTo>
                    <a:pt x="1093" y="869"/>
                  </a:lnTo>
                  <a:lnTo>
                    <a:pt x="1098" y="867"/>
                  </a:lnTo>
                  <a:lnTo>
                    <a:pt x="1102" y="866"/>
                  </a:lnTo>
                  <a:lnTo>
                    <a:pt x="1106" y="868"/>
                  </a:lnTo>
                  <a:lnTo>
                    <a:pt x="1110" y="868"/>
                  </a:lnTo>
                  <a:lnTo>
                    <a:pt x="1114" y="868"/>
                  </a:lnTo>
                  <a:lnTo>
                    <a:pt x="1119" y="869"/>
                  </a:lnTo>
                  <a:lnTo>
                    <a:pt x="1123" y="869"/>
                  </a:lnTo>
                  <a:lnTo>
                    <a:pt x="1127" y="869"/>
                  </a:lnTo>
                  <a:lnTo>
                    <a:pt x="1131" y="868"/>
                  </a:lnTo>
                  <a:lnTo>
                    <a:pt x="1136" y="869"/>
                  </a:lnTo>
                  <a:lnTo>
                    <a:pt x="1140" y="870"/>
                  </a:lnTo>
                  <a:lnTo>
                    <a:pt x="1144" y="868"/>
                  </a:lnTo>
                  <a:lnTo>
                    <a:pt x="1149" y="868"/>
                  </a:lnTo>
                  <a:lnTo>
                    <a:pt x="1153" y="868"/>
                  </a:lnTo>
                  <a:lnTo>
                    <a:pt x="1157" y="865"/>
                  </a:lnTo>
                  <a:lnTo>
                    <a:pt x="1162" y="864"/>
                  </a:lnTo>
                  <a:lnTo>
                    <a:pt x="1166" y="851"/>
                  </a:lnTo>
                  <a:lnTo>
                    <a:pt x="1170" y="831"/>
                  </a:lnTo>
                  <a:lnTo>
                    <a:pt x="1174" y="798"/>
                  </a:lnTo>
                  <a:lnTo>
                    <a:pt x="1179" y="763"/>
                  </a:lnTo>
                  <a:lnTo>
                    <a:pt x="1183" y="732"/>
                  </a:lnTo>
                  <a:lnTo>
                    <a:pt x="1187" y="716"/>
                  </a:lnTo>
                  <a:lnTo>
                    <a:pt x="1191" y="701"/>
                  </a:lnTo>
                  <a:lnTo>
                    <a:pt x="1196" y="724"/>
                  </a:lnTo>
                  <a:lnTo>
                    <a:pt x="1200" y="733"/>
                  </a:lnTo>
                  <a:lnTo>
                    <a:pt x="1204" y="756"/>
                  </a:lnTo>
                  <a:lnTo>
                    <a:pt x="1208" y="778"/>
                  </a:lnTo>
                  <a:lnTo>
                    <a:pt x="1213" y="795"/>
                  </a:lnTo>
                  <a:lnTo>
                    <a:pt x="1217" y="806"/>
                  </a:lnTo>
                  <a:lnTo>
                    <a:pt x="1221" y="815"/>
                  </a:lnTo>
                  <a:lnTo>
                    <a:pt x="1225" y="826"/>
                  </a:lnTo>
                  <a:lnTo>
                    <a:pt x="1229" y="835"/>
                  </a:lnTo>
                  <a:lnTo>
                    <a:pt x="1234" y="842"/>
                  </a:lnTo>
                  <a:lnTo>
                    <a:pt x="1238" y="848"/>
                  </a:lnTo>
                  <a:lnTo>
                    <a:pt x="1242" y="853"/>
                  </a:lnTo>
                  <a:lnTo>
                    <a:pt x="1247" y="858"/>
                  </a:lnTo>
                  <a:lnTo>
                    <a:pt x="1251" y="861"/>
                  </a:lnTo>
                  <a:lnTo>
                    <a:pt x="1255" y="864"/>
                  </a:lnTo>
                  <a:lnTo>
                    <a:pt x="1259" y="864"/>
                  </a:lnTo>
                  <a:lnTo>
                    <a:pt x="1263" y="866"/>
                  </a:lnTo>
                  <a:lnTo>
                    <a:pt x="1268" y="867"/>
                  </a:lnTo>
                  <a:lnTo>
                    <a:pt x="1272" y="865"/>
                  </a:lnTo>
                  <a:lnTo>
                    <a:pt x="1276" y="864"/>
                  </a:lnTo>
                  <a:lnTo>
                    <a:pt x="1281" y="866"/>
                  </a:lnTo>
                  <a:lnTo>
                    <a:pt x="1285" y="865"/>
                  </a:lnTo>
                  <a:lnTo>
                    <a:pt x="1289" y="865"/>
                  </a:lnTo>
                  <a:lnTo>
                    <a:pt x="1293" y="864"/>
                  </a:lnTo>
                  <a:lnTo>
                    <a:pt x="1297" y="865"/>
                  </a:lnTo>
                  <a:lnTo>
                    <a:pt x="1302" y="864"/>
                  </a:lnTo>
                  <a:lnTo>
                    <a:pt x="1306" y="865"/>
                  </a:lnTo>
                  <a:lnTo>
                    <a:pt x="1310" y="864"/>
                  </a:lnTo>
                  <a:lnTo>
                    <a:pt x="1314" y="864"/>
                  </a:lnTo>
                  <a:lnTo>
                    <a:pt x="1319" y="866"/>
                  </a:lnTo>
                  <a:lnTo>
                    <a:pt x="1323" y="864"/>
                  </a:lnTo>
                  <a:lnTo>
                    <a:pt x="1327" y="855"/>
                  </a:lnTo>
                  <a:lnTo>
                    <a:pt x="1331" y="843"/>
                  </a:lnTo>
                  <a:lnTo>
                    <a:pt x="1335" y="799"/>
                  </a:lnTo>
                  <a:lnTo>
                    <a:pt x="1340" y="737"/>
                  </a:lnTo>
                  <a:lnTo>
                    <a:pt x="1343" y="659"/>
                  </a:lnTo>
                  <a:lnTo>
                    <a:pt x="1348" y="519"/>
                  </a:lnTo>
                  <a:lnTo>
                    <a:pt x="1352" y="408"/>
                  </a:lnTo>
                  <a:lnTo>
                    <a:pt x="1356" y="288"/>
                  </a:lnTo>
                  <a:lnTo>
                    <a:pt x="1360" y="253"/>
                  </a:lnTo>
                  <a:lnTo>
                    <a:pt x="1365" y="234"/>
                  </a:lnTo>
                  <a:lnTo>
                    <a:pt x="1369" y="292"/>
                  </a:lnTo>
                  <a:lnTo>
                    <a:pt x="1373" y="348"/>
                  </a:lnTo>
                  <a:lnTo>
                    <a:pt x="1377" y="444"/>
                  </a:lnTo>
                  <a:lnTo>
                    <a:pt x="1381" y="525"/>
                  </a:lnTo>
                  <a:lnTo>
                    <a:pt x="1385" y="593"/>
                  </a:lnTo>
                  <a:lnTo>
                    <a:pt x="1390" y="648"/>
                  </a:lnTo>
                  <a:lnTo>
                    <a:pt x="1394" y="682"/>
                  </a:lnTo>
                  <a:lnTo>
                    <a:pt x="1398" y="731"/>
                  </a:lnTo>
                  <a:lnTo>
                    <a:pt x="1402" y="756"/>
                  </a:lnTo>
                  <a:lnTo>
                    <a:pt x="1406" y="786"/>
                  </a:lnTo>
                  <a:lnTo>
                    <a:pt x="1410" y="812"/>
                  </a:lnTo>
                  <a:lnTo>
                    <a:pt x="1414" y="823"/>
                  </a:lnTo>
                  <a:lnTo>
                    <a:pt x="1418" y="836"/>
                  </a:lnTo>
                  <a:lnTo>
                    <a:pt x="1422" y="839"/>
                  </a:lnTo>
                  <a:lnTo>
                    <a:pt x="1426" y="872"/>
                  </a:lnTo>
                  <a:lnTo>
                    <a:pt x="1430" y="872"/>
                  </a:lnTo>
                  <a:lnTo>
                    <a:pt x="1434" y="872"/>
                  </a:lnTo>
                  <a:lnTo>
                    <a:pt x="1439" y="872"/>
                  </a:lnTo>
                  <a:lnTo>
                    <a:pt x="1443" y="872"/>
                  </a:lnTo>
                  <a:lnTo>
                    <a:pt x="1447" y="872"/>
                  </a:lnTo>
                  <a:lnTo>
                    <a:pt x="1451" y="872"/>
                  </a:lnTo>
                  <a:lnTo>
                    <a:pt x="1455" y="872"/>
                  </a:lnTo>
                  <a:lnTo>
                    <a:pt x="1459" y="872"/>
                  </a:lnTo>
                  <a:lnTo>
                    <a:pt x="1463" y="872"/>
                  </a:lnTo>
                  <a:lnTo>
                    <a:pt x="1467" y="872"/>
                  </a:lnTo>
                  <a:lnTo>
                    <a:pt x="1471" y="872"/>
                  </a:lnTo>
                  <a:lnTo>
                    <a:pt x="1475" y="872"/>
                  </a:lnTo>
                  <a:lnTo>
                    <a:pt x="1479" y="866"/>
                  </a:lnTo>
                  <a:lnTo>
                    <a:pt x="1484" y="866"/>
                  </a:lnTo>
                  <a:lnTo>
                    <a:pt x="1488" y="865"/>
                  </a:lnTo>
                  <a:lnTo>
                    <a:pt x="1492" y="868"/>
                  </a:lnTo>
                  <a:lnTo>
                    <a:pt x="1496" y="866"/>
                  </a:lnTo>
                  <a:lnTo>
                    <a:pt x="1500" y="868"/>
                  </a:lnTo>
                  <a:lnTo>
                    <a:pt x="1504" y="872"/>
                  </a:lnTo>
                  <a:lnTo>
                    <a:pt x="1508" y="872"/>
                  </a:lnTo>
                  <a:lnTo>
                    <a:pt x="1512" y="867"/>
                  </a:lnTo>
                  <a:lnTo>
                    <a:pt x="1516" y="867"/>
                  </a:lnTo>
                  <a:lnTo>
                    <a:pt x="1521" y="866"/>
                  </a:lnTo>
                  <a:lnTo>
                    <a:pt x="1525" y="866"/>
                  </a:lnTo>
                  <a:lnTo>
                    <a:pt x="1529" y="862"/>
                  </a:lnTo>
                  <a:lnTo>
                    <a:pt x="1533" y="860"/>
                  </a:lnTo>
                  <a:lnTo>
                    <a:pt x="1537" y="858"/>
                  </a:lnTo>
                  <a:lnTo>
                    <a:pt x="1541" y="850"/>
                  </a:lnTo>
                  <a:lnTo>
                    <a:pt x="1546" y="850"/>
                  </a:lnTo>
                  <a:lnTo>
                    <a:pt x="1550" y="851"/>
                  </a:lnTo>
                  <a:lnTo>
                    <a:pt x="1554" y="851"/>
                  </a:lnTo>
                  <a:lnTo>
                    <a:pt x="1558" y="851"/>
                  </a:lnTo>
                  <a:lnTo>
                    <a:pt x="1562" y="855"/>
                  </a:lnTo>
                  <a:lnTo>
                    <a:pt x="1566" y="859"/>
                  </a:lnTo>
                  <a:lnTo>
                    <a:pt x="1570" y="857"/>
                  </a:lnTo>
                  <a:lnTo>
                    <a:pt x="1575" y="859"/>
                  </a:lnTo>
                  <a:lnTo>
                    <a:pt x="1579" y="860"/>
                  </a:lnTo>
                  <a:lnTo>
                    <a:pt x="1583" y="860"/>
                  </a:lnTo>
                  <a:lnTo>
                    <a:pt x="1587" y="862"/>
                  </a:lnTo>
                  <a:lnTo>
                    <a:pt x="1591" y="862"/>
                  </a:lnTo>
                  <a:lnTo>
                    <a:pt x="1596" y="864"/>
                  </a:lnTo>
                  <a:lnTo>
                    <a:pt x="1600" y="865"/>
                  </a:lnTo>
                  <a:lnTo>
                    <a:pt x="1604" y="866"/>
                  </a:lnTo>
                  <a:lnTo>
                    <a:pt x="1608" y="872"/>
                  </a:lnTo>
                  <a:lnTo>
                    <a:pt x="1612" y="865"/>
                  </a:lnTo>
                  <a:lnTo>
                    <a:pt x="1616" y="865"/>
                  </a:lnTo>
                  <a:lnTo>
                    <a:pt x="1620" y="866"/>
                  </a:lnTo>
                  <a:lnTo>
                    <a:pt x="1625" y="864"/>
                  </a:lnTo>
                  <a:lnTo>
                    <a:pt x="1629" y="872"/>
                  </a:lnTo>
                  <a:lnTo>
                    <a:pt x="1633" y="862"/>
                  </a:lnTo>
                  <a:lnTo>
                    <a:pt x="1637" y="872"/>
                  </a:lnTo>
                  <a:lnTo>
                    <a:pt x="1641" y="872"/>
                  </a:lnTo>
                  <a:lnTo>
                    <a:pt x="1645" y="872"/>
                  </a:lnTo>
                  <a:lnTo>
                    <a:pt x="1649" y="864"/>
                  </a:lnTo>
                  <a:lnTo>
                    <a:pt x="1654" y="872"/>
                  </a:lnTo>
                  <a:lnTo>
                    <a:pt x="1658" y="872"/>
                  </a:lnTo>
                  <a:lnTo>
                    <a:pt x="1662" y="872"/>
                  </a:lnTo>
                  <a:lnTo>
                    <a:pt x="1666" y="866"/>
                  </a:lnTo>
                  <a:lnTo>
                    <a:pt x="1670" y="865"/>
                  </a:lnTo>
                  <a:lnTo>
                    <a:pt x="1674" y="865"/>
                  </a:lnTo>
                  <a:lnTo>
                    <a:pt x="1678" y="858"/>
                  </a:lnTo>
                  <a:lnTo>
                    <a:pt x="1683" y="855"/>
                  </a:lnTo>
                  <a:lnTo>
                    <a:pt x="1687" y="844"/>
                  </a:lnTo>
                  <a:lnTo>
                    <a:pt x="1691" y="828"/>
                  </a:lnTo>
                  <a:lnTo>
                    <a:pt x="1695" y="813"/>
                  </a:lnTo>
                  <a:lnTo>
                    <a:pt x="1700" y="785"/>
                  </a:lnTo>
                  <a:lnTo>
                    <a:pt x="1704" y="743"/>
                  </a:lnTo>
                  <a:lnTo>
                    <a:pt x="1708" y="688"/>
                  </a:lnTo>
                  <a:lnTo>
                    <a:pt x="1712" y="612"/>
                  </a:lnTo>
                  <a:lnTo>
                    <a:pt x="1717" y="486"/>
                  </a:lnTo>
                  <a:lnTo>
                    <a:pt x="1721" y="356"/>
                  </a:lnTo>
                  <a:lnTo>
                    <a:pt x="1725" y="419"/>
                  </a:lnTo>
                  <a:lnTo>
                    <a:pt x="1729" y="550"/>
                  </a:lnTo>
                  <a:lnTo>
                    <a:pt x="1733" y="716"/>
                  </a:lnTo>
                  <a:lnTo>
                    <a:pt x="1737" y="805"/>
                  </a:lnTo>
                  <a:lnTo>
                    <a:pt x="1741" y="844"/>
                  </a:lnTo>
                  <a:lnTo>
                    <a:pt x="1745" y="856"/>
                  </a:lnTo>
                  <a:lnTo>
                    <a:pt x="1749" y="866"/>
                  </a:lnTo>
                  <a:lnTo>
                    <a:pt x="1753" y="869"/>
                  </a:lnTo>
                  <a:lnTo>
                    <a:pt x="1757" y="870"/>
                  </a:lnTo>
                  <a:lnTo>
                    <a:pt x="1761" y="870"/>
                  </a:lnTo>
                  <a:lnTo>
                    <a:pt x="1765" y="870"/>
                  </a:lnTo>
                  <a:lnTo>
                    <a:pt x="1769" y="871"/>
                  </a:lnTo>
                  <a:lnTo>
                    <a:pt x="1774" y="870"/>
                  </a:lnTo>
                  <a:lnTo>
                    <a:pt x="1778" y="871"/>
                  </a:lnTo>
                  <a:lnTo>
                    <a:pt x="1782" y="871"/>
                  </a:lnTo>
                  <a:lnTo>
                    <a:pt x="1786" y="871"/>
                  </a:lnTo>
                  <a:lnTo>
                    <a:pt x="1790" y="872"/>
                  </a:lnTo>
                  <a:lnTo>
                    <a:pt x="1794" y="871"/>
                  </a:lnTo>
                  <a:lnTo>
                    <a:pt x="1798" y="872"/>
                  </a:lnTo>
                  <a:lnTo>
                    <a:pt x="1802" y="872"/>
                  </a:lnTo>
                  <a:lnTo>
                    <a:pt x="1806" y="871"/>
                  </a:lnTo>
                  <a:lnTo>
                    <a:pt x="1810" y="872"/>
                  </a:lnTo>
                  <a:lnTo>
                    <a:pt x="1814" y="872"/>
                  </a:lnTo>
                  <a:lnTo>
                    <a:pt x="1818" y="871"/>
                  </a:lnTo>
                  <a:lnTo>
                    <a:pt x="1822" y="871"/>
                  </a:lnTo>
                  <a:lnTo>
                    <a:pt x="1826" y="871"/>
                  </a:lnTo>
                  <a:lnTo>
                    <a:pt x="1830" y="872"/>
                  </a:lnTo>
                  <a:lnTo>
                    <a:pt x="1834" y="871"/>
                  </a:lnTo>
                  <a:lnTo>
                    <a:pt x="1838" y="871"/>
                  </a:lnTo>
                  <a:lnTo>
                    <a:pt x="1842" y="871"/>
                  </a:lnTo>
                  <a:lnTo>
                    <a:pt x="1846" y="870"/>
                  </a:lnTo>
                  <a:lnTo>
                    <a:pt x="1850" y="867"/>
                  </a:lnTo>
                  <a:lnTo>
                    <a:pt x="1854" y="863"/>
                  </a:lnTo>
                  <a:lnTo>
                    <a:pt x="1858" y="844"/>
                  </a:lnTo>
                  <a:lnTo>
                    <a:pt x="1862" y="823"/>
                  </a:lnTo>
                  <a:lnTo>
                    <a:pt x="1866" y="782"/>
                  </a:lnTo>
                  <a:lnTo>
                    <a:pt x="1870" y="745"/>
                  </a:lnTo>
                  <a:lnTo>
                    <a:pt x="1874" y="699"/>
                  </a:lnTo>
                  <a:lnTo>
                    <a:pt x="1878" y="680"/>
                  </a:lnTo>
                  <a:lnTo>
                    <a:pt x="1882" y="660"/>
                  </a:lnTo>
                  <a:lnTo>
                    <a:pt x="1886" y="647"/>
                  </a:lnTo>
                  <a:lnTo>
                    <a:pt x="1890" y="660"/>
                  </a:lnTo>
                  <a:lnTo>
                    <a:pt x="1894" y="670"/>
                  </a:lnTo>
                  <a:lnTo>
                    <a:pt x="1898" y="679"/>
                  </a:lnTo>
                  <a:lnTo>
                    <a:pt x="1902" y="706"/>
                  </a:lnTo>
                  <a:lnTo>
                    <a:pt x="1906" y="726"/>
                  </a:lnTo>
                  <a:lnTo>
                    <a:pt x="1911" y="741"/>
                  </a:lnTo>
                  <a:lnTo>
                    <a:pt x="1915" y="757"/>
                  </a:lnTo>
                  <a:lnTo>
                    <a:pt x="1918" y="781"/>
                  </a:lnTo>
                  <a:lnTo>
                    <a:pt x="1923" y="803"/>
                  </a:lnTo>
                  <a:lnTo>
                    <a:pt x="1927" y="813"/>
                  </a:lnTo>
                  <a:lnTo>
                    <a:pt x="1931" y="819"/>
                  </a:lnTo>
                  <a:lnTo>
                    <a:pt x="1935" y="825"/>
                  </a:lnTo>
                  <a:lnTo>
                    <a:pt x="1939" y="839"/>
                  </a:lnTo>
                  <a:lnTo>
                    <a:pt x="1943" y="846"/>
                  </a:lnTo>
                  <a:lnTo>
                    <a:pt x="1947" y="853"/>
                  </a:lnTo>
                  <a:lnTo>
                    <a:pt x="1951" y="855"/>
                  </a:lnTo>
                  <a:lnTo>
                    <a:pt x="1955" y="857"/>
                  </a:lnTo>
                  <a:lnTo>
                    <a:pt x="1959" y="858"/>
                  </a:lnTo>
                  <a:lnTo>
                    <a:pt x="1963" y="861"/>
                  </a:lnTo>
                  <a:lnTo>
                    <a:pt x="1967" y="862"/>
                  </a:lnTo>
                  <a:lnTo>
                    <a:pt x="1971" y="865"/>
                  </a:lnTo>
                  <a:lnTo>
                    <a:pt x="1975" y="865"/>
                  </a:lnTo>
                  <a:lnTo>
                    <a:pt x="1980" y="867"/>
                  </a:lnTo>
                  <a:lnTo>
                    <a:pt x="1984" y="865"/>
                  </a:lnTo>
                  <a:lnTo>
                    <a:pt x="1988" y="867"/>
                  </a:lnTo>
                  <a:lnTo>
                    <a:pt x="1992" y="867"/>
                  </a:lnTo>
                  <a:lnTo>
                    <a:pt x="1996" y="868"/>
                  </a:lnTo>
                  <a:lnTo>
                    <a:pt x="2000" y="866"/>
                  </a:lnTo>
                  <a:lnTo>
                    <a:pt x="2004" y="866"/>
                  </a:lnTo>
                  <a:lnTo>
                    <a:pt x="2008" y="862"/>
                  </a:lnTo>
                  <a:lnTo>
                    <a:pt x="2012" y="866"/>
                  </a:lnTo>
                  <a:lnTo>
                    <a:pt x="2016" y="861"/>
                  </a:lnTo>
                  <a:lnTo>
                    <a:pt x="2020" y="861"/>
                  </a:lnTo>
                  <a:lnTo>
                    <a:pt x="2025" y="861"/>
                  </a:lnTo>
                  <a:lnTo>
                    <a:pt x="2029" y="860"/>
                  </a:lnTo>
                  <a:lnTo>
                    <a:pt x="2033" y="861"/>
                  </a:lnTo>
                  <a:lnTo>
                    <a:pt x="2037" y="861"/>
                  </a:lnTo>
                  <a:lnTo>
                    <a:pt x="2042" y="863"/>
                  </a:lnTo>
                  <a:lnTo>
                    <a:pt x="2046" y="859"/>
                  </a:lnTo>
                  <a:lnTo>
                    <a:pt x="2050" y="856"/>
                  </a:lnTo>
                  <a:lnTo>
                    <a:pt x="2054" y="843"/>
                  </a:lnTo>
                  <a:lnTo>
                    <a:pt x="2058" y="812"/>
                  </a:lnTo>
                  <a:lnTo>
                    <a:pt x="2062" y="746"/>
                  </a:lnTo>
                  <a:lnTo>
                    <a:pt x="2066" y="664"/>
                  </a:lnTo>
                  <a:lnTo>
                    <a:pt x="2071" y="513"/>
                  </a:lnTo>
                  <a:lnTo>
                    <a:pt x="2075" y="346"/>
                  </a:lnTo>
                  <a:lnTo>
                    <a:pt x="2079" y="207"/>
                  </a:lnTo>
                  <a:lnTo>
                    <a:pt x="2083" y="38"/>
                  </a:lnTo>
                  <a:lnTo>
                    <a:pt x="2087" y="0"/>
                  </a:lnTo>
                  <a:lnTo>
                    <a:pt x="2091" y="72"/>
                  </a:lnTo>
                  <a:lnTo>
                    <a:pt x="2096" y="114"/>
                  </a:lnTo>
                  <a:lnTo>
                    <a:pt x="2100" y="218"/>
                  </a:lnTo>
                  <a:lnTo>
                    <a:pt x="2104" y="342"/>
                  </a:lnTo>
                  <a:lnTo>
                    <a:pt x="2108" y="423"/>
                  </a:lnTo>
                  <a:lnTo>
                    <a:pt x="2112" y="514"/>
                  </a:lnTo>
                  <a:lnTo>
                    <a:pt x="2116" y="568"/>
                  </a:lnTo>
                  <a:lnTo>
                    <a:pt x="2120" y="610"/>
                  </a:lnTo>
                  <a:lnTo>
                    <a:pt x="2125" y="670"/>
                  </a:lnTo>
                  <a:lnTo>
                    <a:pt x="2128" y="705"/>
                  </a:lnTo>
                  <a:lnTo>
                    <a:pt x="2133" y="740"/>
                  </a:lnTo>
                  <a:lnTo>
                    <a:pt x="2137" y="771"/>
                  </a:lnTo>
                  <a:lnTo>
                    <a:pt x="2141" y="789"/>
                  </a:lnTo>
                  <a:lnTo>
                    <a:pt x="2145" y="808"/>
                  </a:lnTo>
                  <a:lnTo>
                    <a:pt x="2149" y="821"/>
                  </a:lnTo>
                  <a:lnTo>
                    <a:pt x="2154" y="826"/>
                  </a:lnTo>
                  <a:lnTo>
                    <a:pt x="2158" y="828"/>
                  </a:lnTo>
                  <a:lnTo>
                    <a:pt x="2162" y="802"/>
                  </a:lnTo>
                  <a:lnTo>
                    <a:pt x="2166" y="765"/>
                  </a:lnTo>
                  <a:lnTo>
                    <a:pt x="2170" y="694"/>
                  </a:lnTo>
                  <a:lnTo>
                    <a:pt x="2175" y="625"/>
                  </a:lnTo>
                  <a:lnTo>
                    <a:pt x="2179" y="561"/>
                  </a:lnTo>
                  <a:lnTo>
                    <a:pt x="2183" y="522"/>
                  </a:lnTo>
                  <a:lnTo>
                    <a:pt x="2187" y="513"/>
                  </a:lnTo>
                  <a:lnTo>
                    <a:pt x="2191" y="523"/>
                  </a:lnTo>
                  <a:lnTo>
                    <a:pt x="2196" y="545"/>
                  </a:lnTo>
                  <a:lnTo>
                    <a:pt x="2200" y="599"/>
                  </a:lnTo>
                  <a:lnTo>
                    <a:pt x="2204" y="645"/>
                  </a:lnTo>
                  <a:lnTo>
                    <a:pt x="2208" y="691"/>
                  </a:lnTo>
                  <a:lnTo>
                    <a:pt x="2212" y="727"/>
                  </a:lnTo>
                  <a:lnTo>
                    <a:pt x="2217" y="747"/>
                  </a:lnTo>
                  <a:lnTo>
                    <a:pt x="2221" y="778"/>
                  </a:lnTo>
                  <a:lnTo>
                    <a:pt x="2225" y="784"/>
                  </a:lnTo>
                  <a:lnTo>
                    <a:pt x="2229" y="804"/>
                  </a:lnTo>
                  <a:lnTo>
                    <a:pt x="2233" y="819"/>
                  </a:lnTo>
                  <a:lnTo>
                    <a:pt x="2238" y="830"/>
                  </a:lnTo>
                  <a:lnTo>
                    <a:pt x="2242" y="838"/>
                  </a:lnTo>
                  <a:lnTo>
                    <a:pt x="2246" y="846"/>
                  </a:lnTo>
                  <a:lnTo>
                    <a:pt x="2250" y="847"/>
                  </a:lnTo>
                  <a:lnTo>
                    <a:pt x="2255" y="853"/>
                  </a:lnTo>
                  <a:lnTo>
                    <a:pt x="2259" y="855"/>
                  </a:lnTo>
                  <a:lnTo>
                    <a:pt x="2263" y="860"/>
                  </a:lnTo>
                  <a:lnTo>
                    <a:pt x="2268" y="860"/>
                  </a:lnTo>
                  <a:lnTo>
                    <a:pt x="2272" y="862"/>
                  </a:lnTo>
                  <a:lnTo>
                    <a:pt x="2276" y="862"/>
                  </a:lnTo>
                  <a:lnTo>
                    <a:pt x="2281" y="866"/>
                  </a:lnTo>
                  <a:lnTo>
                    <a:pt x="2284" y="867"/>
                  </a:lnTo>
                  <a:lnTo>
                    <a:pt x="2289" y="865"/>
                  </a:lnTo>
                  <a:lnTo>
                    <a:pt x="2293" y="865"/>
                  </a:lnTo>
                  <a:lnTo>
                    <a:pt x="2297" y="867"/>
                  </a:lnTo>
                  <a:lnTo>
                    <a:pt x="2301" y="867"/>
                  </a:lnTo>
                  <a:lnTo>
                    <a:pt x="2306" y="866"/>
                  </a:lnTo>
                  <a:lnTo>
                    <a:pt x="2310" y="867"/>
                  </a:lnTo>
                  <a:lnTo>
                    <a:pt x="2314" y="867"/>
                  </a:lnTo>
                  <a:lnTo>
                    <a:pt x="2318" y="866"/>
                  </a:lnTo>
                  <a:lnTo>
                    <a:pt x="2323" y="867"/>
                  </a:lnTo>
                  <a:lnTo>
                    <a:pt x="2327" y="867"/>
                  </a:lnTo>
                  <a:lnTo>
                    <a:pt x="2331" y="867"/>
                  </a:lnTo>
                  <a:lnTo>
                    <a:pt x="2335" y="868"/>
                  </a:lnTo>
                  <a:lnTo>
                    <a:pt x="2340" y="867"/>
                  </a:lnTo>
                  <a:lnTo>
                    <a:pt x="2344" y="866"/>
                  </a:lnTo>
                  <a:lnTo>
                    <a:pt x="2348" y="866"/>
                  </a:lnTo>
                  <a:lnTo>
                    <a:pt x="2352" y="867"/>
                  </a:lnTo>
                  <a:lnTo>
                    <a:pt x="2356" y="867"/>
                  </a:lnTo>
                  <a:lnTo>
                    <a:pt x="2360" y="866"/>
                  </a:lnTo>
                  <a:lnTo>
                    <a:pt x="2365" y="865"/>
                  </a:lnTo>
                  <a:lnTo>
                    <a:pt x="2369" y="865"/>
                  </a:lnTo>
                  <a:lnTo>
                    <a:pt x="2373" y="865"/>
                  </a:lnTo>
                  <a:lnTo>
                    <a:pt x="2377" y="867"/>
                  </a:lnTo>
                  <a:lnTo>
                    <a:pt x="2381" y="866"/>
                  </a:lnTo>
                  <a:lnTo>
                    <a:pt x="2386" y="866"/>
                  </a:lnTo>
                  <a:lnTo>
                    <a:pt x="2390" y="865"/>
                  </a:lnTo>
                  <a:lnTo>
                    <a:pt x="2394" y="866"/>
                  </a:lnTo>
                  <a:lnTo>
                    <a:pt x="2398" y="866"/>
                  </a:lnTo>
                  <a:lnTo>
                    <a:pt x="2403" y="866"/>
                  </a:lnTo>
                  <a:lnTo>
                    <a:pt x="2407" y="866"/>
                  </a:lnTo>
                  <a:lnTo>
                    <a:pt x="2411" y="866"/>
                  </a:lnTo>
                  <a:lnTo>
                    <a:pt x="2415" y="866"/>
                  </a:lnTo>
                  <a:lnTo>
                    <a:pt x="2419" y="866"/>
                  </a:lnTo>
                  <a:lnTo>
                    <a:pt x="2423" y="872"/>
                  </a:lnTo>
                  <a:lnTo>
                    <a:pt x="2427" y="865"/>
                  </a:lnTo>
                  <a:lnTo>
                    <a:pt x="2432" y="872"/>
                  </a:lnTo>
                  <a:lnTo>
                    <a:pt x="2435" y="864"/>
                  </a:lnTo>
                  <a:lnTo>
                    <a:pt x="2439" y="865"/>
                  </a:lnTo>
                  <a:lnTo>
                    <a:pt x="2444" y="861"/>
                  </a:lnTo>
                  <a:lnTo>
                    <a:pt x="2448" y="863"/>
                  </a:lnTo>
                  <a:lnTo>
                    <a:pt x="2452" y="862"/>
                  </a:lnTo>
                  <a:lnTo>
                    <a:pt x="2456" y="863"/>
                  </a:lnTo>
                  <a:lnTo>
                    <a:pt x="2460" y="861"/>
                  </a:lnTo>
                  <a:lnTo>
                    <a:pt x="2465" y="863"/>
                  </a:lnTo>
                  <a:lnTo>
                    <a:pt x="2468" y="862"/>
                  </a:lnTo>
                  <a:lnTo>
                    <a:pt x="2473" y="861"/>
                  </a:lnTo>
                  <a:lnTo>
                    <a:pt x="2477" y="863"/>
                  </a:lnTo>
                  <a:lnTo>
                    <a:pt x="2481" y="859"/>
                  </a:lnTo>
                  <a:lnTo>
                    <a:pt x="2485" y="863"/>
                  </a:lnTo>
                  <a:lnTo>
                    <a:pt x="2489" y="860"/>
                  </a:lnTo>
                  <a:lnTo>
                    <a:pt x="2493" y="860"/>
                  </a:lnTo>
                  <a:lnTo>
                    <a:pt x="2497" y="860"/>
                  </a:lnTo>
                  <a:lnTo>
                    <a:pt x="2501" y="863"/>
                  </a:lnTo>
                  <a:lnTo>
                    <a:pt x="2505" y="858"/>
                  </a:lnTo>
                  <a:lnTo>
                    <a:pt x="2509" y="859"/>
                  </a:lnTo>
                  <a:lnTo>
                    <a:pt x="2513" y="860"/>
                  </a:lnTo>
                  <a:lnTo>
                    <a:pt x="2517" y="860"/>
                  </a:lnTo>
                  <a:lnTo>
                    <a:pt x="2521" y="861"/>
                  </a:lnTo>
                  <a:lnTo>
                    <a:pt x="2525" y="859"/>
                  </a:lnTo>
                  <a:lnTo>
                    <a:pt x="2529" y="857"/>
                  </a:lnTo>
                  <a:lnTo>
                    <a:pt x="2533" y="858"/>
                  </a:lnTo>
                  <a:lnTo>
                    <a:pt x="2537" y="856"/>
                  </a:lnTo>
                  <a:lnTo>
                    <a:pt x="2541" y="854"/>
                  </a:lnTo>
                  <a:lnTo>
                    <a:pt x="2546" y="857"/>
                  </a:lnTo>
                  <a:lnTo>
                    <a:pt x="2550" y="855"/>
                  </a:lnTo>
                  <a:lnTo>
                    <a:pt x="2554" y="856"/>
                  </a:lnTo>
                  <a:lnTo>
                    <a:pt x="2558" y="857"/>
                  </a:lnTo>
                  <a:lnTo>
                    <a:pt x="2562" y="856"/>
                  </a:lnTo>
                  <a:lnTo>
                    <a:pt x="2566" y="860"/>
                  </a:lnTo>
                  <a:lnTo>
                    <a:pt x="2570" y="860"/>
                  </a:lnTo>
                  <a:lnTo>
                    <a:pt x="2574" y="858"/>
                  </a:lnTo>
                  <a:lnTo>
                    <a:pt x="2579" y="859"/>
                  </a:lnTo>
                  <a:lnTo>
                    <a:pt x="2583" y="861"/>
                  </a:lnTo>
                  <a:lnTo>
                    <a:pt x="2587" y="862"/>
                  </a:lnTo>
                  <a:lnTo>
                    <a:pt x="2591" y="862"/>
                  </a:lnTo>
                  <a:lnTo>
                    <a:pt x="2595" y="862"/>
                  </a:lnTo>
                  <a:lnTo>
                    <a:pt x="2599" y="862"/>
                  </a:lnTo>
                  <a:lnTo>
                    <a:pt x="2603" y="864"/>
                  </a:lnTo>
                  <a:lnTo>
                    <a:pt x="2608" y="863"/>
                  </a:lnTo>
                  <a:lnTo>
                    <a:pt x="2612" y="864"/>
                  </a:lnTo>
                  <a:lnTo>
                    <a:pt x="2616" y="863"/>
                  </a:lnTo>
                  <a:lnTo>
                    <a:pt x="2620" y="863"/>
                  </a:lnTo>
                  <a:lnTo>
                    <a:pt x="2624" y="872"/>
                  </a:lnTo>
                  <a:lnTo>
                    <a:pt x="2629" y="865"/>
                  </a:lnTo>
                  <a:lnTo>
                    <a:pt x="2633" y="864"/>
                  </a:lnTo>
                  <a:lnTo>
                    <a:pt x="2637" y="866"/>
                  </a:lnTo>
                  <a:lnTo>
                    <a:pt x="2641" y="864"/>
                  </a:lnTo>
                  <a:lnTo>
                    <a:pt x="2645" y="868"/>
                  </a:lnTo>
                  <a:lnTo>
                    <a:pt x="2649" y="866"/>
                  </a:lnTo>
                  <a:lnTo>
                    <a:pt x="2653" y="866"/>
                  </a:lnTo>
                  <a:lnTo>
                    <a:pt x="2658" y="865"/>
                  </a:lnTo>
                  <a:lnTo>
                    <a:pt x="2662" y="865"/>
                  </a:lnTo>
                  <a:lnTo>
                    <a:pt x="2666" y="866"/>
                  </a:lnTo>
                  <a:lnTo>
                    <a:pt x="2670" y="867"/>
                  </a:lnTo>
                  <a:lnTo>
                    <a:pt x="2674" y="866"/>
                  </a:lnTo>
                  <a:lnTo>
                    <a:pt x="2678" y="865"/>
                  </a:lnTo>
                  <a:lnTo>
                    <a:pt x="2682" y="868"/>
                  </a:lnTo>
                  <a:lnTo>
                    <a:pt x="2687" y="866"/>
                  </a:lnTo>
                  <a:lnTo>
                    <a:pt x="2691" y="868"/>
                  </a:lnTo>
                  <a:lnTo>
                    <a:pt x="2695" y="868"/>
                  </a:lnTo>
                  <a:lnTo>
                    <a:pt x="2699" y="868"/>
                  </a:lnTo>
                  <a:lnTo>
                    <a:pt x="2703" y="872"/>
                  </a:lnTo>
                  <a:lnTo>
                    <a:pt x="2708" y="868"/>
                  </a:lnTo>
                  <a:lnTo>
                    <a:pt x="2712" y="867"/>
                  </a:lnTo>
                  <a:lnTo>
                    <a:pt x="2716" y="868"/>
                  </a:lnTo>
                  <a:lnTo>
                    <a:pt x="2720" y="867"/>
                  </a:lnTo>
                  <a:lnTo>
                    <a:pt x="2724" y="872"/>
                  </a:lnTo>
                  <a:lnTo>
                    <a:pt x="2728" y="868"/>
                  </a:lnTo>
                  <a:lnTo>
                    <a:pt x="2732" y="868"/>
                  </a:lnTo>
                  <a:lnTo>
                    <a:pt x="2737" y="868"/>
                  </a:lnTo>
                  <a:lnTo>
                    <a:pt x="2741" y="872"/>
                  </a:lnTo>
                  <a:lnTo>
                    <a:pt x="2745" y="868"/>
                  </a:lnTo>
                  <a:lnTo>
                    <a:pt x="2749" y="864"/>
                  </a:lnTo>
                  <a:lnTo>
                    <a:pt x="2753" y="860"/>
                  </a:lnTo>
                  <a:lnTo>
                    <a:pt x="2758" y="848"/>
                  </a:lnTo>
                  <a:lnTo>
                    <a:pt x="2762" y="831"/>
                  </a:lnTo>
                  <a:lnTo>
                    <a:pt x="2766" y="814"/>
                  </a:lnTo>
                  <a:lnTo>
                    <a:pt x="2770" y="798"/>
                  </a:lnTo>
                  <a:lnTo>
                    <a:pt x="2774" y="786"/>
                  </a:lnTo>
                  <a:lnTo>
                    <a:pt x="2779" y="784"/>
                  </a:lnTo>
                  <a:lnTo>
                    <a:pt x="2783" y="786"/>
                  </a:lnTo>
                  <a:lnTo>
                    <a:pt x="2787" y="788"/>
                  </a:lnTo>
                  <a:lnTo>
                    <a:pt x="2791" y="800"/>
                  </a:lnTo>
                  <a:lnTo>
                    <a:pt x="2795" y="815"/>
                  </a:lnTo>
                  <a:lnTo>
                    <a:pt x="2800" y="825"/>
                  </a:lnTo>
                  <a:lnTo>
                    <a:pt x="2804" y="831"/>
                  </a:lnTo>
                  <a:lnTo>
                    <a:pt x="2808" y="839"/>
                  </a:lnTo>
                  <a:lnTo>
                    <a:pt x="2812" y="843"/>
                  </a:lnTo>
                  <a:lnTo>
                    <a:pt x="2816" y="850"/>
                  </a:lnTo>
                  <a:lnTo>
                    <a:pt x="2821" y="850"/>
                  </a:lnTo>
                  <a:lnTo>
                    <a:pt x="2825" y="859"/>
                  </a:lnTo>
                  <a:lnTo>
                    <a:pt x="2829" y="860"/>
                  </a:lnTo>
                  <a:lnTo>
                    <a:pt x="2833" y="862"/>
                  </a:lnTo>
                  <a:lnTo>
                    <a:pt x="2838" y="865"/>
                  </a:lnTo>
                  <a:lnTo>
                    <a:pt x="2842" y="865"/>
                  </a:lnTo>
                  <a:lnTo>
                    <a:pt x="2846" y="866"/>
                  </a:lnTo>
                  <a:lnTo>
                    <a:pt x="2851" y="866"/>
                  </a:lnTo>
                  <a:lnTo>
                    <a:pt x="2855" y="865"/>
                  </a:lnTo>
                  <a:lnTo>
                    <a:pt x="2859" y="866"/>
                  </a:lnTo>
                  <a:lnTo>
                    <a:pt x="2863" y="867"/>
                  </a:lnTo>
                  <a:lnTo>
                    <a:pt x="2867" y="868"/>
                  </a:lnTo>
                  <a:lnTo>
                    <a:pt x="2872" y="867"/>
                  </a:lnTo>
                  <a:lnTo>
                    <a:pt x="2876" y="868"/>
                  </a:lnTo>
                  <a:lnTo>
                    <a:pt x="2880" y="868"/>
                  </a:lnTo>
                  <a:lnTo>
                    <a:pt x="2884" y="868"/>
                  </a:lnTo>
                  <a:lnTo>
                    <a:pt x="2888" y="869"/>
                  </a:lnTo>
                  <a:lnTo>
                    <a:pt x="2893" y="869"/>
                  </a:lnTo>
                  <a:lnTo>
                    <a:pt x="2897" y="868"/>
                  </a:lnTo>
                  <a:lnTo>
                    <a:pt x="2901" y="872"/>
                  </a:lnTo>
                  <a:lnTo>
                    <a:pt x="2905" y="869"/>
                  </a:lnTo>
                  <a:lnTo>
                    <a:pt x="2910" y="868"/>
                  </a:lnTo>
                  <a:lnTo>
                    <a:pt x="2914" y="869"/>
                  </a:lnTo>
                  <a:lnTo>
                    <a:pt x="2918" y="869"/>
                  </a:lnTo>
                  <a:lnTo>
                    <a:pt x="2923" y="872"/>
                  </a:lnTo>
                  <a:lnTo>
                    <a:pt x="2927" y="864"/>
                  </a:lnTo>
                  <a:lnTo>
                    <a:pt x="2931" y="858"/>
                  </a:lnTo>
                  <a:lnTo>
                    <a:pt x="2935" y="848"/>
                  </a:lnTo>
                  <a:lnTo>
                    <a:pt x="2939" y="828"/>
                  </a:lnTo>
                  <a:lnTo>
                    <a:pt x="2944" y="801"/>
                  </a:lnTo>
                  <a:lnTo>
                    <a:pt x="2948" y="794"/>
                  </a:lnTo>
                  <a:lnTo>
                    <a:pt x="2952" y="775"/>
                  </a:lnTo>
                  <a:lnTo>
                    <a:pt x="2956" y="768"/>
                  </a:lnTo>
                  <a:lnTo>
                    <a:pt x="2960" y="766"/>
                  </a:lnTo>
                  <a:lnTo>
                    <a:pt x="2965" y="781"/>
                  </a:lnTo>
                  <a:lnTo>
                    <a:pt x="2969" y="792"/>
                  </a:lnTo>
                  <a:lnTo>
                    <a:pt x="2973" y="807"/>
                  </a:lnTo>
                  <a:lnTo>
                    <a:pt x="2977" y="825"/>
                  </a:lnTo>
                  <a:lnTo>
                    <a:pt x="2981" y="837"/>
                  </a:lnTo>
                  <a:lnTo>
                    <a:pt x="2985" y="843"/>
                  </a:lnTo>
                  <a:lnTo>
                    <a:pt x="2989" y="851"/>
                  </a:lnTo>
                  <a:lnTo>
                    <a:pt x="2994" y="854"/>
                  </a:lnTo>
                  <a:lnTo>
                    <a:pt x="2998" y="859"/>
                  </a:lnTo>
                  <a:lnTo>
                    <a:pt x="3002" y="861"/>
                  </a:lnTo>
                  <a:lnTo>
                    <a:pt x="3006" y="864"/>
                  </a:lnTo>
                  <a:lnTo>
                    <a:pt x="3010" y="864"/>
                  </a:lnTo>
                  <a:lnTo>
                    <a:pt x="3014" y="866"/>
                  </a:lnTo>
                  <a:lnTo>
                    <a:pt x="3018" y="866"/>
                  </a:lnTo>
                  <a:lnTo>
                    <a:pt x="3022" y="865"/>
                  </a:lnTo>
                  <a:lnTo>
                    <a:pt x="3026" y="867"/>
                  </a:lnTo>
                  <a:lnTo>
                    <a:pt x="3030" y="867"/>
                  </a:lnTo>
                  <a:lnTo>
                    <a:pt x="3035" y="866"/>
                  </a:lnTo>
                  <a:lnTo>
                    <a:pt x="3039" y="867"/>
                  </a:lnTo>
                  <a:lnTo>
                    <a:pt x="3043" y="867"/>
                  </a:lnTo>
                  <a:lnTo>
                    <a:pt x="3047" y="867"/>
                  </a:lnTo>
                  <a:lnTo>
                    <a:pt x="3051" y="867"/>
                  </a:lnTo>
                  <a:lnTo>
                    <a:pt x="3055" y="869"/>
                  </a:lnTo>
                  <a:lnTo>
                    <a:pt x="3060" y="868"/>
                  </a:lnTo>
                  <a:lnTo>
                    <a:pt x="3064" y="869"/>
                  </a:lnTo>
                  <a:lnTo>
                    <a:pt x="3068" y="868"/>
                  </a:lnTo>
                  <a:lnTo>
                    <a:pt x="3072" y="868"/>
                  </a:lnTo>
                  <a:lnTo>
                    <a:pt x="3076" y="867"/>
                  </a:lnTo>
                  <a:lnTo>
                    <a:pt x="3080" y="869"/>
                  </a:lnTo>
                  <a:lnTo>
                    <a:pt x="3085" y="868"/>
                  </a:lnTo>
                  <a:lnTo>
                    <a:pt x="3089" y="869"/>
                  </a:lnTo>
                  <a:lnTo>
                    <a:pt x="3093" y="869"/>
                  </a:lnTo>
                  <a:lnTo>
                    <a:pt x="3097" y="869"/>
                  </a:lnTo>
                  <a:lnTo>
                    <a:pt x="3101" y="867"/>
                  </a:lnTo>
                  <a:lnTo>
                    <a:pt x="3105" y="868"/>
                  </a:lnTo>
                  <a:lnTo>
                    <a:pt x="3110" y="869"/>
                  </a:lnTo>
                  <a:lnTo>
                    <a:pt x="3114" y="868"/>
                  </a:lnTo>
                  <a:lnTo>
                    <a:pt x="3118" y="869"/>
                  </a:lnTo>
                  <a:lnTo>
                    <a:pt x="3122" y="869"/>
                  </a:lnTo>
                  <a:lnTo>
                    <a:pt x="3126" y="869"/>
                  </a:lnTo>
                  <a:lnTo>
                    <a:pt x="3130" y="868"/>
                  </a:lnTo>
                  <a:lnTo>
                    <a:pt x="3135" y="872"/>
                  </a:lnTo>
                  <a:lnTo>
                    <a:pt x="3139" y="868"/>
                  </a:lnTo>
                  <a:lnTo>
                    <a:pt x="3143" y="868"/>
                  </a:lnTo>
                  <a:lnTo>
                    <a:pt x="3147" y="869"/>
                  </a:lnTo>
                  <a:lnTo>
                    <a:pt x="3152" y="867"/>
                  </a:lnTo>
                  <a:lnTo>
                    <a:pt x="3156" y="867"/>
                  </a:lnTo>
                  <a:lnTo>
                    <a:pt x="3160" y="868"/>
                  </a:lnTo>
                  <a:lnTo>
                    <a:pt x="3164" y="868"/>
                  </a:lnTo>
                  <a:lnTo>
                    <a:pt x="3169" y="868"/>
                  </a:lnTo>
                  <a:lnTo>
                    <a:pt x="3173" y="869"/>
                  </a:lnTo>
                  <a:lnTo>
                    <a:pt x="3177" y="869"/>
                  </a:lnTo>
                  <a:lnTo>
                    <a:pt x="3181" y="869"/>
                  </a:lnTo>
                  <a:lnTo>
                    <a:pt x="3186" y="870"/>
                  </a:lnTo>
                  <a:lnTo>
                    <a:pt x="3190" y="872"/>
                  </a:lnTo>
                  <a:lnTo>
                    <a:pt x="3194" y="868"/>
                  </a:lnTo>
                  <a:lnTo>
                    <a:pt x="3198" y="868"/>
                  </a:lnTo>
                  <a:lnTo>
                    <a:pt x="3203" y="872"/>
                  </a:lnTo>
                  <a:lnTo>
                    <a:pt x="3207" y="872"/>
                  </a:lnTo>
                  <a:lnTo>
                    <a:pt x="3211" y="868"/>
                  </a:lnTo>
                  <a:lnTo>
                    <a:pt x="3215" y="869"/>
                  </a:lnTo>
                  <a:lnTo>
                    <a:pt x="3219" y="872"/>
                  </a:lnTo>
                  <a:lnTo>
                    <a:pt x="3223" y="872"/>
                  </a:lnTo>
                  <a:lnTo>
                    <a:pt x="3228" y="872"/>
                  </a:lnTo>
                  <a:lnTo>
                    <a:pt x="3232" y="868"/>
                  </a:lnTo>
                  <a:lnTo>
                    <a:pt x="3237" y="869"/>
                  </a:lnTo>
                  <a:lnTo>
                    <a:pt x="3241" y="867"/>
                  </a:lnTo>
                  <a:lnTo>
                    <a:pt x="3245" y="868"/>
                  </a:lnTo>
                  <a:lnTo>
                    <a:pt x="3249" y="869"/>
                  </a:lnTo>
                  <a:lnTo>
                    <a:pt x="3253" y="872"/>
                  </a:lnTo>
                  <a:lnTo>
                    <a:pt x="3258" y="869"/>
                  </a:lnTo>
                  <a:lnTo>
                    <a:pt x="3262" y="869"/>
                  </a:lnTo>
                  <a:lnTo>
                    <a:pt x="3266" y="872"/>
                  </a:lnTo>
                  <a:lnTo>
                    <a:pt x="3270" y="870"/>
                  </a:lnTo>
                  <a:lnTo>
                    <a:pt x="3274" y="869"/>
                  </a:lnTo>
                  <a:lnTo>
                    <a:pt x="3279" y="869"/>
                  </a:lnTo>
                  <a:lnTo>
                    <a:pt x="3283" y="870"/>
                  </a:lnTo>
                  <a:lnTo>
                    <a:pt x="3287" y="869"/>
                  </a:lnTo>
                  <a:lnTo>
                    <a:pt x="3291" y="870"/>
                  </a:lnTo>
                  <a:lnTo>
                    <a:pt x="3296" y="869"/>
                  </a:lnTo>
                  <a:lnTo>
                    <a:pt x="3300" y="872"/>
                  </a:lnTo>
                  <a:lnTo>
                    <a:pt x="3304" y="870"/>
                  </a:lnTo>
                  <a:lnTo>
                    <a:pt x="3308" y="868"/>
                  </a:lnTo>
                  <a:lnTo>
                    <a:pt x="3312" y="867"/>
                  </a:lnTo>
                  <a:lnTo>
                    <a:pt x="3316" y="869"/>
                  </a:lnTo>
                  <a:lnTo>
                    <a:pt x="3321" y="869"/>
                  </a:lnTo>
                  <a:lnTo>
                    <a:pt x="3325" y="868"/>
                  </a:lnTo>
                  <a:lnTo>
                    <a:pt x="3329" y="868"/>
                  </a:lnTo>
                  <a:lnTo>
                    <a:pt x="3333" y="872"/>
                  </a:lnTo>
                  <a:lnTo>
                    <a:pt x="3337" y="869"/>
                  </a:lnTo>
                  <a:lnTo>
                    <a:pt x="3342" y="869"/>
                  </a:lnTo>
                  <a:lnTo>
                    <a:pt x="3346" y="869"/>
                  </a:lnTo>
                  <a:lnTo>
                    <a:pt x="3350" y="869"/>
                  </a:lnTo>
                  <a:lnTo>
                    <a:pt x="3354" y="870"/>
                  </a:lnTo>
                  <a:lnTo>
                    <a:pt x="3358" y="869"/>
                  </a:lnTo>
                  <a:lnTo>
                    <a:pt x="3363" y="868"/>
                  </a:lnTo>
                  <a:lnTo>
                    <a:pt x="3367" y="868"/>
                  </a:lnTo>
                  <a:lnTo>
                    <a:pt x="3371" y="869"/>
                  </a:lnTo>
                  <a:lnTo>
                    <a:pt x="3375" y="867"/>
                  </a:lnTo>
                  <a:lnTo>
                    <a:pt x="3380" y="869"/>
                  </a:lnTo>
                  <a:lnTo>
                    <a:pt x="3384" y="869"/>
                  </a:lnTo>
                  <a:lnTo>
                    <a:pt x="3388" y="868"/>
                  </a:lnTo>
                  <a:lnTo>
                    <a:pt x="3392" y="869"/>
                  </a:lnTo>
                  <a:lnTo>
                    <a:pt x="3396" y="868"/>
                  </a:lnTo>
                  <a:lnTo>
                    <a:pt x="3400" y="868"/>
                  </a:lnTo>
                  <a:lnTo>
                    <a:pt x="3405" y="869"/>
                  </a:lnTo>
                  <a:lnTo>
                    <a:pt x="3409" y="869"/>
                  </a:lnTo>
                  <a:lnTo>
                    <a:pt x="3413" y="869"/>
                  </a:lnTo>
                  <a:lnTo>
                    <a:pt x="3417" y="869"/>
                  </a:lnTo>
                  <a:lnTo>
                    <a:pt x="3422" y="869"/>
                  </a:lnTo>
                  <a:lnTo>
                    <a:pt x="3426" y="867"/>
                  </a:lnTo>
                  <a:lnTo>
                    <a:pt x="3430" y="872"/>
                  </a:lnTo>
                  <a:lnTo>
                    <a:pt x="3434" y="869"/>
                  </a:lnTo>
                  <a:lnTo>
                    <a:pt x="3438" y="872"/>
                  </a:lnTo>
                  <a:lnTo>
                    <a:pt x="3443" y="869"/>
                  </a:lnTo>
                  <a:lnTo>
                    <a:pt x="3447" y="868"/>
                  </a:lnTo>
                  <a:lnTo>
                    <a:pt x="3451" y="868"/>
                  </a:lnTo>
                  <a:lnTo>
                    <a:pt x="3455" y="872"/>
                  </a:lnTo>
                  <a:lnTo>
                    <a:pt x="3459" y="872"/>
                  </a:lnTo>
                  <a:lnTo>
                    <a:pt x="3464" y="872"/>
                  </a:lnTo>
                  <a:lnTo>
                    <a:pt x="3467" y="872"/>
                  </a:lnTo>
                  <a:lnTo>
                    <a:pt x="3472" y="872"/>
                  </a:lnTo>
                  <a:lnTo>
                    <a:pt x="3476" y="872"/>
                  </a:lnTo>
                  <a:lnTo>
                    <a:pt x="3480" y="868"/>
                  </a:lnTo>
                  <a:lnTo>
                    <a:pt x="3484" y="872"/>
                  </a:lnTo>
                  <a:lnTo>
                    <a:pt x="3488" y="868"/>
                  </a:lnTo>
                  <a:lnTo>
                    <a:pt x="3493" y="867"/>
                  </a:lnTo>
                  <a:lnTo>
                    <a:pt x="3497" y="872"/>
                  </a:lnTo>
                  <a:lnTo>
                    <a:pt x="3501" y="867"/>
                  </a:lnTo>
                  <a:lnTo>
                    <a:pt x="3505" y="872"/>
                  </a:lnTo>
                  <a:lnTo>
                    <a:pt x="3509" y="872"/>
                  </a:lnTo>
                  <a:lnTo>
                    <a:pt x="3513" y="872"/>
                  </a:lnTo>
                  <a:lnTo>
                    <a:pt x="3518" y="867"/>
                  </a:lnTo>
                  <a:lnTo>
                    <a:pt x="3522" y="868"/>
                  </a:lnTo>
                  <a:lnTo>
                    <a:pt x="3526" y="867"/>
                  </a:lnTo>
                  <a:lnTo>
                    <a:pt x="3530" y="872"/>
                  </a:lnTo>
                  <a:lnTo>
                    <a:pt x="3534" y="869"/>
                  </a:lnTo>
                  <a:lnTo>
                    <a:pt x="3538" y="868"/>
                  </a:lnTo>
                  <a:lnTo>
                    <a:pt x="3543" y="872"/>
                  </a:lnTo>
                  <a:lnTo>
                    <a:pt x="3547" y="872"/>
                  </a:lnTo>
                  <a:lnTo>
                    <a:pt x="3551" y="872"/>
                  </a:lnTo>
                  <a:lnTo>
                    <a:pt x="3555" y="867"/>
                  </a:lnTo>
                  <a:lnTo>
                    <a:pt x="3559" y="867"/>
                  </a:lnTo>
                  <a:lnTo>
                    <a:pt x="3563" y="868"/>
                  </a:lnTo>
                  <a:lnTo>
                    <a:pt x="3567" y="872"/>
                  </a:lnTo>
                  <a:lnTo>
                    <a:pt x="3572" y="867"/>
                  </a:lnTo>
                  <a:lnTo>
                    <a:pt x="3576" y="867"/>
                  </a:lnTo>
                  <a:lnTo>
                    <a:pt x="3580" y="868"/>
                  </a:lnTo>
                  <a:lnTo>
                    <a:pt x="3584" y="868"/>
                  </a:lnTo>
                  <a:lnTo>
                    <a:pt x="3588" y="867"/>
                  </a:lnTo>
                  <a:lnTo>
                    <a:pt x="3592" y="872"/>
                  </a:lnTo>
                  <a:lnTo>
                    <a:pt x="3596" y="866"/>
                  </a:lnTo>
                  <a:lnTo>
                    <a:pt x="3600" y="868"/>
                  </a:lnTo>
                  <a:lnTo>
                    <a:pt x="3605" y="868"/>
                  </a:lnTo>
                  <a:lnTo>
                    <a:pt x="3609" y="872"/>
                  </a:lnTo>
                  <a:lnTo>
                    <a:pt x="3613" y="872"/>
                  </a:lnTo>
                  <a:lnTo>
                    <a:pt x="3617" y="872"/>
                  </a:lnTo>
                  <a:lnTo>
                    <a:pt x="3621" y="872"/>
                  </a:lnTo>
                  <a:lnTo>
                    <a:pt x="3625" y="872"/>
                  </a:lnTo>
                  <a:lnTo>
                    <a:pt x="3630" y="872"/>
                  </a:lnTo>
                  <a:lnTo>
                    <a:pt x="3634" y="868"/>
                  </a:lnTo>
                  <a:lnTo>
                    <a:pt x="3638" y="872"/>
                  </a:lnTo>
                  <a:lnTo>
                    <a:pt x="3642" y="872"/>
                  </a:lnTo>
                  <a:lnTo>
                    <a:pt x="3646" y="868"/>
                  </a:lnTo>
                  <a:lnTo>
                    <a:pt x="3650" y="872"/>
                  </a:lnTo>
                  <a:lnTo>
                    <a:pt x="3655" y="867"/>
                  </a:lnTo>
                  <a:lnTo>
                    <a:pt x="3658" y="872"/>
                  </a:lnTo>
                  <a:lnTo>
                    <a:pt x="3663" y="867"/>
                  </a:lnTo>
                  <a:lnTo>
                    <a:pt x="3667" y="868"/>
                  </a:lnTo>
                  <a:lnTo>
                    <a:pt x="3671" y="868"/>
                  </a:lnTo>
                  <a:lnTo>
                    <a:pt x="3675" y="872"/>
                  </a:lnTo>
                  <a:lnTo>
                    <a:pt x="3679" y="868"/>
                  </a:lnTo>
                  <a:lnTo>
                    <a:pt x="3684" y="868"/>
                  </a:lnTo>
                  <a:lnTo>
                    <a:pt x="3688" y="872"/>
                  </a:lnTo>
                  <a:lnTo>
                    <a:pt x="3692" y="872"/>
                  </a:lnTo>
                  <a:lnTo>
                    <a:pt x="3696" y="872"/>
                  </a:lnTo>
                  <a:lnTo>
                    <a:pt x="3700" y="868"/>
                  </a:lnTo>
                  <a:lnTo>
                    <a:pt x="3704" y="868"/>
                  </a:lnTo>
                  <a:lnTo>
                    <a:pt x="3708" y="872"/>
                  </a:lnTo>
                  <a:lnTo>
                    <a:pt x="3713" y="867"/>
                  </a:lnTo>
                  <a:lnTo>
                    <a:pt x="3717" y="869"/>
                  </a:lnTo>
                  <a:lnTo>
                    <a:pt x="3721" y="869"/>
                  </a:lnTo>
                  <a:lnTo>
                    <a:pt x="3725" y="872"/>
                  </a:lnTo>
                  <a:lnTo>
                    <a:pt x="3729" y="869"/>
                  </a:lnTo>
                  <a:lnTo>
                    <a:pt x="3733" y="868"/>
                  </a:lnTo>
                  <a:lnTo>
                    <a:pt x="3737" y="872"/>
                  </a:lnTo>
                  <a:lnTo>
                    <a:pt x="3742" y="868"/>
                  </a:lnTo>
                  <a:lnTo>
                    <a:pt x="3745" y="868"/>
                  </a:lnTo>
                  <a:lnTo>
                    <a:pt x="3750" y="872"/>
                  </a:lnTo>
                  <a:lnTo>
                    <a:pt x="3754" y="870"/>
                  </a:lnTo>
                  <a:lnTo>
                    <a:pt x="3758" y="868"/>
                  </a:lnTo>
                  <a:lnTo>
                    <a:pt x="3762" y="872"/>
                  </a:lnTo>
                  <a:lnTo>
                    <a:pt x="3766" y="869"/>
                  </a:lnTo>
                  <a:lnTo>
                    <a:pt x="3770" y="869"/>
                  </a:lnTo>
                  <a:lnTo>
                    <a:pt x="3774" y="868"/>
                  </a:lnTo>
                  <a:lnTo>
                    <a:pt x="3779" y="872"/>
                  </a:lnTo>
                  <a:lnTo>
                    <a:pt x="3783" y="872"/>
                  </a:lnTo>
                  <a:lnTo>
                    <a:pt x="3787" y="869"/>
                  </a:lnTo>
                  <a:lnTo>
                    <a:pt x="3791" y="868"/>
                  </a:lnTo>
                  <a:lnTo>
                    <a:pt x="3795" y="872"/>
                  </a:lnTo>
                  <a:lnTo>
                    <a:pt x="3799" y="869"/>
                  </a:lnTo>
                  <a:lnTo>
                    <a:pt x="3803" y="868"/>
                  </a:lnTo>
                  <a:lnTo>
                    <a:pt x="3807" y="872"/>
                  </a:lnTo>
                  <a:lnTo>
                    <a:pt x="3812" y="872"/>
                  </a:lnTo>
                  <a:lnTo>
                    <a:pt x="3816" y="868"/>
                  </a:lnTo>
                  <a:lnTo>
                    <a:pt x="3820" y="868"/>
                  </a:lnTo>
                  <a:lnTo>
                    <a:pt x="3824" y="872"/>
                  </a:lnTo>
                  <a:lnTo>
                    <a:pt x="3828" y="870"/>
                  </a:lnTo>
                  <a:lnTo>
                    <a:pt x="3832" y="868"/>
                  </a:lnTo>
                  <a:lnTo>
                    <a:pt x="3836" y="869"/>
                  </a:lnTo>
                  <a:lnTo>
                    <a:pt x="3841" y="869"/>
                  </a:lnTo>
                  <a:lnTo>
                    <a:pt x="3845" y="868"/>
                  </a:lnTo>
                  <a:lnTo>
                    <a:pt x="3849" y="869"/>
                  </a:lnTo>
                  <a:lnTo>
                    <a:pt x="3853" y="867"/>
                  </a:lnTo>
                  <a:lnTo>
                    <a:pt x="3857" y="869"/>
                  </a:lnTo>
                  <a:lnTo>
                    <a:pt x="3862" y="868"/>
                  </a:lnTo>
                  <a:lnTo>
                    <a:pt x="3866" y="867"/>
                  </a:lnTo>
                  <a:lnTo>
                    <a:pt x="3870" y="868"/>
                  </a:lnTo>
                  <a:lnTo>
                    <a:pt x="3874" y="872"/>
                  </a:lnTo>
                  <a:lnTo>
                    <a:pt x="3878" y="868"/>
                  </a:lnTo>
                  <a:lnTo>
                    <a:pt x="3882" y="867"/>
                  </a:lnTo>
                  <a:lnTo>
                    <a:pt x="3887" y="868"/>
                  </a:lnTo>
                  <a:lnTo>
                    <a:pt x="3891" y="869"/>
                  </a:lnTo>
                  <a:lnTo>
                    <a:pt x="3895" y="872"/>
                  </a:lnTo>
                  <a:lnTo>
                    <a:pt x="3899" y="868"/>
                  </a:lnTo>
                  <a:lnTo>
                    <a:pt x="3903" y="872"/>
                  </a:lnTo>
                  <a:lnTo>
                    <a:pt x="3907" y="869"/>
                  </a:lnTo>
                  <a:lnTo>
                    <a:pt x="3912" y="868"/>
                  </a:lnTo>
                  <a:lnTo>
                    <a:pt x="3916" y="869"/>
                  </a:lnTo>
                  <a:lnTo>
                    <a:pt x="3920" y="872"/>
                  </a:lnTo>
                  <a:lnTo>
                    <a:pt x="3924" y="869"/>
                  </a:lnTo>
                  <a:lnTo>
                    <a:pt x="3928" y="868"/>
                  </a:lnTo>
                  <a:lnTo>
                    <a:pt x="3932" y="869"/>
                  </a:lnTo>
                  <a:lnTo>
                    <a:pt x="3936" y="868"/>
                  </a:lnTo>
                  <a:lnTo>
                    <a:pt x="3941" y="868"/>
                  </a:lnTo>
                  <a:lnTo>
                    <a:pt x="3945" y="869"/>
                  </a:lnTo>
                  <a:lnTo>
                    <a:pt x="3949" y="869"/>
                  </a:lnTo>
                  <a:lnTo>
                    <a:pt x="3953" y="869"/>
                  </a:lnTo>
                  <a:lnTo>
                    <a:pt x="3957" y="869"/>
                  </a:lnTo>
                  <a:lnTo>
                    <a:pt x="3962" y="872"/>
                  </a:lnTo>
                  <a:lnTo>
                    <a:pt x="3965" y="868"/>
                  </a:lnTo>
                  <a:lnTo>
                    <a:pt x="3970" y="869"/>
                  </a:lnTo>
                  <a:lnTo>
                    <a:pt x="3970" y="869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19" name="Rectangle 510">
              <a:extLst>
                <a:ext uri="{FF2B5EF4-FFF2-40B4-BE49-F238E27FC236}">
                  <a16:creationId xmlns:a16="http://schemas.microsoft.com/office/drawing/2014/main" id="{6CC5AAC7-BCBA-A6C8-1578-585D8C49B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1" y="111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13.929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0" name="Rectangle 511">
              <a:extLst>
                <a:ext uri="{FF2B5EF4-FFF2-40B4-BE49-F238E27FC236}">
                  <a16:creationId xmlns:a16="http://schemas.microsoft.com/office/drawing/2014/main" id="{0389562D-DA9A-DAF3-C027-4E248BB7B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9" y="345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12.206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1" name="Rectangle 512">
              <a:extLst>
                <a:ext uri="{FF2B5EF4-FFF2-40B4-BE49-F238E27FC236}">
                  <a16:creationId xmlns:a16="http://schemas.microsoft.com/office/drawing/2014/main" id="{0F05FF89-72A5-2D99-0C5A-27D6AB5BE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6" y="467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13.055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2" name="Rectangle 513">
              <a:extLst>
                <a:ext uri="{FF2B5EF4-FFF2-40B4-BE49-F238E27FC236}">
                  <a16:creationId xmlns:a16="http://schemas.microsoft.com/office/drawing/2014/main" id="{A9F945A2-CDC2-6B3C-8418-93A1D9359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2" y="623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14.168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3" name="Rectangle 514">
              <a:extLst>
                <a:ext uri="{FF2B5EF4-FFF2-40B4-BE49-F238E27FC236}">
                  <a16:creationId xmlns:a16="http://schemas.microsoft.com/office/drawing/2014/main" id="{073AE1E6-BA64-2539-90C3-B5078C07D6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1" y="757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13.450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4" name="Rectangle 515">
              <a:extLst>
                <a:ext uri="{FF2B5EF4-FFF2-40B4-BE49-F238E27FC236}">
                  <a16:creationId xmlns:a16="http://schemas.microsoft.com/office/drawing/2014/main" id="{5924039F-FDFE-BA64-BB21-0C488AC074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" y="811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11.793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5" name="Rectangle 516">
              <a:extLst>
                <a:ext uri="{FF2B5EF4-FFF2-40B4-BE49-F238E27FC236}">
                  <a16:creationId xmlns:a16="http://schemas.microsoft.com/office/drawing/2014/main" id="{0B2948B4-9C7F-1D0C-C3D3-E8247EF080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5" y="877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16.012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6" name="Rectangle 517">
              <a:extLst>
                <a:ext uri="{FF2B5EF4-FFF2-40B4-BE49-F238E27FC236}">
                  <a16:creationId xmlns:a16="http://schemas.microsoft.com/office/drawing/2014/main" id="{D8B56EA3-DFF9-FEEC-CE22-0C68D9D9D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3" y="894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15.578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8" name="Rectangle 519">
              <a:extLst>
                <a:ext uri="{FF2B5EF4-FFF2-40B4-BE49-F238E27FC236}">
                  <a16:creationId xmlns:a16="http://schemas.microsoft.com/office/drawing/2014/main" id="{8293410A-51CB-F8CF-BB93-F05492722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0" y="960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12.637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7" name="Rectangle 528">
              <a:extLst>
                <a:ext uri="{FF2B5EF4-FFF2-40B4-BE49-F238E27FC236}">
                  <a16:creationId xmlns:a16="http://schemas.microsoft.com/office/drawing/2014/main" id="{772C2A2B-39EA-4F68-F732-0D7287BE34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3" y="1117"/>
              <a:ext cx="63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Counts vs. Acquisition Time (min)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8" name="Line 529">
              <a:extLst>
                <a:ext uri="{FF2B5EF4-FFF2-40B4-BE49-F238E27FC236}">
                  <a16:creationId xmlns:a16="http://schemas.microsoft.com/office/drawing/2014/main" id="{9974632A-FB29-324F-D925-C7743E9111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5" y="1084"/>
              <a:ext cx="3970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39" name="Line 530">
              <a:extLst>
                <a:ext uri="{FF2B5EF4-FFF2-40B4-BE49-F238E27FC236}">
                  <a16:creationId xmlns:a16="http://schemas.microsoft.com/office/drawing/2014/main" id="{A99B49B9-4F93-0BB3-1BAA-2433578EB3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6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40" name="Rectangle 531">
              <a:extLst>
                <a:ext uri="{FF2B5EF4-FFF2-40B4-BE49-F238E27FC236}">
                  <a16:creationId xmlns:a16="http://schemas.microsoft.com/office/drawing/2014/main" id="{1007CD83-E993-7C89-6415-F53D27C50E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6" y="1089"/>
              <a:ext cx="41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1" name="Line 532">
              <a:extLst>
                <a:ext uri="{FF2B5EF4-FFF2-40B4-BE49-F238E27FC236}">
                  <a16:creationId xmlns:a16="http://schemas.microsoft.com/office/drawing/2014/main" id="{1D21E451-C45B-E42F-EFF6-0B497A8654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4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42" name="Rectangle 533">
              <a:extLst>
                <a:ext uri="{FF2B5EF4-FFF2-40B4-BE49-F238E27FC236}">
                  <a16:creationId xmlns:a16="http://schemas.microsoft.com/office/drawing/2014/main" id="{A8A32601-0486-42C8-459B-612DE21B2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7" y="1089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3" name="Line 534">
              <a:extLst>
                <a:ext uri="{FF2B5EF4-FFF2-40B4-BE49-F238E27FC236}">
                  <a16:creationId xmlns:a16="http://schemas.microsoft.com/office/drawing/2014/main" id="{4004D9A8-7DF6-D1FB-DAEA-540FF3D327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5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44" name="Rectangle 535">
              <a:extLst>
                <a:ext uri="{FF2B5EF4-FFF2-40B4-BE49-F238E27FC236}">
                  <a16:creationId xmlns:a16="http://schemas.microsoft.com/office/drawing/2014/main" id="{1F3B3C37-64BB-0ECB-A686-46BB84A56F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2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5" name="Line 536">
              <a:extLst>
                <a:ext uri="{FF2B5EF4-FFF2-40B4-BE49-F238E27FC236}">
                  <a16:creationId xmlns:a16="http://schemas.microsoft.com/office/drawing/2014/main" id="{BD528891-9694-E7AF-0BE3-C0E89BA439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4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46" name="Rectangle 537">
              <a:extLst>
                <a:ext uri="{FF2B5EF4-FFF2-40B4-BE49-F238E27FC236}">
                  <a16:creationId xmlns:a16="http://schemas.microsoft.com/office/drawing/2014/main" id="{051BBFDE-F15C-9BB4-7027-9EDD278EF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5" y="1089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7" name="Line 538">
              <a:extLst>
                <a:ext uri="{FF2B5EF4-FFF2-40B4-BE49-F238E27FC236}">
                  <a16:creationId xmlns:a16="http://schemas.microsoft.com/office/drawing/2014/main" id="{4809A62E-6DFB-C6EE-2B41-DE2DE021FA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4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48" name="Rectangle 539">
              <a:extLst>
                <a:ext uri="{FF2B5EF4-FFF2-40B4-BE49-F238E27FC236}">
                  <a16:creationId xmlns:a16="http://schemas.microsoft.com/office/drawing/2014/main" id="{179E9073-703E-0E07-CA2B-5120D4C64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1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9" name="Line 540">
              <a:extLst>
                <a:ext uri="{FF2B5EF4-FFF2-40B4-BE49-F238E27FC236}">
                  <a16:creationId xmlns:a16="http://schemas.microsoft.com/office/drawing/2014/main" id="{D5F09704-4F40-3833-AACD-373C43D80B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23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50" name="Rectangle 541">
              <a:extLst>
                <a:ext uri="{FF2B5EF4-FFF2-40B4-BE49-F238E27FC236}">
                  <a16:creationId xmlns:a16="http://schemas.microsoft.com/office/drawing/2014/main" id="{0EBCC9FD-6642-938D-788F-BD9B6D834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4" y="1089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1" name="Line 542">
              <a:extLst>
                <a:ext uri="{FF2B5EF4-FFF2-40B4-BE49-F238E27FC236}">
                  <a16:creationId xmlns:a16="http://schemas.microsoft.com/office/drawing/2014/main" id="{111E60E9-0B8F-AF49-4AE0-BE226B1C11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4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52" name="Rectangle 543">
              <a:extLst>
                <a:ext uri="{FF2B5EF4-FFF2-40B4-BE49-F238E27FC236}">
                  <a16:creationId xmlns:a16="http://schemas.microsoft.com/office/drawing/2014/main" id="{3AFA26DD-56E7-1AF2-C329-DB96C36AF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1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3" name="Line 544">
              <a:extLst>
                <a:ext uri="{FF2B5EF4-FFF2-40B4-BE49-F238E27FC236}">
                  <a16:creationId xmlns:a16="http://schemas.microsoft.com/office/drawing/2014/main" id="{1199C3CB-29CB-729D-15D9-2EE0D20C41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42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54" name="Rectangle 545">
              <a:extLst>
                <a:ext uri="{FF2B5EF4-FFF2-40B4-BE49-F238E27FC236}">
                  <a16:creationId xmlns:a16="http://schemas.microsoft.com/office/drawing/2014/main" id="{06A809B4-7B70-AEFF-615A-6AFFECBD9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4" y="1089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5" name="Line 546">
              <a:extLst>
                <a:ext uri="{FF2B5EF4-FFF2-40B4-BE49-F238E27FC236}">
                  <a16:creationId xmlns:a16="http://schemas.microsoft.com/office/drawing/2014/main" id="{89B132E0-9FF3-1636-C63C-D304B69774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53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56" name="Rectangle 547">
              <a:extLst>
                <a:ext uri="{FF2B5EF4-FFF2-40B4-BE49-F238E27FC236}">
                  <a16:creationId xmlns:a16="http://schemas.microsoft.com/office/drawing/2014/main" id="{EBD687C8-51D2-CFD7-7F87-70D812D25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0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7" name="Line 548">
              <a:extLst>
                <a:ext uri="{FF2B5EF4-FFF2-40B4-BE49-F238E27FC236}">
                  <a16:creationId xmlns:a16="http://schemas.microsoft.com/office/drawing/2014/main" id="{0D5169F4-1AEF-A2FB-7945-F684E1B3DE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62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58" name="Rectangle 549">
              <a:extLst>
                <a:ext uri="{FF2B5EF4-FFF2-40B4-BE49-F238E27FC236}">
                  <a16:creationId xmlns:a16="http://schemas.microsoft.com/office/drawing/2014/main" id="{767DBD69-A8E6-DC96-49C5-AA13762E5D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3" y="1089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9" name="Line 550">
              <a:extLst>
                <a:ext uri="{FF2B5EF4-FFF2-40B4-BE49-F238E27FC236}">
                  <a16:creationId xmlns:a16="http://schemas.microsoft.com/office/drawing/2014/main" id="{7E771E0E-501B-42CD-49E5-551BE5251B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72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60" name="Rectangle 551">
              <a:extLst>
                <a:ext uri="{FF2B5EF4-FFF2-40B4-BE49-F238E27FC236}">
                  <a16:creationId xmlns:a16="http://schemas.microsoft.com/office/drawing/2014/main" id="{96632D9C-B18D-21B8-ED80-29526171E9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9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1" name="Line 552">
              <a:extLst>
                <a:ext uri="{FF2B5EF4-FFF2-40B4-BE49-F238E27FC236}">
                  <a16:creationId xmlns:a16="http://schemas.microsoft.com/office/drawing/2014/main" id="{4EFECFD6-66B9-F268-69B9-1EBEDC62D1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81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62" name="Rectangle 553">
              <a:extLst>
                <a:ext uri="{FF2B5EF4-FFF2-40B4-BE49-F238E27FC236}">
                  <a16:creationId xmlns:a16="http://schemas.microsoft.com/office/drawing/2014/main" id="{54FE449E-24B1-A505-7E4F-0806D7C21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2" y="1089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3" name="Line 554">
              <a:extLst>
                <a:ext uri="{FF2B5EF4-FFF2-40B4-BE49-F238E27FC236}">
                  <a16:creationId xmlns:a16="http://schemas.microsoft.com/office/drawing/2014/main" id="{6C178F22-3C7C-4185-FDC8-04A603F35D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92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64" name="Rectangle 555">
              <a:extLst>
                <a:ext uri="{FF2B5EF4-FFF2-40B4-BE49-F238E27FC236}">
                  <a16:creationId xmlns:a16="http://schemas.microsoft.com/office/drawing/2014/main" id="{07E76A3D-C0C4-7AE0-E266-84D9F57A8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8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5" name="Line 556">
              <a:extLst>
                <a:ext uri="{FF2B5EF4-FFF2-40B4-BE49-F238E27FC236}">
                  <a16:creationId xmlns:a16="http://schemas.microsoft.com/office/drawing/2014/main" id="{73D40836-6A46-CB3A-3488-DF15131EA2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00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66" name="Rectangle 557">
              <a:extLst>
                <a:ext uri="{FF2B5EF4-FFF2-40B4-BE49-F238E27FC236}">
                  <a16:creationId xmlns:a16="http://schemas.microsoft.com/office/drawing/2014/main" id="{4AE4DB14-D2F0-282F-8A35-CFA0EB54E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2" y="1089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7" name="Line 558">
              <a:extLst>
                <a:ext uri="{FF2B5EF4-FFF2-40B4-BE49-F238E27FC236}">
                  <a16:creationId xmlns:a16="http://schemas.microsoft.com/office/drawing/2014/main" id="{7D6F7042-F234-418A-4EE6-C81382D391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11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68" name="Rectangle 559">
              <a:extLst>
                <a:ext uri="{FF2B5EF4-FFF2-40B4-BE49-F238E27FC236}">
                  <a16:creationId xmlns:a16="http://schemas.microsoft.com/office/drawing/2014/main" id="{59192CD3-8A27-C1FD-DA74-BC8D8133F6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8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9" name="Line 560">
              <a:extLst>
                <a:ext uri="{FF2B5EF4-FFF2-40B4-BE49-F238E27FC236}">
                  <a16:creationId xmlns:a16="http://schemas.microsoft.com/office/drawing/2014/main" id="{96C82751-D85E-5D4F-EEB7-3CC6BE226B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20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70" name="Rectangle 561">
              <a:extLst>
                <a:ext uri="{FF2B5EF4-FFF2-40B4-BE49-F238E27FC236}">
                  <a16:creationId xmlns:a16="http://schemas.microsoft.com/office/drawing/2014/main" id="{636E5056-779B-F662-A23F-FB989EDD7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1" y="1089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1" name="Line 562">
              <a:extLst>
                <a:ext uri="{FF2B5EF4-FFF2-40B4-BE49-F238E27FC236}">
                  <a16:creationId xmlns:a16="http://schemas.microsoft.com/office/drawing/2014/main" id="{C8154A5B-6B7F-DFE6-8849-0A4D08996A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30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72" name="Rectangle 563">
              <a:extLst>
                <a:ext uri="{FF2B5EF4-FFF2-40B4-BE49-F238E27FC236}">
                  <a16:creationId xmlns:a16="http://schemas.microsoft.com/office/drawing/2014/main" id="{369CF0CA-932E-7C1C-B791-BBDCCB681F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7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3" name="Line 564">
              <a:extLst>
                <a:ext uri="{FF2B5EF4-FFF2-40B4-BE49-F238E27FC236}">
                  <a16:creationId xmlns:a16="http://schemas.microsoft.com/office/drawing/2014/main" id="{8CD74206-EA75-7F2B-4DF3-B5047E7890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39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74" name="Rectangle 565">
              <a:extLst>
                <a:ext uri="{FF2B5EF4-FFF2-40B4-BE49-F238E27FC236}">
                  <a16:creationId xmlns:a16="http://schemas.microsoft.com/office/drawing/2014/main" id="{BB236E4C-AF74-3CF9-A440-42E998B1A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0" y="1089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5" name="Line 566">
              <a:extLst>
                <a:ext uri="{FF2B5EF4-FFF2-40B4-BE49-F238E27FC236}">
                  <a16:creationId xmlns:a16="http://schemas.microsoft.com/office/drawing/2014/main" id="{7DF4BEEA-BE41-0F41-7F56-4207C6F3DC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49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76" name="Rectangle 567">
              <a:extLst>
                <a:ext uri="{FF2B5EF4-FFF2-40B4-BE49-F238E27FC236}">
                  <a16:creationId xmlns:a16="http://schemas.microsoft.com/office/drawing/2014/main" id="{279836F0-4500-0179-99B9-DAE61F6412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6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578" name="Title 1">
            <a:extLst>
              <a:ext uri="{FF2B5EF4-FFF2-40B4-BE49-F238E27FC236}">
                <a16:creationId xmlns:a16="http://schemas.microsoft.com/office/drawing/2014/main" id="{111F05D9-3786-E931-D396-890EDE4C751C}"/>
              </a:ext>
            </a:extLst>
          </p:cNvPr>
          <p:cNvSpPr txBox="1">
            <a:spLocks/>
          </p:cNvSpPr>
          <p:nvPr/>
        </p:nvSpPr>
        <p:spPr>
          <a:xfrm>
            <a:off x="260018" y="5222790"/>
            <a:ext cx="557588" cy="3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 dirty="0"/>
              <a:t>(S,S)</a:t>
            </a:r>
          </a:p>
        </p:txBody>
      </p:sp>
      <p:sp>
        <p:nvSpPr>
          <p:cNvPr id="579" name="Rectangle 62">
            <a:extLst>
              <a:ext uri="{FF2B5EF4-FFF2-40B4-BE49-F238E27FC236}">
                <a16:creationId xmlns:a16="http://schemas.microsoft.com/office/drawing/2014/main" id="{3F4BD84B-75E9-260D-0A70-3EEB6CA96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0228" y="52041"/>
            <a:ext cx="53816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effectLst/>
                <a:latin typeface="Microsoft Sans Serif" panose="020B0604020202020204" pitchFamily="34" charset="0"/>
              </a:rPr>
              <a:t>11-OH-(R)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580" name="Rectangle 63">
            <a:extLst>
              <a:ext uri="{FF2B5EF4-FFF2-40B4-BE49-F238E27FC236}">
                <a16:creationId xmlns:a16="http://schemas.microsoft.com/office/drawing/2014/main" id="{89746AD8-13DE-87CE-C91C-12980A39D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2257" y="406654"/>
            <a:ext cx="58261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dirty="0">
                <a:latin typeface="Microsoft Sans Serif" panose="020B0604020202020204" pitchFamily="34" charset="0"/>
              </a:rPr>
              <a:t>8-OH (R,R)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581" name="Rectangle 65">
            <a:extLst>
              <a:ext uri="{FF2B5EF4-FFF2-40B4-BE49-F238E27FC236}">
                <a16:creationId xmlns:a16="http://schemas.microsoft.com/office/drawing/2014/main" id="{D4BFA29F-30B4-F40C-AF3A-BCD7EBEF3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9466" y="612858"/>
            <a:ext cx="293688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effectLst/>
                <a:latin typeface="Microsoft Sans Serif" panose="020B0604020202020204" pitchFamily="34" charset="0"/>
              </a:rPr>
              <a:t>5’OH 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582" name="Rectangle 67">
            <a:extLst>
              <a:ext uri="{FF2B5EF4-FFF2-40B4-BE49-F238E27FC236}">
                <a16:creationId xmlns:a16="http://schemas.microsoft.com/office/drawing/2014/main" id="{3FF4A991-391E-FEAE-4FB6-2DFC00620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3040" y="1097560"/>
            <a:ext cx="62071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dirty="0">
                <a:latin typeface="Microsoft Sans Serif" panose="020B0604020202020204" pitchFamily="34" charset="0"/>
              </a:rPr>
              <a:t>8-OH (S,R)*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583" name="Rectangle 63">
            <a:extLst>
              <a:ext uri="{FF2B5EF4-FFF2-40B4-BE49-F238E27FC236}">
                <a16:creationId xmlns:a16="http://schemas.microsoft.com/office/drawing/2014/main" id="{AE0F9457-7339-86E0-E278-86EE46E8B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2647" y="1223291"/>
            <a:ext cx="339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dirty="0">
                <a:latin typeface="Microsoft Sans Serif" panose="020B0604020202020204" pitchFamily="34" charset="0"/>
              </a:rPr>
              <a:t>8-OH (S,S)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584" name="Rectangle 62">
            <a:extLst>
              <a:ext uri="{FF2B5EF4-FFF2-40B4-BE49-F238E27FC236}">
                <a16:creationId xmlns:a16="http://schemas.microsoft.com/office/drawing/2014/main" id="{1A059A91-BB18-FA33-68D7-7C8CEAFF3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9251" y="857714"/>
            <a:ext cx="53219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effectLst/>
                <a:latin typeface="Microsoft Sans Serif" panose="020B0604020202020204" pitchFamily="34" charset="0"/>
              </a:rPr>
              <a:t>11-OH-(S)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585" name="Rectangle 69">
            <a:extLst>
              <a:ext uri="{FF2B5EF4-FFF2-40B4-BE49-F238E27FC236}">
                <a16:creationId xmlns:a16="http://schemas.microsoft.com/office/drawing/2014/main" id="{E0A2C753-2E1D-F66E-293B-565258A39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3266" y="1034403"/>
            <a:ext cx="465138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900" dirty="0">
                <a:latin typeface="Microsoft Sans Serif" panose="020B0604020202020204" pitchFamily="34" charset="0"/>
              </a:rPr>
              <a:t>OH (Tail)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586" name="Rectangle 72">
            <a:extLst>
              <a:ext uri="{FF2B5EF4-FFF2-40B4-BE49-F238E27FC236}">
                <a16:creationId xmlns:a16="http://schemas.microsoft.com/office/drawing/2014/main" id="{65548D55-ED60-412E-86CC-E43B869630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6010" y="1247859"/>
            <a:ext cx="5302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effectLst/>
                <a:latin typeface="Microsoft Sans Serif" panose="020B0604020202020204" pitchFamily="34" charset="0"/>
              </a:rPr>
              <a:t>OH (Core)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587" name="Rectangle 63">
            <a:extLst>
              <a:ext uri="{FF2B5EF4-FFF2-40B4-BE49-F238E27FC236}">
                <a16:creationId xmlns:a16="http://schemas.microsoft.com/office/drawing/2014/main" id="{EF5DE125-5AA8-1C3D-9067-D75C50CF77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513" y="3623529"/>
            <a:ext cx="58261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dirty="0">
                <a:latin typeface="Microsoft Sans Serif" panose="020B0604020202020204" pitchFamily="34" charset="0"/>
              </a:rPr>
              <a:t>8-OH (R,R)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588" name="Rectangle 63">
            <a:extLst>
              <a:ext uri="{FF2B5EF4-FFF2-40B4-BE49-F238E27FC236}">
                <a16:creationId xmlns:a16="http://schemas.microsoft.com/office/drawing/2014/main" id="{C7E4482F-903B-758C-A3DB-108C12318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6129" y="4721221"/>
            <a:ext cx="58261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dirty="0">
                <a:latin typeface="Microsoft Sans Serif" panose="020B0604020202020204" pitchFamily="34" charset="0"/>
              </a:rPr>
              <a:t>8-OH (R,R)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591" name="Rectangle 63">
            <a:extLst>
              <a:ext uri="{FF2B5EF4-FFF2-40B4-BE49-F238E27FC236}">
                <a16:creationId xmlns:a16="http://schemas.microsoft.com/office/drawing/2014/main" id="{1811F044-95A4-6373-4BAB-213A7AF70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156" y="5589345"/>
            <a:ext cx="339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dirty="0">
                <a:latin typeface="Microsoft Sans Serif" panose="020B0604020202020204" pitchFamily="34" charset="0"/>
              </a:rPr>
              <a:t>8-OH (S,S)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592" name="Rectangle: Rounded Corners 591">
            <a:extLst>
              <a:ext uri="{FF2B5EF4-FFF2-40B4-BE49-F238E27FC236}">
                <a16:creationId xmlns:a16="http://schemas.microsoft.com/office/drawing/2014/main" id="{EB2A0D48-3D22-BB5A-22D4-8BB12BA01815}"/>
              </a:ext>
            </a:extLst>
          </p:cNvPr>
          <p:cNvSpPr/>
          <p:nvPr/>
        </p:nvSpPr>
        <p:spPr>
          <a:xfrm>
            <a:off x="2322213" y="3787344"/>
            <a:ext cx="111210" cy="1315995"/>
          </a:xfrm>
          <a:prstGeom prst="roundRect">
            <a:avLst/>
          </a:prstGeom>
          <a:solidFill>
            <a:schemeClr val="tx2">
              <a:lumMod val="25000"/>
              <a:lumOff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94" name="Rectangle: Rounded Corners 593">
            <a:extLst>
              <a:ext uri="{FF2B5EF4-FFF2-40B4-BE49-F238E27FC236}">
                <a16:creationId xmlns:a16="http://schemas.microsoft.com/office/drawing/2014/main" id="{78D4B87E-7BCE-D07F-FF73-3456497BCD6A}"/>
              </a:ext>
            </a:extLst>
          </p:cNvPr>
          <p:cNvSpPr/>
          <p:nvPr/>
        </p:nvSpPr>
        <p:spPr>
          <a:xfrm>
            <a:off x="2596980" y="5955957"/>
            <a:ext cx="96793" cy="737287"/>
          </a:xfrm>
          <a:prstGeom prst="roundRect">
            <a:avLst/>
          </a:prstGeom>
          <a:solidFill>
            <a:schemeClr val="tx2">
              <a:lumMod val="25000"/>
              <a:lumOff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95" name="Rectangle 63">
            <a:extLst>
              <a:ext uri="{FF2B5EF4-FFF2-40B4-BE49-F238E27FC236}">
                <a16:creationId xmlns:a16="http://schemas.microsoft.com/office/drawing/2014/main" id="{81E7AC13-33C9-3B94-89C2-CD33FEA74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2853" y="6452259"/>
            <a:ext cx="6215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dirty="0">
                <a:latin typeface="Microsoft Sans Serif" panose="020B0604020202020204" pitchFamily="34" charset="0"/>
              </a:rPr>
              <a:t>8-OH (S,S)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96" name="Picture 595">
            <a:extLst>
              <a:ext uri="{FF2B5EF4-FFF2-40B4-BE49-F238E27FC236}">
                <a16:creationId xmlns:a16="http://schemas.microsoft.com/office/drawing/2014/main" id="{D5E3CAA5-317F-F558-14CA-E3F32429A0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4447" y="2140132"/>
            <a:ext cx="1951619" cy="932376"/>
          </a:xfrm>
          <a:prstGeom prst="rect">
            <a:avLst/>
          </a:prstGeom>
        </p:spPr>
      </p:pic>
      <p:grpSp>
        <p:nvGrpSpPr>
          <p:cNvPr id="597" name="Group 151">
            <a:extLst>
              <a:ext uri="{FF2B5EF4-FFF2-40B4-BE49-F238E27FC236}">
                <a16:creationId xmlns:a16="http://schemas.microsoft.com/office/drawing/2014/main" id="{4FA71960-F5B4-E0AF-E9BD-561053A3AA9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1935205"/>
            <a:ext cx="6076950" cy="1643063"/>
            <a:chOff x="20" y="2192"/>
            <a:chExt cx="3828" cy="1035"/>
          </a:xfrm>
        </p:grpSpPr>
        <p:sp>
          <p:nvSpPr>
            <p:cNvPr id="598" name="Line 152">
              <a:extLst>
                <a:ext uri="{FF2B5EF4-FFF2-40B4-BE49-F238E27FC236}">
                  <a16:creationId xmlns:a16="http://schemas.microsoft.com/office/drawing/2014/main" id="{71F95AB9-A91A-F293-5343-36EC5D48BC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4" y="2230"/>
              <a:ext cx="0" cy="90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99" name="Rectangle 153">
              <a:extLst>
                <a:ext uri="{FF2B5EF4-FFF2-40B4-BE49-F238E27FC236}">
                  <a16:creationId xmlns:a16="http://schemas.microsoft.com/office/drawing/2014/main" id="{4C6BE17C-6BF1-B564-12C7-99BA2D185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" y="2192"/>
              <a:ext cx="33" cy="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0" name="Rectangle 154">
              <a:extLst>
                <a:ext uri="{FF2B5EF4-FFF2-40B4-BE49-F238E27FC236}">
                  <a16:creationId xmlns:a16="http://schemas.microsoft.com/office/drawing/2014/main" id="{63A19EA3-CCE3-4EFB-96FB-2508FF31E8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" y="2195"/>
              <a:ext cx="8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x10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1" name="Line 155">
              <a:extLst>
                <a:ext uri="{FF2B5EF4-FFF2-40B4-BE49-F238E27FC236}">
                  <a16:creationId xmlns:a16="http://schemas.microsoft.com/office/drawing/2014/main" id="{DB80D3CF-F127-9B97-C01A-721EE314FC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3130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02" name="Rectangle 156">
              <a:extLst>
                <a:ext uri="{FF2B5EF4-FFF2-40B4-BE49-F238E27FC236}">
                  <a16:creationId xmlns:a16="http://schemas.microsoft.com/office/drawing/2014/main" id="{F28E2741-2913-8E05-9F60-E83052EBC2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" y="3106"/>
              <a:ext cx="40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3" name="Line 157">
              <a:extLst>
                <a:ext uri="{FF2B5EF4-FFF2-40B4-BE49-F238E27FC236}">
                  <a16:creationId xmlns:a16="http://schemas.microsoft.com/office/drawing/2014/main" id="{0F866DFA-6D71-E6D8-B838-12D397955D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3072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04" name="Rectangle 158">
              <a:extLst>
                <a:ext uri="{FF2B5EF4-FFF2-40B4-BE49-F238E27FC236}">
                  <a16:creationId xmlns:a16="http://schemas.microsoft.com/office/drawing/2014/main" id="{81210472-45D1-4F62-5128-BEDEAEB24D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" y="30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5" name="Line 159">
              <a:extLst>
                <a:ext uri="{FF2B5EF4-FFF2-40B4-BE49-F238E27FC236}">
                  <a16:creationId xmlns:a16="http://schemas.microsoft.com/office/drawing/2014/main" id="{1C1C73FA-37D4-23F3-5A2E-38F8CFCD72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3016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06" name="Rectangle 160">
              <a:extLst>
                <a:ext uri="{FF2B5EF4-FFF2-40B4-BE49-F238E27FC236}">
                  <a16:creationId xmlns:a16="http://schemas.microsoft.com/office/drawing/2014/main" id="{B6F1BE8B-7EFA-1FC2-83D1-36905F7298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" y="2992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7" name="Line 161">
              <a:extLst>
                <a:ext uri="{FF2B5EF4-FFF2-40B4-BE49-F238E27FC236}">
                  <a16:creationId xmlns:a16="http://schemas.microsoft.com/office/drawing/2014/main" id="{9B4CF17F-63C9-C116-2001-F3F833B971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2958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08" name="Rectangle 162">
              <a:extLst>
                <a:ext uri="{FF2B5EF4-FFF2-40B4-BE49-F238E27FC236}">
                  <a16:creationId xmlns:a16="http://schemas.microsoft.com/office/drawing/2014/main" id="{2D0AA822-9191-30DD-0A60-5F1A8AA8F2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" y="2934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0.75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9" name="Line 163">
              <a:extLst>
                <a:ext uri="{FF2B5EF4-FFF2-40B4-BE49-F238E27FC236}">
                  <a16:creationId xmlns:a16="http://schemas.microsoft.com/office/drawing/2014/main" id="{7719FF52-6234-ADC0-EDB0-E52268B076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2901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10" name="Rectangle 164">
              <a:extLst>
                <a:ext uri="{FF2B5EF4-FFF2-40B4-BE49-F238E27FC236}">
                  <a16:creationId xmlns:a16="http://schemas.microsoft.com/office/drawing/2014/main" id="{5CBADE3F-6C44-805F-DFEF-9B6673DD16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" y="2877"/>
              <a:ext cx="40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1" name="Line 165">
              <a:extLst>
                <a:ext uri="{FF2B5EF4-FFF2-40B4-BE49-F238E27FC236}">
                  <a16:creationId xmlns:a16="http://schemas.microsoft.com/office/drawing/2014/main" id="{B0AD9836-9907-DCE4-50B7-A45A303404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2843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12" name="Rectangle 166">
              <a:extLst>
                <a:ext uri="{FF2B5EF4-FFF2-40B4-BE49-F238E27FC236}">
                  <a16:creationId xmlns:a16="http://schemas.microsoft.com/office/drawing/2014/main" id="{226F0AF9-91C5-AE40-B275-563ADBCE2E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" y="2819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3" name="Line 167">
              <a:extLst>
                <a:ext uri="{FF2B5EF4-FFF2-40B4-BE49-F238E27FC236}">
                  <a16:creationId xmlns:a16="http://schemas.microsoft.com/office/drawing/2014/main" id="{5BC7A8D0-C8F9-2D5D-A846-F268275274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2787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14" name="Rectangle 168">
              <a:extLst>
                <a:ext uri="{FF2B5EF4-FFF2-40B4-BE49-F238E27FC236}">
                  <a16:creationId xmlns:a16="http://schemas.microsoft.com/office/drawing/2014/main" id="{CEB20193-6438-69CD-B945-F7FCA1E57D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" y="2763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5" name="Line 169">
              <a:extLst>
                <a:ext uri="{FF2B5EF4-FFF2-40B4-BE49-F238E27FC236}">
                  <a16:creationId xmlns:a16="http://schemas.microsoft.com/office/drawing/2014/main" id="{BB6CB048-D0EE-9756-94A4-C008696FA9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2729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16" name="Rectangle 170">
              <a:extLst>
                <a:ext uri="{FF2B5EF4-FFF2-40B4-BE49-F238E27FC236}">
                  <a16:creationId xmlns:a16="http://schemas.microsoft.com/office/drawing/2014/main" id="{088E68CC-0E98-002D-478E-C688F6F09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" y="2705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1.75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7" name="Line 171">
              <a:extLst>
                <a:ext uri="{FF2B5EF4-FFF2-40B4-BE49-F238E27FC236}">
                  <a16:creationId xmlns:a16="http://schemas.microsoft.com/office/drawing/2014/main" id="{FB71B594-0066-4CAB-5DC2-0B6317F2EC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2671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18" name="Rectangle 172">
              <a:extLst>
                <a:ext uri="{FF2B5EF4-FFF2-40B4-BE49-F238E27FC236}">
                  <a16:creationId xmlns:a16="http://schemas.microsoft.com/office/drawing/2014/main" id="{AB9517EE-79E7-1267-D7C1-E56CAD85EA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" y="2647"/>
              <a:ext cx="40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9" name="Line 173">
              <a:extLst>
                <a:ext uri="{FF2B5EF4-FFF2-40B4-BE49-F238E27FC236}">
                  <a16:creationId xmlns:a16="http://schemas.microsoft.com/office/drawing/2014/main" id="{276A49D2-7D4A-0F79-28A1-AFFB50ACF1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2614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20" name="Rectangle 174">
              <a:extLst>
                <a:ext uri="{FF2B5EF4-FFF2-40B4-BE49-F238E27FC236}">
                  <a16:creationId xmlns:a16="http://schemas.microsoft.com/office/drawing/2014/main" id="{646F0A90-AF54-BC00-FA77-A2C281B4A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" y="2591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1" name="Line 175">
              <a:extLst>
                <a:ext uri="{FF2B5EF4-FFF2-40B4-BE49-F238E27FC236}">
                  <a16:creationId xmlns:a16="http://schemas.microsoft.com/office/drawing/2014/main" id="{4443B597-7DE3-59C5-6093-F920ECA380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2556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22" name="Rectangle 176">
              <a:extLst>
                <a:ext uri="{FF2B5EF4-FFF2-40B4-BE49-F238E27FC236}">
                  <a16:creationId xmlns:a16="http://schemas.microsoft.com/office/drawing/2014/main" id="{52F7EB12-D90E-5DCD-9CE6-AB3DAEFCF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" y="2532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3" name="Line 177">
              <a:extLst>
                <a:ext uri="{FF2B5EF4-FFF2-40B4-BE49-F238E27FC236}">
                  <a16:creationId xmlns:a16="http://schemas.microsoft.com/office/drawing/2014/main" id="{8E36899E-9D9E-1015-E04B-7F8A5ABEE9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2500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24" name="Rectangle 178">
              <a:extLst>
                <a:ext uri="{FF2B5EF4-FFF2-40B4-BE49-F238E27FC236}">
                  <a16:creationId xmlns:a16="http://schemas.microsoft.com/office/drawing/2014/main" id="{2B7AFBA2-4126-C146-2B68-6BE6331CD9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" y="2476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2.75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5" name="Line 179">
              <a:extLst>
                <a:ext uri="{FF2B5EF4-FFF2-40B4-BE49-F238E27FC236}">
                  <a16:creationId xmlns:a16="http://schemas.microsoft.com/office/drawing/2014/main" id="{DEEAA72E-DFA6-8D3D-5CE6-93E5BFCEF7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2442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26" name="Rectangle 180">
              <a:extLst>
                <a:ext uri="{FF2B5EF4-FFF2-40B4-BE49-F238E27FC236}">
                  <a16:creationId xmlns:a16="http://schemas.microsoft.com/office/drawing/2014/main" id="{7269EB31-99D0-D55F-F203-6F591CE5DF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" y="2418"/>
              <a:ext cx="40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7" name="Line 181">
              <a:extLst>
                <a:ext uri="{FF2B5EF4-FFF2-40B4-BE49-F238E27FC236}">
                  <a16:creationId xmlns:a16="http://schemas.microsoft.com/office/drawing/2014/main" id="{99CEAEA7-457B-5BE5-12BC-22FC91B527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2384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28" name="Rectangle 182">
              <a:extLst>
                <a:ext uri="{FF2B5EF4-FFF2-40B4-BE49-F238E27FC236}">
                  <a16:creationId xmlns:a16="http://schemas.microsoft.com/office/drawing/2014/main" id="{BAE7934C-D15C-993D-7B31-A0F4B2A49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" y="2360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9" name="Line 183">
              <a:extLst>
                <a:ext uri="{FF2B5EF4-FFF2-40B4-BE49-F238E27FC236}">
                  <a16:creationId xmlns:a16="http://schemas.microsoft.com/office/drawing/2014/main" id="{BD08CECF-B18C-FC5A-A81B-D5207347AA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2328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30" name="Rectangle 184">
              <a:extLst>
                <a:ext uri="{FF2B5EF4-FFF2-40B4-BE49-F238E27FC236}">
                  <a16:creationId xmlns:a16="http://schemas.microsoft.com/office/drawing/2014/main" id="{58EC6E4B-643E-AA33-04AB-8D8ECFB627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" y="2304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1" name="Line 185">
              <a:extLst>
                <a:ext uri="{FF2B5EF4-FFF2-40B4-BE49-F238E27FC236}">
                  <a16:creationId xmlns:a16="http://schemas.microsoft.com/office/drawing/2014/main" id="{A500785E-FFC1-8209-0E72-5C8241A3D0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7" y="2270"/>
              <a:ext cx="7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32" name="Rectangle 186">
              <a:extLst>
                <a:ext uri="{FF2B5EF4-FFF2-40B4-BE49-F238E27FC236}">
                  <a16:creationId xmlns:a16="http://schemas.microsoft.com/office/drawing/2014/main" id="{CA15D478-43DE-28B4-4A95-4531F36C5B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" y="2246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3.75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3" name="Freeform 190">
              <a:extLst>
                <a:ext uri="{FF2B5EF4-FFF2-40B4-BE49-F238E27FC236}">
                  <a16:creationId xmlns:a16="http://schemas.microsoft.com/office/drawing/2014/main" id="{3F411C9F-73E4-D2AE-AF93-92413A53D2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9" y="3123"/>
              <a:ext cx="121" cy="7"/>
            </a:xfrm>
            <a:custGeom>
              <a:avLst/>
              <a:gdLst>
                <a:gd name="T0" fmla="*/ 0 w 121"/>
                <a:gd name="T1" fmla="*/ 2 h 7"/>
                <a:gd name="T2" fmla="*/ 0 w 121"/>
                <a:gd name="T3" fmla="*/ 7 h 7"/>
                <a:gd name="T4" fmla="*/ 121 w 121"/>
                <a:gd name="T5" fmla="*/ 7 h 7"/>
                <a:gd name="T6" fmla="*/ 121 w 12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7">
                  <a:moveTo>
                    <a:pt x="0" y="2"/>
                  </a:moveTo>
                  <a:lnTo>
                    <a:pt x="0" y="7"/>
                  </a:lnTo>
                  <a:lnTo>
                    <a:pt x="121" y="7"/>
                  </a:lnTo>
                  <a:lnTo>
                    <a:pt x="121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34" name="Freeform 191">
              <a:extLst>
                <a:ext uri="{FF2B5EF4-FFF2-40B4-BE49-F238E27FC236}">
                  <a16:creationId xmlns:a16="http://schemas.microsoft.com/office/drawing/2014/main" id="{E602C330-666C-5497-ECC3-51131D640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" y="2312"/>
              <a:ext cx="3728" cy="818"/>
            </a:xfrm>
            <a:custGeom>
              <a:avLst/>
              <a:gdLst>
                <a:gd name="T0" fmla="*/ 54 w 3728"/>
                <a:gd name="T1" fmla="*/ 818 h 818"/>
                <a:gd name="T2" fmla="*/ 120 w 3728"/>
                <a:gd name="T3" fmla="*/ 813 h 818"/>
                <a:gd name="T4" fmla="*/ 187 w 3728"/>
                <a:gd name="T5" fmla="*/ 818 h 818"/>
                <a:gd name="T6" fmla="*/ 251 w 3728"/>
                <a:gd name="T7" fmla="*/ 808 h 818"/>
                <a:gd name="T8" fmla="*/ 315 w 3728"/>
                <a:gd name="T9" fmla="*/ 811 h 818"/>
                <a:gd name="T10" fmla="*/ 374 w 3728"/>
                <a:gd name="T11" fmla="*/ 810 h 818"/>
                <a:gd name="T12" fmla="*/ 433 w 3728"/>
                <a:gd name="T13" fmla="*/ 807 h 818"/>
                <a:gd name="T14" fmla="*/ 493 w 3728"/>
                <a:gd name="T15" fmla="*/ 802 h 818"/>
                <a:gd name="T16" fmla="*/ 554 w 3728"/>
                <a:gd name="T17" fmla="*/ 799 h 818"/>
                <a:gd name="T18" fmla="*/ 615 w 3728"/>
                <a:gd name="T19" fmla="*/ 797 h 818"/>
                <a:gd name="T20" fmla="*/ 676 w 3728"/>
                <a:gd name="T21" fmla="*/ 807 h 818"/>
                <a:gd name="T22" fmla="*/ 739 w 3728"/>
                <a:gd name="T23" fmla="*/ 809 h 818"/>
                <a:gd name="T24" fmla="*/ 805 w 3728"/>
                <a:gd name="T25" fmla="*/ 809 h 818"/>
                <a:gd name="T26" fmla="*/ 865 w 3728"/>
                <a:gd name="T27" fmla="*/ 809 h 818"/>
                <a:gd name="T28" fmla="*/ 925 w 3728"/>
                <a:gd name="T29" fmla="*/ 806 h 818"/>
                <a:gd name="T30" fmla="*/ 987 w 3728"/>
                <a:gd name="T31" fmla="*/ 812 h 818"/>
                <a:gd name="T32" fmla="*/ 1046 w 3728"/>
                <a:gd name="T33" fmla="*/ 814 h 818"/>
                <a:gd name="T34" fmla="*/ 1106 w 3728"/>
                <a:gd name="T35" fmla="*/ 814 h 818"/>
                <a:gd name="T36" fmla="*/ 1167 w 3728"/>
                <a:gd name="T37" fmla="*/ 812 h 818"/>
                <a:gd name="T38" fmla="*/ 1228 w 3728"/>
                <a:gd name="T39" fmla="*/ 755 h 818"/>
                <a:gd name="T40" fmla="*/ 1288 w 3728"/>
                <a:gd name="T41" fmla="*/ 799 h 818"/>
                <a:gd name="T42" fmla="*/ 1349 w 3728"/>
                <a:gd name="T43" fmla="*/ 278 h 818"/>
                <a:gd name="T44" fmla="*/ 1408 w 3728"/>
                <a:gd name="T45" fmla="*/ 728 h 818"/>
                <a:gd name="T46" fmla="*/ 1466 w 3728"/>
                <a:gd name="T47" fmla="*/ 818 h 818"/>
                <a:gd name="T48" fmla="*/ 1525 w 3728"/>
                <a:gd name="T49" fmla="*/ 807 h 818"/>
                <a:gd name="T50" fmla="*/ 1585 w 3728"/>
                <a:gd name="T51" fmla="*/ 807 h 818"/>
                <a:gd name="T52" fmla="*/ 1644 w 3728"/>
                <a:gd name="T53" fmla="*/ 810 h 818"/>
                <a:gd name="T54" fmla="*/ 1704 w 3728"/>
                <a:gd name="T55" fmla="*/ 493 h 818"/>
                <a:gd name="T56" fmla="*/ 1763 w 3728"/>
                <a:gd name="T57" fmla="*/ 818 h 818"/>
                <a:gd name="T58" fmla="*/ 1821 w 3728"/>
                <a:gd name="T59" fmla="*/ 818 h 818"/>
                <a:gd name="T60" fmla="*/ 1878 w 3728"/>
                <a:gd name="T61" fmla="*/ 628 h 818"/>
                <a:gd name="T62" fmla="*/ 1936 w 3728"/>
                <a:gd name="T63" fmla="*/ 803 h 818"/>
                <a:gd name="T64" fmla="*/ 1995 w 3728"/>
                <a:gd name="T65" fmla="*/ 808 h 818"/>
                <a:gd name="T66" fmla="*/ 2054 w 3728"/>
                <a:gd name="T67" fmla="*/ 103 h 818"/>
                <a:gd name="T68" fmla="*/ 2114 w 3728"/>
                <a:gd name="T69" fmla="*/ 752 h 818"/>
                <a:gd name="T70" fmla="*/ 2174 w 3728"/>
                <a:gd name="T71" fmla="*/ 616 h 818"/>
                <a:gd name="T72" fmla="*/ 2235 w 3728"/>
                <a:gd name="T73" fmla="*/ 805 h 818"/>
                <a:gd name="T74" fmla="*/ 2295 w 3728"/>
                <a:gd name="T75" fmla="*/ 814 h 818"/>
                <a:gd name="T76" fmla="*/ 2355 w 3728"/>
                <a:gd name="T77" fmla="*/ 812 h 818"/>
                <a:gd name="T78" fmla="*/ 2415 w 3728"/>
                <a:gd name="T79" fmla="*/ 808 h 818"/>
                <a:gd name="T80" fmla="*/ 2473 w 3728"/>
                <a:gd name="T81" fmla="*/ 804 h 818"/>
                <a:gd name="T82" fmla="*/ 2532 w 3728"/>
                <a:gd name="T83" fmla="*/ 806 h 818"/>
                <a:gd name="T84" fmla="*/ 2591 w 3728"/>
                <a:gd name="T85" fmla="*/ 810 h 818"/>
                <a:gd name="T86" fmla="*/ 2651 w 3728"/>
                <a:gd name="T87" fmla="*/ 813 h 818"/>
                <a:gd name="T88" fmla="*/ 2711 w 3728"/>
                <a:gd name="T89" fmla="*/ 762 h 818"/>
                <a:gd name="T90" fmla="*/ 2771 w 3728"/>
                <a:gd name="T91" fmla="*/ 805 h 818"/>
                <a:gd name="T92" fmla="*/ 2832 w 3728"/>
                <a:gd name="T93" fmla="*/ 813 h 818"/>
                <a:gd name="T94" fmla="*/ 2893 w 3728"/>
                <a:gd name="T95" fmla="*/ 722 h 818"/>
                <a:gd name="T96" fmla="*/ 2952 w 3728"/>
                <a:gd name="T97" fmla="*/ 810 h 818"/>
                <a:gd name="T98" fmla="*/ 3011 w 3728"/>
                <a:gd name="T99" fmla="*/ 814 h 818"/>
                <a:gd name="T100" fmla="*/ 3071 w 3728"/>
                <a:gd name="T101" fmla="*/ 814 h 818"/>
                <a:gd name="T102" fmla="*/ 3132 w 3728"/>
                <a:gd name="T103" fmla="*/ 818 h 818"/>
                <a:gd name="T104" fmla="*/ 3192 w 3728"/>
                <a:gd name="T105" fmla="*/ 816 h 818"/>
                <a:gd name="T106" fmla="*/ 3252 w 3728"/>
                <a:gd name="T107" fmla="*/ 813 h 818"/>
                <a:gd name="T108" fmla="*/ 3312 w 3728"/>
                <a:gd name="T109" fmla="*/ 813 h 818"/>
                <a:gd name="T110" fmla="*/ 3372 w 3728"/>
                <a:gd name="T111" fmla="*/ 815 h 818"/>
                <a:gd name="T112" fmla="*/ 3432 w 3728"/>
                <a:gd name="T113" fmla="*/ 813 h 818"/>
                <a:gd name="T114" fmla="*/ 3491 w 3728"/>
                <a:gd name="T115" fmla="*/ 813 h 818"/>
                <a:gd name="T116" fmla="*/ 3551 w 3728"/>
                <a:gd name="T117" fmla="*/ 818 h 818"/>
                <a:gd name="T118" fmla="*/ 3610 w 3728"/>
                <a:gd name="T119" fmla="*/ 818 h 818"/>
                <a:gd name="T120" fmla="*/ 3669 w 3728"/>
                <a:gd name="T121" fmla="*/ 818 h 818"/>
                <a:gd name="T122" fmla="*/ 3728 w 3728"/>
                <a:gd name="T123" fmla="*/ 814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28" h="818">
                  <a:moveTo>
                    <a:pt x="0" y="817"/>
                  </a:moveTo>
                  <a:lnTo>
                    <a:pt x="1" y="818"/>
                  </a:lnTo>
                  <a:lnTo>
                    <a:pt x="5" y="814"/>
                  </a:lnTo>
                  <a:lnTo>
                    <a:pt x="9" y="818"/>
                  </a:lnTo>
                  <a:lnTo>
                    <a:pt x="13" y="818"/>
                  </a:lnTo>
                  <a:lnTo>
                    <a:pt x="17" y="818"/>
                  </a:lnTo>
                  <a:lnTo>
                    <a:pt x="21" y="814"/>
                  </a:lnTo>
                  <a:lnTo>
                    <a:pt x="25" y="818"/>
                  </a:lnTo>
                  <a:lnTo>
                    <a:pt x="29" y="816"/>
                  </a:lnTo>
                  <a:lnTo>
                    <a:pt x="33" y="817"/>
                  </a:lnTo>
                  <a:lnTo>
                    <a:pt x="37" y="816"/>
                  </a:lnTo>
                  <a:lnTo>
                    <a:pt x="41" y="815"/>
                  </a:lnTo>
                  <a:lnTo>
                    <a:pt x="45" y="818"/>
                  </a:lnTo>
                  <a:lnTo>
                    <a:pt x="49" y="816"/>
                  </a:lnTo>
                  <a:lnTo>
                    <a:pt x="54" y="818"/>
                  </a:lnTo>
                  <a:lnTo>
                    <a:pt x="58" y="818"/>
                  </a:lnTo>
                  <a:lnTo>
                    <a:pt x="62" y="818"/>
                  </a:lnTo>
                  <a:lnTo>
                    <a:pt x="66" y="818"/>
                  </a:lnTo>
                  <a:lnTo>
                    <a:pt x="71" y="816"/>
                  </a:lnTo>
                  <a:lnTo>
                    <a:pt x="76" y="818"/>
                  </a:lnTo>
                  <a:lnTo>
                    <a:pt x="80" y="818"/>
                  </a:lnTo>
                  <a:lnTo>
                    <a:pt x="85" y="815"/>
                  </a:lnTo>
                  <a:lnTo>
                    <a:pt x="89" y="815"/>
                  </a:lnTo>
                  <a:lnTo>
                    <a:pt x="94" y="818"/>
                  </a:lnTo>
                  <a:lnTo>
                    <a:pt x="98" y="813"/>
                  </a:lnTo>
                  <a:lnTo>
                    <a:pt x="103" y="818"/>
                  </a:lnTo>
                  <a:lnTo>
                    <a:pt x="107" y="815"/>
                  </a:lnTo>
                  <a:lnTo>
                    <a:pt x="111" y="813"/>
                  </a:lnTo>
                  <a:lnTo>
                    <a:pt x="116" y="812"/>
                  </a:lnTo>
                  <a:lnTo>
                    <a:pt x="120" y="813"/>
                  </a:lnTo>
                  <a:lnTo>
                    <a:pt x="124" y="813"/>
                  </a:lnTo>
                  <a:lnTo>
                    <a:pt x="129" y="815"/>
                  </a:lnTo>
                  <a:lnTo>
                    <a:pt x="134" y="815"/>
                  </a:lnTo>
                  <a:lnTo>
                    <a:pt x="138" y="814"/>
                  </a:lnTo>
                  <a:lnTo>
                    <a:pt x="143" y="818"/>
                  </a:lnTo>
                  <a:lnTo>
                    <a:pt x="147" y="818"/>
                  </a:lnTo>
                  <a:lnTo>
                    <a:pt x="152" y="818"/>
                  </a:lnTo>
                  <a:lnTo>
                    <a:pt x="156" y="818"/>
                  </a:lnTo>
                  <a:lnTo>
                    <a:pt x="161" y="818"/>
                  </a:lnTo>
                  <a:lnTo>
                    <a:pt x="165" y="818"/>
                  </a:lnTo>
                  <a:lnTo>
                    <a:pt x="170" y="818"/>
                  </a:lnTo>
                  <a:lnTo>
                    <a:pt x="174" y="818"/>
                  </a:lnTo>
                  <a:lnTo>
                    <a:pt x="178" y="818"/>
                  </a:lnTo>
                  <a:lnTo>
                    <a:pt x="182" y="813"/>
                  </a:lnTo>
                  <a:lnTo>
                    <a:pt x="187" y="818"/>
                  </a:lnTo>
                  <a:lnTo>
                    <a:pt x="191" y="813"/>
                  </a:lnTo>
                  <a:lnTo>
                    <a:pt x="195" y="811"/>
                  </a:lnTo>
                  <a:lnTo>
                    <a:pt x="200" y="813"/>
                  </a:lnTo>
                  <a:lnTo>
                    <a:pt x="204" y="815"/>
                  </a:lnTo>
                  <a:lnTo>
                    <a:pt x="209" y="815"/>
                  </a:lnTo>
                  <a:lnTo>
                    <a:pt x="213" y="812"/>
                  </a:lnTo>
                  <a:lnTo>
                    <a:pt x="217" y="811"/>
                  </a:lnTo>
                  <a:lnTo>
                    <a:pt x="222" y="811"/>
                  </a:lnTo>
                  <a:lnTo>
                    <a:pt x="226" y="810"/>
                  </a:lnTo>
                  <a:lnTo>
                    <a:pt x="230" y="810"/>
                  </a:lnTo>
                  <a:lnTo>
                    <a:pt x="234" y="811"/>
                  </a:lnTo>
                  <a:lnTo>
                    <a:pt x="239" y="806"/>
                  </a:lnTo>
                  <a:lnTo>
                    <a:pt x="243" y="808"/>
                  </a:lnTo>
                  <a:lnTo>
                    <a:pt x="247" y="809"/>
                  </a:lnTo>
                  <a:lnTo>
                    <a:pt x="251" y="808"/>
                  </a:lnTo>
                  <a:lnTo>
                    <a:pt x="255" y="808"/>
                  </a:lnTo>
                  <a:lnTo>
                    <a:pt x="259" y="808"/>
                  </a:lnTo>
                  <a:lnTo>
                    <a:pt x="263" y="809"/>
                  </a:lnTo>
                  <a:lnTo>
                    <a:pt x="268" y="809"/>
                  </a:lnTo>
                  <a:lnTo>
                    <a:pt x="272" y="810"/>
                  </a:lnTo>
                  <a:lnTo>
                    <a:pt x="276" y="808"/>
                  </a:lnTo>
                  <a:lnTo>
                    <a:pt x="280" y="811"/>
                  </a:lnTo>
                  <a:lnTo>
                    <a:pt x="285" y="810"/>
                  </a:lnTo>
                  <a:lnTo>
                    <a:pt x="290" y="812"/>
                  </a:lnTo>
                  <a:lnTo>
                    <a:pt x="294" y="810"/>
                  </a:lnTo>
                  <a:lnTo>
                    <a:pt x="298" y="808"/>
                  </a:lnTo>
                  <a:lnTo>
                    <a:pt x="302" y="809"/>
                  </a:lnTo>
                  <a:lnTo>
                    <a:pt x="307" y="810"/>
                  </a:lnTo>
                  <a:lnTo>
                    <a:pt x="310" y="810"/>
                  </a:lnTo>
                  <a:lnTo>
                    <a:pt x="315" y="811"/>
                  </a:lnTo>
                  <a:lnTo>
                    <a:pt x="319" y="810"/>
                  </a:lnTo>
                  <a:lnTo>
                    <a:pt x="322" y="812"/>
                  </a:lnTo>
                  <a:lnTo>
                    <a:pt x="327" y="811"/>
                  </a:lnTo>
                  <a:lnTo>
                    <a:pt x="330" y="811"/>
                  </a:lnTo>
                  <a:lnTo>
                    <a:pt x="334" y="811"/>
                  </a:lnTo>
                  <a:lnTo>
                    <a:pt x="338" y="812"/>
                  </a:lnTo>
                  <a:lnTo>
                    <a:pt x="342" y="812"/>
                  </a:lnTo>
                  <a:lnTo>
                    <a:pt x="346" y="811"/>
                  </a:lnTo>
                  <a:lnTo>
                    <a:pt x="350" y="811"/>
                  </a:lnTo>
                  <a:lnTo>
                    <a:pt x="354" y="810"/>
                  </a:lnTo>
                  <a:lnTo>
                    <a:pt x="358" y="810"/>
                  </a:lnTo>
                  <a:lnTo>
                    <a:pt x="362" y="809"/>
                  </a:lnTo>
                  <a:lnTo>
                    <a:pt x="366" y="810"/>
                  </a:lnTo>
                  <a:lnTo>
                    <a:pt x="370" y="809"/>
                  </a:lnTo>
                  <a:lnTo>
                    <a:pt x="374" y="810"/>
                  </a:lnTo>
                  <a:lnTo>
                    <a:pt x="378" y="808"/>
                  </a:lnTo>
                  <a:lnTo>
                    <a:pt x="382" y="810"/>
                  </a:lnTo>
                  <a:lnTo>
                    <a:pt x="386" y="809"/>
                  </a:lnTo>
                  <a:lnTo>
                    <a:pt x="390" y="811"/>
                  </a:lnTo>
                  <a:lnTo>
                    <a:pt x="394" y="808"/>
                  </a:lnTo>
                  <a:lnTo>
                    <a:pt x="398" y="810"/>
                  </a:lnTo>
                  <a:lnTo>
                    <a:pt x="402" y="807"/>
                  </a:lnTo>
                  <a:lnTo>
                    <a:pt x="406" y="809"/>
                  </a:lnTo>
                  <a:lnTo>
                    <a:pt x="410" y="806"/>
                  </a:lnTo>
                  <a:lnTo>
                    <a:pt x="414" y="809"/>
                  </a:lnTo>
                  <a:lnTo>
                    <a:pt x="418" y="807"/>
                  </a:lnTo>
                  <a:lnTo>
                    <a:pt x="422" y="808"/>
                  </a:lnTo>
                  <a:lnTo>
                    <a:pt x="425" y="809"/>
                  </a:lnTo>
                  <a:lnTo>
                    <a:pt x="429" y="803"/>
                  </a:lnTo>
                  <a:lnTo>
                    <a:pt x="433" y="807"/>
                  </a:lnTo>
                  <a:lnTo>
                    <a:pt x="437" y="804"/>
                  </a:lnTo>
                  <a:lnTo>
                    <a:pt x="441" y="806"/>
                  </a:lnTo>
                  <a:lnTo>
                    <a:pt x="445" y="804"/>
                  </a:lnTo>
                  <a:lnTo>
                    <a:pt x="449" y="804"/>
                  </a:lnTo>
                  <a:lnTo>
                    <a:pt x="453" y="802"/>
                  </a:lnTo>
                  <a:lnTo>
                    <a:pt x="457" y="803"/>
                  </a:lnTo>
                  <a:lnTo>
                    <a:pt x="461" y="802"/>
                  </a:lnTo>
                  <a:lnTo>
                    <a:pt x="465" y="802"/>
                  </a:lnTo>
                  <a:lnTo>
                    <a:pt x="469" y="805"/>
                  </a:lnTo>
                  <a:lnTo>
                    <a:pt x="473" y="806"/>
                  </a:lnTo>
                  <a:lnTo>
                    <a:pt x="477" y="802"/>
                  </a:lnTo>
                  <a:lnTo>
                    <a:pt x="481" y="799"/>
                  </a:lnTo>
                  <a:lnTo>
                    <a:pt x="485" y="802"/>
                  </a:lnTo>
                  <a:lnTo>
                    <a:pt x="489" y="803"/>
                  </a:lnTo>
                  <a:lnTo>
                    <a:pt x="493" y="802"/>
                  </a:lnTo>
                  <a:lnTo>
                    <a:pt x="497" y="803"/>
                  </a:lnTo>
                  <a:lnTo>
                    <a:pt x="501" y="803"/>
                  </a:lnTo>
                  <a:lnTo>
                    <a:pt x="505" y="797"/>
                  </a:lnTo>
                  <a:lnTo>
                    <a:pt x="510" y="799"/>
                  </a:lnTo>
                  <a:lnTo>
                    <a:pt x="514" y="795"/>
                  </a:lnTo>
                  <a:lnTo>
                    <a:pt x="518" y="792"/>
                  </a:lnTo>
                  <a:lnTo>
                    <a:pt x="522" y="793"/>
                  </a:lnTo>
                  <a:lnTo>
                    <a:pt x="526" y="793"/>
                  </a:lnTo>
                  <a:lnTo>
                    <a:pt x="530" y="793"/>
                  </a:lnTo>
                  <a:lnTo>
                    <a:pt x="534" y="799"/>
                  </a:lnTo>
                  <a:lnTo>
                    <a:pt x="538" y="795"/>
                  </a:lnTo>
                  <a:lnTo>
                    <a:pt x="542" y="798"/>
                  </a:lnTo>
                  <a:lnTo>
                    <a:pt x="546" y="800"/>
                  </a:lnTo>
                  <a:lnTo>
                    <a:pt x="550" y="798"/>
                  </a:lnTo>
                  <a:lnTo>
                    <a:pt x="554" y="799"/>
                  </a:lnTo>
                  <a:lnTo>
                    <a:pt x="559" y="796"/>
                  </a:lnTo>
                  <a:lnTo>
                    <a:pt x="562" y="800"/>
                  </a:lnTo>
                  <a:lnTo>
                    <a:pt x="566" y="801"/>
                  </a:lnTo>
                  <a:lnTo>
                    <a:pt x="571" y="800"/>
                  </a:lnTo>
                  <a:lnTo>
                    <a:pt x="575" y="800"/>
                  </a:lnTo>
                  <a:lnTo>
                    <a:pt x="578" y="800"/>
                  </a:lnTo>
                  <a:lnTo>
                    <a:pt x="583" y="798"/>
                  </a:lnTo>
                  <a:lnTo>
                    <a:pt x="587" y="798"/>
                  </a:lnTo>
                  <a:lnTo>
                    <a:pt x="591" y="794"/>
                  </a:lnTo>
                  <a:lnTo>
                    <a:pt x="595" y="796"/>
                  </a:lnTo>
                  <a:lnTo>
                    <a:pt x="599" y="792"/>
                  </a:lnTo>
                  <a:lnTo>
                    <a:pt x="603" y="799"/>
                  </a:lnTo>
                  <a:lnTo>
                    <a:pt x="607" y="797"/>
                  </a:lnTo>
                  <a:lnTo>
                    <a:pt x="611" y="800"/>
                  </a:lnTo>
                  <a:lnTo>
                    <a:pt x="615" y="797"/>
                  </a:lnTo>
                  <a:lnTo>
                    <a:pt x="619" y="802"/>
                  </a:lnTo>
                  <a:lnTo>
                    <a:pt x="623" y="799"/>
                  </a:lnTo>
                  <a:lnTo>
                    <a:pt x="627" y="800"/>
                  </a:lnTo>
                  <a:lnTo>
                    <a:pt x="631" y="803"/>
                  </a:lnTo>
                  <a:lnTo>
                    <a:pt x="635" y="799"/>
                  </a:lnTo>
                  <a:lnTo>
                    <a:pt x="639" y="800"/>
                  </a:lnTo>
                  <a:lnTo>
                    <a:pt x="643" y="803"/>
                  </a:lnTo>
                  <a:lnTo>
                    <a:pt x="647" y="805"/>
                  </a:lnTo>
                  <a:lnTo>
                    <a:pt x="651" y="802"/>
                  </a:lnTo>
                  <a:lnTo>
                    <a:pt x="655" y="805"/>
                  </a:lnTo>
                  <a:lnTo>
                    <a:pt x="659" y="806"/>
                  </a:lnTo>
                  <a:lnTo>
                    <a:pt x="663" y="805"/>
                  </a:lnTo>
                  <a:lnTo>
                    <a:pt x="667" y="807"/>
                  </a:lnTo>
                  <a:lnTo>
                    <a:pt x="671" y="806"/>
                  </a:lnTo>
                  <a:lnTo>
                    <a:pt x="676" y="807"/>
                  </a:lnTo>
                  <a:lnTo>
                    <a:pt x="680" y="807"/>
                  </a:lnTo>
                  <a:lnTo>
                    <a:pt x="684" y="803"/>
                  </a:lnTo>
                  <a:lnTo>
                    <a:pt x="688" y="802"/>
                  </a:lnTo>
                  <a:lnTo>
                    <a:pt x="693" y="802"/>
                  </a:lnTo>
                  <a:lnTo>
                    <a:pt x="697" y="803"/>
                  </a:lnTo>
                  <a:lnTo>
                    <a:pt x="701" y="804"/>
                  </a:lnTo>
                  <a:lnTo>
                    <a:pt x="705" y="803"/>
                  </a:lnTo>
                  <a:lnTo>
                    <a:pt x="709" y="801"/>
                  </a:lnTo>
                  <a:lnTo>
                    <a:pt x="713" y="805"/>
                  </a:lnTo>
                  <a:lnTo>
                    <a:pt x="717" y="805"/>
                  </a:lnTo>
                  <a:lnTo>
                    <a:pt x="722" y="803"/>
                  </a:lnTo>
                  <a:lnTo>
                    <a:pt x="726" y="808"/>
                  </a:lnTo>
                  <a:lnTo>
                    <a:pt x="731" y="807"/>
                  </a:lnTo>
                  <a:lnTo>
                    <a:pt x="735" y="806"/>
                  </a:lnTo>
                  <a:lnTo>
                    <a:pt x="739" y="809"/>
                  </a:lnTo>
                  <a:lnTo>
                    <a:pt x="744" y="807"/>
                  </a:lnTo>
                  <a:lnTo>
                    <a:pt x="748" y="807"/>
                  </a:lnTo>
                  <a:lnTo>
                    <a:pt x="752" y="808"/>
                  </a:lnTo>
                  <a:lnTo>
                    <a:pt x="757" y="807"/>
                  </a:lnTo>
                  <a:lnTo>
                    <a:pt x="761" y="807"/>
                  </a:lnTo>
                  <a:lnTo>
                    <a:pt x="765" y="805"/>
                  </a:lnTo>
                  <a:lnTo>
                    <a:pt x="770" y="806"/>
                  </a:lnTo>
                  <a:lnTo>
                    <a:pt x="774" y="807"/>
                  </a:lnTo>
                  <a:lnTo>
                    <a:pt x="778" y="808"/>
                  </a:lnTo>
                  <a:lnTo>
                    <a:pt x="783" y="808"/>
                  </a:lnTo>
                  <a:lnTo>
                    <a:pt x="788" y="809"/>
                  </a:lnTo>
                  <a:lnTo>
                    <a:pt x="792" y="809"/>
                  </a:lnTo>
                  <a:lnTo>
                    <a:pt x="797" y="808"/>
                  </a:lnTo>
                  <a:lnTo>
                    <a:pt x="801" y="809"/>
                  </a:lnTo>
                  <a:lnTo>
                    <a:pt x="805" y="809"/>
                  </a:lnTo>
                  <a:lnTo>
                    <a:pt x="810" y="809"/>
                  </a:lnTo>
                  <a:lnTo>
                    <a:pt x="814" y="810"/>
                  </a:lnTo>
                  <a:lnTo>
                    <a:pt x="818" y="811"/>
                  </a:lnTo>
                  <a:lnTo>
                    <a:pt x="822" y="810"/>
                  </a:lnTo>
                  <a:lnTo>
                    <a:pt x="826" y="811"/>
                  </a:lnTo>
                  <a:lnTo>
                    <a:pt x="830" y="811"/>
                  </a:lnTo>
                  <a:lnTo>
                    <a:pt x="834" y="809"/>
                  </a:lnTo>
                  <a:lnTo>
                    <a:pt x="838" y="810"/>
                  </a:lnTo>
                  <a:lnTo>
                    <a:pt x="842" y="811"/>
                  </a:lnTo>
                  <a:lnTo>
                    <a:pt x="846" y="811"/>
                  </a:lnTo>
                  <a:lnTo>
                    <a:pt x="850" y="811"/>
                  </a:lnTo>
                  <a:lnTo>
                    <a:pt x="854" y="810"/>
                  </a:lnTo>
                  <a:lnTo>
                    <a:pt x="858" y="807"/>
                  </a:lnTo>
                  <a:lnTo>
                    <a:pt x="861" y="808"/>
                  </a:lnTo>
                  <a:lnTo>
                    <a:pt x="865" y="809"/>
                  </a:lnTo>
                  <a:lnTo>
                    <a:pt x="869" y="806"/>
                  </a:lnTo>
                  <a:lnTo>
                    <a:pt x="873" y="809"/>
                  </a:lnTo>
                  <a:lnTo>
                    <a:pt x="877" y="809"/>
                  </a:lnTo>
                  <a:lnTo>
                    <a:pt x="881" y="807"/>
                  </a:lnTo>
                  <a:lnTo>
                    <a:pt x="885" y="808"/>
                  </a:lnTo>
                  <a:lnTo>
                    <a:pt x="889" y="808"/>
                  </a:lnTo>
                  <a:lnTo>
                    <a:pt x="893" y="808"/>
                  </a:lnTo>
                  <a:lnTo>
                    <a:pt x="897" y="805"/>
                  </a:lnTo>
                  <a:lnTo>
                    <a:pt x="900" y="806"/>
                  </a:lnTo>
                  <a:lnTo>
                    <a:pt x="905" y="806"/>
                  </a:lnTo>
                  <a:lnTo>
                    <a:pt x="909" y="807"/>
                  </a:lnTo>
                  <a:lnTo>
                    <a:pt x="912" y="808"/>
                  </a:lnTo>
                  <a:lnTo>
                    <a:pt x="917" y="807"/>
                  </a:lnTo>
                  <a:lnTo>
                    <a:pt x="921" y="809"/>
                  </a:lnTo>
                  <a:lnTo>
                    <a:pt x="925" y="806"/>
                  </a:lnTo>
                  <a:lnTo>
                    <a:pt x="929" y="807"/>
                  </a:lnTo>
                  <a:lnTo>
                    <a:pt x="933" y="806"/>
                  </a:lnTo>
                  <a:lnTo>
                    <a:pt x="937" y="807"/>
                  </a:lnTo>
                  <a:lnTo>
                    <a:pt x="941" y="807"/>
                  </a:lnTo>
                  <a:lnTo>
                    <a:pt x="945" y="806"/>
                  </a:lnTo>
                  <a:lnTo>
                    <a:pt x="950" y="807"/>
                  </a:lnTo>
                  <a:lnTo>
                    <a:pt x="954" y="809"/>
                  </a:lnTo>
                  <a:lnTo>
                    <a:pt x="958" y="811"/>
                  </a:lnTo>
                  <a:lnTo>
                    <a:pt x="962" y="808"/>
                  </a:lnTo>
                  <a:lnTo>
                    <a:pt x="966" y="811"/>
                  </a:lnTo>
                  <a:lnTo>
                    <a:pt x="970" y="812"/>
                  </a:lnTo>
                  <a:lnTo>
                    <a:pt x="975" y="812"/>
                  </a:lnTo>
                  <a:lnTo>
                    <a:pt x="979" y="814"/>
                  </a:lnTo>
                  <a:lnTo>
                    <a:pt x="983" y="811"/>
                  </a:lnTo>
                  <a:lnTo>
                    <a:pt x="987" y="812"/>
                  </a:lnTo>
                  <a:lnTo>
                    <a:pt x="991" y="814"/>
                  </a:lnTo>
                  <a:lnTo>
                    <a:pt x="995" y="813"/>
                  </a:lnTo>
                  <a:lnTo>
                    <a:pt x="999" y="818"/>
                  </a:lnTo>
                  <a:lnTo>
                    <a:pt x="1003" y="815"/>
                  </a:lnTo>
                  <a:lnTo>
                    <a:pt x="1007" y="818"/>
                  </a:lnTo>
                  <a:lnTo>
                    <a:pt x="1011" y="818"/>
                  </a:lnTo>
                  <a:lnTo>
                    <a:pt x="1014" y="814"/>
                  </a:lnTo>
                  <a:lnTo>
                    <a:pt x="1018" y="815"/>
                  </a:lnTo>
                  <a:lnTo>
                    <a:pt x="1022" y="814"/>
                  </a:lnTo>
                  <a:lnTo>
                    <a:pt x="1026" y="812"/>
                  </a:lnTo>
                  <a:lnTo>
                    <a:pt x="1030" y="814"/>
                  </a:lnTo>
                  <a:lnTo>
                    <a:pt x="1034" y="813"/>
                  </a:lnTo>
                  <a:lnTo>
                    <a:pt x="1038" y="818"/>
                  </a:lnTo>
                  <a:lnTo>
                    <a:pt x="1042" y="814"/>
                  </a:lnTo>
                  <a:lnTo>
                    <a:pt x="1046" y="814"/>
                  </a:lnTo>
                  <a:lnTo>
                    <a:pt x="1050" y="814"/>
                  </a:lnTo>
                  <a:lnTo>
                    <a:pt x="1054" y="815"/>
                  </a:lnTo>
                  <a:lnTo>
                    <a:pt x="1058" y="814"/>
                  </a:lnTo>
                  <a:lnTo>
                    <a:pt x="1062" y="818"/>
                  </a:lnTo>
                  <a:lnTo>
                    <a:pt x="1066" y="813"/>
                  </a:lnTo>
                  <a:lnTo>
                    <a:pt x="1070" y="812"/>
                  </a:lnTo>
                  <a:lnTo>
                    <a:pt x="1074" y="814"/>
                  </a:lnTo>
                  <a:lnTo>
                    <a:pt x="1078" y="815"/>
                  </a:lnTo>
                  <a:lnTo>
                    <a:pt x="1082" y="814"/>
                  </a:lnTo>
                  <a:lnTo>
                    <a:pt x="1086" y="814"/>
                  </a:lnTo>
                  <a:lnTo>
                    <a:pt x="1090" y="814"/>
                  </a:lnTo>
                  <a:lnTo>
                    <a:pt x="1094" y="818"/>
                  </a:lnTo>
                  <a:lnTo>
                    <a:pt x="1098" y="814"/>
                  </a:lnTo>
                  <a:lnTo>
                    <a:pt x="1102" y="815"/>
                  </a:lnTo>
                  <a:lnTo>
                    <a:pt x="1106" y="814"/>
                  </a:lnTo>
                  <a:lnTo>
                    <a:pt x="1110" y="812"/>
                  </a:lnTo>
                  <a:lnTo>
                    <a:pt x="1115" y="814"/>
                  </a:lnTo>
                  <a:lnTo>
                    <a:pt x="1118" y="814"/>
                  </a:lnTo>
                  <a:lnTo>
                    <a:pt x="1123" y="812"/>
                  </a:lnTo>
                  <a:lnTo>
                    <a:pt x="1127" y="812"/>
                  </a:lnTo>
                  <a:lnTo>
                    <a:pt x="1131" y="812"/>
                  </a:lnTo>
                  <a:lnTo>
                    <a:pt x="1135" y="814"/>
                  </a:lnTo>
                  <a:lnTo>
                    <a:pt x="1139" y="814"/>
                  </a:lnTo>
                  <a:lnTo>
                    <a:pt x="1143" y="812"/>
                  </a:lnTo>
                  <a:lnTo>
                    <a:pt x="1147" y="812"/>
                  </a:lnTo>
                  <a:lnTo>
                    <a:pt x="1151" y="813"/>
                  </a:lnTo>
                  <a:lnTo>
                    <a:pt x="1155" y="812"/>
                  </a:lnTo>
                  <a:lnTo>
                    <a:pt x="1159" y="813"/>
                  </a:lnTo>
                  <a:lnTo>
                    <a:pt x="1163" y="812"/>
                  </a:lnTo>
                  <a:lnTo>
                    <a:pt x="1167" y="812"/>
                  </a:lnTo>
                  <a:lnTo>
                    <a:pt x="1171" y="810"/>
                  </a:lnTo>
                  <a:lnTo>
                    <a:pt x="1176" y="803"/>
                  </a:lnTo>
                  <a:lnTo>
                    <a:pt x="1180" y="787"/>
                  </a:lnTo>
                  <a:lnTo>
                    <a:pt x="1184" y="759"/>
                  </a:lnTo>
                  <a:lnTo>
                    <a:pt x="1188" y="722"/>
                  </a:lnTo>
                  <a:lnTo>
                    <a:pt x="1192" y="690"/>
                  </a:lnTo>
                  <a:lnTo>
                    <a:pt x="1195" y="672"/>
                  </a:lnTo>
                  <a:lnTo>
                    <a:pt x="1200" y="651"/>
                  </a:lnTo>
                  <a:lnTo>
                    <a:pt x="1204" y="647"/>
                  </a:lnTo>
                  <a:lnTo>
                    <a:pt x="1208" y="656"/>
                  </a:lnTo>
                  <a:lnTo>
                    <a:pt x="1212" y="694"/>
                  </a:lnTo>
                  <a:lnTo>
                    <a:pt x="1216" y="718"/>
                  </a:lnTo>
                  <a:lnTo>
                    <a:pt x="1220" y="723"/>
                  </a:lnTo>
                  <a:lnTo>
                    <a:pt x="1224" y="747"/>
                  </a:lnTo>
                  <a:lnTo>
                    <a:pt x="1228" y="755"/>
                  </a:lnTo>
                  <a:lnTo>
                    <a:pt x="1232" y="772"/>
                  </a:lnTo>
                  <a:lnTo>
                    <a:pt x="1236" y="777"/>
                  </a:lnTo>
                  <a:lnTo>
                    <a:pt x="1240" y="786"/>
                  </a:lnTo>
                  <a:lnTo>
                    <a:pt x="1244" y="788"/>
                  </a:lnTo>
                  <a:lnTo>
                    <a:pt x="1248" y="796"/>
                  </a:lnTo>
                  <a:lnTo>
                    <a:pt x="1252" y="799"/>
                  </a:lnTo>
                  <a:lnTo>
                    <a:pt x="1256" y="804"/>
                  </a:lnTo>
                  <a:lnTo>
                    <a:pt x="1260" y="807"/>
                  </a:lnTo>
                  <a:lnTo>
                    <a:pt x="1264" y="808"/>
                  </a:lnTo>
                  <a:lnTo>
                    <a:pt x="1269" y="810"/>
                  </a:lnTo>
                  <a:lnTo>
                    <a:pt x="1272" y="810"/>
                  </a:lnTo>
                  <a:lnTo>
                    <a:pt x="1276" y="810"/>
                  </a:lnTo>
                  <a:lnTo>
                    <a:pt x="1280" y="811"/>
                  </a:lnTo>
                  <a:lnTo>
                    <a:pt x="1285" y="809"/>
                  </a:lnTo>
                  <a:lnTo>
                    <a:pt x="1288" y="799"/>
                  </a:lnTo>
                  <a:lnTo>
                    <a:pt x="1293" y="773"/>
                  </a:lnTo>
                  <a:lnTo>
                    <a:pt x="1297" y="724"/>
                  </a:lnTo>
                  <a:lnTo>
                    <a:pt x="1301" y="625"/>
                  </a:lnTo>
                  <a:lnTo>
                    <a:pt x="1305" y="492"/>
                  </a:lnTo>
                  <a:lnTo>
                    <a:pt x="1309" y="292"/>
                  </a:lnTo>
                  <a:lnTo>
                    <a:pt x="1313" y="110"/>
                  </a:lnTo>
                  <a:lnTo>
                    <a:pt x="1317" y="45"/>
                  </a:lnTo>
                  <a:lnTo>
                    <a:pt x="1321" y="1"/>
                  </a:lnTo>
                  <a:lnTo>
                    <a:pt x="1325" y="45"/>
                  </a:lnTo>
                  <a:lnTo>
                    <a:pt x="1329" y="144"/>
                  </a:lnTo>
                  <a:lnTo>
                    <a:pt x="1333" y="212"/>
                  </a:lnTo>
                  <a:lnTo>
                    <a:pt x="1337" y="327"/>
                  </a:lnTo>
                  <a:lnTo>
                    <a:pt x="1341" y="348"/>
                  </a:lnTo>
                  <a:lnTo>
                    <a:pt x="1345" y="381"/>
                  </a:lnTo>
                  <a:lnTo>
                    <a:pt x="1349" y="278"/>
                  </a:lnTo>
                  <a:lnTo>
                    <a:pt x="1353" y="200"/>
                  </a:lnTo>
                  <a:lnTo>
                    <a:pt x="1356" y="99"/>
                  </a:lnTo>
                  <a:lnTo>
                    <a:pt x="1361" y="60"/>
                  </a:lnTo>
                  <a:lnTo>
                    <a:pt x="1364" y="70"/>
                  </a:lnTo>
                  <a:lnTo>
                    <a:pt x="1369" y="75"/>
                  </a:lnTo>
                  <a:lnTo>
                    <a:pt x="1373" y="167"/>
                  </a:lnTo>
                  <a:lnTo>
                    <a:pt x="1377" y="269"/>
                  </a:lnTo>
                  <a:lnTo>
                    <a:pt x="1381" y="354"/>
                  </a:lnTo>
                  <a:lnTo>
                    <a:pt x="1385" y="452"/>
                  </a:lnTo>
                  <a:lnTo>
                    <a:pt x="1389" y="514"/>
                  </a:lnTo>
                  <a:lnTo>
                    <a:pt x="1393" y="590"/>
                  </a:lnTo>
                  <a:lnTo>
                    <a:pt x="1397" y="633"/>
                  </a:lnTo>
                  <a:lnTo>
                    <a:pt x="1400" y="672"/>
                  </a:lnTo>
                  <a:lnTo>
                    <a:pt x="1405" y="704"/>
                  </a:lnTo>
                  <a:lnTo>
                    <a:pt x="1408" y="728"/>
                  </a:lnTo>
                  <a:lnTo>
                    <a:pt x="1412" y="750"/>
                  </a:lnTo>
                  <a:lnTo>
                    <a:pt x="1416" y="771"/>
                  </a:lnTo>
                  <a:lnTo>
                    <a:pt x="1420" y="780"/>
                  </a:lnTo>
                  <a:lnTo>
                    <a:pt x="1424" y="818"/>
                  </a:lnTo>
                  <a:lnTo>
                    <a:pt x="1428" y="818"/>
                  </a:lnTo>
                  <a:lnTo>
                    <a:pt x="1432" y="818"/>
                  </a:lnTo>
                  <a:lnTo>
                    <a:pt x="1435" y="818"/>
                  </a:lnTo>
                  <a:lnTo>
                    <a:pt x="1439" y="818"/>
                  </a:lnTo>
                  <a:lnTo>
                    <a:pt x="1443" y="818"/>
                  </a:lnTo>
                  <a:lnTo>
                    <a:pt x="1447" y="818"/>
                  </a:lnTo>
                  <a:lnTo>
                    <a:pt x="1451" y="818"/>
                  </a:lnTo>
                  <a:lnTo>
                    <a:pt x="1455" y="818"/>
                  </a:lnTo>
                  <a:lnTo>
                    <a:pt x="1459" y="818"/>
                  </a:lnTo>
                  <a:lnTo>
                    <a:pt x="1463" y="818"/>
                  </a:lnTo>
                  <a:lnTo>
                    <a:pt x="1466" y="818"/>
                  </a:lnTo>
                  <a:lnTo>
                    <a:pt x="1470" y="818"/>
                  </a:lnTo>
                  <a:lnTo>
                    <a:pt x="1474" y="810"/>
                  </a:lnTo>
                  <a:lnTo>
                    <a:pt x="1478" y="810"/>
                  </a:lnTo>
                  <a:lnTo>
                    <a:pt x="1482" y="809"/>
                  </a:lnTo>
                  <a:lnTo>
                    <a:pt x="1486" y="811"/>
                  </a:lnTo>
                  <a:lnTo>
                    <a:pt x="1490" y="810"/>
                  </a:lnTo>
                  <a:lnTo>
                    <a:pt x="1494" y="810"/>
                  </a:lnTo>
                  <a:lnTo>
                    <a:pt x="1498" y="812"/>
                  </a:lnTo>
                  <a:lnTo>
                    <a:pt x="1502" y="811"/>
                  </a:lnTo>
                  <a:lnTo>
                    <a:pt x="1506" y="810"/>
                  </a:lnTo>
                  <a:lnTo>
                    <a:pt x="1510" y="812"/>
                  </a:lnTo>
                  <a:lnTo>
                    <a:pt x="1513" y="811"/>
                  </a:lnTo>
                  <a:lnTo>
                    <a:pt x="1517" y="810"/>
                  </a:lnTo>
                  <a:lnTo>
                    <a:pt x="1522" y="809"/>
                  </a:lnTo>
                  <a:lnTo>
                    <a:pt x="1525" y="807"/>
                  </a:lnTo>
                  <a:lnTo>
                    <a:pt x="1530" y="803"/>
                  </a:lnTo>
                  <a:lnTo>
                    <a:pt x="1533" y="800"/>
                  </a:lnTo>
                  <a:lnTo>
                    <a:pt x="1537" y="795"/>
                  </a:lnTo>
                  <a:lnTo>
                    <a:pt x="1541" y="798"/>
                  </a:lnTo>
                  <a:lnTo>
                    <a:pt x="1545" y="789"/>
                  </a:lnTo>
                  <a:lnTo>
                    <a:pt x="1549" y="794"/>
                  </a:lnTo>
                  <a:lnTo>
                    <a:pt x="1553" y="796"/>
                  </a:lnTo>
                  <a:lnTo>
                    <a:pt x="1557" y="800"/>
                  </a:lnTo>
                  <a:lnTo>
                    <a:pt x="1561" y="802"/>
                  </a:lnTo>
                  <a:lnTo>
                    <a:pt x="1565" y="801"/>
                  </a:lnTo>
                  <a:lnTo>
                    <a:pt x="1569" y="805"/>
                  </a:lnTo>
                  <a:lnTo>
                    <a:pt x="1573" y="805"/>
                  </a:lnTo>
                  <a:lnTo>
                    <a:pt x="1577" y="804"/>
                  </a:lnTo>
                  <a:lnTo>
                    <a:pt x="1581" y="807"/>
                  </a:lnTo>
                  <a:lnTo>
                    <a:pt x="1585" y="807"/>
                  </a:lnTo>
                  <a:lnTo>
                    <a:pt x="1589" y="809"/>
                  </a:lnTo>
                  <a:lnTo>
                    <a:pt x="1593" y="811"/>
                  </a:lnTo>
                  <a:lnTo>
                    <a:pt x="1597" y="809"/>
                  </a:lnTo>
                  <a:lnTo>
                    <a:pt x="1601" y="807"/>
                  </a:lnTo>
                  <a:lnTo>
                    <a:pt x="1605" y="808"/>
                  </a:lnTo>
                  <a:lnTo>
                    <a:pt x="1609" y="810"/>
                  </a:lnTo>
                  <a:lnTo>
                    <a:pt x="1613" y="809"/>
                  </a:lnTo>
                  <a:lnTo>
                    <a:pt x="1617" y="809"/>
                  </a:lnTo>
                  <a:lnTo>
                    <a:pt x="1621" y="808"/>
                  </a:lnTo>
                  <a:lnTo>
                    <a:pt x="1625" y="807"/>
                  </a:lnTo>
                  <a:lnTo>
                    <a:pt x="1629" y="808"/>
                  </a:lnTo>
                  <a:lnTo>
                    <a:pt x="1632" y="808"/>
                  </a:lnTo>
                  <a:lnTo>
                    <a:pt x="1637" y="808"/>
                  </a:lnTo>
                  <a:lnTo>
                    <a:pt x="1640" y="809"/>
                  </a:lnTo>
                  <a:lnTo>
                    <a:pt x="1644" y="810"/>
                  </a:lnTo>
                  <a:lnTo>
                    <a:pt x="1648" y="818"/>
                  </a:lnTo>
                  <a:lnTo>
                    <a:pt x="1652" y="809"/>
                  </a:lnTo>
                  <a:lnTo>
                    <a:pt x="1656" y="810"/>
                  </a:lnTo>
                  <a:lnTo>
                    <a:pt x="1660" y="809"/>
                  </a:lnTo>
                  <a:lnTo>
                    <a:pt x="1664" y="809"/>
                  </a:lnTo>
                  <a:lnTo>
                    <a:pt x="1668" y="808"/>
                  </a:lnTo>
                  <a:lnTo>
                    <a:pt x="1672" y="805"/>
                  </a:lnTo>
                  <a:lnTo>
                    <a:pt x="1676" y="790"/>
                  </a:lnTo>
                  <a:lnTo>
                    <a:pt x="1680" y="778"/>
                  </a:lnTo>
                  <a:lnTo>
                    <a:pt x="1684" y="766"/>
                  </a:lnTo>
                  <a:lnTo>
                    <a:pt x="1688" y="739"/>
                  </a:lnTo>
                  <a:lnTo>
                    <a:pt x="1692" y="710"/>
                  </a:lnTo>
                  <a:lnTo>
                    <a:pt x="1696" y="657"/>
                  </a:lnTo>
                  <a:lnTo>
                    <a:pt x="1700" y="582"/>
                  </a:lnTo>
                  <a:lnTo>
                    <a:pt x="1704" y="493"/>
                  </a:lnTo>
                  <a:lnTo>
                    <a:pt x="1708" y="359"/>
                  </a:lnTo>
                  <a:lnTo>
                    <a:pt x="1712" y="335"/>
                  </a:lnTo>
                  <a:lnTo>
                    <a:pt x="1716" y="420"/>
                  </a:lnTo>
                  <a:lnTo>
                    <a:pt x="1720" y="603"/>
                  </a:lnTo>
                  <a:lnTo>
                    <a:pt x="1724" y="708"/>
                  </a:lnTo>
                  <a:lnTo>
                    <a:pt x="1728" y="777"/>
                  </a:lnTo>
                  <a:lnTo>
                    <a:pt x="1732" y="797"/>
                  </a:lnTo>
                  <a:lnTo>
                    <a:pt x="1735" y="811"/>
                  </a:lnTo>
                  <a:lnTo>
                    <a:pt x="1739" y="812"/>
                  </a:lnTo>
                  <a:lnTo>
                    <a:pt x="1743" y="814"/>
                  </a:lnTo>
                  <a:lnTo>
                    <a:pt x="1747" y="816"/>
                  </a:lnTo>
                  <a:lnTo>
                    <a:pt x="1751" y="818"/>
                  </a:lnTo>
                  <a:lnTo>
                    <a:pt x="1755" y="816"/>
                  </a:lnTo>
                  <a:lnTo>
                    <a:pt x="1759" y="816"/>
                  </a:lnTo>
                  <a:lnTo>
                    <a:pt x="1763" y="818"/>
                  </a:lnTo>
                  <a:lnTo>
                    <a:pt x="1767" y="818"/>
                  </a:lnTo>
                  <a:lnTo>
                    <a:pt x="1771" y="818"/>
                  </a:lnTo>
                  <a:lnTo>
                    <a:pt x="1774" y="818"/>
                  </a:lnTo>
                  <a:lnTo>
                    <a:pt x="1778" y="818"/>
                  </a:lnTo>
                  <a:lnTo>
                    <a:pt x="1782" y="818"/>
                  </a:lnTo>
                  <a:lnTo>
                    <a:pt x="1786" y="818"/>
                  </a:lnTo>
                  <a:lnTo>
                    <a:pt x="1790" y="818"/>
                  </a:lnTo>
                  <a:lnTo>
                    <a:pt x="1794" y="818"/>
                  </a:lnTo>
                  <a:lnTo>
                    <a:pt x="1798" y="816"/>
                  </a:lnTo>
                  <a:lnTo>
                    <a:pt x="1801" y="817"/>
                  </a:lnTo>
                  <a:lnTo>
                    <a:pt x="1805" y="816"/>
                  </a:lnTo>
                  <a:lnTo>
                    <a:pt x="1809" y="818"/>
                  </a:lnTo>
                  <a:lnTo>
                    <a:pt x="1813" y="816"/>
                  </a:lnTo>
                  <a:lnTo>
                    <a:pt x="1817" y="818"/>
                  </a:lnTo>
                  <a:lnTo>
                    <a:pt x="1821" y="818"/>
                  </a:lnTo>
                  <a:lnTo>
                    <a:pt x="1825" y="816"/>
                  </a:lnTo>
                  <a:lnTo>
                    <a:pt x="1828" y="815"/>
                  </a:lnTo>
                  <a:lnTo>
                    <a:pt x="1832" y="812"/>
                  </a:lnTo>
                  <a:lnTo>
                    <a:pt x="1836" y="807"/>
                  </a:lnTo>
                  <a:lnTo>
                    <a:pt x="1840" y="798"/>
                  </a:lnTo>
                  <a:lnTo>
                    <a:pt x="1844" y="780"/>
                  </a:lnTo>
                  <a:lnTo>
                    <a:pt x="1847" y="740"/>
                  </a:lnTo>
                  <a:lnTo>
                    <a:pt x="1851" y="709"/>
                  </a:lnTo>
                  <a:lnTo>
                    <a:pt x="1855" y="661"/>
                  </a:lnTo>
                  <a:lnTo>
                    <a:pt x="1859" y="634"/>
                  </a:lnTo>
                  <a:lnTo>
                    <a:pt x="1863" y="604"/>
                  </a:lnTo>
                  <a:lnTo>
                    <a:pt x="1867" y="587"/>
                  </a:lnTo>
                  <a:lnTo>
                    <a:pt x="1871" y="598"/>
                  </a:lnTo>
                  <a:lnTo>
                    <a:pt x="1874" y="609"/>
                  </a:lnTo>
                  <a:lnTo>
                    <a:pt x="1878" y="628"/>
                  </a:lnTo>
                  <a:lnTo>
                    <a:pt x="1882" y="652"/>
                  </a:lnTo>
                  <a:lnTo>
                    <a:pt x="1886" y="663"/>
                  </a:lnTo>
                  <a:lnTo>
                    <a:pt x="1890" y="679"/>
                  </a:lnTo>
                  <a:lnTo>
                    <a:pt x="1894" y="703"/>
                  </a:lnTo>
                  <a:lnTo>
                    <a:pt x="1898" y="723"/>
                  </a:lnTo>
                  <a:lnTo>
                    <a:pt x="1901" y="737"/>
                  </a:lnTo>
                  <a:lnTo>
                    <a:pt x="1905" y="754"/>
                  </a:lnTo>
                  <a:lnTo>
                    <a:pt x="1909" y="762"/>
                  </a:lnTo>
                  <a:lnTo>
                    <a:pt x="1913" y="778"/>
                  </a:lnTo>
                  <a:lnTo>
                    <a:pt x="1917" y="782"/>
                  </a:lnTo>
                  <a:lnTo>
                    <a:pt x="1921" y="788"/>
                  </a:lnTo>
                  <a:lnTo>
                    <a:pt x="1925" y="794"/>
                  </a:lnTo>
                  <a:lnTo>
                    <a:pt x="1929" y="797"/>
                  </a:lnTo>
                  <a:lnTo>
                    <a:pt x="1932" y="797"/>
                  </a:lnTo>
                  <a:lnTo>
                    <a:pt x="1936" y="803"/>
                  </a:lnTo>
                  <a:lnTo>
                    <a:pt x="1940" y="807"/>
                  </a:lnTo>
                  <a:lnTo>
                    <a:pt x="1944" y="807"/>
                  </a:lnTo>
                  <a:lnTo>
                    <a:pt x="1948" y="810"/>
                  </a:lnTo>
                  <a:lnTo>
                    <a:pt x="1952" y="812"/>
                  </a:lnTo>
                  <a:lnTo>
                    <a:pt x="1956" y="812"/>
                  </a:lnTo>
                  <a:lnTo>
                    <a:pt x="1960" y="811"/>
                  </a:lnTo>
                  <a:lnTo>
                    <a:pt x="1964" y="811"/>
                  </a:lnTo>
                  <a:lnTo>
                    <a:pt x="1968" y="810"/>
                  </a:lnTo>
                  <a:lnTo>
                    <a:pt x="1971" y="811"/>
                  </a:lnTo>
                  <a:lnTo>
                    <a:pt x="1975" y="811"/>
                  </a:lnTo>
                  <a:lnTo>
                    <a:pt x="1979" y="811"/>
                  </a:lnTo>
                  <a:lnTo>
                    <a:pt x="1983" y="809"/>
                  </a:lnTo>
                  <a:lnTo>
                    <a:pt x="1987" y="808"/>
                  </a:lnTo>
                  <a:lnTo>
                    <a:pt x="1991" y="806"/>
                  </a:lnTo>
                  <a:lnTo>
                    <a:pt x="1995" y="808"/>
                  </a:lnTo>
                  <a:lnTo>
                    <a:pt x="1999" y="805"/>
                  </a:lnTo>
                  <a:lnTo>
                    <a:pt x="2003" y="804"/>
                  </a:lnTo>
                  <a:lnTo>
                    <a:pt x="2007" y="807"/>
                  </a:lnTo>
                  <a:lnTo>
                    <a:pt x="2011" y="807"/>
                  </a:lnTo>
                  <a:lnTo>
                    <a:pt x="2015" y="807"/>
                  </a:lnTo>
                  <a:lnTo>
                    <a:pt x="2019" y="808"/>
                  </a:lnTo>
                  <a:lnTo>
                    <a:pt x="2023" y="802"/>
                  </a:lnTo>
                  <a:lnTo>
                    <a:pt x="2027" y="799"/>
                  </a:lnTo>
                  <a:lnTo>
                    <a:pt x="2031" y="781"/>
                  </a:lnTo>
                  <a:lnTo>
                    <a:pt x="2035" y="735"/>
                  </a:lnTo>
                  <a:lnTo>
                    <a:pt x="2039" y="654"/>
                  </a:lnTo>
                  <a:lnTo>
                    <a:pt x="2043" y="533"/>
                  </a:lnTo>
                  <a:lnTo>
                    <a:pt x="2047" y="365"/>
                  </a:lnTo>
                  <a:lnTo>
                    <a:pt x="2051" y="219"/>
                  </a:lnTo>
                  <a:lnTo>
                    <a:pt x="2054" y="103"/>
                  </a:lnTo>
                  <a:lnTo>
                    <a:pt x="2059" y="0"/>
                  </a:lnTo>
                  <a:lnTo>
                    <a:pt x="2063" y="25"/>
                  </a:lnTo>
                  <a:lnTo>
                    <a:pt x="2066" y="78"/>
                  </a:lnTo>
                  <a:lnTo>
                    <a:pt x="2070" y="184"/>
                  </a:lnTo>
                  <a:lnTo>
                    <a:pt x="2074" y="271"/>
                  </a:lnTo>
                  <a:lnTo>
                    <a:pt x="2078" y="338"/>
                  </a:lnTo>
                  <a:lnTo>
                    <a:pt x="2082" y="444"/>
                  </a:lnTo>
                  <a:lnTo>
                    <a:pt x="2086" y="510"/>
                  </a:lnTo>
                  <a:lnTo>
                    <a:pt x="2090" y="558"/>
                  </a:lnTo>
                  <a:lnTo>
                    <a:pt x="2094" y="595"/>
                  </a:lnTo>
                  <a:lnTo>
                    <a:pt x="2098" y="640"/>
                  </a:lnTo>
                  <a:lnTo>
                    <a:pt x="2102" y="680"/>
                  </a:lnTo>
                  <a:lnTo>
                    <a:pt x="2106" y="712"/>
                  </a:lnTo>
                  <a:lnTo>
                    <a:pt x="2110" y="735"/>
                  </a:lnTo>
                  <a:lnTo>
                    <a:pt x="2114" y="752"/>
                  </a:lnTo>
                  <a:lnTo>
                    <a:pt x="2118" y="764"/>
                  </a:lnTo>
                  <a:lnTo>
                    <a:pt x="2122" y="768"/>
                  </a:lnTo>
                  <a:lnTo>
                    <a:pt x="2126" y="774"/>
                  </a:lnTo>
                  <a:lnTo>
                    <a:pt x="2130" y="762"/>
                  </a:lnTo>
                  <a:lnTo>
                    <a:pt x="2134" y="737"/>
                  </a:lnTo>
                  <a:lnTo>
                    <a:pt x="2138" y="682"/>
                  </a:lnTo>
                  <a:lnTo>
                    <a:pt x="2142" y="624"/>
                  </a:lnTo>
                  <a:lnTo>
                    <a:pt x="2146" y="551"/>
                  </a:lnTo>
                  <a:lnTo>
                    <a:pt x="2150" y="499"/>
                  </a:lnTo>
                  <a:lnTo>
                    <a:pt x="2154" y="476"/>
                  </a:lnTo>
                  <a:lnTo>
                    <a:pt x="2158" y="484"/>
                  </a:lnTo>
                  <a:lnTo>
                    <a:pt x="2162" y="491"/>
                  </a:lnTo>
                  <a:lnTo>
                    <a:pt x="2166" y="537"/>
                  </a:lnTo>
                  <a:lnTo>
                    <a:pt x="2170" y="584"/>
                  </a:lnTo>
                  <a:lnTo>
                    <a:pt x="2174" y="616"/>
                  </a:lnTo>
                  <a:lnTo>
                    <a:pt x="2178" y="654"/>
                  </a:lnTo>
                  <a:lnTo>
                    <a:pt x="2182" y="685"/>
                  </a:lnTo>
                  <a:lnTo>
                    <a:pt x="2186" y="709"/>
                  </a:lnTo>
                  <a:lnTo>
                    <a:pt x="2190" y="733"/>
                  </a:lnTo>
                  <a:lnTo>
                    <a:pt x="2194" y="744"/>
                  </a:lnTo>
                  <a:lnTo>
                    <a:pt x="2198" y="763"/>
                  </a:lnTo>
                  <a:lnTo>
                    <a:pt x="2203" y="774"/>
                  </a:lnTo>
                  <a:lnTo>
                    <a:pt x="2206" y="781"/>
                  </a:lnTo>
                  <a:lnTo>
                    <a:pt x="2210" y="785"/>
                  </a:lnTo>
                  <a:lnTo>
                    <a:pt x="2214" y="790"/>
                  </a:lnTo>
                  <a:lnTo>
                    <a:pt x="2219" y="800"/>
                  </a:lnTo>
                  <a:lnTo>
                    <a:pt x="2222" y="798"/>
                  </a:lnTo>
                  <a:lnTo>
                    <a:pt x="2227" y="804"/>
                  </a:lnTo>
                  <a:lnTo>
                    <a:pt x="2231" y="807"/>
                  </a:lnTo>
                  <a:lnTo>
                    <a:pt x="2235" y="805"/>
                  </a:lnTo>
                  <a:lnTo>
                    <a:pt x="2239" y="809"/>
                  </a:lnTo>
                  <a:lnTo>
                    <a:pt x="2243" y="809"/>
                  </a:lnTo>
                  <a:lnTo>
                    <a:pt x="2247" y="811"/>
                  </a:lnTo>
                  <a:lnTo>
                    <a:pt x="2251" y="811"/>
                  </a:lnTo>
                  <a:lnTo>
                    <a:pt x="2255" y="809"/>
                  </a:lnTo>
                  <a:lnTo>
                    <a:pt x="2259" y="812"/>
                  </a:lnTo>
                  <a:lnTo>
                    <a:pt x="2263" y="808"/>
                  </a:lnTo>
                  <a:lnTo>
                    <a:pt x="2267" y="811"/>
                  </a:lnTo>
                  <a:lnTo>
                    <a:pt x="2271" y="809"/>
                  </a:lnTo>
                  <a:lnTo>
                    <a:pt x="2275" y="813"/>
                  </a:lnTo>
                  <a:lnTo>
                    <a:pt x="2279" y="812"/>
                  </a:lnTo>
                  <a:lnTo>
                    <a:pt x="2283" y="814"/>
                  </a:lnTo>
                  <a:lnTo>
                    <a:pt x="2287" y="813"/>
                  </a:lnTo>
                  <a:lnTo>
                    <a:pt x="2291" y="812"/>
                  </a:lnTo>
                  <a:lnTo>
                    <a:pt x="2295" y="814"/>
                  </a:lnTo>
                  <a:lnTo>
                    <a:pt x="2299" y="812"/>
                  </a:lnTo>
                  <a:lnTo>
                    <a:pt x="2303" y="813"/>
                  </a:lnTo>
                  <a:lnTo>
                    <a:pt x="2307" y="811"/>
                  </a:lnTo>
                  <a:lnTo>
                    <a:pt x="2311" y="811"/>
                  </a:lnTo>
                  <a:lnTo>
                    <a:pt x="2315" y="813"/>
                  </a:lnTo>
                  <a:lnTo>
                    <a:pt x="2319" y="812"/>
                  </a:lnTo>
                  <a:lnTo>
                    <a:pt x="2323" y="812"/>
                  </a:lnTo>
                  <a:lnTo>
                    <a:pt x="2327" y="810"/>
                  </a:lnTo>
                  <a:lnTo>
                    <a:pt x="2331" y="811"/>
                  </a:lnTo>
                  <a:lnTo>
                    <a:pt x="2335" y="812"/>
                  </a:lnTo>
                  <a:lnTo>
                    <a:pt x="2339" y="811"/>
                  </a:lnTo>
                  <a:lnTo>
                    <a:pt x="2343" y="810"/>
                  </a:lnTo>
                  <a:lnTo>
                    <a:pt x="2347" y="813"/>
                  </a:lnTo>
                  <a:lnTo>
                    <a:pt x="2351" y="811"/>
                  </a:lnTo>
                  <a:lnTo>
                    <a:pt x="2355" y="812"/>
                  </a:lnTo>
                  <a:lnTo>
                    <a:pt x="2359" y="810"/>
                  </a:lnTo>
                  <a:lnTo>
                    <a:pt x="2363" y="809"/>
                  </a:lnTo>
                  <a:lnTo>
                    <a:pt x="2367" y="809"/>
                  </a:lnTo>
                  <a:lnTo>
                    <a:pt x="2371" y="810"/>
                  </a:lnTo>
                  <a:lnTo>
                    <a:pt x="2375" y="813"/>
                  </a:lnTo>
                  <a:lnTo>
                    <a:pt x="2379" y="809"/>
                  </a:lnTo>
                  <a:lnTo>
                    <a:pt x="2383" y="810"/>
                  </a:lnTo>
                  <a:lnTo>
                    <a:pt x="2387" y="811"/>
                  </a:lnTo>
                  <a:lnTo>
                    <a:pt x="2391" y="811"/>
                  </a:lnTo>
                  <a:lnTo>
                    <a:pt x="2395" y="810"/>
                  </a:lnTo>
                  <a:lnTo>
                    <a:pt x="2398" y="810"/>
                  </a:lnTo>
                  <a:lnTo>
                    <a:pt x="2403" y="808"/>
                  </a:lnTo>
                  <a:lnTo>
                    <a:pt x="2406" y="806"/>
                  </a:lnTo>
                  <a:lnTo>
                    <a:pt x="2410" y="809"/>
                  </a:lnTo>
                  <a:lnTo>
                    <a:pt x="2415" y="808"/>
                  </a:lnTo>
                  <a:lnTo>
                    <a:pt x="2418" y="808"/>
                  </a:lnTo>
                  <a:lnTo>
                    <a:pt x="2423" y="808"/>
                  </a:lnTo>
                  <a:lnTo>
                    <a:pt x="2426" y="805"/>
                  </a:lnTo>
                  <a:lnTo>
                    <a:pt x="2430" y="803"/>
                  </a:lnTo>
                  <a:lnTo>
                    <a:pt x="2434" y="803"/>
                  </a:lnTo>
                  <a:lnTo>
                    <a:pt x="2438" y="806"/>
                  </a:lnTo>
                  <a:lnTo>
                    <a:pt x="2442" y="806"/>
                  </a:lnTo>
                  <a:lnTo>
                    <a:pt x="2446" y="806"/>
                  </a:lnTo>
                  <a:lnTo>
                    <a:pt x="2450" y="802"/>
                  </a:lnTo>
                  <a:lnTo>
                    <a:pt x="2453" y="806"/>
                  </a:lnTo>
                  <a:lnTo>
                    <a:pt x="2457" y="805"/>
                  </a:lnTo>
                  <a:lnTo>
                    <a:pt x="2461" y="804"/>
                  </a:lnTo>
                  <a:lnTo>
                    <a:pt x="2465" y="806"/>
                  </a:lnTo>
                  <a:lnTo>
                    <a:pt x="2469" y="805"/>
                  </a:lnTo>
                  <a:lnTo>
                    <a:pt x="2473" y="804"/>
                  </a:lnTo>
                  <a:lnTo>
                    <a:pt x="2476" y="801"/>
                  </a:lnTo>
                  <a:lnTo>
                    <a:pt x="2480" y="802"/>
                  </a:lnTo>
                  <a:lnTo>
                    <a:pt x="2484" y="801"/>
                  </a:lnTo>
                  <a:lnTo>
                    <a:pt x="2488" y="800"/>
                  </a:lnTo>
                  <a:lnTo>
                    <a:pt x="2492" y="799"/>
                  </a:lnTo>
                  <a:lnTo>
                    <a:pt x="2496" y="798"/>
                  </a:lnTo>
                  <a:lnTo>
                    <a:pt x="2500" y="798"/>
                  </a:lnTo>
                  <a:lnTo>
                    <a:pt x="2504" y="802"/>
                  </a:lnTo>
                  <a:lnTo>
                    <a:pt x="2508" y="801"/>
                  </a:lnTo>
                  <a:lnTo>
                    <a:pt x="2512" y="800"/>
                  </a:lnTo>
                  <a:lnTo>
                    <a:pt x="2515" y="800"/>
                  </a:lnTo>
                  <a:lnTo>
                    <a:pt x="2520" y="804"/>
                  </a:lnTo>
                  <a:lnTo>
                    <a:pt x="2524" y="804"/>
                  </a:lnTo>
                  <a:lnTo>
                    <a:pt x="2527" y="803"/>
                  </a:lnTo>
                  <a:lnTo>
                    <a:pt x="2532" y="806"/>
                  </a:lnTo>
                  <a:lnTo>
                    <a:pt x="2535" y="805"/>
                  </a:lnTo>
                  <a:lnTo>
                    <a:pt x="2540" y="807"/>
                  </a:lnTo>
                  <a:lnTo>
                    <a:pt x="2543" y="808"/>
                  </a:lnTo>
                  <a:lnTo>
                    <a:pt x="2547" y="807"/>
                  </a:lnTo>
                  <a:lnTo>
                    <a:pt x="2551" y="807"/>
                  </a:lnTo>
                  <a:lnTo>
                    <a:pt x="2555" y="808"/>
                  </a:lnTo>
                  <a:lnTo>
                    <a:pt x="2559" y="806"/>
                  </a:lnTo>
                  <a:lnTo>
                    <a:pt x="2563" y="806"/>
                  </a:lnTo>
                  <a:lnTo>
                    <a:pt x="2567" y="808"/>
                  </a:lnTo>
                  <a:lnTo>
                    <a:pt x="2571" y="809"/>
                  </a:lnTo>
                  <a:lnTo>
                    <a:pt x="2575" y="809"/>
                  </a:lnTo>
                  <a:lnTo>
                    <a:pt x="2579" y="809"/>
                  </a:lnTo>
                  <a:lnTo>
                    <a:pt x="2583" y="810"/>
                  </a:lnTo>
                  <a:lnTo>
                    <a:pt x="2587" y="810"/>
                  </a:lnTo>
                  <a:lnTo>
                    <a:pt x="2591" y="810"/>
                  </a:lnTo>
                  <a:lnTo>
                    <a:pt x="2595" y="812"/>
                  </a:lnTo>
                  <a:lnTo>
                    <a:pt x="2599" y="809"/>
                  </a:lnTo>
                  <a:lnTo>
                    <a:pt x="2603" y="813"/>
                  </a:lnTo>
                  <a:lnTo>
                    <a:pt x="2607" y="811"/>
                  </a:lnTo>
                  <a:lnTo>
                    <a:pt x="2611" y="811"/>
                  </a:lnTo>
                  <a:lnTo>
                    <a:pt x="2615" y="812"/>
                  </a:lnTo>
                  <a:lnTo>
                    <a:pt x="2619" y="813"/>
                  </a:lnTo>
                  <a:lnTo>
                    <a:pt x="2623" y="818"/>
                  </a:lnTo>
                  <a:lnTo>
                    <a:pt x="2627" y="811"/>
                  </a:lnTo>
                  <a:lnTo>
                    <a:pt x="2631" y="810"/>
                  </a:lnTo>
                  <a:lnTo>
                    <a:pt x="2635" y="811"/>
                  </a:lnTo>
                  <a:lnTo>
                    <a:pt x="2639" y="812"/>
                  </a:lnTo>
                  <a:lnTo>
                    <a:pt x="2643" y="813"/>
                  </a:lnTo>
                  <a:lnTo>
                    <a:pt x="2647" y="813"/>
                  </a:lnTo>
                  <a:lnTo>
                    <a:pt x="2651" y="813"/>
                  </a:lnTo>
                  <a:lnTo>
                    <a:pt x="2655" y="813"/>
                  </a:lnTo>
                  <a:lnTo>
                    <a:pt x="2659" y="815"/>
                  </a:lnTo>
                  <a:lnTo>
                    <a:pt x="2663" y="812"/>
                  </a:lnTo>
                  <a:lnTo>
                    <a:pt x="2667" y="812"/>
                  </a:lnTo>
                  <a:lnTo>
                    <a:pt x="2671" y="812"/>
                  </a:lnTo>
                  <a:lnTo>
                    <a:pt x="2675" y="812"/>
                  </a:lnTo>
                  <a:lnTo>
                    <a:pt x="2679" y="818"/>
                  </a:lnTo>
                  <a:lnTo>
                    <a:pt x="2683" y="812"/>
                  </a:lnTo>
                  <a:lnTo>
                    <a:pt x="2687" y="813"/>
                  </a:lnTo>
                  <a:lnTo>
                    <a:pt x="2691" y="814"/>
                  </a:lnTo>
                  <a:lnTo>
                    <a:pt x="2695" y="809"/>
                  </a:lnTo>
                  <a:lnTo>
                    <a:pt x="2699" y="806"/>
                  </a:lnTo>
                  <a:lnTo>
                    <a:pt x="2703" y="796"/>
                  </a:lnTo>
                  <a:lnTo>
                    <a:pt x="2707" y="784"/>
                  </a:lnTo>
                  <a:lnTo>
                    <a:pt x="2711" y="762"/>
                  </a:lnTo>
                  <a:lnTo>
                    <a:pt x="2715" y="752"/>
                  </a:lnTo>
                  <a:lnTo>
                    <a:pt x="2719" y="743"/>
                  </a:lnTo>
                  <a:lnTo>
                    <a:pt x="2723" y="736"/>
                  </a:lnTo>
                  <a:lnTo>
                    <a:pt x="2727" y="733"/>
                  </a:lnTo>
                  <a:lnTo>
                    <a:pt x="2731" y="738"/>
                  </a:lnTo>
                  <a:lnTo>
                    <a:pt x="2735" y="757"/>
                  </a:lnTo>
                  <a:lnTo>
                    <a:pt x="2739" y="762"/>
                  </a:lnTo>
                  <a:lnTo>
                    <a:pt x="2743" y="769"/>
                  </a:lnTo>
                  <a:lnTo>
                    <a:pt x="2747" y="784"/>
                  </a:lnTo>
                  <a:lnTo>
                    <a:pt x="2751" y="787"/>
                  </a:lnTo>
                  <a:lnTo>
                    <a:pt x="2755" y="789"/>
                  </a:lnTo>
                  <a:lnTo>
                    <a:pt x="2759" y="799"/>
                  </a:lnTo>
                  <a:lnTo>
                    <a:pt x="2763" y="802"/>
                  </a:lnTo>
                  <a:lnTo>
                    <a:pt x="2767" y="803"/>
                  </a:lnTo>
                  <a:lnTo>
                    <a:pt x="2771" y="805"/>
                  </a:lnTo>
                  <a:lnTo>
                    <a:pt x="2775" y="808"/>
                  </a:lnTo>
                  <a:lnTo>
                    <a:pt x="2779" y="809"/>
                  </a:lnTo>
                  <a:lnTo>
                    <a:pt x="2783" y="810"/>
                  </a:lnTo>
                  <a:lnTo>
                    <a:pt x="2787" y="813"/>
                  </a:lnTo>
                  <a:lnTo>
                    <a:pt x="2791" y="813"/>
                  </a:lnTo>
                  <a:lnTo>
                    <a:pt x="2796" y="813"/>
                  </a:lnTo>
                  <a:lnTo>
                    <a:pt x="2800" y="814"/>
                  </a:lnTo>
                  <a:lnTo>
                    <a:pt x="2803" y="812"/>
                  </a:lnTo>
                  <a:lnTo>
                    <a:pt x="2808" y="814"/>
                  </a:lnTo>
                  <a:lnTo>
                    <a:pt x="2812" y="813"/>
                  </a:lnTo>
                  <a:lnTo>
                    <a:pt x="2816" y="811"/>
                  </a:lnTo>
                  <a:lnTo>
                    <a:pt x="2820" y="813"/>
                  </a:lnTo>
                  <a:lnTo>
                    <a:pt x="2824" y="812"/>
                  </a:lnTo>
                  <a:lnTo>
                    <a:pt x="2828" y="814"/>
                  </a:lnTo>
                  <a:lnTo>
                    <a:pt x="2832" y="813"/>
                  </a:lnTo>
                  <a:lnTo>
                    <a:pt x="2836" y="818"/>
                  </a:lnTo>
                  <a:lnTo>
                    <a:pt x="2840" y="814"/>
                  </a:lnTo>
                  <a:lnTo>
                    <a:pt x="2844" y="812"/>
                  </a:lnTo>
                  <a:lnTo>
                    <a:pt x="2848" y="813"/>
                  </a:lnTo>
                  <a:lnTo>
                    <a:pt x="2852" y="814"/>
                  </a:lnTo>
                  <a:lnTo>
                    <a:pt x="2857" y="813"/>
                  </a:lnTo>
                  <a:lnTo>
                    <a:pt x="2860" y="812"/>
                  </a:lnTo>
                  <a:lnTo>
                    <a:pt x="2865" y="809"/>
                  </a:lnTo>
                  <a:lnTo>
                    <a:pt x="2869" y="803"/>
                  </a:lnTo>
                  <a:lnTo>
                    <a:pt x="2873" y="793"/>
                  </a:lnTo>
                  <a:lnTo>
                    <a:pt x="2877" y="779"/>
                  </a:lnTo>
                  <a:lnTo>
                    <a:pt x="2881" y="760"/>
                  </a:lnTo>
                  <a:lnTo>
                    <a:pt x="2885" y="742"/>
                  </a:lnTo>
                  <a:lnTo>
                    <a:pt x="2889" y="733"/>
                  </a:lnTo>
                  <a:lnTo>
                    <a:pt x="2893" y="722"/>
                  </a:lnTo>
                  <a:lnTo>
                    <a:pt x="2897" y="731"/>
                  </a:lnTo>
                  <a:lnTo>
                    <a:pt x="2901" y="737"/>
                  </a:lnTo>
                  <a:lnTo>
                    <a:pt x="2905" y="749"/>
                  </a:lnTo>
                  <a:lnTo>
                    <a:pt x="2909" y="764"/>
                  </a:lnTo>
                  <a:lnTo>
                    <a:pt x="2913" y="774"/>
                  </a:lnTo>
                  <a:lnTo>
                    <a:pt x="2917" y="784"/>
                  </a:lnTo>
                  <a:lnTo>
                    <a:pt x="2920" y="792"/>
                  </a:lnTo>
                  <a:lnTo>
                    <a:pt x="2924" y="797"/>
                  </a:lnTo>
                  <a:lnTo>
                    <a:pt x="2928" y="803"/>
                  </a:lnTo>
                  <a:lnTo>
                    <a:pt x="2932" y="805"/>
                  </a:lnTo>
                  <a:lnTo>
                    <a:pt x="2936" y="809"/>
                  </a:lnTo>
                  <a:lnTo>
                    <a:pt x="2940" y="808"/>
                  </a:lnTo>
                  <a:lnTo>
                    <a:pt x="2944" y="810"/>
                  </a:lnTo>
                  <a:lnTo>
                    <a:pt x="2948" y="811"/>
                  </a:lnTo>
                  <a:lnTo>
                    <a:pt x="2952" y="810"/>
                  </a:lnTo>
                  <a:lnTo>
                    <a:pt x="2956" y="813"/>
                  </a:lnTo>
                  <a:lnTo>
                    <a:pt x="2959" y="813"/>
                  </a:lnTo>
                  <a:lnTo>
                    <a:pt x="2964" y="811"/>
                  </a:lnTo>
                  <a:lnTo>
                    <a:pt x="2967" y="812"/>
                  </a:lnTo>
                  <a:lnTo>
                    <a:pt x="2971" y="812"/>
                  </a:lnTo>
                  <a:lnTo>
                    <a:pt x="2976" y="814"/>
                  </a:lnTo>
                  <a:lnTo>
                    <a:pt x="2979" y="814"/>
                  </a:lnTo>
                  <a:lnTo>
                    <a:pt x="2984" y="815"/>
                  </a:lnTo>
                  <a:lnTo>
                    <a:pt x="2987" y="814"/>
                  </a:lnTo>
                  <a:lnTo>
                    <a:pt x="2991" y="818"/>
                  </a:lnTo>
                  <a:lnTo>
                    <a:pt x="2995" y="818"/>
                  </a:lnTo>
                  <a:lnTo>
                    <a:pt x="2999" y="813"/>
                  </a:lnTo>
                  <a:lnTo>
                    <a:pt x="3003" y="813"/>
                  </a:lnTo>
                  <a:lnTo>
                    <a:pt x="3007" y="815"/>
                  </a:lnTo>
                  <a:lnTo>
                    <a:pt x="3011" y="814"/>
                  </a:lnTo>
                  <a:lnTo>
                    <a:pt x="3015" y="815"/>
                  </a:lnTo>
                  <a:lnTo>
                    <a:pt x="3019" y="812"/>
                  </a:lnTo>
                  <a:lnTo>
                    <a:pt x="3023" y="818"/>
                  </a:lnTo>
                  <a:lnTo>
                    <a:pt x="3027" y="814"/>
                  </a:lnTo>
                  <a:lnTo>
                    <a:pt x="3031" y="814"/>
                  </a:lnTo>
                  <a:lnTo>
                    <a:pt x="3035" y="812"/>
                  </a:lnTo>
                  <a:lnTo>
                    <a:pt x="3039" y="813"/>
                  </a:lnTo>
                  <a:lnTo>
                    <a:pt x="3043" y="818"/>
                  </a:lnTo>
                  <a:lnTo>
                    <a:pt x="3047" y="818"/>
                  </a:lnTo>
                  <a:lnTo>
                    <a:pt x="3051" y="812"/>
                  </a:lnTo>
                  <a:lnTo>
                    <a:pt x="3055" y="813"/>
                  </a:lnTo>
                  <a:lnTo>
                    <a:pt x="3059" y="814"/>
                  </a:lnTo>
                  <a:lnTo>
                    <a:pt x="3063" y="815"/>
                  </a:lnTo>
                  <a:lnTo>
                    <a:pt x="3067" y="814"/>
                  </a:lnTo>
                  <a:lnTo>
                    <a:pt x="3071" y="814"/>
                  </a:lnTo>
                  <a:lnTo>
                    <a:pt x="3075" y="813"/>
                  </a:lnTo>
                  <a:lnTo>
                    <a:pt x="3079" y="818"/>
                  </a:lnTo>
                  <a:lnTo>
                    <a:pt x="3083" y="813"/>
                  </a:lnTo>
                  <a:lnTo>
                    <a:pt x="3087" y="813"/>
                  </a:lnTo>
                  <a:lnTo>
                    <a:pt x="3091" y="813"/>
                  </a:lnTo>
                  <a:lnTo>
                    <a:pt x="3095" y="814"/>
                  </a:lnTo>
                  <a:lnTo>
                    <a:pt x="3100" y="814"/>
                  </a:lnTo>
                  <a:lnTo>
                    <a:pt x="3103" y="815"/>
                  </a:lnTo>
                  <a:lnTo>
                    <a:pt x="3108" y="814"/>
                  </a:lnTo>
                  <a:lnTo>
                    <a:pt x="3111" y="813"/>
                  </a:lnTo>
                  <a:lnTo>
                    <a:pt x="3116" y="814"/>
                  </a:lnTo>
                  <a:lnTo>
                    <a:pt x="3120" y="814"/>
                  </a:lnTo>
                  <a:lnTo>
                    <a:pt x="3124" y="814"/>
                  </a:lnTo>
                  <a:lnTo>
                    <a:pt x="3128" y="814"/>
                  </a:lnTo>
                  <a:lnTo>
                    <a:pt x="3132" y="818"/>
                  </a:lnTo>
                  <a:lnTo>
                    <a:pt x="3136" y="818"/>
                  </a:lnTo>
                  <a:lnTo>
                    <a:pt x="3140" y="815"/>
                  </a:lnTo>
                  <a:lnTo>
                    <a:pt x="3144" y="818"/>
                  </a:lnTo>
                  <a:lnTo>
                    <a:pt x="3148" y="815"/>
                  </a:lnTo>
                  <a:lnTo>
                    <a:pt x="3152" y="814"/>
                  </a:lnTo>
                  <a:lnTo>
                    <a:pt x="3156" y="818"/>
                  </a:lnTo>
                  <a:lnTo>
                    <a:pt x="3160" y="815"/>
                  </a:lnTo>
                  <a:lnTo>
                    <a:pt x="3164" y="814"/>
                  </a:lnTo>
                  <a:lnTo>
                    <a:pt x="3168" y="815"/>
                  </a:lnTo>
                  <a:lnTo>
                    <a:pt x="3172" y="814"/>
                  </a:lnTo>
                  <a:lnTo>
                    <a:pt x="3176" y="814"/>
                  </a:lnTo>
                  <a:lnTo>
                    <a:pt x="3180" y="815"/>
                  </a:lnTo>
                  <a:lnTo>
                    <a:pt x="3184" y="815"/>
                  </a:lnTo>
                  <a:lnTo>
                    <a:pt x="3188" y="815"/>
                  </a:lnTo>
                  <a:lnTo>
                    <a:pt x="3192" y="816"/>
                  </a:lnTo>
                  <a:lnTo>
                    <a:pt x="3196" y="814"/>
                  </a:lnTo>
                  <a:lnTo>
                    <a:pt x="3200" y="814"/>
                  </a:lnTo>
                  <a:lnTo>
                    <a:pt x="3204" y="814"/>
                  </a:lnTo>
                  <a:lnTo>
                    <a:pt x="3208" y="814"/>
                  </a:lnTo>
                  <a:lnTo>
                    <a:pt x="3212" y="814"/>
                  </a:lnTo>
                  <a:lnTo>
                    <a:pt x="3216" y="815"/>
                  </a:lnTo>
                  <a:lnTo>
                    <a:pt x="3220" y="814"/>
                  </a:lnTo>
                  <a:lnTo>
                    <a:pt x="3224" y="818"/>
                  </a:lnTo>
                  <a:lnTo>
                    <a:pt x="3228" y="814"/>
                  </a:lnTo>
                  <a:lnTo>
                    <a:pt x="3232" y="814"/>
                  </a:lnTo>
                  <a:lnTo>
                    <a:pt x="3236" y="815"/>
                  </a:lnTo>
                  <a:lnTo>
                    <a:pt x="3240" y="814"/>
                  </a:lnTo>
                  <a:lnTo>
                    <a:pt x="3244" y="813"/>
                  </a:lnTo>
                  <a:lnTo>
                    <a:pt x="3248" y="815"/>
                  </a:lnTo>
                  <a:lnTo>
                    <a:pt x="3252" y="813"/>
                  </a:lnTo>
                  <a:lnTo>
                    <a:pt x="3256" y="818"/>
                  </a:lnTo>
                  <a:lnTo>
                    <a:pt x="3260" y="814"/>
                  </a:lnTo>
                  <a:lnTo>
                    <a:pt x="3264" y="814"/>
                  </a:lnTo>
                  <a:lnTo>
                    <a:pt x="3268" y="814"/>
                  </a:lnTo>
                  <a:lnTo>
                    <a:pt x="3272" y="813"/>
                  </a:lnTo>
                  <a:lnTo>
                    <a:pt x="3276" y="815"/>
                  </a:lnTo>
                  <a:lnTo>
                    <a:pt x="3280" y="813"/>
                  </a:lnTo>
                  <a:lnTo>
                    <a:pt x="3284" y="814"/>
                  </a:lnTo>
                  <a:lnTo>
                    <a:pt x="3288" y="814"/>
                  </a:lnTo>
                  <a:lnTo>
                    <a:pt x="3292" y="813"/>
                  </a:lnTo>
                  <a:lnTo>
                    <a:pt x="3296" y="812"/>
                  </a:lnTo>
                  <a:lnTo>
                    <a:pt x="3300" y="815"/>
                  </a:lnTo>
                  <a:lnTo>
                    <a:pt x="3304" y="813"/>
                  </a:lnTo>
                  <a:lnTo>
                    <a:pt x="3308" y="814"/>
                  </a:lnTo>
                  <a:lnTo>
                    <a:pt x="3312" y="813"/>
                  </a:lnTo>
                  <a:lnTo>
                    <a:pt x="3316" y="815"/>
                  </a:lnTo>
                  <a:lnTo>
                    <a:pt x="3320" y="815"/>
                  </a:lnTo>
                  <a:lnTo>
                    <a:pt x="3324" y="814"/>
                  </a:lnTo>
                  <a:lnTo>
                    <a:pt x="3328" y="813"/>
                  </a:lnTo>
                  <a:lnTo>
                    <a:pt x="3332" y="818"/>
                  </a:lnTo>
                  <a:lnTo>
                    <a:pt x="3336" y="815"/>
                  </a:lnTo>
                  <a:lnTo>
                    <a:pt x="3340" y="814"/>
                  </a:lnTo>
                  <a:lnTo>
                    <a:pt x="3344" y="814"/>
                  </a:lnTo>
                  <a:lnTo>
                    <a:pt x="3348" y="814"/>
                  </a:lnTo>
                  <a:lnTo>
                    <a:pt x="3352" y="814"/>
                  </a:lnTo>
                  <a:lnTo>
                    <a:pt x="3356" y="815"/>
                  </a:lnTo>
                  <a:lnTo>
                    <a:pt x="3360" y="813"/>
                  </a:lnTo>
                  <a:lnTo>
                    <a:pt x="3364" y="814"/>
                  </a:lnTo>
                  <a:lnTo>
                    <a:pt x="3368" y="814"/>
                  </a:lnTo>
                  <a:lnTo>
                    <a:pt x="3372" y="815"/>
                  </a:lnTo>
                  <a:lnTo>
                    <a:pt x="3376" y="814"/>
                  </a:lnTo>
                  <a:lnTo>
                    <a:pt x="3380" y="815"/>
                  </a:lnTo>
                  <a:lnTo>
                    <a:pt x="3384" y="818"/>
                  </a:lnTo>
                  <a:lnTo>
                    <a:pt x="3388" y="814"/>
                  </a:lnTo>
                  <a:lnTo>
                    <a:pt x="3392" y="818"/>
                  </a:lnTo>
                  <a:lnTo>
                    <a:pt x="3396" y="818"/>
                  </a:lnTo>
                  <a:lnTo>
                    <a:pt x="3400" y="818"/>
                  </a:lnTo>
                  <a:lnTo>
                    <a:pt x="3404" y="818"/>
                  </a:lnTo>
                  <a:lnTo>
                    <a:pt x="3408" y="814"/>
                  </a:lnTo>
                  <a:lnTo>
                    <a:pt x="3412" y="814"/>
                  </a:lnTo>
                  <a:lnTo>
                    <a:pt x="3416" y="815"/>
                  </a:lnTo>
                  <a:lnTo>
                    <a:pt x="3420" y="814"/>
                  </a:lnTo>
                  <a:lnTo>
                    <a:pt x="3424" y="815"/>
                  </a:lnTo>
                  <a:lnTo>
                    <a:pt x="3428" y="818"/>
                  </a:lnTo>
                  <a:lnTo>
                    <a:pt x="3432" y="813"/>
                  </a:lnTo>
                  <a:lnTo>
                    <a:pt x="3435" y="812"/>
                  </a:lnTo>
                  <a:lnTo>
                    <a:pt x="3440" y="815"/>
                  </a:lnTo>
                  <a:lnTo>
                    <a:pt x="3443" y="813"/>
                  </a:lnTo>
                  <a:lnTo>
                    <a:pt x="3447" y="813"/>
                  </a:lnTo>
                  <a:lnTo>
                    <a:pt x="3452" y="813"/>
                  </a:lnTo>
                  <a:lnTo>
                    <a:pt x="3455" y="812"/>
                  </a:lnTo>
                  <a:lnTo>
                    <a:pt x="3459" y="813"/>
                  </a:lnTo>
                  <a:lnTo>
                    <a:pt x="3463" y="814"/>
                  </a:lnTo>
                  <a:lnTo>
                    <a:pt x="3467" y="814"/>
                  </a:lnTo>
                  <a:lnTo>
                    <a:pt x="3471" y="814"/>
                  </a:lnTo>
                  <a:lnTo>
                    <a:pt x="3475" y="813"/>
                  </a:lnTo>
                  <a:lnTo>
                    <a:pt x="3479" y="813"/>
                  </a:lnTo>
                  <a:lnTo>
                    <a:pt x="3483" y="814"/>
                  </a:lnTo>
                  <a:lnTo>
                    <a:pt x="3487" y="813"/>
                  </a:lnTo>
                  <a:lnTo>
                    <a:pt x="3491" y="813"/>
                  </a:lnTo>
                  <a:lnTo>
                    <a:pt x="3495" y="810"/>
                  </a:lnTo>
                  <a:lnTo>
                    <a:pt x="3499" y="813"/>
                  </a:lnTo>
                  <a:lnTo>
                    <a:pt x="3503" y="814"/>
                  </a:lnTo>
                  <a:lnTo>
                    <a:pt x="3507" y="812"/>
                  </a:lnTo>
                  <a:lnTo>
                    <a:pt x="3511" y="814"/>
                  </a:lnTo>
                  <a:lnTo>
                    <a:pt x="3515" y="812"/>
                  </a:lnTo>
                  <a:lnTo>
                    <a:pt x="3519" y="814"/>
                  </a:lnTo>
                  <a:lnTo>
                    <a:pt x="3523" y="813"/>
                  </a:lnTo>
                  <a:lnTo>
                    <a:pt x="3527" y="812"/>
                  </a:lnTo>
                  <a:lnTo>
                    <a:pt x="3531" y="818"/>
                  </a:lnTo>
                  <a:lnTo>
                    <a:pt x="3535" y="814"/>
                  </a:lnTo>
                  <a:lnTo>
                    <a:pt x="3539" y="818"/>
                  </a:lnTo>
                  <a:lnTo>
                    <a:pt x="3543" y="813"/>
                  </a:lnTo>
                  <a:lnTo>
                    <a:pt x="3547" y="818"/>
                  </a:lnTo>
                  <a:lnTo>
                    <a:pt x="3551" y="818"/>
                  </a:lnTo>
                  <a:lnTo>
                    <a:pt x="3555" y="813"/>
                  </a:lnTo>
                  <a:lnTo>
                    <a:pt x="3559" y="812"/>
                  </a:lnTo>
                  <a:lnTo>
                    <a:pt x="3563" y="813"/>
                  </a:lnTo>
                  <a:lnTo>
                    <a:pt x="3567" y="813"/>
                  </a:lnTo>
                  <a:lnTo>
                    <a:pt x="3571" y="812"/>
                  </a:lnTo>
                  <a:lnTo>
                    <a:pt x="3574" y="813"/>
                  </a:lnTo>
                  <a:lnTo>
                    <a:pt x="3578" y="815"/>
                  </a:lnTo>
                  <a:lnTo>
                    <a:pt x="3582" y="814"/>
                  </a:lnTo>
                  <a:lnTo>
                    <a:pt x="3586" y="814"/>
                  </a:lnTo>
                  <a:lnTo>
                    <a:pt x="3590" y="814"/>
                  </a:lnTo>
                  <a:lnTo>
                    <a:pt x="3594" y="813"/>
                  </a:lnTo>
                  <a:lnTo>
                    <a:pt x="3598" y="813"/>
                  </a:lnTo>
                  <a:lnTo>
                    <a:pt x="3602" y="814"/>
                  </a:lnTo>
                  <a:lnTo>
                    <a:pt x="3606" y="815"/>
                  </a:lnTo>
                  <a:lnTo>
                    <a:pt x="3610" y="818"/>
                  </a:lnTo>
                  <a:lnTo>
                    <a:pt x="3614" y="818"/>
                  </a:lnTo>
                  <a:lnTo>
                    <a:pt x="3618" y="818"/>
                  </a:lnTo>
                  <a:lnTo>
                    <a:pt x="3622" y="818"/>
                  </a:lnTo>
                  <a:lnTo>
                    <a:pt x="3626" y="813"/>
                  </a:lnTo>
                  <a:lnTo>
                    <a:pt x="3630" y="818"/>
                  </a:lnTo>
                  <a:lnTo>
                    <a:pt x="3634" y="818"/>
                  </a:lnTo>
                  <a:lnTo>
                    <a:pt x="3637" y="815"/>
                  </a:lnTo>
                  <a:lnTo>
                    <a:pt x="3641" y="814"/>
                  </a:lnTo>
                  <a:lnTo>
                    <a:pt x="3645" y="813"/>
                  </a:lnTo>
                  <a:lnTo>
                    <a:pt x="3649" y="814"/>
                  </a:lnTo>
                  <a:lnTo>
                    <a:pt x="3653" y="814"/>
                  </a:lnTo>
                  <a:lnTo>
                    <a:pt x="3657" y="814"/>
                  </a:lnTo>
                  <a:lnTo>
                    <a:pt x="3661" y="813"/>
                  </a:lnTo>
                  <a:lnTo>
                    <a:pt x="3665" y="815"/>
                  </a:lnTo>
                  <a:lnTo>
                    <a:pt x="3669" y="818"/>
                  </a:lnTo>
                  <a:lnTo>
                    <a:pt x="3673" y="814"/>
                  </a:lnTo>
                  <a:lnTo>
                    <a:pt x="3677" y="815"/>
                  </a:lnTo>
                  <a:lnTo>
                    <a:pt x="3681" y="814"/>
                  </a:lnTo>
                  <a:lnTo>
                    <a:pt x="3684" y="814"/>
                  </a:lnTo>
                  <a:lnTo>
                    <a:pt x="3689" y="815"/>
                  </a:lnTo>
                  <a:lnTo>
                    <a:pt x="3692" y="814"/>
                  </a:lnTo>
                  <a:lnTo>
                    <a:pt x="3696" y="814"/>
                  </a:lnTo>
                  <a:lnTo>
                    <a:pt x="3700" y="814"/>
                  </a:lnTo>
                  <a:lnTo>
                    <a:pt x="3704" y="818"/>
                  </a:lnTo>
                  <a:lnTo>
                    <a:pt x="3708" y="813"/>
                  </a:lnTo>
                  <a:lnTo>
                    <a:pt x="3712" y="814"/>
                  </a:lnTo>
                  <a:lnTo>
                    <a:pt x="3716" y="812"/>
                  </a:lnTo>
                  <a:lnTo>
                    <a:pt x="3720" y="814"/>
                  </a:lnTo>
                  <a:lnTo>
                    <a:pt x="3724" y="818"/>
                  </a:lnTo>
                  <a:lnTo>
                    <a:pt x="3728" y="814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35" name="Rectangle 210">
              <a:extLst>
                <a:ext uri="{FF2B5EF4-FFF2-40B4-BE49-F238E27FC236}">
                  <a16:creationId xmlns:a16="http://schemas.microsoft.com/office/drawing/2014/main" id="{76E78705-6E8B-9320-8DB5-0B15E593B7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3" y="3173"/>
              <a:ext cx="611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Counts vs. Acquisition Time (min)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6" name="Line 211">
              <a:extLst>
                <a:ext uri="{FF2B5EF4-FFF2-40B4-BE49-F238E27FC236}">
                  <a16:creationId xmlns:a16="http://schemas.microsoft.com/office/drawing/2014/main" id="{B7EF0586-A567-3CE6-FB7B-7AB06F09B3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" y="3143"/>
              <a:ext cx="372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37" name="Line 212">
              <a:extLst>
                <a:ext uri="{FF2B5EF4-FFF2-40B4-BE49-F238E27FC236}">
                  <a16:creationId xmlns:a16="http://schemas.microsoft.com/office/drawing/2014/main" id="{4DB115DD-2F91-2431-CED2-F96B3C6821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6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38" name="Rectangle 213">
              <a:extLst>
                <a:ext uri="{FF2B5EF4-FFF2-40B4-BE49-F238E27FC236}">
                  <a16:creationId xmlns:a16="http://schemas.microsoft.com/office/drawing/2014/main" id="{2AA6DD27-F33A-C3B3-6BB1-3A9FBB799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" y="3148"/>
              <a:ext cx="40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9" name="Line 214">
              <a:extLst>
                <a:ext uri="{FF2B5EF4-FFF2-40B4-BE49-F238E27FC236}">
                  <a16:creationId xmlns:a16="http://schemas.microsoft.com/office/drawing/2014/main" id="{ABACCA7E-02FC-4891-D535-C692A28605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40" name="Rectangle 215">
              <a:extLst>
                <a:ext uri="{FF2B5EF4-FFF2-40B4-BE49-F238E27FC236}">
                  <a16:creationId xmlns:a16="http://schemas.microsoft.com/office/drawing/2014/main" id="{B956CC2E-9A0B-9AD0-41F7-25568CA4D8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" y="3148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1" name="Line 216">
              <a:extLst>
                <a:ext uri="{FF2B5EF4-FFF2-40B4-BE49-F238E27FC236}">
                  <a16:creationId xmlns:a16="http://schemas.microsoft.com/office/drawing/2014/main" id="{597804C8-B6A2-C47C-DA65-7AEEA33399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42" name="Rectangle 217">
              <a:extLst>
                <a:ext uri="{FF2B5EF4-FFF2-40B4-BE49-F238E27FC236}">
                  <a16:creationId xmlns:a16="http://schemas.microsoft.com/office/drawing/2014/main" id="{E298289C-1967-632A-2427-836AE1749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" y="3148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3" name="Line 218">
              <a:extLst>
                <a:ext uri="{FF2B5EF4-FFF2-40B4-BE49-F238E27FC236}">
                  <a16:creationId xmlns:a16="http://schemas.microsoft.com/office/drawing/2014/main" id="{8F5B3D13-52C6-25D7-50DB-60490F0050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44" name="Rectangle 219">
              <a:extLst>
                <a:ext uri="{FF2B5EF4-FFF2-40B4-BE49-F238E27FC236}">
                  <a16:creationId xmlns:a16="http://schemas.microsoft.com/office/drawing/2014/main" id="{8F180349-9EB1-71F1-5454-0F67DD1C4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" y="3148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5" name="Line 220">
              <a:extLst>
                <a:ext uri="{FF2B5EF4-FFF2-40B4-BE49-F238E27FC236}">
                  <a16:creationId xmlns:a16="http://schemas.microsoft.com/office/drawing/2014/main" id="{CD05CAF3-F475-A074-3A94-D8AE55DEC7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46" name="Rectangle 221">
              <a:extLst>
                <a:ext uri="{FF2B5EF4-FFF2-40B4-BE49-F238E27FC236}">
                  <a16:creationId xmlns:a16="http://schemas.microsoft.com/office/drawing/2014/main" id="{A4DDB19F-C363-EF1F-6E2B-246142ACF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" y="3148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7" name="Line 222">
              <a:extLst>
                <a:ext uri="{FF2B5EF4-FFF2-40B4-BE49-F238E27FC236}">
                  <a16:creationId xmlns:a16="http://schemas.microsoft.com/office/drawing/2014/main" id="{6F9FC4D7-081C-DF3A-FF4F-1DD2ADD0DE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7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48" name="Rectangle 223">
              <a:extLst>
                <a:ext uri="{FF2B5EF4-FFF2-40B4-BE49-F238E27FC236}">
                  <a16:creationId xmlns:a16="http://schemas.microsoft.com/office/drawing/2014/main" id="{36A593FD-000D-86DE-4CD5-3630A5536F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" y="3148"/>
              <a:ext cx="62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9" name="Line 224">
              <a:extLst>
                <a:ext uri="{FF2B5EF4-FFF2-40B4-BE49-F238E27FC236}">
                  <a16:creationId xmlns:a16="http://schemas.microsoft.com/office/drawing/2014/main" id="{A5699DF8-AFC3-8B86-965B-4AB993C54A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7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50" name="Rectangle 225">
              <a:extLst>
                <a:ext uri="{FF2B5EF4-FFF2-40B4-BE49-F238E27FC236}">
                  <a16:creationId xmlns:a16="http://schemas.microsoft.com/office/drawing/2014/main" id="{329F2570-EF4A-8DB1-F4E2-04E60A672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1" name="Line 226">
              <a:extLst>
                <a:ext uri="{FF2B5EF4-FFF2-40B4-BE49-F238E27FC236}">
                  <a16:creationId xmlns:a16="http://schemas.microsoft.com/office/drawing/2014/main" id="{E4311025-2387-BA53-7694-F196BD3071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7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52" name="Rectangle 227">
              <a:extLst>
                <a:ext uri="{FF2B5EF4-FFF2-40B4-BE49-F238E27FC236}">
                  <a16:creationId xmlns:a16="http://schemas.microsoft.com/office/drawing/2014/main" id="{B0C596A6-14F4-A0DC-1719-6593D24EA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3" name="Line 228">
              <a:extLst>
                <a:ext uri="{FF2B5EF4-FFF2-40B4-BE49-F238E27FC236}">
                  <a16:creationId xmlns:a16="http://schemas.microsoft.com/office/drawing/2014/main" id="{E5D33FBE-0C1B-5369-8D77-45434B6F26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54" name="Rectangle 229">
              <a:extLst>
                <a:ext uri="{FF2B5EF4-FFF2-40B4-BE49-F238E27FC236}">
                  <a16:creationId xmlns:a16="http://schemas.microsoft.com/office/drawing/2014/main" id="{29BE8E8C-B731-F29A-405D-1511D92CC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0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5" name="Line 230">
              <a:extLst>
                <a:ext uri="{FF2B5EF4-FFF2-40B4-BE49-F238E27FC236}">
                  <a16:creationId xmlns:a16="http://schemas.microsoft.com/office/drawing/2014/main" id="{EAAC0470-2304-9C02-4F7F-120653A60B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6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56" name="Rectangle 231">
              <a:extLst>
                <a:ext uri="{FF2B5EF4-FFF2-40B4-BE49-F238E27FC236}">
                  <a16:creationId xmlns:a16="http://schemas.microsoft.com/office/drawing/2014/main" id="{FEBC43F7-C231-A4D6-2DD5-CFB1A92D2A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7" name="Line 232">
              <a:extLst>
                <a:ext uri="{FF2B5EF4-FFF2-40B4-BE49-F238E27FC236}">
                  <a16:creationId xmlns:a16="http://schemas.microsoft.com/office/drawing/2014/main" id="{2EBB3FD1-EDAA-5C2C-559C-D9ED3BBF7C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8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58" name="Rectangle 233">
              <a:extLst>
                <a:ext uri="{FF2B5EF4-FFF2-40B4-BE49-F238E27FC236}">
                  <a16:creationId xmlns:a16="http://schemas.microsoft.com/office/drawing/2014/main" id="{CB482B17-7700-D1A8-51F4-3E2D6F6422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" y="3148"/>
              <a:ext cx="62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9" name="Line 234">
              <a:extLst>
                <a:ext uri="{FF2B5EF4-FFF2-40B4-BE49-F238E27FC236}">
                  <a16:creationId xmlns:a16="http://schemas.microsoft.com/office/drawing/2014/main" id="{1F5CD78F-58C9-1A94-8D54-6D73771739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8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60" name="Rectangle 235">
              <a:extLst>
                <a:ext uri="{FF2B5EF4-FFF2-40B4-BE49-F238E27FC236}">
                  <a16:creationId xmlns:a16="http://schemas.microsoft.com/office/drawing/2014/main" id="{7951A389-E9A8-EA33-FE16-217EF38036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1" name="Line 236">
              <a:extLst>
                <a:ext uri="{FF2B5EF4-FFF2-40B4-BE49-F238E27FC236}">
                  <a16:creationId xmlns:a16="http://schemas.microsoft.com/office/drawing/2014/main" id="{2E80F781-477B-5155-EE2B-2F53BC5668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7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62" name="Rectangle 237">
              <a:extLst>
                <a:ext uri="{FF2B5EF4-FFF2-40B4-BE49-F238E27FC236}">
                  <a16:creationId xmlns:a16="http://schemas.microsoft.com/office/drawing/2014/main" id="{799BAB77-9D9A-1466-C275-875C8D78F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1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3" name="Line 238">
              <a:extLst>
                <a:ext uri="{FF2B5EF4-FFF2-40B4-BE49-F238E27FC236}">
                  <a16:creationId xmlns:a16="http://schemas.microsoft.com/office/drawing/2014/main" id="{5E5BE6C8-4827-542A-7C50-2DE62AAE81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7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64" name="Rectangle 239">
              <a:extLst>
                <a:ext uri="{FF2B5EF4-FFF2-40B4-BE49-F238E27FC236}">
                  <a16:creationId xmlns:a16="http://schemas.microsoft.com/office/drawing/2014/main" id="{FB33A2A7-8DA8-68E6-2F29-81CD20928A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1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5" name="Line 240">
              <a:extLst>
                <a:ext uri="{FF2B5EF4-FFF2-40B4-BE49-F238E27FC236}">
                  <a16:creationId xmlns:a16="http://schemas.microsoft.com/office/drawing/2014/main" id="{4AA0BDE7-59D8-5E20-28C1-FACF47E34E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7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66" name="Rectangle 241">
              <a:extLst>
                <a:ext uri="{FF2B5EF4-FFF2-40B4-BE49-F238E27FC236}">
                  <a16:creationId xmlns:a16="http://schemas.microsoft.com/office/drawing/2014/main" id="{1DA68946-786C-D24D-182D-EC239FAAE9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1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7" name="Line 242">
              <a:extLst>
                <a:ext uri="{FF2B5EF4-FFF2-40B4-BE49-F238E27FC236}">
                  <a16:creationId xmlns:a16="http://schemas.microsoft.com/office/drawing/2014/main" id="{E855DC2D-5BF1-0AAF-CD90-D3BF17C9D0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7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68" name="Rectangle 243">
              <a:extLst>
                <a:ext uri="{FF2B5EF4-FFF2-40B4-BE49-F238E27FC236}">
                  <a16:creationId xmlns:a16="http://schemas.microsoft.com/office/drawing/2014/main" id="{A9B5FACF-1EC7-B0B5-F6B2-B1710C62CC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5" y="3148"/>
              <a:ext cx="62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9" name="Line 244">
              <a:extLst>
                <a:ext uri="{FF2B5EF4-FFF2-40B4-BE49-F238E27FC236}">
                  <a16:creationId xmlns:a16="http://schemas.microsoft.com/office/drawing/2014/main" id="{68E1E236-0FF7-87D1-A519-DCEB475112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7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70" name="Rectangle 245">
              <a:extLst>
                <a:ext uri="{FF2B5EF4-FFF2-40B4-BE49-F238E27FC236}">
                  <a16:creationId xmlns:a16="http://schemas.microsoft.com/office/drawing/2014/main" id="{BBFBB2A1-B908-CA9C-2AFE-8277FC1AB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0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1" name="Line 246">
              <a:extLst>
                <a:ext uri="{FF2B5EF4-FFF2-40B4-BE49-F238E27FC236}">
                  <a16:creationId xmlns:a16="http://schemas.microsoft.com/office/drawing/2014/main" id="{65ED1C04-A573-8BF4-29BE-7386FB5A74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8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72" name="Rectangle 247">
              <a:extLst>
                <a:ext uri="{FF2B5EF4-FFF2-40B4-BE49-F238E27FC236}">
                  <a16:creationId xmlns:a16="http://schemas.microsoft.com/office/drawing/2014/main" id="{5889931F-65DE-8F78-AA9B-8215282438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2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3" name="Line 248">
              <a:extLst>
                <a:ext uri="{FF2B5EF4-FFF2-40B4-BE49-F238E27FC236}">
                  <a16:creationId xmlns:a16="http://schemas.microsoft.com/office/drawing/2014/main" id="{564626F6-6561-0EE4-5EC5-4B449D614B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8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74" name="Rectangle 249">
              <a:extLst>
                <a:ext uri="{FF2B5EF4-FFF2-40B4-BE49-F238E27FC236}">
                  <a16:creationId xmlns:a16="http://schemas.microsoft.com/office/drawing/2014/main" id="{BC84ACDC-B9AF-22AD-1CB6-BC47639E9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2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5" name="Line 250">
              <a:extLst>
                <a:ext uri="{FF2B5EF4-FFF2-40B4-BE49-F238E27FC236}">
                  <a16:creationId xmlns:a16="http://schemas.microsoft.com/office/drawing/2014/main" id="{183C5FCF-6705-3727-36CA-03F946F668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8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76" name="Rectangle 251">
              <a:extLst>
                <a:ext uri="{FF2B5EF4-FFF2-40B4-BE49-F238E27FC236}">
                  <a16:creationId xmlns:a16="http://schemas.microsoft.com/office/drawing/2014/main" id="{6539B16F-C72D-894D-F953-E9ED420C6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2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7" name="Line 252">
              <a:extLst>
                <a:ext uri="{FF2B5EF4-FFF2-40B4-BE49-F238E27FC236}">
                  <a16:creationId xmlns:a16="http://schemas.microsoft.com/office/drawing/2014/main" id="{A32941BE-7798-A287-8768-60D23C7412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78" name="Rectangle 253">
              <a:extLst>
                <a:ext uri="{FF2B5EF4-FFF2-40B4-BE49-F238E27FC236}">
                  <a16:creationId xmlns:a16="http://schemas.microsoft.com/office/drawing/2014/main" id="{F47614B8-D3DF-8FFF-4BE7-E57731AD67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6" y="3148"/>
              <a:ext cx="62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9" name="Line 254">
              <a:extLst>
                <a:ext uri="{FF2B5EF4-FFF2-40B4-BE49-F238E27FC236}">
                  <a16:creationId xmlns:a16="http://schemas.microsoft.com/office/drawing/2014/main" id="{14D36BB3-6007-701F-8177-A4434E26CE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8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80" name="Rectangle 255">
              <a:extLst>
                <a:ext uri="{FF2B5EF4-FFF2-40B4-BE49-F238E27FC236}">
                  <a16:creationId xmlns:a16="http://schemas.microsoft.com/office/drawing/2014/main" id="{5B4ED975-EA4E-AFAD-B396-49B42EDE5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1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1" name="Line 256">
              <a:extLst>
                <a:ext uri="{FF2B5EF4-FFF2-40B4-BE49-F238E27FC236}">
                  <a16:creationId xmlns:a16="http://schemas.microsoft.com/office/drawing/2014/main" id="{CC85975F-2FF6-ECA4-2AB3-D2259DE86D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7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82" name="Rectangle 257">
              <a:extLst>
                <a:ext uri="{FF2B5EF4-FFF2-40B4-BE49-F238E27FC236}">
                  <a16:creationId xmlns:a16="http://schemas.microsoft.com/office/drawing/2014/main" id="{8EA5A928-3885-3E7D-7FA9-F66581C89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1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3" name="Line 258">
              <a:extLst>
                <a:ext uri="{FF2B5EF4-FFF2-40B4-BE49-F238E27FC236}">
                  <a16:creationId xmlns:a16="http://schemas.microsoft.com/office/drawing/2014/main" id="{C20C5BC7-A1B2-9FB4-1085-34BD828935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9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84" name="Rectangle 259">
              <a:extLst>
                <a:ext uri="{FF2B5EF4-FFF2-40B4-BE49-F238E27FC236}">
                  <a16:creationId xmlns:a16="http://schemas.microsoft.com/office/drawing/2014/main" id="{A6F5548B-222E-E092-540B-96D2E22DBB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3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5" name="Line 260">
              <a:extLst>
                <a:ext uri="{FF2B5EF4-FFF2-40B4-BE49-F238E27FC236}">
                  <a16:creationId xmlns:a16="http://schemas.microsoft.com/office/drawing/2014/main" id="{36C26C80-5A06-591F-B8F6-E21A7DEF47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9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86" name="Rectangle 261">
              <a:extLst>
                <a:ext uri="{FF2B5EF4-FFF2-40B4-BE49-F238E27FC236}">
                  <a16:creationId xmlns:a16="http://schemas.microsoft.com/office/drawing/2014/main" id="{F5366CE4-0C6F-4971-1396-6B996FC7D3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3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7" name="Line 262">
              <a:extLst>
                <a:ext uri="{FF2B5EF4-FFF2-40B4-BE49-F238E27FC236}">
                  <a16:creationId xmlns:a16="http://schemas.microsoft.com/office/drawing/2014/main" id="{F80B2B99-379A-0EFB-CE68-9382E79E84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9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88" name="Rectangle 263">
              <a:extLst>
                <a:ext uri="{FF2B5EF4-FFF2-40B4-BE49-F238E27FC236}">
                  <a16:creationId xmlns:a16="http://schemas.microsoft.com/office/drawing/2014/main" id="{277F8FF4-C54E-2AF1-9465-9A78AED96B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7" y="3148"/>
              <a:ext cx="62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9" name="Line 264">
              <a:extLst>
                <a:ext uri="{FF2B5EF4-FFF2-40B4-BE49-F238E27FC236}">
                  <a16:creationId xmlns:a16="http://schemas.microsoft.com/office/drawing/2014/main" id="{5AB4BEB2-D1EE-2C6D-A267-AB323A4FC4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9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90" name="Rectangle 265">
              <a:extLst>
                <a:ext uri="{FF2B5EF4-FFF2-40B4-BE49-F238E27FC236}">
                  <a16:creationId xmlns:a16="http://schemas.microsoft.com/office/drawing/2014/main" id="{6BAF3663-F73F-6B37-3005-1731F60DC0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1" name="Line 266">
              <a:extLst>
                <a:ext uri="{FF2B5EF4-FFF2-40B4-BE49-F238E27FC236}">
                  <a16:creationId xmlns:a16="http://schemas.microsoft.com/office/drawing/2014/main" id="{2328C886-DD9E-09C3-E5DA-D3BB050E09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8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92" name="Rectangle 267">
              <a:extLst>
                <a:ext uri="{FF2B5EF4-FFF2-40B4-BE49-F238E27FC236}">
                  <a16:creationId xmlns:a16="http://schemas.microsoft.com/office/drawing/2014/main" id="{F5F47C35-6C65-8B32-BD9C-29B3FE78D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2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3" name="Line 268">
              <a:extLst>
                <a:ext uri="{FF2B5EF4-FFF2-40B4-BE49-F238E27FC236}">
                  <a16:creationId xmlns:a16="http://schemas.microsoft.com/office/drawing/2014/main" id="{6D015DD0-C871-4AFC-D7D0-1295848718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8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94" name="Rectangle 269">
              <a:extLst>
                <a:ext uri="{FF2B5EF4-FFF2-40B4-BE49-F238E27FC236}">
                  <a16:creationId xmlns:a16="http://schemas.microsoft.com/office/drawing/2014/main" id="{E80813A8-D973-CCB0-2842-5AB6242295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2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5" name="Line 270">
              <a:extLst>
                <a:ext uri="{FF2B5EF4-FFF2-40B4-BE49-F238E27FC236}">
                  <a16:creationId xmlns:a16="http://schemas.microsoft.com/office/drawing/2014/main" id="{9E3DC829-AEA5-62C8-0C1F-FAF0F9B292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8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96" name="Rectangle 271">
              <a:extLst>
                <a:ext uri="{FF2B5EF4-FFF2-40B4-BE49-F238E27FC236}">
                  <a16:creationId xmlns:a16="http://schemas.microsoft.com/office/drawing/2014/main" id="{14FB89EA-CA04-2A70-35FD-AEE3CBD62F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2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7" name="Line 272">
              <a:extLst>
                <a:ext uri="{FF2B5EF4-FFF2-40B4-BE49-F238E27FC236}">
                  <a16:creationId xmlns:a16="http://schemas.microsoft.com/office/drawing/2014/main" id="{20784487-3C99-817B-ED4A-FC1EA2C769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0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98" name="Rectangle 273">
              <a:extLst>
                <a:ext uri="{FF2B5EF4-FFF2-40B4-BE49-F238E27FC236}">
                  <a16:creationId xmlns:a16="http://schemas.microsoft.com/office/drawing/2014/main" id="{2B82445A-D42C-0319-F70C-F8FA2B6F3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8" y="3148"/>
              <a:ext cx="62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9" name="Line 274">
              <a:extLst>
                <a:ext uri="{FF2B5EF4-FFF2-40B4-BE49-F238E27FC236}">
                  <a16:creationId xmlns:a16="http://schemas.microsoft.com/office/drawing/2014/main" id="{77014318-E41D-7205-3A35-83F5DEC1E6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0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00" name="Rectangle 275">
              <a:extLst>
                <a:ext uri="{FF2B5EF4-FFF2-40B4-BE49-F238E27FC236}">
                  <a16:creationId xmlns:a16="http://schemas.microsoft.com/office/drawing/2014/main" id="{96A94CBE-6543-9FB3-3528-1DAA7FFBFB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3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1" name="Line 276">
              <a:extLst>
                <a:ext uri="{FF2B5EF4-FFF2-40B4-BE49-F238E27FC236}">
                  <a16:creationId xmlns:a16="http://schemas.microsoft.com/office/drawing/2014/main" id="{57140FA6-E012-C621-0F79-9A2A792B3C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9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02" name="Rectangle 277">
              <a:extLst>
                <a:ext uri="{FF2B5EF4-FFF2-40B4-BE49-F238E27FC236}">
                  <a16:creationId xmlns:a16="http://schemas.microsoft.com/office/drawing/2014/main" id="{EBF1D4AC-CB33-2C82-08D5-ED8766787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3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3" name="Line 278">
              <a:extLst>
                <a:ext uri="{FF2B5EF4-FFF2-40B4-BE49-F238E27FC236}">
                  <a16:creationId xmlns:a16="http://schemas.microsoft.com/office/drawing/2014/main" id="{EA391844-4E39-382F-B11D-F33E46BE96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9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04" name="Rectangle 279">
              <a:extLst>
                <a:ext uri="{FF2B5EF4-FFF2-40B4-BE49-F238E27FC236}">
                  <a16:creationId xmlns:a16="http://schemas.microsoft.com/office/drawing/2014/main" id="{17278A31-D02C-C7D7-C181-85533A9EA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3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5" name="Line 280">
              <a:extLst>
                <a:ext uri="{FF2B5EF4-FFF2-40B4-BE49-F238E27FC236}">
                  <a16:creationId xmlns:a16="http://schemas.microsoft.com/office/drawing/2014/main" id="{3C5CE6C8-1B9F-A200-7B63-030C396BA8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9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06" name="Rectangle 281">
              <a:extLst>
                <a:ext uri="{FF2B5EF4-FFF2-40B4-BE49-F238E27FC236}">
                  <a16:creationId xmlns:a16="http://schemas.microsoft.com/office/drawing/2014/main" id="{549F6794-8F2B-5C33-9FDE-3E5AB13055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3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7" name="Line 282">
              <a:extLst>
                <a:ext uri="{FF2B5EF4-FFF2-40B4-BE49-F238E27FC236}">
                  <a16:creationId xmlns:a16="http://schemas.microsoft.com/office/drawing/2014/main" id="{F0C157E3-FABB-DB6F-C86A-326366165C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9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08" name="Rectangle 283">
              <a:extLst>
                <a:ext uri="{FF2B5EF4-FFF2-40B4-BE49-F238E27FC236}">
                  <a16:creationId xmlns:a16="http://schemas.microsoft.com/office/drawing/2014/main" id="{F496FC1C-9D38-333F-87E9-76EB95E07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7" y="3148"/>
              <a:ext cx="62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9" name="Line 284">
              <a:extLst>
                <a:ext uri="{FF2B5EF4-FFF2-40B4-BE49-F238E27FC236}">
                  <a16:creationId xmlns:a16="http://schemas.microsoft.com/office/drawing/2014/main" id="{3E039EDD-6C42-2593-1BF6-20BEEA8AFB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9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10" name="Rectangle 285">
              <a:extLst>
                <a:ext uri="{FF2B5EF4-FFF2-40B4-BE49-F238E27FC236}">
                  <a16:creationId xmlns:a16="http://schemas.microsoft.com/office/drawing/2014/main" id="{781B4841-1B48-CD4E-3CDE-5823E67F5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2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1" name="Line 286">
              <a:extLst>
                <a:ext uri="{FF2B5EF4-FFF2-40B4-BE49-F238E27FC236}">
                  <a16:creationId xmlns:a16="http://schemas.microsoft.com/office/drawing/2014/main" id="{DF9DF84B-A180-5989-69E8-40F0172FC1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0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12" name="Rectangle 287">
              <a:extLst>
                <a:ext uri="{FF2B5EF4-FFF2-40B4-BE49-F238E27FC236}">
                  <a16:creationId xmlns:a16="http://schemas.microsoft.com/office/drawing/2014/main" id="{9EEDD0B5-3722-7004-AC99-17D39B7B8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4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3" name="Line 288">
              <a:extLst>
                <a:ext uri="{FF2B5EF4-FFF2-40B4-BE49-F238E27FC236}">
                  <a16:creationId xmlns:a16="http://schemas.microsoft.com/office/drawing/2014/main" id="{39D5A903-F5D0-7622-63D1-659DAEE69A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0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14" name="Rectangle 289">
              <a:extLst>
                <a:ext uri="{FF2B5EF4-FFF2-40B4-BE49-F238E27FC236}">
                  <a16:creationId xmlns:a16="http://schemas.microsoft.com/office/drawing/2014/main" id="{06CEE332-3D5D-6A01-6B45-92EC4ADC6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4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5" name="Line 290">
              <a:extLst>
                <a:ext uri="{FF2B5EF4-FFF2-40B4-BE49-F238E27FC236}">
                  <a16:creationId xmlns:a16="http://schemas.microsoft.com/office/drawing/2014/main" id="{212CF021-1AF9-09C6-30C6-A8AB226B9D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0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16" name="Rectangle 291">
              <a:extLst>
                <a:ext uri="{FF2B5EF4-FFF2-40B4-BE49-F238E27FC236}">
                  <a16:creationId xmlns:a16="http://schemas.microsoft.com/office/drawing/2014/main" id="{5F0B6DCC-B2DE-CADA-6B98-24729302C1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7" name="Line 292">
              <a:extLst>
                <a:ext uri="{FF2B5EF4-FFF2-40B4-BE49-F238E27FC236}">
                  <a16:creationId xmlns:a16="http://schemas.microsoft.com/office/drawing/2014/main" id="{C5DA97BE-3E0C-D82B-FE28-0C6BF5C8BA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80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18" name="Rectangle 293">
              <a:extLst>
                <a:ext uri="{FF2B5EF4-FFF2-40B4-BE49-F238E27FC236}">
                  <a16:creationId xmlns:a16="http://schemas.microsoft.com/office/drawing/2014/main" id="{C6C9E91B-2C85-D930-AC12-BE7355E058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8" y="3148"/>
              <a:ext cx="62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9" name="Line 294">
              <a:extLst>
                <a:ext uri="{FF2B5EF4-FFF2-40B4-BE49-F238E27FC236}">
                  <a16:creationId xmlns:a16="http://schemas.microsoft.com/office/drawing/2014/main" id="{2853A6D2-D5F5-57C0-4162-A2D4E45F52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0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20" name="Rectangle 295">
              <a:extLst>
                <a:ext uri="{FF2B5EF4-FFF2-40B4-BE49-F238E27FC236}">
                  <a16:creationId xmlns:a16="http://schemas.microsoft.com/office/drawing/2014/main" id="{191CD8A2-95A7-48D3-A79F-35EDADA75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3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1" name="Line 296">
              <a:extLst>
                <a:ext uri="{FF2B5EF4-FFF2-40B4-BE49-F238E27FC236}">
                  <a16:creationId xmlns:a16="http://schemas.microsoft.com/office/drawing/2014/main" id="{A04F70CA-48C8-8B7F-BAF0-38852D97A2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9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22" name="Rectangle 297">
              <a:extLst>
                <a:ext uri="{FF2B5EF4-FFF2-40B4-BE49-F238E27FC236}">
                  <a16:creationId xmlns:a16="http://schemas.microsoft.com/office/drawing/2014/main" id="{43F69F6A-A8F2-9148-694B-8FFDDF8B9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3" name="Line 298">
              <a:extLst>
                <a:ext uri="{FF2B5EF4-FFF2-40B4-BE49-F238E27FC236}">
                  <a16:creationId xmlns:a16="http://schemas.microsoft.com/office/drawing/2014/main" id="{02FD131B-541B-332D-690B-38A0C8BBF5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9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24" name="Rectangle 299">
              <a:extLst>
                <a:ext uri="{FF2B5EF4-FFF2-40B4-BE49-F238E27FC236}">
                  <a16:creationId xmlns:a16="http://schemas.microsoft.com/office/drawing/2014/main" id="{4BE9D155-1CB8-32E2-6DAF-ECFA52B631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3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5" name="Line 300">
              <a:extLst>
                <a:ext uri="{FF2B5EF4-FFF2-40B4-BE49-F238E27FC236}">
                  <a16:creationId xmlns:a16="http://schemas.microsoft.com/office/drawing/2014/main" id="{AD5513E6-5AEF-5B02-97D1-C32DCFA6B3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1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26" name="Rectangle 301">
              <a:extLst>
                <a:ext uri="{FF2B5EF4-FFF2-40B4-BE49-F238E27FC236}">
                  <a16:creationId xmlns:a16="http://schemas.microsoft.com/office/drawing/2014/main" id="{BF1B0EF0-2539-8483-ACB3-08C7D9D2ED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5" y="3148"/>
              <a:ext cx="9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7" name="Line 302">
              <a:extLst>
                <a:ext uri="{FF2B5EF4-FFF2-40B4-BE49-F238E27FC236}">
                  <a16:creationId xmlns:a16="http://schemas.microsoft.com/office/drawing/2014/main" id="{C9863427-7E18-E84F-DAAB-2D506F6083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1" y="3143"/>
              <a:ext cx="0" cy="7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28" name="Rectangle 303">
              <a:extLst>
                <a:ext uri="{FF2B5EF4-FFF2-40B4-BE49-F238E27FC236}">
                  <a16:creationId xmlns:a16="http://schemas.microsoft.com/office/drawing/2014/main" id="{7B3A3FC3-533F-B40A-3BD5-1FF3B10896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9" y="3148"/>
              <a:ext cx="62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729" name="Title 1">
            <a:extLst>
              <a:ext uri="{FF2B5EF4-FFF2-40B4-BE49-F238E27FC236}">
                <a16:creationId xmlns:a16="http://schemas.microsoft.com/office/drawing/2014/main" id="{5015B56B-D136-6DE4-FD4E-53A02F6D7C6D}"/>
              </a:ext>
            </a:extLst>
          </p:cNvPr>
          <p:cNvSpPr txBox="1">
            <a:spLocks/>
          </p:cNvSpPr>
          <p:nvPr/>
        </p:nvSpPr>
        <p:spPr>
          <a:xfrm>
            <a:off x="199435" y="2024449"/>
            <a:ext cx="557588" cy="3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600" dirty="0"/>
              <a:t>(R,S)</a:t>
            </a:r>
          </a:p>
        </p:txBody>
      </p:sp>
      <p:sp>
        <p:nvSpPr>
          <p:cNvPr id="730" name="Rectangle 63">
            <a:extLst>
              <a:ext uri="{FF2B5EF4-FFF2-40B4-BE49-F238E27FC236}">
                <a16:creationId xmlns:a16="http://schemas.microsoft.com/office/drawing/2014/main" id="{0F8EC616-6EC5-94A0-968E-20C0F7ADE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5746" y="2005885"/>
            <a:ext cx="339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dirty="0">
                <a:latin typeface="Microsoft Sans Serif" panose="020B0604020202020204" pitchFamily="34" charset="0"/>
              </a:rPr>
              <a:t>8-OH (R,S)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731" name="Rectangle 63">
            <a:extLst>
              <a:ext uri="{FF2B5EF4-FFF2-40B4-BE49-F238E27FC236}">
                <a16:creationId xmlns:a16="http://schemas.microsoft.com/office/drawing/2014/main" id="{36E821AA-391D-98D3-1A32-5A8476120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890" y="3047971"/>
            <a:ext cx="59680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dirty="0">
                <a:latin typeface="Microsoft Sans Serif" panose="020B0604020202020204" pitchFamily="34" charset="0"/>
              </a:rPr>
              <a:t>8-OH (R,S)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732" name="Rectangle: Rounded Corners 731">
            <a:extLst>
              <a:ext uri="{FF2B5EF4-FFF2-40B4-BE49-F238E27FC236}">
                <a16:creationId xmlns:a16="http://schemas.microsoft.com/office/drawing/2014/main" id="{4A33E3E9-EF95-5DFD-56B5-8B332CA01145}"/>
              </a:ext>
            </a:extLst>
          </p:cNvPr>
          <p:cNvSpPr/>
          <p:nvPr/>
        </p:nvSpPr>
        <p:spPr>
          <a:xfrm>
            <a:off x="2227479" y="2117124"/>
            <a:ext cx="76199" cy="1315995"/>
          </a:xfrm>
          <a:prstGeom prst="roundRect">
            <a:avLst/>
          </a:prstGeom>
          <a:solidFill>
            <a:schemeClr val="tx2">
              <a:lumMod val="25000"/>
              <a:lumOff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1958770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tangle 115">
            <a:extLst>
              <a:ext uri="{FF2B5EF4-FFF2-40B4-BE49-F238E27FC236}">
                <a16:creationId xmlns:a16="http://schemas.microsoft.com/office/drawing/2014/main" id="{6B0C2537-4C04-FC49-D599-6BBD739D2F5E}"/>
              </a:ext>
            </a:extLst>
          </p:cNvPr>
          <p:cNvSpPr/>
          <p:nvPr/>
        </p:nvSpPr>
        <p:spPr>
          <a:xfrm>
            <a:off x="7599404" y="290384"/>
            <a:ext cx="1795881" cy="1421027"/>
          </a:xfrm>
          <a:prstGeom prst="rect">
            <a:avLst/>
          </a:prstGeom>
          <a:solidFill>
            <a:schemeClr val="accent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B947E41-8125-AA74-5244-E722FF475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44" y="417511"/>
            <a:ext cx="4488400" cy="991159"/>
          </a:xfrm>
        </p:spPr>
        <p:txBody>
          <a:bodyPr>
            <a:normAutofit fontScale="90000"/>
          </a:bodyPr>
          <a:lstStyle/>
          <a:p>
            <a:r>
              <a:rPr lang="sv-SE" dirty="0" err="1"/>
              <a:t>Spiked</a:t>
            </a:r>
            <a:r>
              <a:rPr lang="sv-SE" dirty="0"/>
              <a:t> </a:t>
            </a:r>
            <a:r>
              <a:rPr lang="sv-SE" dirty="0" err="1"/>
              <a:t>Urine</a:t>
            </a:r>
            <a:r>
              <a:rPr lang="sv-SE" dirty="0"/>
              <a:t> </a:t>
            </a:r>
            <a:r>
              <a:rPr lang="sv-SE" dirty="0" err="1"/>
              <a:t>Sample</a:t>
            </a:r>
            <a:r>
              <a:rPr lang="sv-SE" dirty="0"/>
              <a:t> (5’OH)</a:t>
            </a:r>
            <a:endParaRPr lang="LID4096" dirty="0"/>
          </a:p>
        </p:txBody>
      </p:sp>
      <p:sp>
        <p:nvSpPr>
          <p:cNvPr id="10" name="Rectangle 65">
            <a:extLst>
              <a:ext uri="{FF2B5EF4-FFF2-40B4-BE49-F238E27FC236}">
                <a16:creationId xmlns:a16="http://schemas.microsoft.com/office/drawing/2014/main" id="{95111F7F-DDCA-CBCE-B2E2-A137C4659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9509" y="2892254"/>
            <a:ext cx="293688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effectLst/>
                <a:latin typeface="Microsoft Sans Serif" panose="020B0604020202020204" pitchFamily="34" charset="0"/>
              </a:rPr>
              <a:t>5’OH 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63">
            <a:extLst>
              <a:ext uri="{FF2B5EF4-FFF2-40B4-BE49-F238E27FC236}">
                <a16:creationId xmlns:a16="http://schemas.microsoft.com/office/drawing/2014/main" id="{89D67518-8C7D-4497-F053-18D52F10B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933" y="5647538"/>
            <a:ext cx="58261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dirty="0">
                <a:latin typeface="Microsoft Sans Serif" panose="020B0604020202020204" pitchFamily="34" charset="0"/>
              </a:rPr>
              <a:t>8-OH (R,R)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0462F8F-FE58-A02A-0364-915695719605}"/>
              </a:ext>
            </a:extLst>
          </p:cNvPr>
          <p:cNvSpPr txBox="1">
            <a:spLocks/>
          </p:cNvSpPr>
          <p:nvPr/>
        </p:nvSpPr>
        <p:spPr>
          <a:xfrm>
            <a:off x="5897044" y="127000"/>
            <a:ext cx="948256" cy="4078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800" dirty="0"/>
              <a:t>Original</a:t>
            </a:r>
          </a:p>
        </p:txBody>
      </p:sp>
      <p:grpSp>
        <p:nvGrpSpPr>
          <p:cNvPr id="16" name="Group 465">
            <a:extLst>
              <a:ext uri="{FF2B5EF4-FFF2-40B4-BE49-F238E27FC236}">
                <a16:creationId xmlns:a16="http://schemas.microsoft.com/office/drawing/2014/main" id="{8D0DA5E2-A2FA-C67B-59DE-8EE3EDBCCE8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32451" y="84138"/>
            <a:ext cx="6472238" cy="1774825"/>
            <a:chOff x="3548" y="53"/>
            <a:chExt cx="4077" cy="1118"/>
          </a:xfrm>
        </p:grpSpPr>
        <p:sp>
          <p:nvSpPr>
            <p:cNvPr id="17" name="Line 466">
              <a:extLst>
                <a:ext uri="{FF2B5EF4-FFF2-40B4-BE49-F238E27FC236}">
                  <a16:creationId xmlns:a16="http://schemas.microsoft.com/office/drawing/2014/main" id="{A006A230-089F-76D6-C45A-04DF3FECBE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49" y="111"/>
              <a:ext cx="0" cy="959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8" name="Rectangle 467">
              <a:extLst>
                <a:ext uri="{FF2B5EF4-FFF2-40B4-BE49-F238E27FC236}">
                  <a16:creationId xmlns:a16="http://schemas.microsoft.com/office/drawing/2014/main" id="{D07E7FBF-7AA2-FAB7-9977-8FDF23F47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" y="70"/>
              <a:ext cx="33" cy="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468">
              <a:extLst>
                <a:ext uri="{FF2B5EF4-FFF2-40B4-BE49-F238E27FC236}">
                  <a16:creationId xmlns:a16="http://schemas.microsoft.com/office/drawing/2014/main" id="{B3477C27-04A4-838E-50BA-CC788DB92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8" y="74"/>
              <a:ext cx="85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x10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Line 469">
              <a:extLst>
                <a:ext uri="{FF2B5EF4-FFF2-40B4-BE49-F238E27FC236}">
                  <a16:creationId xmlns:a16="http://schemas.microsoft.com/office/drawing/2014/main" id="{FF3D85D7-B221-0214-3C4B-DAE36B7C0D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1070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1" name="Rectangle 470">
              <a:extLst>
                <a:ext uri="{FF2B5EF4-FFF2-40B4-BE49-F238E27FC236}">
                  <a16:creationId xmlns:a16="http://schemas.microsoft.com/office/drawing/2014/main" id="{17C430E8-ABF7-59F4-1F0E-FAC303E5F0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" y="1045"/>
              <a:ext cx="41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Line 471">
              <a:extLst>
                <a:ext uri="{FF2B5EF4-FFF2-40B4-BE49-F238E27FC236}">
                  <a16:creationId xmlns:a16="http://schemas.microsoft.com/office/drawing/2014/main" id="{6BA95EA8-30AC-17CA-324D-63C79C54E7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1016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3" name="Rectangle 472">
              <a:extLst>
                <a:ext uri="{FF2B5EF4-FFF2-40B4-BE49-F238E27FC236}">
                  <a16:creationId xmlns:a16="http://schemas.microsoft.com/office/drawing/2014/main" id="{89FFAE79-F79C-E852-2F19-E3E0F9260D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991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Line 473">
              <a:extLst>
                <a:ext uri="{FF2B5EF4-FFF2-40B4-BE49-F238E27FC236}">
                  <a16:creationId xmlns:a16="http://schemas.microsoft.com/office/drawing/2014/main" id="{530F6057-F994-3F6C-0732-73908AD269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962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5" name="Rectangle 474">
              <a:extLst>
                <a:ext uri="{FF2B5EF4-FFF2-40B4-BE49-F238E27FC236}">
                  <a16:creationId xmlns:a16="http://schemas.microsoft.com/office/drawing/2014/main" id="{F56A1409-0B9E-7F9A-B041-8D542E0488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3" y="937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Line 475">
              <a:extLst>
                <a:ext uri="{FF2B5EF4-FFF2-40B4-BE49-F238E27FC236}">
                  <a16:creationId xmlns:a16="http://schemas.microsoft.com/office/drawing/2014/main" id="{0B3D12A1-B391-24B2-46D4-F0B4AB7E2C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910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7" name="Rectangle 476">
              <a:extLst>
                <a:ext uri="{FF2B5EF4-FFF2-40B4-BE49-F238E27FC236}">
                  <a16:creationId xmlns:a16="http://schemas.microsoft.com/office/drawing/2014/main" id="{90C74B89-10CC-DBA4-90F5-4B52405819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884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0.75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Line 477">
              <a:extLst>
                <a:ext uri="{FF2B5EF4-FFF2-40B4-BE49-F238E27FC236}">
                  <a16:creationId xmlns:a16="http://schemas.microsoft.com/office/drawing/2014/main" id="{38E6F76A-76DC-1378-EFF0-0E324D3267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856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9" name="Rectangle 478">
              <a:extLst>
                <a:ext uri="{FF2B5EF4-FFF2-40B4-BE49-F238E27FC236}">
                  <a16:creationId xmlns:a16="http://schemas.microsoft.com/office/drawing/2014/main" id="{C73A2ED3-210A-37A0-3A04-3A9684C37F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" y="830"/>
              <a:ext cx="41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Line 479">
              <a:extLst>
                <a:ext uri="{FF2B5EF4-FFF2-40B4-BE49-F238E27FC236}">
                  <a16:creationId xmlns:a16="http://schemas.microsoft.com/office/drawing/2014/main" id="{FECFDFEC-4523-A26F-2DF0-EF3D338EC3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801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1" name="Rectangle 480">
              <a:extLst>
                <a:ext uri="{FF2B5EF4-FFF2-40B4-BE49-F238E27FC236}">
                  <a16:creationId xmlns:a16="http://schemas.microsoft.com/office/drawing/2014/main" id="{72AFD136-E91B-2EEC-AAF7-B238F2332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776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Line 481">
              <a:extLst>
                <a:ext uri="{FF2B5EF4-FFF2-40B4-BE49-F238E27FC236}">
                  <a16:creationId xmlns:a16="http://schemas.microsoft.com/office/drawing/2014/main" id="{15D422CC-E497-10FC-673B-4F6AE7B05B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747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3" name="Rectangle 482">
              <a:extLst>
                <a:ext uri="{FF2B5EF4-FFF2-40B4-BE49-F238E27FC236}">
                  <a16:creationId xmlns:a16="http://schemas.microsoft.com/office/drawing/2014/main" id="{BD3CC5B9-D29B-5D35-D207-AA9393209B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3" y="722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Line 483">
              <a:extLst>
                <a:ext uri="{FF2B5EF4-FFF2-40B4-BE49-F238E27FC236}">
                  <a16:creationId xmlns:a16="http://schemas.microsoft.com/office/drawing/2014/main" id="{5230E52A-9EC7-4CF5-71E1-B819963EEE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693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5" name="Rectangle 484">
              <a:extLst>
                <a:ext uri="{FF2B5EF4-FFF2-40B4-BE49-F238E27FC236}">
                  <a16:creationId xmlns:a16="http://schemas.microsoft.com/office/drawing/2014/main" id="{86B68B5E-7787-8732-B70E-96E72019AE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668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1.75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Line 485">
              <a:extLst>
                <a:ext uri="{FF2B5EF4-FFF2-40B4-BE49-F238E27FC236}">
                  <a16:creationId xmlns:a16="http://schemas.microsoft.com/office/drawing/2014/main" id="{02D0C740-D00A-C58B-BEB9-2F56F44B3B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641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7" name="Rectangle 486">
              <a:extLst>
                <a:ext uri="{FF2B5EF4-FFF2-40B4-BE49-F238E27FC236}">
                  <a16:creationId xmlns:a16="http://schemas.microsoft.com/office/drawing/2014/main" id="{7EDD6086-0C06-A479-90A8-5B3AC048E9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" y="615"/>
              <a:ext cx="41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Line 487">
              <a:extLst>
                <a:ext uri="{FF2B5EF4-FFF2-40B4-BE49-F238E27FC236}">
                  <a16:creationId xmlns:a16="http://schemas.microsoft.com/office/drawing/2014/main" id="{C24A332F-F03D-27DE-153B-605D462246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587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9" name="Rectangle 488">
              <a:extLst>
                <a:ext uri="{FF2B5EF4-FFF2-40B4-BE49-F238E27FC236}">
                  <a16:creationId xmlns:a16="http://schemas.microsoft.com/office/drawing/2014/main" id="{8AE25E83-BE0F-1867-593E-10B96A7BE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561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Line 489">
              <a:extLst>
                <a:ext uri="{FF2B5EF4-FFF2-40B4-BE49-F238E27FC236}">
                  <a16:creationId xmlns:a16="http://schemas.microsoft.com/office/drawing/2014/main" id="{61F2F8CE-DE7C-A2E6-AC02-5EF6B2EF94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532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1" name="Rectangle 490">
              <a:extLst>
                <a:ext uri="{FF2B5EF4-FFF2-40B4-BE49-F238E27FC236}">
                  <a16:creationId xmlns:a16="http://schemas.microsoft.com/office/drawing/2014/main" id="{B16A2699-FE7D-7FCA-2833-6B0BF0185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3" y="507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Line 491">
              <a:extLst>
                <a:ext uri="{FF2B5EF4-FFF2-40B4-BE49-F238E27FC236}">
                  <a16:creationId xmlns:a16="http://schemas.microsoft.com/office/drawing/2014/main" id="{A008AA5D-C327-1B21-54C6-FAECCC4854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478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3" name="Rectangle 492">
              <a:extLst>
                <a:ext uri="{FF2B5EF4-FFF2-40B4-BE49-F238E27FC236}">
                  <a16:creationId xmlns:a16="http://schemas.microsoft.com/office/drawing/2014/main" id="{08324D52-912C-8EC6-9F9C-917FF096C5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453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2.75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Line 493">
              <a:extLst>
                <a:ext uri="{FF2B5EF4-FFF2-40B4-BE49-F238E27FC236}">
                  <a16:creationId xmlns:a16="http://schemas.microsoft.com/office/drawing/2014/main" id="{A7B6FA62-1FAB-8D9F-5607-FF606A5ED3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424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5" name="Rectangle 494">
              <a:extLst>
                <a:ext uri="{FF2B5EF4-FFF2-40B4-BE49-F238E27FC236}">
                  <a16:creationId xmlns:a16="http://schemas.microsoft.com/office/drawing/2014/main" id="{6662AA76-DEB6-AB6A-85AA-5A095648A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" y="399"/>
              <a:ext cx="41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Line 495">
              <a:extLst>
                <a:ext uri="{FF2B5EF4-FFF2-40B4-BE49-F238E27FC236}">
                  <a16:creationId xmlns:a16="http://schemas.microsoft.com/office/drawing/2014/main" id="{938436D8-93D0-C7A0-1630-E3E912DAEB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372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7" name="Rectangle 496">
              <a:extLst>
                <a:ext uri="{FF2B5EF4-FFF2-40B4-BE49-F238E27FC236}">
                  <a16:creationId xmlns:a16="http://schemas.microsoft.com/office/drawing/2014/main" id="{BC4A4E5F-CA55-9570-2482-3E60BAFCB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347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Line 497">
              <a:extLst>
                <a:ext uri="{FF2B5EF4-FFF2-40B4-BE49-F238E27FC236}">
                  <a16:creationId xmlns:a16="http://schemas.microsoft.com/office/drawing/2014/main" id="{9149D3F6-F66F-2AB4-7AB8-B1685264DB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318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9" name="Rectangle 498">
              <a:extLst>
                <a:ext uri="{FF2B5EF4-FFF2-40B4-BE49-F238E27FC236}">
                  <a16:creationId xmlns:a16="http://schemas.microsoft.com/office/drawing/2014/main" id="{4F6868D5-F397-4683-B984-034C447111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3" y="292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Line 499">
              <a:extLst>
                <a:ext uri="{FF2B5EF4-FFF2-40B4-BE49-F238E27FC236}">
                  <a16:creationId xmlns:a16="http://schemas.microsoft.com/office/drawing/2014/main" id="{AFE44E32-3CCF-C916-69E6-072FDC3074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264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1" name="Rectangle 500">
              <a:extLst>
                <a:ext uri="{FF2B5EF4-FFF2-40B4-BE49-F238E27FC236}">
                  <a16:creationId xmlns:a16="http://schemas.microsoft.com/office/drawing/2014/main" id="{BB5ACF4E-F613-C5E3-CEAF-F4FCE4DBE2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238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3.75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Line 501">
              <a:extLst>
                <a:ext uri="{FF2B5EF4-FFF2-40B4-BE49-F238E27FC236}">
                  <a16:creationId xmlns:a16="http://schemas.microsoft.com/office/drawing/2014/main" id="{E6529276-CDA3-4B28-2834-2CA2A4E71A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209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3" name="Rectangle 502">
              <a:extLst>
                <a:ext uri="{FF2B5EF4-FFF2-40B4-BE49-F238E27FC236}">
                  <a16:creationId xmlns:a16="http://schemas.microsoft.com/office/drawing/2014/main" id="{8A80671D-EF76-7377-CAF5-B74389FF3F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" y="184"/>
              <a:ext cx="41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Line 503">
              <a:extLst>
                <a:ext uri="{FF2B5EF4-FFF2-40B4-BE49-F238E27FC236}">
                  <a16:creationId xmlns:a16="http://schemas.microsoft.com/office/drawing/2014/main" id="{A4331187-8B68-14B3-6DA5-9AC67E318C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1" y="155"/>
              <a:ext cx="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5" name="Rectangle 504">
              <a:extLst>
                <a:ext uri="{FF2B5EF4-FFF2-40B4-BE49-F238E27FC236}">
                  <a16:creationId xmlns:a16="http://schemas.microsoft.com/office/drawing/2014/main" id="{F953BAE0-6C90-41EB-D97C-6C4819D33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130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4.25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507">
              <a:extLst>
                <a:ext uri="{FF2B5EF4-FFF2-40B4-BE49-F238E27FC236}">
                  <a16:creationId xmlns:a16="http://schemas.microsoft.com/office/drawing/2014/main" id="{D1AE5855-2568-1F7D-0B00-0928A0041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0" y="53"/>
              <a:ext cx="1279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Cpd 9: C21 H32 O3: + EIC(333.2424) Scan Urine16_MeOH-20min.d 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Freeform 508">
              <a:extLst>
                <a:ext uri="{FF2B5EF4-FFF2-40B4-BE49-F238E27FC236}">
                  <a16:creationId xmlns:a16="http://schemas.microsoft.com/office/drawing/2014/main" id="{6B944D0F-F78A-45BD-744C-B73D8FDDA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5" y="1065"/>
              <a:ext cx="128" cy="5"/>
            </a:xfrm>
            <a:custGeom>
              <a:avLst/>
              <a:gdLst>
                <a:gd name="T0" fmla="*/ 0 w 128"/>
                <a:gd name="T1" fmla="*/ 3 h 5"/>
                <a:gd name="T2" fmla="*/ 0 w 128"/>
                <a:gd name="T3" fmla="*/ 5 h 5"/>
                <a:gd name="T4" fmla="*/ 128 w 128"/>
                <a:gd name="T5" fmla="*/ 5 h 5"/>
                <a:gd name="T6" fmla="*/ 128 w 12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5">
                  <a:moveTo>
                    <a:pt x="0" y="3"/>
                  </a:moveTo>
                  <a:lnTo>
                    <a:pt x="0" y="5"/>
                  </a:lnTo>
                  <a:lnTo>
                    <a:pt x="128" y="5"/>
                  </a:lnTo>
                  <a:lnTo>
                    <a:pt x="128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8" name="Freeform 509">
              <a:extLst>
                <a:ext uri="{FF2B5EF4-FFF2-40B4-BE49-F238E27FC236}">
                  <a16:creationId xmlns:a16="http://schemas.microsoft.com/office/drawing/2014/main" id="{AD67BA69-E08D-269E-87D9-77EAF4FAF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" y="198"/>
              <a:ext cx="3970" cy="872"/>
            </a:xfrm>
            <a:custGeom>
              <a:avLst/>
              <a:gdLst>
                <a:gd name="T0" fmla="*/ 63 w 3970"/>
                <a:gd name="T1" fmla="*/ 865 h 872"/>
                <a:gd name="T2" fmla="*/ 133 w 3970"/>
                <a:gd name="T3" fmla="*/ 868 h 872"/>
                <a:gd name="T4" fmla="*/ 201 w 3970"/>
                <a:gd name="T5" fmla="*/ 864 h 872"/>
                <a:gd name="T6" fmla="*/ 266 w 3970"/>
                <a:gd name="T7" fmla="*/ 865 h 872"/>
                <a:gd name="T8" fmla="*/ 329 w 3970"/>
                <a:gd name="T9" fmla="*/ 864 h 872"/>
                <a:gd name="T10" fmla="*/ 391 w 3970"/>
                <a:gd name="T11" fmla="*/ 862 h 872"/>
                <a:gd name="T12" fmla="*/ 454 w 3970"/>
                <a:gd name="T13" fmla="*/ 872 h 872"/>
                <a:gd name="T14" fmla="*/ 518 w 3970"/>
                <a:gd name="T15" fmla="*/ 854 h 872"/>
                <a:gd name="T16" fmla="*/ 581 w 3970"/>
                <a:gd name="T17" fmla="*/ 855 h 872"/>
                <a:gd name="T18" fmla="*/ 646 w 3970"/>
                <a:gd name="T19" fmla="*/ 860 h 872"/>
                <a:gd name="T20" fmla="*/ 712 w 3970"/>
                <a:gd name="T21" fmla="*/ 864 h 872"/>
                <a:gd name="T22" fmla="*/ 782 w 3970"/>
                <a:gd name="T23" fmla="*/ 865 h 872"/>
                <a:gd name="T24" fmla="*/ 844 w 3970"/>
                <a:gd name="T25" fmla="*/ 864 h 872"/>
                <a:gd name="T26" fmla="*/ 907 w 3970"/>
                <a:gd name="T27" fmla="*/ 864 h 872"/>
                <a:gd name="T28" fmla="*/ 972 w 3970"/>
                <a:gd name="T29" fmla="*/ 869 h 872"/>
                <a:gd name="T30" fmla="*/ 1034 w 3970"/>
                <a:gd name="T31" fmla="*/ 868 h 872"/>
                <a:gd name="T32" fmla="*/ 1098 w 3970"/>
                <a:gd name="T33" fmla="*/ 867 h 872"/>
                <a:gd name="T34" fmla="*/ 1162 w 3970"/>
                <a:gd name="T35" fmla="*/ 864 h 872"/>
                <a:gd name="T36" fmla="*/ 1225 w 3970"/>
                <a:gd name="T37" fmla="*/ 826 h 872"/>
                <a:gd name="T38" fmla="*/ 1289 w 3970"/>
                <a:gd name="T39" fmla="*/ 865 h 872"/>
                <a:gd name="T40" fmla="*/ 1352 w 3970"/>
                <a:gd name="T41" fmla="*/ 408 h 872"/>
                <a:gd name="T42" fmla="*/ 1414 w 3970"/>
                <a:gd name="T43" fmla="*/ 823 h 872"/>
                <a:gd name="T44" fmla="*/ 1475 w 3970"/>
                <a:gd name="T45" fmla="*/ 872 h 872"/>
                <a:gd name="T46" fmla="*/ 1537 w 3970"/>
                <a:gd name="T47" fmla="*/ 858 h 872"/>
                <a:gd name="T48" fmla="*/ 1600 w 3970"/>
                <a:gd name="T49" fmla="*/ 865 h 872"/>
                <a:gd name="T50" fmla="*/ 1662 w 3970"/>
                <a:gd name="T51" fmla="*/ 872 h 872"/>
                <a:gd name="T52" fmla="*/ 1725 w 3970"/>
                <a:gd name="T53" fmla="*/ 419 h 872"/>
                <a:gd name="T54" fmla="*/ 1786 w 3970"/>
                <a:gd name="T55" fmla="*/ 871 h 872"/>
                <a:gd name="T56" fmla="*/ 1846 w 3970"/>
                <a:gd name="T57" fmla="*/ 870 h 872"/>
                <a:gd name="T58" fmla="*/ 1906 w 3970"/>
                <a:gd name="T59" fmla="*/ 726 h 872"/>
                <a:gd name="T60" fmla="*/ 1967 w 3970"/>
                <a:gd name="T61" fmla="*/ 862 h 872"/>
                <a:gd name="T62" fmla="*/ 2029 w 3970"/>
                <a:gd name="T63" fmla="*/ 860 h 872"/>
                <a:gd name="T64" fmla="*/ 2091 w 3970"/>
                <a:gd name="T65" fmla="*/ 72 h 872"/>
                <a:gd name="T66" fmla="*/ 2154 w 3970"/>
                <a:gd name="T67" fmla="*/ 826 h 872"/>
                <a:gd name="T68" fmla="*/ 2217 w 3970"/>
                <a:gd name="T69" fmla="*/ 747 h 872"/>
                <a:gd name="T70" fmla="*/ 2281 w 3970"/>
                <a:gd name="T71" fmla="*/ 866 h 872"/>
                <a:gd name="T72" fmla="*/ 2344 w 3970"/>
                <a:gd name="T73" fmla="*/ 866 h 872"/>
                <a:gd name="T74" fmla="*/ 2407 w 3970"/>
                <a:gd name="T75" fmla="*/ 866 h 872"/>
                <a:gd name="T76" fmla="*/ 2468 w 3970"/>
                <a:gd name="T77" fmla="*/ 862 h 872"/>
                <a:gd name="T78" fmla="*/ 2529 w 3970"/>
                <a:gd name="T79" fmla="*/ 857 h 872"/>
                <a:gd name="T80" fmla="*/ 2591 w 3970"/>
                <a:gd name="T81" fmla="*/ 862 h 872"/>
                <a:gd name="T82" fmla="*/ 2653 w 3970"/>
                <a:gd name="T83" fmla="*/ 866 h 872"/>
                <a:gd name="T84" fmla="*/ 2716 w 3970"/>
                <a:gd name="T85" fmla="*/ 868 h 872"/>
                <a:gd name="T86" fmla="*/ 2779 w 3970"/>
                <a:gd name="T87" fmla="*/ 784 h 872"/>
                <a:gd name="T88" fmla="*/ 2842 w 3970"/>
                <a:gd name="T89" fmla="*/ 865 h 872"/>
                <a:gd name="T90" fmla="*/ 2905 w 3970"/>
                <a:gd name="T91" fmla="*/ 869 h 872"/>
                <a:gd name="T92" fmla="*/ 2969 w 3970"/>
                <a:gd name="T93" fmla="*/ 792 h 872"/>
                <a:gd name="T94" fmla="*/ 3030 w 3970"/>
                <a:gd name="T95" fmla="*/ 867 h 872"/>
                <a:gd name="T96" fmla="*/ 3093 w 3970"/>
                <a:gd name="T97" fmla="*/ 869 h 872"/>
                <a:gd name="T98" fmla="*/ 3156 w 3970"/>
                <a:gd name="T99" fmla="*/ 867 h 872"/>
                <a:gd name="T100" fmla="*/ 3219 w 3970"/>
                <a:gd name="T101" fmla="*/ 872 h 872"/>
                <a:gd name="T102" fmla="*/ 3283 w 3970"/>
                <a:gd name="T103" fmla="*/ 870 h 872"/>
                <a:gd name="T104" fmla="*/ 3346 w 3970"/>
                <a:gd name="T105" fmla="*/ 869 h 872"/>
                <a:gd name="T106" fmla="*/ 3409 w 3970"/>
                <a:gd name="T107" fmla="*/ 869 h 872"/>
                <a:gd name="T108" fmla="*/ 3472 w 3970"/>
                <a:gd name="T109" fmla="*/ 872 h 872"/>
                <a:gd name="T110" fmla="*/ 3534 w 3970"/>
                <a:gd name="T111" fmla="*/ 869 h 872"/>
                <a:gd name="T112" fmla="*/ 3596 w 3970"/>
                <a:gd name="T113" fmla="*/ 866 h 872"/>
                <a:gd name="T114" fmla="*/ 3658 w 3970"/>
                <a:gd name="T115" fmla="*/ 872 h 872"/>
                <a:gd name="T116" fmla="*/ 3721 w 3970"/>
                <a:gd name="T117" fmla="*/ 869 h 872"/>
                <a:gd name="T118" fmla="*/ 3783 w 3970"/>
                <a:gd name="T119" fmla="*/ 872 h 872"/>
                <a:gd name="T120" fmla="*/ 3845 w 3970"/>
                <a:gd name="T121" fmla="*/ 868 h 872"/>
                <a:gd name="T122" fmla="*/ 3907 w 3970"/>
                <a:gd name="T123" fmla="*/ 869 h 872"/>
                <a:gd name="T124" fmla="*/ 3970 w 3970"/>
                <a:gd name="T125" fmla="*/ 869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70" h="872">
                  <a:moveTo>
                    <a:pt x="0" y="871"/>
                  </a:moveTo>
                  <a:lnTo>
                    <a:pt x="3" y="872"/>
                  </a:lnTo>
                  <a:lnTo>
                    <a:pt x="8" y="872"/>
                  </a:lnTo>
                  <a:lnTo>
                    <a:pt x="12" y="872"/>
                  </a:lnTo>
                  <a:lnTo>
                    <a:pt x="17" y="871"/>
                  </a:lnTo>
                  <a:lnTo>
                    <a:pt x="22" y="872"/>
                  </a:lnTo>
                  <a:lnTo>
                    <a:pt x="26" y="872"/>
                  </a:lnTo>
                  <a:lnTo>
                    <a:pt x="31" y="872"/>
                  </a:lnTo>
                  <a:lnTo>
                    <a:pt x="36" y="872"/>
                  </a:lnTo>
                  <a:lnTo>
                    <a:pt x="41" y="869"/>
                  </a:lnTo>
                  <a:lnTo>
                    <a:pt x="45" y="872"/>
                  </a:lnTo>
                  <a:lnTo>
                    <a:pt x="50" y="868"/>
                  </a:lnTo>
                  <a:lnTo>
                    <a:pt x="54" y="865"/>
                  </a:lnTo>
                  <a:lnTo>
                    <a:pt x="58" y="867"/>
                  </a:lnTo>
                  <a:lnTo>
                    <a:pt x="63" y="865"/>
                  </a:lnTo>
                  <a:lnTo>
                    <a:pt x="68" y="872"/>
                  </a:lnTo>
                  <a:lnTo>
                    <a:pt x="73" y="868"/>
                  </a:lnTo>
                  <a:lnTo>
                    <a:pt x="77" y="868"/>
                  </a:lnTo>
                  <a:lnTo>
                    <a:pt x="82" y="868"/>
                  </a:lnTo>
                  <a:lnTo>
                    <a:pt x="87" y="869"/>
                  </a:lnTo>
                  <a:lnTo>
                    <a:pt x="92" y="872"/>
                  </a:lnTo>
                  <a:lnTo>
                    <a:pt x="97" y="872"/>
                  </a:lnTo>
                  <a:lnTo>
                    <a:pt x="101" y="872"/>
                  </a:lnTo>
                  <a:lnTo>
                    <a:pt x="106" y="872"/>
                  </a:lnTo>
                  <a:lnTo>
                    <a:pt x="111" y="872"/>
                  </a:lnTo>
                  <a:lnTo>
                    <a:pt x="115" y="872"/>
                  </a:lnTo>
                  <a:lnTo>
                    <a:pt x="120" y="872"/>
                  </a:lnTo>
                  <a:lnTo>
                    <a:pt x="124" y="872"/>
                  </a:lnTo>
                  <a:lnTo>
                    <a:pt x="129" y="868"/>
                  </a:lnTo>
                  <a:lnTo>
                    <a:pt x="133" y="868"/>
                  </a:lnTo>
                  <a:lnTo>
                    <a:pt x="137" y="868"/>
                  </a:lnTo>
                  <a:lnTo>
                    <a:pt x="142" y="867"/>
                  </a:lnTo>
                  <a:lnTo>
                    <a:pt x="147" y="868"/>
                  </a:lnTo>
                  <a:lnTo>
                    <a:pt x="151" y="868"/>
                  </a:lnTo>
                  <a:lnTo>
                    <a:pt x="156" y="872"/>
                  </a:lnTo>
                  <a:lnTo>
                    <a:pt x="161" y="867"/>
                  </a:lnTo>
                  <a:lnTo>
                    <a:pt x="165" y="868"/>
                  </a:lnTo>
                  <a:lnTo>
                    <a:pt x="170" y="868"/>
                  </a:lnTo>
                  <a:lnTo>
                    <a:pt x="174" y="867"/>
                  </a:lnTo>
                  <a:lnTo>
                    <a:pt x="179" y="866"/>
                  </a:lnTo>
                  <a:lnTo>
                    <a:pt x="183" y="872"/>
                  </a:lnTo>
                  <a:lnTo>
                    <a:pt x="187" y="872"/>
                  </a:lnTo>
                  <a:lnTo>
                    <a:pt x="192" y="872"/>
                  </a:lnTo>
                  <a:lnTo>
                    <a:pt x="196" y="864"/>
                  </a:lnTo>
                  <a:lnTo>
                    <a:pt x="201" y="864"/>
                  </a:lnTo>
                  <a:lnTo>
                    <a:pt x="205" y="863"/>
                  </a:lnTo>
                  <a:lnTo>
                    <a:pt x="209" y="872"/>
                  </a:lnTo>
                  <a:lnTo>
                    <a:pt x="214" y="863"/>
                  </a:lnTo>
                  <a:lnTo>
                    <a:pt x="218" y="863"/>
                  </a:lnTo>
                  <a:lnTo>
                    <a:pt x="222" y="863"/>
                  </a:lnTo>
                  <a:lnTo>
                    <a:pt x="227" y="865"/>
                  </a:lnTo>
                  <a:lnTo>
                    <a:pt x="231" y="865"/>
                  </a:lnTo>
                  <a:lnTo>
                    <a:pt x="236" y="872"/>
                  </a:lnTo>
                  <a:lnTo>
                    <a:pt x="241" y="872"/>
                  </a:lnTo>
                  <a:lnTo>
                    <a:pt x="245" y="865"/>
                  </a:lnTo>
                  <a:lnTo>
                    <a:pt x="250" y="866"/>
                  </a:lnTo>
                  <a:lnTo>
                    <a:pt x="254" y="865"/>
                  </a:lnTo>
                  <a:lnTo>
                    <a:pt x="258" y="866"/>
                  </a:lnTo>
                  <a:lnTo>
                    <a:pt x="262" y="863"/>
                  </a:lnTo>
                  <a:lnTo>
                    <a:pt x="266" y="865"/>
                  </a:lnTo>
                  <a:lnTo>
                    <a:pt x="271" y="865"/>
                  </a:lnTo>
                  <a:lnTo>
                    <a:pt x="275" y="865"/>
                  </a:lnTo>
                  <a:lnTo>
                    <a:pt x="279" y="865"/>
                  </a:lnTo>
                  <a:lnTo>
                    <a:pt x="283" y="865"/>
                  </a:lnTo>
                  <a:lnTo>
                    <a:pt x="287" y="865"/>
                  </a:lnTo>
                  <a:lnTo>
                    <a:pt x="292" y="866"/>
                  </a:lnTo>
                  <a:lnTo>
                    <a:pt x="295" y="866"/>
                  </a:lnTo>
                  <a:lnTo>
                    <a:pt x="300" y="865"/>
                  </a:lnTo>
                  <a:lnTo>
                    <a:pt x="304" y="864"/>
                  </a:lnTo>
                  <a:lnTo>
                    <a:pt x="308" y="864"/>
                  </a:lnTo>
                  <a:lnTo>
                    <a:pt x="312" y="865"/>
                  </a:lnTo>
                  <a:lnTo>
                    <a:pt x="316" y="866"/>
                  </a:lnTo>
                  <a:lnTo>
                    <a:pt x="321" y="863"/>
                  </a:lnTo>
                  <a:lnTo>
                    <a:pt x="324" y="866"/>
                  </a:lnTo>
                  <a:lnTo>
                    <a:pt x="329" y="864"/>
                  </a:lnTo>
                  <a:lnTo>
                    <a:pt x="333" y="864"/>
                  </a:lnTo>
                  <a:lnTo>
                    <a:pt x="337" y="865"/>
                  </a:lnTo>
                  <a:lnTo>
                    <a:pt x="341" y="865"/>
                  </a:lnTo>
                  <a:lnTo>
                    <a:pt x="345" y="864"/>
                  </a:lnTo>
                  <a:lnTo>
                    <a:pt x="350" y="863"/>
                  </a:lnTo>
                  <a:lnTo>
                    <a:pt x="354" y="864"/>
                  </a:lnTo>
                  <a:lnTo>
                    <a:pt x="358" y="872"/>
                  </a:lnTo>
                  <a:lnTo>
                    <a:pt x="362" y="872"/>
                  </a:lnTo>
                  <a:lnTo>
                    <a:pt x="366" y="863"/>
                  </a:lnTo>
                  <a:lnTo>
                    <a:pt x="370" y="872"/>
                  </a:lnTo>
                  <a:lnTo>
                    <a:pt x="374" y="862"/>
                  </a:lnTo>
                  <a:lnTo>
                    <a:pt x="379" y="863"/>
                  </a:lnTo>
                  <a:lnTo>
                    <a:pt x="383" y="860"/>
                  </a:lnTo>
                  <a:lnTo>
                    <a:pt x="387" y="859"/>
                  </a:lnTo>
                  <a:lnTo>
                    <a:pt x="391" y="862"/>
                  </a:lnTo>
                  <a:lnTo>
                    <a:pt x="395" y="858"/>
                  </a:lnTo>
                  <a:lnTo>
                    <a:pt x="399" y="860"/>
                  </a:lnTo>
                  <a:lnTo>
                    <a:pt x="404" y="861"/>
                  </a:lnTo>
                  <a:lnTo>
                    <a:pt x="408" y="859"/>
                  </a:lnTo>
                  <a:lnTo>
                    <a:pt x="412" y="859"/>
                  </a:lnTo>
                  <a:lnTo>
                    <a:pt x="416" y="857"/>
                  </a:lnTo>
                  <a:lnTo>
                    <a:pt x="420" y="860"/>
                  </a:lnTo>
                  <a:lnTo>
                    <a:pt x="424" y="857"/>
                  </a:lnTo>
                  <a:lnTo>
                    <a:pt x="428" y="858"/>
                  </a:lnTo>
                  <a:lnTo>
                    <a:pt x="433" y="858"/>
                  </a:lnTo>
                  <a:lnTo>
                    <a:pt x="437" y="856"/>
                  </a:lnTo>
                  <a:lnTo>
                    <a:pt x="441" y="856"/>
                  </a:lnTo>
                  <a:lnTo>
                    <a:pt x="445" y="857"/>
                  </a:lnTo>
                  <a:lnTo>
                    <a:pt x="449" y="872"/>
                  </a:lnTo>
                  <a:lnTo>
                    <a:pt x="454" y="872"/>
                  </a:lnTo>
                  <a:lnTo>
                    <a:pt x="458" y="858"/>
                  </a:lnTo>
                  <a:lnTo>
                    <a:pt x="462" y="857"/>
                  </a:lnTo>
                  <a:lnTo>
                    <a:pt x="466" y="853"/>
                  </a:lnTo>
                  <a:lnTo>
                    <a:pt x="471" y="851"/>
                  </a:lnTo>
                  <a:lnTo>
                    <a:pt x="475" y="852"/>
                  </a:lnTo>
                  <a:lnTo>
                    <a:pt x="480" y="849"/>
                  </a:lnTo>
                  <a:lnTo>
                    <a:pt x="484" y="851"/>
                  </a:lnTo>
                  <a:lnTo>
                    <a:pt x="488" y="849"/>
                  </a:lnTo>
                  <a:lnTo>
                    <a:pt x="493" y="850"/>
                  </a:lnTo>
                  <a:lnTo>
                    <a:pt x="497" y="849"/>
                  </a:lnTo>
                  <a:lnTo>
                    <a:pt x="501" y="852"/>
                  </a:lnTo>
                  <a:lnTo>
                    <a:pt x="505" y="852"/>
                  </a:lnTo>
                  <a:lnTo>
                    <a:pt x="509" y="853"/>
                  </a:lnTo>
                  <a:lnTo>
                    <a:pt x="514" y="851"/>
                  </a:lnTo>
                  <a:lnTo>
                    <a:pt x="518" y="854"/>
                  </a:lnTo>
                  <a:lnTo>
                    <a:pt x="522" y="854"/>
                  </a:lnTo>
                  <a:lnTo>
                    <a:pt x="526" y="854"/>
                  </a:lnTo>
                  <a:lnTo>
                    <a:pt x="531" y="856"/>
                  </a:lnTo>
                  <a:lnTo>
                    <a:pt x="535" y="856"/>
                  </a:lnTo>
                  <a:lnTo>
                    <a:pt x="539" y="858"/>
                  </a:lnTo>
                  <a:lnTo>
                    <a:pt x="543" y="854"/>
                  </a:lnTo>
                  <a:lnTo>
                    <a:pt x="548" y="854"/>
                  </a:lnTo>
                  <a:lnTo>
                    <a:pt x="552" y="857"/>
                  </a:lnTo>
                  <a:lnTo>
                    <a:pt x="556" y="850"/>
                  </a:lnTo>
                  <a:lnTo>
                    <a:pt x="560" y="850"/>
                  </a:lnTo>
                  <a:lnTo>
                    <a:pt x="564" y="852"/>
                  </a:lnTo>
                  <a:lnTo>
                    <a:pt x="569" y="851"/>
                  </a:lnTo>
                  <a:lnTo>
                    <a:pt x="573" y="852"/>
                  </a:lnTo>
                  <a:lnTo>
                    <a:pt x="577" y="855"/>
                  </a:lnTo>
                  <a:lnTo>
                    <a:pt x="581" y="855"/>
                  </a:lnTo>
                  <a:lnTo>
                    <a:pt x="586" y="857"/>
                  </a:lnTo>
                  <a:lnTo>
                    <a:pt x="590" y="854"/>
                  </a:lnTo>
                  <a:lnTo>
                    <a:pt x="594" y="858"/>
                  </a:lnTo>
                  <a:lnTo>
                    <a:pt x="598" y="855"/>
                  </a:lnTo>
                  <a:lnTo>
                    <a:pt x="602" y="859"/>
                  </a:lnTo>
                  <a:lnTo>
                    <a:pt x="607" y="861"/>
                  </a:lnTo>
                  <a:lnTo>
                    <a:pt x="611" y="861"/>
                  </a:lnTo>
                  <a:lnTo>
                    <a:pt x="615" y="861"/>
                  </a:lnTo>
                  <a:lnTo>
                    <a:pt x="619" y="862"/>
                  </a:lnTo>
                  <a:lnTo>
                    <a:pt x="624" y="860"/>
                  </a:lnTo>
                  <a:lnTo>
                    <a:pt x="628" y="860"/>
                  </a:lnTo>
                  <a:lnTo>
                    <a:pt x="632" y="863"/>
                  </a:lnTo>
                  <a:lnTo>
                    <a:pt x="637" y="861"/>
                  </a:lnTo>
                  <a:lnTo>
                    <a:pt x="641" y="862"/>
                  </a:lnTo>
                  <a:lnTo>
                    <a:pt x="646" y="860"/>
                  </a:lnTo>
                  <a:lnTo>
                    <a:pt x="650" y="861"/>
                  </a:lnTo>
                  <a:lnTo>
                    <a:pt x="654" y="859"/>
                  </a:lnTo>
                  <a:lnTo>
                    <a:pt x="659" y="860"/>
                  </a:lnTo>
                  <a:lnTo>
                    <a:pt x="663" y="858"/>
                  </a:lnTo>
                  <a:lnTo>
                    <a:pt x="667" y="858"/>
                  </a:lnTo>
                  <a:lnTo>
                    <a:pt x="671" y="859"/>
                  </a:lnTo>
                  <a:lnTo>
                    <a:pt x="676" y="859"/>
                  </a:lnTo>
                  <a:lnTo>
                    <a:pt x="680" y="858"/>
                  </a:lnTo>
                  <a:lnTo>
                    <a:pt x="685" y="863"/>
                  </a:lnTo>
                  <a:lnTo>
                    <a:pt x="689" y="861"/>
                  </a:lnTo>
                  <a:lnTo>
                    <a:pt x="694" y="863"/>
                  </a:lnTo>
                  <a:lnTo>
                    <a:pt x="699" y="863"/>
                  </a:lnTo>
                  <a:lnTo>
                    <a:pt x="703" y="861"/>
                  </a:lnTo>
                  <a:lnTo>
                    <a:pt x="708" y="864"/>
                  </a:lnTo>
                  <a:lnTo>
                    <a:pt x="712" y="864"/>
                  </a:lnTo>
                  <a:lnTo>
                    <a:pt x="717" y="862"/>
                  </a:lnTo>
                  <a:lnTo>
                    <a:pt x="721" y="863"/>
                  </a:lnTo>
                  <a:lnTo>
                    <a:pt x="726" y="862"/>
                  </a:lnTo>
                  <a:lnTo>
                    <a:pt x="730" y="861"/>
                  </a:lnTo>
                  <a:lnTo>
                    <a:pt x="735" y="861"/>
                  </a:lnTo>
                  <a:lnTo>
                    <a:pt x="740" y="862"/>
                  </a:lnTo>
                  <a:lnTo>
                    <a:pt x="744" y="863"/>
                  </a:lnTo>
                  <a:lnTo>
                    <a:pt x="749" y="862"/>
                  </a:lnTo>
                  <a:lnTo>
                    <a:pt x="754" y="861"/>
                  </a:lnTo>
                  <a:lnTo>
                    <a:pt x="758" y="861"/>
                  </a:lnTo>
                  <a:lnTo>
                    <a:pt x="763" y="865"/>
                  </a:lnTo>
                  <a:lnTo>
                    <a:pt x="768" y="864"/>
                  </a:lnTo>
                  <a:lnTo>
                    <a:pt x="773" y="863"/>
                  </a:lnTo>
                  <a:lnTo>
                    <a:pt x="778" y="865"/>
                  </a:lnTo>
                  <a:lnTo>
                    <a:pt x="782" y="865"/>
                  </a:lnTo>
                  <a:lnTo>
                    <a:pt x="786" y="865"/>
                  </a:lnTo>
                  <a:lnTo>
                    <a:pt x="791" y="866"/>
                  </a:lnTo>
                  <a:lnTo>
                    <a:pt x="795" y="866"/>
                  </a:lnTo>
                  <a:lnTo>
                    <a:pt x="799" y="866"/>
                  </a:lnTo>
                  <a:lnTo>
                    <a:pt x="803" y="867"/>
                  </a:lnTo>
                  <a:lnTo>
                    <a:pt x="807" y="865"/>
                  </a:lnTo>
                  <a:lnTo>
                    <a:pt x="812" y="865"/>
                  </a:lnTo>
                  <a:lnTo>
                    <a:pt x="816" y="866"/>
                  </a:lnTo>
                  <a:lnTo>
                    <a:pt x="820" y="865"/>
                  </a:lnTo>
                  <a:lnTo>
                    <a:pt x="824" y="865"/>
                  </a:lnTo>
                  <a:lnTo>
                    <a:pt x="828" y="865"/>
                  </a:lnTo>
                  <a:lnTo>
                    <a:pt x="832" y="865"/>
                  </a:lnTo>
                  <a:lnTo>
                    <a:pt x="836" y="863"/>
                  </a:lnTo>
                  <a:lnTo>
                    <a:pt x="840" y="862"/>
                  </a:lnTo>
                  <a:lnTo>
                    <a:pt x="844" y="864"/>
                  </a:lnTo>
                  <a:lnTo>
                    <a:pt x="848" y="863"/>
                  </a:lnTo>
                  <a:lnTo>
                    <a:pt x="852" y="862"/>
                  </a:lnTo>
                  <a:lnTo>
                    <a:pt x="856" y="865"/>
                  </a:lnTo>
                  <a:lnTo>
                    <a:pt x="861" y="863"/>
                  </a:lnTo>
                  <a:lnTo>
                    <a:pt x="865" y="865"/>
                  </a:lnTo>
                  <a:lnTo>
                    <a:pt x="869" y="863"/>
                  </a:lnTo>
                  <a:lnTo>
                    <a:pt x="873" y="861"/>
                  </a:lnTo>
                  <a:lnTo>
                    <a:pt x="877" y="858"/>
                  </a:lnTo>
                  <a:lnTo>
                    <a:pt x="881" y="862"/>
                  </a:lnTo>
                  <a:lnTo>
                    <a:pt x="886" y="863"/>
                  </a:lnTo>
                  <a:lnTo>
                    <a:pt x="890" y="863"/>
                  </a:lnTo>
                  <a:lnTo>
                    <a:pt x="894" y="863"/>
                  </a:lnTo>
                  <a:lnTo>
                    <a:pt x="898" y="864"/>
                  </a:lnTo>
                  <a:lnTo>
                    <a:pt x="903" y="863"/>
                  </a:lnTo>
                  <a:lnTo>
                    <a:pt x="907" y="864"/>
                  </a:lnTo>
                  <a:lnTo>
                    <a:pt x="911" y="860"/>
                  </a:lnTo>
                  <a:lnTo>
                    <a:pt x="915" y="861"/>
                  </a:lnTo>
                  <a:lnTo>
                    <a:pt x="920" y="863"/>
                  </a:lnTo>
                  <a:lnTo>
                    <a:pt x="924" y="863"/>
                  </a:lnTo>
                  <a:lnTo>
                    <a:pt x="929" y="862"/>
                  </a:lnTo>
                  <a:lnTo>
                    <a:pt x="933" y="865"/>
                  </a:lnTo>
                  <a:lnTo>
                    <a:pt x="937" y="866"/>
                  </a:lnTo>
                  <a:lnTo>
                    <a:pt x="942" y="867"/>
                  </a:lnTo>
                  <a:lnTo>
                    <a:pt x="946" y="865"/>
                  </a:lnTo>
                  <a:lnTo>
                    <a:pt x="951" y="868"/>
                  </a:lnTo>
                  <a:lnTo>
                    <a:pt x="955" y="867"/>
                  </a:lnTo>
                  <a:lnTo>
                    <a:pt x="959" y="865"/>
                  </a:lnTo>
                  <a:lnTo>
                    <a:pt x="964" y="868"/>
                  </a:lnTo>
                  <a:lnTo>
                    <a:pt x="968" y="869"/>
                  </a:lnTo>
                  <a:lnTo>
                    <a:pt x="972" y="869"/>
                  </a:lnTo>
                  <a:lnTo>
                    <a:pt x="976" y="869"/>
                  </a:lnTo>
                  <a:lnTo>
                    <a:pt x="980" y="869"/>
                  </a:lnTo>
                  <a:lnTo>
                    <a:pt x="985" y="872"/>
                  </a:lnTo>
                  <a:lnTo>
                    <a:pt x="989" y="868"/>
                  </a:lnTo>
                  <a:lnTo>
                    <a:pt x="993" y="869"/>
                  </a:lnTo>
                  <a:lnTo>
                    <a:pt x="997" y="869"/>
                  </a:lnTo>
                  <a:lnTo>
                    <a:pt x="1001" y="869"/>
                  </a:lnTo>
                  <a:lnTo>
                    <a:pt x="1005" y="868"/>
                  </a:lnTo>
                  <a:lnTo>
                    <a:pt x="1009" y="869"/>
                  </a:lnTo>
                  <a:lnTo>
                    <a:pt x="1013" y="872"/>
                  </a:lnTo>
                  <a:lnTo>
                    <a:pt x="1017" y="872"/>
                  </a:lnTo>
                  <a:lnTo>
                    <a:pt x="1022" y="869"/>
                  </a:lnTo>
                  <a:lnTo>
                    <a:pt x="1026" y="872"/>
                  </a:lnTo>
                  <a:lnTo>
                    <a:pt x="1030" y="869"/>
                  </a:lnTo>
                  <a:lnTo>
                    <a:pt x="1034" y="868"/>
                  </a:lnTo>
                  <a:lnTo>
                    <a:pt x="1038" y="868"/>
                  </a:lnTo>
                  <a:lnTo>
                    <a:pt x="1042" y="872"/>
                  </a:lnTo>
                  <a:lnTo>
                    <a:pt x="1047" y="868"/>
                  </a:lnTo>
                  <a:lnTo>
                    <a:pt x="1051" y="868"/>
                  </a:lnTo>
                  <a:lnTo>
                    <a:pt x="1055" y="868"/>
                  </a:lnTo>
                  <a:lnTo>
                    <a:pt x="1059" y="869"/>
                  </a:lnTo>
                  <a:lnTo>
                    <a:pt x="1063" y="867"/>
                  </a:lnTo>
                  <a:lnTo>
                    <a:pt x="1068" y="868"/>
                  </a:lnTo>
                  <a:lnTo>
                    <a:pt x="1072" y="869"/>
                  </a:lnTo>
                  <a:lnTo>
                    <a:pt x="1076" y="868"/>
                  </a:lnTo>
                  <a:lnTo>
                    <a:pt x="1080" y="872"/>
                  </a:lnTo>
                  <a:lnTo>
                    <a:pt x="1085" y="867"/>
                  </a:lnTo>
                  <a:lnTo>
                    <a:pt x="1089" y="868"/>
                  </a:lnTo>
                  <a:lnTo>
                    <a:pt x="1093" y="869"/>
                  </a:lnTo>
                  <a:lnTo>
                    <a:pt x="1098" y="867"/>
                  </a:lnTo>
                  <a:lnTo>
                    <a:pt x="1102" y="866"/>
                  </a:lnTo>
                  <a:lnTo>
                    <a:pt x="1106" y="868"/>
                  </a:lnTo>
                  <a:lnTo>
                    <a:pt x="1110" y="868"/>
                  </a:lnTo>
                  <a:lnTo>
                    <a:pt x="1114" y="868"/>
                  </a:lnTo>
                  <a:lnTo>
                    <a:pt x="1119" y="869"/>
                  </a:lnTo>
                  <a:lnTo>
                    <a:pt x="1123" y="869"/>
                  </a:lnTo>
                  <a:lnTo>
                    <a:pt x="1127" y="869"/>
                  </a:lnTo>
                  <a:lnTo>
                    <a:pt x="1131" y="868"/>
                  </a:lnTo>
                  <a:lnTo>
                    <a:pt x="1136" y="869"/>
                  </a:lnTo>
                  <a:lnTo>
                    <a:pt x="1140" y="870"/>
                  </a:lnTo>
                  <a:lnTo>
                    <a:pt x="1144" y="868"/>
                  </a:lnTo>
                  <a:lnTo>
                    <a:pt x="1149" y="868"/>
                  </a:lnTo>
                  <a:lnTo>
                    <a:pt x="1153" y="868"/>
                  </a:lnTo>
                  <a:lnTo>
                    <a:pt x="1157" y="865"/>
                  </a:lnTo>
                  <a:lnTo>
                    <a:pt x="1162" y="864"/>
                  </a:lnTo>
                  <a:lnTo>
                    <a:pt x="1166" y="851"/>
                  </a:lnTo>
                  <a:lnTo>
                    <a:pt x="1170" y="831"/>
                  </a:lnTo>
                  <a:lnTo>
                    <a:pt x="1174" y="798"/>
                  </a:lnTo>
                  <a:lnTo>
                    <a:pt x="1179" y="763"/>
                  </a:lnTo>
                  <a:lnTo>
                    <a:pt x="1183" y="732"/>
                  </a:lnTo>
                  <a:lnTo>
                    <a:pt x="1187" y="716"/>
                  </a:lnTo>
                  <a:lnTo>
                    <a:pt x="1191" y="701"/>
                  </a:lnTo>
                  <a:lnTo>
                    <a:pt x="1196" y="724"/>
                  </a:lnTo>
                  <a:lnTo>
                    <a:pt x="1200" y="733"/>
                  </a:lnTo>
                  <a:lnTo>
                    <a:pt x="1204" y="756"/>
                  </a:lnTo>
                  <a:lnTo>
                    <a:pt x="1208" y="778"/>
                  </a:lnTo>
                  <a:lnTo>
                    <a:pt x="1213" y="795"/>
                  </a:lnTo>
                  <a:lnTo>
                    <a:pt x="1217" y="806"/>
                  </a:lnTo>
                  <a:lnTo>
                    <a:pt x="1221" y="815"/>
                  </a:lnTo>
                  <a:lnTo>
                    <a:pt x="1225" y="826"/>
                  </a:lnTo>
                  <a:lnTo>
                    <a:pt x="1229" y="835"/>
                  </a:lnTo>
                  <a:lnTo>
                    <a:pt x="1234" y="842"/>
                  </a:lnTo>
                  <a:lnTo>
                    <a:pt x="1238" y="848"/>
                  </a:lnTo>
                  <a:lnTo>
                    <a:pt x="1242" y="853"/>
                  </a:lnTo>
                  <a:lnTo>
                    <a:pt x="1247" y="858"/>
                  </a:lnTo>
                  <a:lnTo>
                    <a:pt x="1251" y="861"/>
                  </a:lnTo>
                  <a:lnTo>
                    <a:pt x="1255" y="864"/>
                  </a:lnTo>
                  <a:lnTo>
                    <a:pt x="1259" y="864"/>
                  </a:lnTo>
                  <a:lnTo>
                    <a:pt x="1263" y="866"/>
                  </a:lnTo>
                  <a:lnTo>
                    <a:pt x="1268" y="867"/>
                  </a:lnTo>
                  <a:lnTo>
                    <a:pt x="1272" y="865"/>
                  </a:lnTo>
                  <a:lnTo>
                    <a:pt x="1276" y="864"/>
                  </a:lnTo>
                  <a:lnTo>
                    <a:pt x="1281" y="866"/>
                  </a:lnTo>
                  <a:lnTo>
                    <a:pt x="1285" y="865"/>
                  </a:lnTo>
                  <a:lnTo>
                    <a:pt x="1289" y="865"/>
                  </a:lnTo>
                  <a:lnTo>
                    <a:pt x="1293" y="864"/>
                  </a:lnTo>
                  <a:lnTo>
                    <a:pt x="1297" y="865"/>
                  </a:lnTo>
                  <a:lnTo>
                    <a:pt x="1302" y="864"/>
                  </a:lnTo>
                  <a:lnTo>
                    <a:pt x="1306" y="865"/>
                  </a:lnTo>
                  <a:lnTo>
                    <a:pt x="1310" y="864"/>
                  </a:lnTo>
                  <a:lnTo>
                    <a:pt x="1314" y="864"/>
                  </a:lnTo>
                  <a:lnTo>
                    <a:pt x="1319" y="866"/>
                  </a:lnTo>
                  <a:lnTo>
                    <a:pt x="1323" y="864"/>
                  </a:lnTo>
                  <a:lnTo>
                    <a:pt x="1327" y="855"/>
                  </a:lnTo>
                  <a:lnTo>
                    <a:pt x="1331" y="843"/>
                  </a:lnTo>
                  <a:lnTo>
                    <a:pt x="1335" y="799"/>
                  </a:lnTo>
                  <a:lnTo>
                    <a:pt x="1340" y="737"/>
                  </a:lnTo>
                  <a:lnTo>
                    <a:pt x="1343" y="659"/>
                  </a:lnTo>
                  <a:lnTo>
                    <a:pt x="1348" y="519"/>
                  </a:lnTo>
                  <a:lnTo>
                    <a:pt x="1352" y="408"/>
                  </a:lnTo>
                  <a:lnTo>
                    <a:pt x="1356" y="288"/>
                  </a:lnTo>
                  <a:lnTo>
                    <a:pt x="1360" y="253"/>
                  </a:lnTo>
                  <a:lnTo>
                    <a:pt x="1365" y="234"/>
                  </a:lnTo>
                  <a:lnTo>
                    <a:pt x="1369" y="292"/>
                  </a:lnTo>
                  <a:lnTo>
                    <a:pt x="1373" y="348"/>
                  </a:lnTo>
                  <a:lnTo>
                    <a:pt x="1377" y="444"/>
                  </a:lnTo>
                  <a:lnTo>
                    <a:pt x="1381" y="525"/>
                  </a:lnTo>
                  <a:lnTo>
                    <a:pt x="1385" y="593"/>
                  </a:lnTo>
                  <a:lnTo>
                    <a:pt x="1390" y="648"/>
                  </a:lnTo>
                  <a:lnTo>
                    <a:pt x="1394" y="682"/>
                  </a:lnTo>
                  <a:lnTo>
                    <a:pt x="1398" y="731"/>
                  </a:lnTo>
                  <a:lnTo>
                    <a:pt x="1402" y="756"/>
                  </a:lnTo>
                  <a:lnTo>
                    <a:pt x="1406" y="786"/>
                  </a:lnTo>
                  <a:lnTo>
                    <a:pt x="1410" y="812"/>
                  </a:lnTo>
                  <a:lnTo>
                    <a:pt x="1414" y="823"/>
                  </a:lnTo>
                  <a:lnTo>
                    <a:pt x="1418" y="836"/>
                  </a:lnTo>
                  <a:lnTo>
                    <a:pt x="1422" y="839"/>
                  </a:lnTo>
                  <a:lnTo>
                    <a:pt x="1426" y="872"/>
                  </a:lnTo>
                  <a:lnTo>
                    <a:pt x="1430" y="872"/>
                  </a:lnTo>
                  <a:lnTo>
                    <a:pt x="1434" y="872"/>
                  </a:lnTo>
                  <a:lnTo>
                    <a:pt x="1439" y="872"/>
                  </a:lnTo>
                  <a:lnTo>
                    <a:pt x="1443" y="872"/>
                  </a:lnTo>
                  <a:lnTo>
                    <a:pt x="1447" y="872"/>
                  </a:lnTo>
                  <a:lnTo>
                    <a:pt x="1451" y="872"/>
                  </a:lnTo>
                  <a:lnTo>
                    <a:pt x="1455" y="872"/>
                  </a:lnTo>
                  <a:lnTo>
                    <a:pt x="1459" y="872"/>
                  </a:lnTo>
                  <a:lnTo>
                    <a:pt x="1463" y="872"/>
                  </a:lnTo>
                  <a:lnTo>
                    <a:pt x="1467" y="872"/>
                  </a:lnTo>
                  <a:lnTo>
                    <a:pt x="1471" y="872"/>
                  </a:lnTo>
                  <a:lnTo>
                    <a:pt x="1475" y="872"/>
                  </a:lnTo>
                  <a:lnTo>
                    <a:pt x="1479" y="866"/>
                  </a:lnTo>
                  <a:lnTo>
                    <a:pt x="1484" y="866"/>
                  </a:lnTo>
                  <a:lnTo>
                    <a:pt x="1488" y="865"/>
                  </a:lnTo>
                  <a:lnTo>
                    <a:pt x="1492" y="868"/>
                  </a:lnTo>
                  <a:lnTo>
                    <a:pt x="1496" y="866"/>
                  </a:lnTo>
                  <a:lnTo>
                    <a:pt x="1500" y="868"/>
                  </a:lnTo>
                  <a:lnTo>
                    <a:pt x="1504" y="872"/>
                  </a:lnTo>
                  <a:lnTo>
                    <a:pt x="1508" y="872"/>
                  </a:lnTo>
                  <a:lnTo>
                    <a:pt x="1512" y="867"/>
                  </a:lnTo>
                  <a:lnTo>
                    <a:pt x="1516" y="867"/>
                  </a:lnTo>
                  <a:lnTo>
                    <a:pt x="1521" y="866"/>
                  </a:lnTo>
                  <a:lnTo>
                    <a:pt x="1525" y="866"/>
                  </a:lnTo>
                  <a:lnTo>
                    <a:pt x="1529" y="862"/>
                  </a:lnTo>
                  <a:lnTo>
                    <a:pt x="1533" y="860"/>
                  </a:lnTo>
                  <a:lnTo>
                    <a:pt x="1537" y="858"/>
                  </a:lnTo>
                  <a:lnTo>
                    <a:pt x="1541" y="850"/>
                  </a:lnTo>
                  <a:lnTo>
                    <a:pt x="1546" y="850"/>
                  </a:lnTo>
                  <a:lnTo>
                    <a:pt x="1550" y="851"/>
                  </a:lnTo>
                  <a:lnTo>
                    <a:pt x="1554" y="851"/>
                  </a:lnTo>
                  <a:lnTo>
                    <a:pt x="1558" y="851"/>
                  </a:lnTo>
                  <a:lnTo>
                    <a:pt x="1562" y="855"/>
                  </a:lnTo>
                  <a:lnTo>
                    <a:pt x="1566" y="859"/>
                  </a:lnTo>
                  <a:lnTo>
                    <a:pt x="1570" y="857"/>
                  </a:lnTo>
                  <a:lnTo>
                    <a:pt x="1575" y="859"/>
                  </a:lnTo>
                  <a:lnTo>
                    <a:pt x="1579" y="860"/>
                  </a:lnTo>
                  <a:lnTo>
                    <a:pt x="1583" y="860"/>
                  </a:lnTo>
                  <a:lnTo>
                    <a:pt x="1587" y="862"/>
                  </a:lnTo>
                  <a:lnTo>
                    <a:pt x="1591" y="862"/>
                  </a:lnTo>
                  <a:lnTo>
                    <a:pt x="1596" y="864"/>
                  </a:lnTo>
                  <a:lnTo>
                    <a:pt x="1600" y="865"/>
                  </a:lnTo>
                  <a:lnTo>
                    <a:pt x="1604" y="866"/>
                  </a:lnTo>
                  <a:lnTo>
                    <a:pt x="1608" y="872"/>
                  </a:lnTo>
                  <a:lnTo>
                    <a:pt x="1612" y="865"/>
                  </a:lnTo>
                  <a:lnTo>
                    <a:pt x="1616" y="865"/>
                  </a:lnTo>
                  <a:lnTo>
                    <a:pt x="1620" y="866"/>
                  </a:lnTo>
                  <a:lnTo>
                    <a:pt x="1625" y="864"/>
                  </a:lnTo>
                  <a:lnTo>
                    <a:pt x="1629" y="872"/>
                  </a:lnTo>
                  <a:lnTo>
                    <a:pt x="1633" y="862"/>
                  </a:lnTo>
                  <a:lnTo>
                    <a:pt x="1637" y="872"/>
                  </a:lnTo>
                  <a:lnTo>
                    <a:pt x="1641" y="872"/>
                  </a:lnTo>
                  <a:lnTo>
                    <a:pt x="1645" y="872"/>
                  </a:lnTo>
                  <a:lnTo>
                    <a:pt x="1649" y="864"/>
                  </a:lnTo>
                  <a:lnTo>
                    <a:pt x="1654" y="872"/>
                  </a:lnTo>
                  <a:lnTo>
                    <a:pt x="1658" y="872"/>
                  </a:lnTo>
                  <a:lnTo>
                    <a:pt x="1662" y="872"/>
                  </a:lnTo>
                  <a:lnTo>
                    <a:pt x="1666" y="866"/>
                  </a:lnTo>
                  <a:lnTo>
                    <a:pt x="1670" y="865"/>
                  </a:lnTo>
                  <a:lnTo>
                    <a:pt x="1674" y="865"/>
                  </a:lnTo>
                  <a:lnTo>
                    <a:pt x="1678" y="858"/>
                  </a:lnTo>
                  <a:lnTo>
                    <a:pt x="1683" y="855"/>
                  </a:lnTo>
                  <a:lnTo>
                    <a:pt x="1687" y="844"/>
                  </a:lnTo>
                  <a:lnTo>
                    <a:pt x="1691" y="828"/>
                  </a:lnTo>
                  <a:lnTo>
                    <a:pt x="1695" y="813"/>
                  </a:lnTo>
                  <a:lnTo>
                    <a:pt x="1700" y="785"/>
                  </a:lnTo>
                  <a:lnTo>
                    <a:pt x="1704" y="743"/>
                  </a:lnTo>
                  <a:lnTo>
                    <a:pt x="1708" y="688"/>
                  </a:lnTo>
                  <a:lnTo>
                    <a:pt x="1712" y="612"/>
                  </a:lnTo>
                  <a:lnTo>
                    <a:pt x="1717" y="486"/>
                  </a:lnTo>
                  <a:lnTo>
                    <a:pt x="1721" y="356"/>
                  </a:lnTo>
                  <a:lnTo>
                    <a:pt x="1725" y="419"/>
                  </a:lnTo>
                  <a:lnTo>
                    <a:pt x="1729" y="550"/>
                  </a:lnTo>
                  <a:lnTo>
                    <a:pt x="1733" y="716"/>
                  </a:lnTo>
                  <a:lnTo>
                    <a:pt x="1737" y="805"/>
                  </a:lnTo>
                  <a:lnTo>
                    <a:pt x="1741" y="844"/>
                  </a:lnTo>
                  <a:lnTo>
                    <a:pt x="1745" y="856"/>
                  </a:lnTo>
                  <a:lnTo>
                    <a:pt x="1749" y="866"/>
                  </a:lnTo>
                  <a:lnTo>
                    <a:pt x="1753" y="869"/>
                  </a:lnTo>
                  <a:lnTo>
                    <a:pt x="1757" y="870"/>
                  </a:lnTo>
                  <a:lnTo>
                    <a:pt x="1761" y="870"/>
                  </a:lnTo>
                  <a:lnTo>
                    <a:pt x="1765" y="870"/>
                  </a:lnTo>
                  <a:lnTo>
                    <a:pt x="1769" y="871"/>
                  </a:lnTo>
                  <a:lnTo>
                    <a:pt x="1774" y="870"/>
                  </a:lnTo>
                  <a:lnTo>
                    <a:pt x="1778" y="871"/>
                  </a:lnTo>
                  <a:lnTo>
                    <a:pt x="1782" y="871"/>
                  </a:lnTo>
                  <a:lnTo>
                    <a:pt x="1786" y="871"/>
                  </a:lnTo>
                  <a:lnTo>
                    <a:pt x="1790" y="872"/>
                  </a:lnTo>
                  <a:lnTo>
                    <a:pt x="1794" y="871"/>
                  </a:lnTo>
                  <a:lnTo>
                    <a:pt x="1798" y="872"/>
                  </a:lnTo>
                  <a:lnTo>
                    <a:pt x="1802" y="872"/>
                  </a:lnTo>
                  <a:lnTo>
                    <a:pt x="1806" y="871"/>
                  </a:lnTo>
                  <a:lnTo>
                    <a:pt x="1810" y="872"/>
                  </a:lnTo>
                  <a:lnTo>
                    <a:pt x="1814" y="872"/>
                  </a:lnTo>
                  <a:lnTo>
                    <a:pt x="1818" y="871"/>
                  </a:lnTo>
                  <a:lnTo>
                    <a:pt x="1822" y="871"/>
                  </a:lnTo>
                  <a:lnTo>
                    <a:pt x="1826" y="871"/>
                  </a:lnTo>
                  <a:lnTo>
                    <a:pt x="1830" y="872"/>
                  </a:lnTo>
                  <a:lnTo>
                    <a:pt x="1834" y="871"/>
                  </a:lnTo>
                  <a:lnTo>
                    <a:pt x="1838" y="871"/>
                  </a:lnTo>
                  <a:lnTo>
                    <a:pt x="1842" y="871"/>
                  </a:lnTo>
                  <a:lnTo>
                    <a:pt x="1846" y="870"/>
                  </a:lnTo>
                  <a:lnTo>
                    <a:pt x="1850" y="867"/>
                  </a:lnTo>
                  <a:lnTo>
                    <a:pt x="1854" y="863"/>
                  </a:lnTo>
                  <a:lnTo>
                    <a:pt x="1858" y="844"/>
                  </a:lnTo>
                  <a:lnTo>
                    <a:pt x="1862" y="823"/>
                  </a:lnTo>
                  <a:lnTo>
                    <a:pt x="1866" y="782"/>
                  </a:lnTo>
                  <a:lnTo>
                    <a:pt x="1870" y="745"/>
                  </a:lnTo>
                  <a:lnTo>
                    <a:pt x="1874" y="699"/>
                  </a:lnTo>
                  <a:lnTo>
                    <a:pt x="1878" y="680"/>
                  </a:lnTo>
                  <a:lnTo>
                    <a:pt x="1882" y="660"/>
                  </a:lnTo>
                  <a:lnTo>
                    <a:pt x="1886" y="647"/>
                  </a:lnTo>
                  <a:lnTo>
                    <a:pt x="1890" y="660"/>
                  </a:lnTo>
                  <a:lnTo>
                    <a:pt x="1894" y="670"/>
                  </a:lnTo>
                  <a:lnTo>
                    <a:pt x="1898" y="679"/>
                  </a:lnTo>
                  <a:lnTo>
                    <a:pt x="1902" y="706"/>
                  </a:lnTo>
                  <a:lnTo>
                    <a:pt x="1906" y="726"/>
                  </a:lnTo>
                  <a:lnTo>
                    <a:pt x="1911" y="741"/>
                  </a:lnTo>
                  <a:lnTo>
                    <a:pt x="1915" y="757"/>
                  </a:lnTo>
                  <a:lnTo>
                    <a:pt x="1918" y="781"/>
                  </a:lnTo>
                  <a:lnTo>
                    <a:pt x="1923" y="803"/>
                  </a:lnTo>
                  <a:lnTo>
                    <a:pt x="1927" y="813"/>
                  </a:lnTo>
                  <a:lnTo>
                    <a:pt x="1931" y="819"/>
                  </a:lnTo>
                  <a:lnTo>
                    <a:pt x="1935" y="825"/>
                  </a:lnTo>
                  <a:lnTo>
                    <a:pt x="1939" y="839"/>
                  </a:lnTo>
                  <a:lnTo>
                    <a:pt x="1943" y="846"/>
                  </a:lnTo>
                  <a:lnTo>
                    <a:pt x="1947" y="853"/>
                  </a:lnTo>
                  <a:lnTo>
                    <a:pt x="1951" y="855"/>
                  </a:lnTo>
                  <a:lnTo>
                    <a:pt x="1955" y="857"/>
                  </a:lnTo>
                  <a:lnTo>
                    <a:pt x="1959" y="858"/>
                  </a:lnTo>
                  <a:lnTo>
                    <a:pt x="1963" y="861"/>
                  </a:lnTo>
                  <a:lnTo>
                    <a:pt x="1967" y="862"/>
                  </a:lnTo>
                  <a:lnTo>
                    <a:pt x="1971" y="865"/>
                  </a:lnTo>
                  <a:lnTo>
                    <a:pt x="1975" y="865"/>
                  </a:lnTo>
                  <a:lnTo>
                    <a:pt x="1980" y="867"/>
                  </a:lnTo>
                  <a:lnTo>
                    <a:pt x="1984" y="865"/>
                  </a:lnTo>
                  <a:lnTo>
                    <a:pt x="1988" y="867"/>
                  </a:lnTo>
                  <a:lnTo>
                    <a:pt x="1992" y="867"/>
                  </a:lnTo>
                  <a:lnTo>
                    <a:pt x="1996" y="868"/>
                  </a:lnTo>
                  <a:lnTo>
                    <a:pt x="2000" y="866"/>
                  </a:lnTo>
                  <a:lnTo>
                    <a:pt x="2004" y="866"/>
                  </a:lnTo>
                  <a:lnTo>
                    <a:pt x="2008" y="862"/>
                  </a:lnTo>
                  <a:lnTo>
                    <a:pt x="2012" y="866"/>
                  </a:lnTo>
                  <a:lnTo>
                    <a:pt x="2016" y="861"/>
                  </a:lnTo>
                  <a:lnTo>
                    <a:pt x="2020" y="861"/>
                  </a:lnTo>
                  <a:lnTo>
                    <a:pt x="2025" y="861"/>
                  </a:lnTo>
                  <a:lnTo>
                    <a:pt x="2029" y="860"/>
                  </a:lnTo>
                  <a:lnTo>
                    <a:pt x="2033" y="861"/>
                  </a:lnTo>
                  <a:lnTo>
                    <a:pt x="2037" y="861"/>
                  </a:lnTo>
                  <a:lnTo>
                    <a:pt x="2042" y="863"/>
                  </a:lnTo>
                  <a:lnTo>
                    <a:pt x="2046" y="859"/>
                  </a:lnTo>
                  <a:lnTo>
                    <a:pt x="2050" y="856"/>
                  </a:lnTo>
                  <a:lnTo>
                    <a:pt x="2054" y="843"/>
                  </a:lnTo>
                  <a:lnTo>
                    <a:pt x="2058" y="812"/>
                  </a:lnTo>
                  <a:lnTo>
                    <a:pt x="2062" y="746"/>
                  </a:lnTo>
                  <a:lnTo>
                    <a:pt x="2066" y="664"/>
                  </a:lnTo>
                  <a:lnTo>
                    <a:pt x="2071" y="513"/>
                  </a:lnTo>
                  <a:lnTo>
                    <a:pt x="2075" y="346"/>
                  </a:lnTo>
                  <a:lnTo>
                    <a:pt x="2079" y="207"/>
                  </a:lnTo>
                  <a:lnTo>
                    <a:pt x="2083" y="38"/>
                  </a:lnTo>
                  <a:lnTo>
                    <a:pt x="2087" y="0"/>
                  </a:lnTo>
                  <a:lnTo>
                    <a:pt x="2091" y="72"/>
                  </a:lnTo>
                  <a:lnTo>
                    <a:pt x="2096" y="114"/>
                  </a:lnTo>
                  <a:lnTo>
                    <a:pt x="2100" y="218"/>
                  </a:lnTo>
                  <a:lnTo>
                    <a:pt x="2104" y="342"/>
                  </a:lnTo>
                  <a:lnTo>
                    <a:pt x="2108" y="423"/>
                  </a:lnTo>
                  <a:lnTo>
                    <a:pt x="2112" y="514"/>
                  </a:lnTo>
                  <a:lnTo>
                    <a:pt x="2116" y="568"/>
                  </a:lnTo>
                  <a:lnTo>
                    <a:pt x="2120" y="610"/>
                  </a:lnTo>
                  <a:lnTo>
                    <a:pt x="2125" y="670"/>
                  </a:lnTo>
                  <a:lnTo>
                    <a:pt x="2128" y="705"/>
                  </a:lnTo>
                  <a:lnTo>
                    <a:pt x="2133" y="740"/>
                  </a:lnTo>
                  <a:lnTo>
                    <a:pt x="2137" y="771"/>
                  </a:lnTo>
                  <a:lnTo>
                    <a:pt x="2141" y="789"/>
                  </a:lnTo>
                  <a:lnTo>
                    <a:pt x="2145" y="808"/>
                  </a:lnTo>
                  <a:lnTo>
                    <a:pt x="2149" y="821"/>
                  </a:lnTo>
                  <a:lnTo>
                    <a:pt x="2154" y="826"/>
                  </a:lnTo>
                  <a:lnTo>
                    <a:pt x="2158" y="828"/>
                  </a:lnTo>
                  <a:lnTo>
                    <a:pt x="2162" y="802"/>
                  </a:lnTo>
                  <a:lnTo>
                    <a:pt x="2166" y="765"/>
                  </a:lnTo>
                  <a:lnTo>
                    <a:pt x="2170" y="694"/>
                  </a:lnTo>
                  <a:lnTo>
                    <a:pt x="2175" y="625"/>
                  </a:lnTo>
                  <a:lnTo>
                    <a:pt x="2179" y="561"/>
                  </a:lnTo>
                  <a:lnTo>
                    <a:pt x="2183" y="522"/>
                  </a:lnTo>
                  <a:lnTo>
                    <a:pt x="2187" y="513"/>
                  </a:lnTo>
                  <a:lnTo>
                    <a:pt x="2191" y="523"/>
                  </a:lnTo>
                  <a:lnTo>
                    <a:pt x="2196" y="545"/>
                  </a:lnTo>
                  <a:lnTo>
                    <a:pt x="2200" y="599"/>
                  </a:lnTo>
                  <a:lnTo>
                    <a:pt x="2204" y="645"/>
                  </a:lnTo>
                  <a:lnTo>
                    <a:pt x="2208" y="691"/>
                  </a:lnTo>
                  <a:lnTo>
                    <a:pt x="2212" y="727"/>
                  </a:lnTo>
                  <a:lnTo>
                    <a:pt x="2217" y="747"/>
                  </a:lnTo>
                  <a:lnTo>
                    <a:pt x="2221" y="778"/>
                  </a:lnTo>
                  <a:lnTo>
                    <a:pt x="2225" y="784"/>
                  </a:lnTo>
                  <a:lnTo>
                    <a:pt x="2229" y="804"/>
                  </a:lnTo>
                  <a:lnTo>
                    <a:pt x="2233" y="819"/>
                  </a:lnTo>
                  <a:lnTo>
                    <a:pt x="2238" y="830"/>
                  </a:lnTo>
                  <a:lnTo>
                    <a:pt x="2242" y="838"/>
                  </a:lnTo>
                  <a:lnTo>
                    <a:pt x="2246" y="846"/>
                  </a:lnTo>
                  <a:lnTo>
                    <a:pt x="2250" y="847"/>
                  </a:lnTo>
                  <a:lnTo>
                    <a:pt x="2255" y="853"/>
                  </a:lnTo>
                  <a:lnTo>
                    <a:pt x="2259" y="855"/>
                  </a:lnTo>
                  <a:lnTo>
                    <a:pt x="2263" y="860"/>
                  </a:lnTo>
                  <a:lnTo>
                    <a:pt x="2268" y="860"/>
                  </a:lnTo>
                  <a:lnTo>
                    <a:pt x="2272" y="862"/>
                  </a:lnTo>
                  <a:lnTo>
                    <a:pt x="2276" y="862"/>
                  </a:lnTo>
                  <a:lnTo>
                    <a:pt x="2281" y="866"/>
                  </a:lnTo>
                  <a:lnTo>
                    <a:pt x="2284" y="867"/>
                  </a:lnTo>
                  <a:lnTo>
                    <a:pt x="2289" y="865"/>
                  </a:lnTo>
                  <a:lnTo>
                    <a:pt x="2293" y="865"/>
                  </a:lnTo>
                  <a:lnTo>
                    <a:pt x="2297" y="867"/>
                  </a:lnTo>
                  <a:lnTo>
                    <a:pt x="2301" y="867"/>
                  </a:lnTo>
                  <a:lnTo>
                    <a:pt x="2306" y="866"/>
                  </a:lnTo>
                  <a:lnTo>
                    <a:pt x="2310" y="867"/>
                  </a:lnTo>
                  <a:lnTo>
                    <a:pt x="2314" y="867"/>
                  </a:lnTo>
                  <a:lnTo>
                    <a:pt x="2318" y="866"/>
                  </a:lnTo>
                  <a:lnTo>
                    <a:pt x="2323" y="867"/>
                  </a:lnTo>
                  <a:lnTo>
                    <a:pt x="2327" y="867"/>
                  </a:lnTo>
                  <a:lnTo>
                    <a:pt x="2331" y="867"/>
                  </a:lnTo>
                  <a:lnTo>
                    <a:pt x="2335" y="868"/>
                  </a:lnTo>
                  <a:lnTo>
                    <a:pt x="2340" y="867"/>
                  </a:lnTo>
                  <a:lnTo>
                    <a:pt x="2344" y="866"/>
                  </a:lnTo>
                  <a:lnTo>
                    <a:pt x="2348" y="866"/>
                  </a:lnTo>
                  <a:lnTo>
                    <a:pt x="2352" y="867"/>
                  </a:lnTo>
                  <a:lnTo>
                    <a:pt x="2356" y="867"/>
                  </a:lnTo>
                  <a:lnTo>
                    <a:pt x="2360" y="866"/>
                  </a:lnTo>
                  <a:lnTo>
                    <a:pt x="2365" y="865"/>
                  </a:lnTo>
                  <a:lnTo>
                    <a:pt x="2369" y="865"/>
                  </a:lnTo>
                  <a:lnTo>
                    <a:pt x="2373" y="865"/>
                  </a:lnTo>
                  <a:lnTo>
                    <a:pt x="2377" y="867"/>
                  </a:lnTo>
                  <a:lnTo>
                    <a:pt x="2381" y="866"/>
                  </a:lnTo>
                  <a:lnTo>
                    <a:pt x="2386" y="866"/>
                  </a:lnTo>
                  <a:lnTo>
                    <a:pt x="2390" y="865"/>
                  </a:lnTo>
                  <a:lnTo>
                    <a:pt x="2394" y="866"/>
                  </a:lnTo>
                  <a:lnTo>
                    <a:pt x="2398" y="866"/>
                  </a:lnTo>
                  <a:lnTo>
                    <a:pt x="2403" y="866"/>
                  </a:lnTo>
                  <a:lnTo>
                    <a:pt x="2407" y="866"/>
                  </a:lnTo>
                  <a:lnTo>
                    <a:pt x="2411" y="866"/>
                  </a:lnTo>
                  <a:lnTo>
                    <a:pt x="2415" y="866"/>
                  </a:lnTo>
                  <a:lnTo>
                    <a:pt x="2419" y="866"/>
                  </a:lnTo>
                  <a:lnTo>
                    <a:pt x="2423" y="872"/>
                  </a:lnTo>
                  <a:lnTo>
                    <a:pt x="2427" y="865"/>
                  </a:lnTo>
                  <a:lnTo>
                    <a:pt x="2432" y="872"/>
                  </a:lnTo>
                  <a:lnTo>
                    <a:pt x="2435" y="864"/>
                  </a:lnTo>
                  <a:lnTo>
                    <a:pt x="2439" y="865"/>
                  </a:lnTo>
                  <a:lnTo>
                    <a:pt x="2444" y="861"/>
                  </a:lnTo>
                  <a:lnTo>
                    <a:pt x="2448" y="863"/>
                  </a:lnTo>
                  <a:lnTo>
                    <a:pt x="2452" y="862"/>
                  </a:lnTo>
                  <a:lnTo>
                    <a:pt x="2456" y="863"/>
                  </a:lnTo>
                  <a:lnTo>
                    <a:pt x="2460" y="861"/>
                  </a:lnTo>
                  <a:lnTo>
                    <a:pt x="2465" y="863"/>
                  </a:lnTo>
                  <a:lnTo>
                    <a:pt x="2468" y="862"/>
                  </a:lnTo>
                  <a:lnTo>
                    <a:pt x="2473" y="861"/>
                  </a:lnTo>
                  <a:lnTo>
                    <a:pt x="2477" y="863"/>
                  </a:lnTo>
                  <a:lnTo>
                    <a:pt x="2481" y="859"/>
                  </a:lnTo>
                  <a:lnTo>
                    <a:pt x="2485" y="863"/>
                  </a:lnTo>
                  <a:lnTo>
                    <a:pt x="2489" y="860"/>
                  </a:lnTo>
                  <a:lnTo>
                    <a:pt x="2493" y="860"/>
                  </a:lnTo>
                  <a:lnTo>
                    <a:pt x="2497" y="860"/>
                  </a:lnTo>
                  <a:lnTo>
                    <a:pt x="2501" y="863"/>
                  </a:lnTo>
                  <a:lnTo>
                    <a:pt x="2505" y="858"/>
                  </a:lnTo>
                  <a:lnTo>
                    <a:pt x="2509" y="859"/>
                  </a:lnTo>
                  <a:lnTo>
                    <a:pt x="2513" y="860"/>
                  </a:lnTo>
                  <a:lnTo>
                    <a:pt x="2517" y="860"/>
                  </a:lnTo>
                  <a:lnTo>
                    <a:pt x="2521" y="861"/>
                  </a:lnTo>
                  <a:lnTo>
                    <a:pt x="2525" y="859"/>
                  </a:lnTo>
                  <a:lnTo>
                    <a:pt x="2529" y="857"/>
                  </a:lnTo>
                  <a:lnTo>
                    <a:pt x="2533" y="858"/>
                  </a:lnTo>
                  <a:lnTo>
                    <a:pt x="2537" y="856"/>
                  </a:lnTo>
                  <a:lnTo>
                    <a:pt x="2541" y="854"/>
                  </a:lnTo>
                  <a:lnTo>
                    <a:pt x="2546" y="857"/>
                  </a:lnTo>
                  <a:lnTo>
                    <a:pt x="2550" y="855"/>
                  </a:lnTo>
                  <a:lnTo>
                    <a:pt x="2554" y="856"/>
                  </a:lnTo>
                  <a:lnTo>
                    <a:pt x="2558" y="857"/>
                  </a:lnTo>
                  <a:lnTo>
                    <a:pt x="2562" y="856"/>
                  </a:lnTo>
                  <a:lnTo>
                    <a:pt x="2566" y="860"/>
                  </a:lnTo>
                  <a:lnTo>
                    <a:pt x="2570" y="860"/>
                  </a:lnTo>
                  <a:lnTo>
                    <a:pt x="2574" y="858"/>
                  </a:lnTo>
                  <a:lnTo>
                    <a:pt x="2579" y="859"/>
                  </a:lnTo>
                  <a:lnTo>
                    <a:pt x="2583" y="861"/>
                  </a:lnTo>
                  <a:lnTo>
                    <a:pt x="2587" y="862"/>
                  </a:lnTo>
                  <a:lnTo>
                    <a:pt x="2591" y="862"/>
                  </a:lnTo>
                  <a:lnTo>
                    <a:pt x="2595" y="862"/>
                  </a:lnTo>
                  <a:lnTo>
                    <a:pt x="2599" y="862"/>
                  </a:lnTo>
                  <a:lnTo>
                    <a:pt x="2603" y="864"/>
                  </a:lnTo>
                  <a:lnTo>
                    <a:pt x="2608" y="863"/>
                  </a:lnTo>
                  <a:lnTo>
                    <a:pt x="2612" y="864"/>
                  </a:lnTo>
                  <a:lnTo>
                    <a:pt x="2616" y="863"/>
                  </a:lnTo>
                  <a:lnTo>
                    <a:pt x="2620" y="863"/>
                  </a:lnTo>
                  <a:lnTo>
                    <a:pt x="2624" y="872"/>
                  </a:lnTo>
                  <a:lnTo>
                    <a:pt x="2629" y="865"/>
                  </a:lnTo>
                  <a:lnTo>
                    <a:pt x="2633" y="864"/>
                  </a:lnTo>
                  <a:lnTo>
                    <a:pt x="2637" y="866"/>
                  </a:lnTo>
                  <a:lnTo>
                    <a:pt x="2641" y="864"/>
                  </a:lnTo>
                  <a:lnTo>
                    <a:pt x="2645" y="868"/>
                  </a:lnTo>
                  <a:lnTo>
                    <a:pt x="2649" y="866"/>
                  </a:lnTo>
                  <a:lnTo>
                    <a:pt x="2653" y="866"/>
                  </a:lnTo>
                  <a:lnTo>
                    <a:pt x="2658" y="865"/>
                  </a:lnTo>
                  <a:lnTo>
                    <a:pt x="2662" y="865"/>
                  </a:lnTo>
                  <a:lnTo>
                    <a:pt x="2666" y="866"/>
                  </a:lnTo>
                  <a:lnTo>
                    <a:pt x="2670" y="867"/>
                  </a:lnTo>
                  <a:lnTo>
                    <a:pt x="2674" y="866"/>
                  </a:lnTo>
                  <a:lnTo>
                    <a:pt x="2678" y="865"/>
                  </a:lnTo>
                  <a:lnTo>
                    <a:pt x="2682" y="868"/>
                  </a:lnTo>
                  <a:lnTo>
                    <a:pt x="2687" y="866"/>
                  </a:lnTo>
                  <a:lnTo>
                    <a:pt x="2691" y="868"/>
                  </a:lnTo>
                  <a:lnTo>
                    <a:pt x="2695" y="868"/>
                  </a:lnTo>
                  <a:lnTo>
                    <a:pt x="2699" y="868"/>
                  </a:lnTo>
                  <a:lnTo>
                    <a:pt x="2703" y="872"/>
                  </a:lnTo>
                  <a:lnTo>
                    <a:pt x="2708" y="868"/>
                  </a:lnTo>
                  <a:lnTo>
                    <a:pt x="2712" y="867"/>
                  </a:lnTo>
                  <a:lnTo>
                    <a:pt x="2716" y="868"/>
                  </a:lnTo>
                  <a:lnTo>
                    <a:pt x="2720" y="867"/>
                  </a:lnTo>
                  <a:lnTo>
                    <a:pt x="2724" y="872"/>
                  </a:lnTo>
                  <a:lnTo>
                    <a:pt x="2728" y="868"/>
                  </a:lnTo>
                  <a:lnTo>
                    <a:pt x="2732" y="868"/>
                  </a:lnTo>
                  <a:lnTo>
                    <a:pt x="2737" y="868"/>
                  </a:lnTo>
                  <a:lnTo>
                    <a:pt x="2741" y="872"/>
                  </a:lnTo>
                  <a:lnTo>
                    <a:pt x="2745" y="868"/>
                  </a:lnTo>
                  <a:lnTo>
                    <a:pt x="2749" y="864"/>
                  </a:lnTo>
                  <a:lnTo>
                    <a:pt x="2753" y="860"/>
                  </a:lnTo>
                  <a:lnTo>
                    <a:pt x="2758" y="848"/>
                  </a:lnTo>
                  <a:lnTo>
                    <a:pt x="2762" y="831"/>
                  </a:lnTo>
                  <a:lnTo>
                    <a:pt x="2766" y="814"/>
                  </a:lnTo>
                  <a:lnTo>
                    <a:pt x="2770" y="798"/>
                  </a:lnTo>
                  <a:lnTo>
                    <a:pt x="2774" y="786"/>
                  </a:lnTo>
                  <a:lnTo>
                    <a:pt x="2779" y="784"/>
                  </a:lnTo>
                  <a:lnTo>
                    <a:pt x="2783" y="786"/>
                  </a:lnTo>
                  <a:lnTo>
                    <a:pt x="2787" y="788"/>
                  </a:lnTo>
                  <a:lnTo>
                    <a:pt x="2791" y="800"/>
                  </a:lnTo>
                  <a:lnTo>
                    <a:pt x="2795" y="815"/>
                  </a:lnTo>
                  <a:lnTo>
                    <a:pt x="2800" y="825"/>
                  </a:lnTo>
                  <a:lnTo>
                    <a:pt x="2804" y="831"/>
                  </a:lnTo>
                  <a:lnTo>
                    <a:pt x="2808" y="839"/>
                  </a:lnTo>
                  <a:lnTo>
                    <a:pt x="2812" y="843"/>
                  </a:lnTo>
                  <a:lnTo>
                    <a:pt x="2816" y="850"/>
                  </a:lnTo>
                  <a:lnTo>
                    <a:pt x="2821" y="850"/>
                  </a:lnTo>
                  <a:lnTo>
                    <a:pt x="2825" y="859"/>
                  </a:lnTo>
                  <a:lnTo>
                    <a:pt x="2829" y="860"/>
                  </a:lnTo>
                  <a:lnTo>
                    <a:pt x="2833" y="862"/>
                  </a:lnTo>
                  <a:lnTo>
                    <a:pt x="2838" y="865"/>
                  </a:lnTo>
                  <a:lnTo>
                    <a:pt x="2842" y="865"/>
                  </a:lnTo>
                  <a:lnTo>
                    <a:pt x="2846" y="866"/>
                  </a:lnTo>
                  <a:lnTo>
                    <a:pt x="2851" y="866"/>
                  </a:lnTo>
                  <a:lnTo>
                    <a:pt x="2855" y="865"/>
                  </a:lnTo>
                  <a:lnTo>
                    <a:pt x="2859" y="866"/>
                  </a:lnTo>
                  <a:lnTo>
                    <a:pt x="2863" y="867"/>
                  </a:lnTo>
                  <a:lnTo>
                    <a:pt x="2867" y="868"/>
                  </a:lnTo>
                  <a:lnTo>
                    <a:pt x="2872" y="867"/>
                  </a:lnTo>
                  <a:lnTo>
                    <a:pt x="2876" y="868"/>
                  </a:lnTo>
                  <a:lnTo>
                    <a:pt x="2880" y="868"/>
                  </a:lnTo>
                  <a:lnTo>
                    <a:pt x="2884" y="868"/>
                  </a:lnTo>
                  <a:lnTo>
                    <a:pt x="2888" y="869"/>
                  </a:lnTo>
                  <a:lnTo>
                    <a:pt x="2893" y="869"/>
                  </a:lnTo>
                  <a:lnTo>
                    <a:pt x="2897" y="868"/>
                  </a:lnTo>
                  <a:lnTo>
                    <a:pt x="2901" y="872"/>
                  </a:lnTo>
                  <a:lnTo>
                    <a:pt x="2905" y="869"/>
                  </a:lnTo>
                  <a:lnTo>
                    <a:pt x="2910" y="868"/>
                  </a:lnTo>
                  <a:lnTo>
                    <a:pt x="2914" y="869"/>
                  </a:lnTo>
                  <a:lnTo>
                    <a:pt x="2918" y="869"/>
                  </a:lnTo>
                  <a:lnTo>
                    <a:pt x="2923" y="872"/>
                  </a:lnTo>
                  <a:lnTo>
                    <a:pt x="2927" y="864"/>
                  </a:lnTo>
                  <a:lnTo>
                    <a:pt x="2931" y="858"/>
                  </a:lnTo>
                  <a:lnTo>
                    <a:pt x="2935" y="848"/>
                  </a:lnTo>
                  <a:lnTo>
                    <a:pt x="2939" y="828"/>
                  </a:lnTo>
                  <a:lnTo>
                    <a:pt x="2944" y="801"/>
                  </a:lnTo>
                  <a:lnTo>
                    <a:pt x="2948" y="794"/>
                  </a:lnTo>
                  <a:lnTo>
                    <a:pt x="2952" y="775"/>
                  </a:lnTo>
                  <a:lnTo>
                    <a:pt x="2956" y="768"/>
                  </a:lnTo>
                  <a:lnTo>
                    <a:pt x="2960" y="766"/>
                  </a:lnTo>
                  <a:lnTo>
                    <a:pt x="2965" y="781"/>
                  </a:lnTo>
                  <a:lnTo>
                    <a:pt x="2969" y="792"/>
                  </a:lnTo>
                  <a:lnTo>
                    <a:pt x="2973" y="807"/>
                  </a:lnTo>
                  <a:lnTo>
                    <a:pt x="2977" y="825"/>
                  </a:lnTo>
                  <a:lnTo>
                    <a:pt x="2981" y="837"/>
                  </a:lnTo>
                  <a:lnTo>
                    <a:pt x="2985" y="843"/>
                  </a:lnTo>
                  <a:lnTo>
                    <a:pt x="2989" y="851"/>
                  </a:lnTo>
                  <a:lnTo>
                    <a:pt x="2994" y="854"/>
                  </a:lnTo>
                  <a:lnTo>
                    <a:pt x="2998" y="859"/>
                  </a:lnTo>
                  <a:lnTo>
                    <a:pt x="3002" y="861"/>
                  </a:lnTo>
                  <a:lnTo>
                    <a:pt x="3006" y="864"/>
                  </a:lnTo>
                  <a:lnTo>
                    <a:pt x="3010" y="864"/>
                  </a:lnTo>
                  <a:lnTo>
                    <a:pt x="3014" y="866"/>
                  </a:lnTo>
                  <a:lnTo>
                    <a:pt x="3018" y="866"/>
                  </a:lnTo>
                  <a:lnTo>
                    <a:pt x="3022" y="865"/>
                  </a:lnTo>
                  <a:lnTo>
                    <a:pt x="3026" y="867"/>
                  </a:lnTo>
                  <a:lnTo>
                    <a:pt x="3030" y="867"/>
                  </a:lnTo>
                  <a:lnTo>
                    <a:pt x="3035" y="866"/>
                  </a:lnTo>
                  <a:lnTo>
                    <a:pt x="3039" y="867"/>
                  </a:lnTo>
                  <a:lnTo>
                    <a:pt x="3043" y="867"/>
                  </a:lnTo>
                  <a:lnTo>
                    <a:pt x="3047" y="867"/>
                  </a:lnTo>
                  <a:lnTo>
                    <a:pt x="3051" y="867"/>
                  </a:lnTo>
                  <a:lnTo>
                    <a:pt x="3055" y="869"/>
                  </a:lnTo>
                  <a:lnTo>
                    <a:pt x="3060" y="868"/>
                  </a:lnTo>
                  <a:lnTo>
                    <a:pt x="3064" y="869"/>
                  </a:lnTo>
                  <a:lnTo>
                    <a:pt x="3068" y="868"/>
                  </a:lnTo>
                  <a:lnTo>
                    <a:pt x="3072" y="868"/>
                  </a:lnTo>
                  <a:lnTo>
                    <a:pt x="3076" y="867"/>
                  </a:lnTo>
                  <a:lnTo>
                    <a:pt x="3080" y="869"/>
                  </a:lnTo>
                  <a:lnTo>
                    <a:pt x="3085" y="868"/>
                  </a:lnTo>
                  <a:lnTo>
                    <a:pt x="3089" y="869"/>
                  </a:lnTo>
                  <a:lnTo>
                    <a:pt x="3093" y="869"/>
                  </a:lnTo>
                  <a:lnTo>
                    <a:pt x="3097" y="869"/>
                  </a:lnTo>
                  <a:lnTo>
                    <a:pt x="3101" y="867"/>
                  </a:lnTo>
                  <a:lnTo>
                    <a:pt x="3105" y="868"/>
                  </a:lnTo>
                  <a:lnTo>
                    <a:pt x="3110" y="869"/>
                  </a:lnTo>
                  <a:lnTo>
                    <a:pt x="3114" y="868"/>
                  </a:lnTo>
                  <a:lnTo>
                    <a:pt x="3118" y="869"/>
                  </a:lnTo>
                  <a:lnTo>
                    <a:pt x="3122" y="869"/>
                  </a:lnTo>
                  <a:lnTo>
                    <a:pt x="3126" y="869"/>
                  </a:lnTo>
                  <a:lnTo>
                    <a:pt x="3130" y="868"/>
                  </a:lnTo>
                  <a:lnTo>
                    <a:pt x="3135" y="872"/>
                  </a:lnTo>
                  <a:lnTo>
                    <a:pt x="3139" y="868"/>
                  </a:lnTo>
                  <a:lnTo>
                    <a:pt x="3143" y="868"/>
                  </a:lnTo>
                  <a:lnTo>
                    <a:pt x="3147" y="869"/>
                  </a:lnTo>
                  <a:lnTo>
                    <a:pt x="3152" y="867"/>
                  </a:lnTo>
                  <a:lnTo>
                    <a:pt x="3156" y="867"/>
                  </a:lnTo>
                  <a:lnTo>
                    <a:pt x="3160" y="868"/>
                  </a:lnTo>
                  <a:lnTo>
                    <a:pt x="3164" y="868"/>
                  </a:lnTo>
                  <a:lnTo>
                    <a:pt x="3169" y="868"/>
                  </a:lnTo>
                  <a:lnTo>
                    <a:pt x="3173" y="869"/>
                  </a:lnTo>
                  <a:lnTo>
                    <a:pt x="3177" y="869"/>
                  </a:lnTo>
                  <a:lnTo>
                    <a:pt x="3181" y="869"/>
                  </a:lnTo>
                  <a:lnTo>
                    <a:pt x="3186" y="870"/>
                  </a:lnTo>
                  <a:lnTo>
                    <a:pt x="3190" y="872"/>
                  </a:lnTo>
                  <a:lnTo>
                    <a:pt x="3194" y="868"/>
                  </a:lnTo>
                  <a:lnTo>
                    <a:pt x="3198" y="868"/>
                  </a:lnTo>
                  <a:lnTo>
                    <a:pt x="3203" y="872"/>
                  </a:lnTo>
                  <a:lnTo>
                    <a:pt x="3207" y="872"/>
                  </a:lnTo>
                  <a:lnTo>
                    <a:pt x="3211" y="868"/>
                  </a:lnTo>
                  <a:lnTo>
                    <a:pt x="3215" y="869"/>
                  </a:lnTo>
                  <a:lnTo>
                    <a:pt x="3219" y="872"/>
                  </a:lnTo>
                  <a:lnTo>
                    <a:pt x="3223" y="872"/>
                  </a:lnTo>
                  <a:lnTo>
                    <a:pt x="3228" y="872"/>
                  </a:lnTo>
                  <a:lnTo>
                    <a:pt x="3232" y="868"/>
                  </a:lnTo>
                  <a:lnTo>
                    <a:pt x="3237" y="869"/>
                  </a:lnTo>
                  <a:lnTo>
                    <a:pt x="3241" y="867"/>
                  </a:lnTo>
                  <a:lnTo>
                    <a:pt x="3245" y="868"/>
                  </a:lnTo>
                  <a:lnTo>
                    <a:pt x="3249" y="869"/>
                  </a:lnTo>
                  <a:lnTo>
                    <a:pt x="3253" y="872"/>
                  </a:lnTo>
                  <a:lnTo>
                    <a:pt x="3258" y="869"/>
                  </a:lnTo>
                  <a:lnTo>
                    <a:pt x="3262" y="869"/>
                  </a:lnTo>
                  <a:lnTo>
                    <a:pt x="3266" y="872"/>
                  </a:lnTo>
                  <a:lnTo>
                    <a:pt x="3270" y="870"/>
                  </a:lnTo>
                  <a:lnTo>
                    <a:pt x="3274" y="869"/>
                  </a:lnTo>
                  <a:lnTo>
                    <a:pt x="3279" y="869"/>
                  </a:lnTo>
                  <a:lnTo>
                    <a:pt x="3283" y="870"/>
                  </a:lnTo>
                  <a:lnTo>
                    <a:pt x="3287" y="869"/>
                  </a:lnTo>
                  <a:lnTo>
                    <a:pt x="3291" y="870"/>
                  </a:lnTo>
                  <a:lnTo>
                    <a:pt x="3296" y="869"/>
                  </a:lnTo>
                  <a:lnTo>
                    <a:pt x="3300" y="872"/>
                  </a:lnTo>
                  <a:lnTo>
                    <a:pt x="3304" y="870"/>
                  </a:lnTo>
                  <a:lnTo>
                    <a:pt x="3308" y="868"/>
                  </a:lnTo>
                  <a:lnTo>
                    <a:pt x="3312" y="867"/>
                  </a:lnTo>
                  <a:lnTo>
                    <a:pt x="3316" y="869"/>
                  </a:lnTo>
                  <a:lnTo>
                    <a:pt x="3321" y="869"/>
                  </a:lnTo>
                  <a:lnTo>
                    <a:pt x="3325" y="868"/>
                  </a:lnTo>
                  <a:lnTo>
                    <a:pt x="3329" y="868"/>
                  </a:lnTo>
                  <a:lnTo>
                    <a:pt x="3333" y="872"/>
                  </a:lnTo>
                  <a:lnTo>
                    <a:pt x="3337" y="869"/>
                  </a:lnTo>
                  <a:lnTo>
                    <a:pt x="3342" y="869"/>
                  </a:lnTo>
                  <a:lnTo>
                    <a:pt x="3346" y="869"/>
                  </a:lnTo>
                  <a:lnTo>
                    <a:pt x="3350" y="869"/>
                  </a:lnTo>
                  <a:lnTo>
                    <a:pt x="3354" y="870"/>
                  </a:lnTo>
                  <a:lnTo>
                    <a:pt x="3358" y="869"/>
                  </a:lnTo>
                  <a:lnTo>
                    <a:pt x="3363" y="868"/>
                  </a:lnTo>
                  <a:lnTo>
                    <a:pt x="3367" y="868"/>
                  </a:lnTo>
                  <a:lnTo>
                    <a:pt x="3371" y="869"/>
                  </a:lnTo>
                  <a:lnTo>
                    <a:pt x="3375" y="867"/>
                  </a:lnTo>
                  <a:lnTo>
                    <a:pt x="3380" y="869"/>
                  </a:lnTo>
                  <a:lnTo>
                    <a:pt x="3384" y="869"/>
                  </a:lnTo>
                  <a:lnTo>
                    <a:pt x="3388" y="868"/>
                  </a:lnTo>
                  <a:lnTo>
                    <a:pt x="3392" y="869"/>
                  </a:lnTo>
                  <a:lnTo>
                    <a:pt x="3396" y="868"/>
                  </a:lnTo>
                  <a:lnTo>
                    <a:pt x="3400" y="868"/>
                  </a:lnTo>
                  <a:lnTo>
                    <a:pt x="3405" y="869"/>
                  </a:lnTo>
                  <a:lnTo>
                    <a:pt x="3409" y="869"/>
                  </a:lnTo>
                  <a:lnTo>
                    <a:pt x="3413" y="869"/>
                  </a:lnTo>
                  <a:lnTo>
                    <a:pt x="3417" y="869"/>
                  </a:lnTo>
                  <a:lnTo>
                    <a:pt x="3422" y="869"/>
                  </a:lnTo>
                  <a:lnTo>
                    <a:pt x="3426" y="867"/>
                  </a:lnTo>
                  <a:lnTo>
                    <a:pt x="3430" y="872"/>
                  </a:lnTo>
                  <a:lnTo>
                    <a:pt x="3434" y="869"/>
                  </a:lnTo>
                  <a:lnTo>
                    <a:pt x="3438" y="872"/>
                  </a:lnTo>
                  <a:lnTo>
                    <a:pt x="3443" y="869"/>
                  </a:lnTo>
                  <a:lnTo>
                    <a:pt x="3447" y="868"/>
                  </a:lnTo>
                  <a:lnTo>
                    <a:pt x="3451" y="868"/>
                  </a:lnTo>
                  <a:lnTo>
                    <a:pt x="3455" y="872"/>
                  </a:lnTo>
                  <a:lnTo>
                    <a:pt x="3459" y="872"/>
                  </a:lnTo>
                  <a:lnTo>
                    <a:pt x="3464" y="872"/>
                  </a:lnTo>
                  <a:lnTo>
                    <a:pt x="3467" y="872"/>
                  </a:lnTo>
                  <a:lnTo>
                    <a:pt x="3472" y="872"/>
                  </a:lnTo>
                  <a:lnTo>
                    <a:pt x="3476" y="872"/>
                  </a:lnTo>
                  <a:lnTo>
                    <a:pt x="3480" y="868"/>
                  </a:lnTo>
                  <a:lnTo>
                    <a:pt x="3484" y="872"/>
                  </a:lnTo>
                  <a:lnTo>
                    <a:pt x="3488" y="868"/>
                  </a:lnTo>
                  <a:lnTo>
                    <a:pt x="3493" y="867"/>
                  </a:lnTo>
                  <a:lnTo>
                    <a:pt x="3497" y="872"/>
                  </a:lnTo>
                  <a:lnTo>
                    <a:pt x="3501" y="867"/>
                  </a:lnTo>
                  <a:lnTo>
                    <a:pt x="3505" y="872"/>
                  </a:lnTo>
                  <a:lnTo>
                    <a:pt x="3509" y="872"/>
                  </a:lnTo>
                  <a:lnTo>
                    <a:pt x="3513" y="872"/>
                  </a:lnTo>
                  <a:lnTo>
                    <a:pt x="3518" y="867"/>
                  </a:lnTo>
                  <a:lnTo>
                    <a:pt x="3522" y="868"/>
                  </a:lnTo>
                  <a:lnTo>
                    <a:pt x="3526" y="867"/>
                  </a:lnTo>
                  <a:lnTo>
                    <a:pt x="3530" y="872"/>
                  </a:lnTo>
                  <a:lnTo>
                    <a:pt x="3534" y="869"/>
                  </a:lnTo>
                  <a:lnTo>
                    <a:pt x="3538" y="868"/>
                  </a:lnTo>
                  <a:lnTo>
                    <a:pt x="3543" y="872"/>
                  </a:lnTo>
                  <a:lnTo>
                    <a:pt x="3547" y="872"/>
                  </a:lnTo>
                  <a:lnTo>
                    <a:pt x="3551" y="872"/>
                  </a:lnTo>
                  <a:lnTo>
                    <a:pt x="3555" y="867"/>
                  </a:lnTo>
                  <a:lnTo>
                    <a:pt x="3559" y="867"/>
                  </a:lnTo>
                  <a:lnTo>
                    <a:pt x="3563" y="868"/>
                  </a:lnTo>
                  <a:lnTo>
                    <a:pt x="3567" y="872"/>
                  </a:lnTo>
                  <a:lnTo>
                    <a:pt x="3572" y="867"/>
                  </a:lnTo>
                  <a:lnTo>
                    <a:pt x="3576" y="867"/>
                  </a:lnTo>
                  <a:lnTo>
                    <a:pt x="3580" y="868"/>
                  </a:lnTo>
                  <a:lnTo>
                    <a:pt x="3584" y="868"/>
                  </a:lnTo>
                  <a:lnTo>
                    <a:pt x="3588" y="867"/>
                  </a:lnTo>
                  <a:lnTo>
                    <a:pt x="3592" y="872"/>
                  </a:lnTo>
                  <a:lnTo>
                    <a:pt x="3596" y="866"/>
                  </a:lnTo>
                  <a:lnTo>
                    <a:pt x="3600" y="868"/>
                  </a:lnTo>
                  <a:lnTo>
                    <a:pt x="3605" y="868"/>
                  </a:lnTo>
                  <a:lnTo>
                    <a:pt x="3609" y="872"/>
                  </a:lnTo>
                  <a:lnTo>
                    <a:pt x="3613" y="872"/>
                  </a:lnTo>
                  <a:lnTo>
                    <a:pt x="3617" y="872"/>
                  </a:lnTo>
                  <a:lnTo>
                    <a:pt x="3621" y="872"/>
                  </a:lnTo>
                  <a:lnTo>
                    <a:pt x="3625" y="872"/>
                  </a:lnTo>
                  <a:lnTo>
                    <a:pt x="3630" y="872"/>
                  </a:lnTo>
                  <a:lnTo>
                    <a:pt x="3634" y="868"/>
                  </a:lnTo>
                  <a:lnTo>
                    <a:pt x="3638" y="872"/>
                  </a:lnTo>
                  <a:lnTo>
                    <a:pt x="3642" y="872"/>
                  </a:lnTo>
                  <a:lnTo>
                    <a:pt x="3646" y="868"/>
                  </a:lnTo>
                  <a:lnTo>
                    <a:pt x="3650" y="872"/>
                  </a:lnTo>
                  <a:lnTo>
                    <a:pt x="3655" y="867"/>
                  </a:lnTo>
                  <a:lnTo>
                    <a:pt x="3658" y="872"/>
                  </a:lnTo>
                  <a:lnTo>
                    <a:pt x="3663" y="867"/>
                  </a:lnTo>
                  <a:lnTo>
                    <a:pt x="3667" y="868"/>
                  </a:lnTo>
                  <a:lnTo>
                    <a:pt x="3671" y="868"/>
                  </a:lnTo>
                  <a:lnTo>
                    <a:pt x="3675" y="872"/>
                  </a:lnTo>
                  <a:lnTo>
                    <a:pt x="3679" y="868"/>
                  </a:lnTo>
                  <a:lnTo>
                    <a:pt x="3684" y="868"/>
                  </a:lnTo>
                  <a:lnTo>
                    <a:pt x="3688" y="872"/>
                  </a:lnTo>
                  <a:lnTo>
                    <a:pt x="3692" y="872"/>
                  </a:lnTo>
                  <a:lnTo>
                    <a:pt x="3696" y="872"/>
                  </a:lnTo>
                  <a:lnTo>
                    <a:pt x="3700" y="868"/>
                  </a:lnTo>
                  <a:lnTo>
                    <a:pt x="3704" y="868"/>
                  </a:lnTo>
                  <a:lnTo>
                    <a:pt x="3708" y="872"/>
                  </a:lnTo>
                  <a:lnTo>
                    <a:pt x="3713" y="867"/>
                  </a:lnTo>
                  <a:lnTo>
                    <a:pt x="3717" y="869"/>
                  </a:lnTo>
                  <a:lnTo>
                    <a:pt x="3721" y="869"/>
                  </a:lnTo>
                  <a:lnTo>
                    <a:pt x="3725" y="872"/>
                  </a:lnTo>
                  <a:lnTo>
                    <a:pt x="3729" y="869"/>
                  </a:lnTo>
                  <a:lnTo>
                    <a:pt x="3733" y="868"/>
                  </a:lnTo>
                  <a:lnTo>
                    <a:pt x="3737" y="872"/>
                  </a:lnTo>
                  <a:lnTo>
                    <a:pt x="3742" y="868"/>
                  </a:lnTo>
                  <a:lnTo>
                    <a:pt x="3745" y="868"/>
                  </a:lnTo>
                  <a:lnTo>
                    <a:pt x="3750" y="872"/>
                  </a:lnTo>
                  <a:lnTo>
                    <a:pt x="3754" y="870"/>
                  </a:lnTo>
                  <a:lnTo>
                    <a:pt x="3758" y="868"/>
                  </a:lnTo>
                  <a:lnTo>
                    <a:pt x="3762" y="872"/>
                  </a:lnTo>
                  <a:lnTo>
                    <a:pt x="3766" y="869"/>
                  </a:lnTo>
                  <a:lnTo>
                    <a:pt x="3770" y="869"/>
                  </a:lnTo>
                  <a:lnTo>
                    <a:pt x="3774" y="868"/>
                  </a:lnTo>
                  <a:lnTo>
                    <a:pt x="3779" y="872"/>
                  </a:lnTo>
                  <a:lnTo>
                    <a:pt x="3783" y="872"/>
                  </a:lnTo>
                  <a:lnTo>
                    <a:pt x="3787" y="869"/>
                  </a:lnTo>
                  <a:lnTo>
                    <a:pt x="3791" y="868"/>
                  </a:lnTo>
                  <a:lnTo>
                    <a:pt x="3795" y="872"/>
                  </a:lnTo>
                  <a:lnTo>
                    <a:pt x="3799" y="869"/>
                  </a:lnTo>
                  <a:lnTo>
                    <a:pt x="3803" y="868"/>
                  </a:lnTo>
                  <a:lnTo>
                    <a:pt x="3807" y="872"/>
                  </a:lnTo>
                  <a:lnTo>
                    <a:pt x="3812" y="872"/>
                  </a:lnTo>
                  <a:lnTo>
                    <a:pt x="3816" y="868"/>
                  </a:lnTo>
                  <a:lnTo>
                    <a:pt x="3820" y="868"/>
                  </a:lnTo>
                  <a:lnTo>
                    <a:pt x="3824" y="872"/>
                  </a:lnTo>
                  <a:lnTo>
                    <a:pt x="3828" y="870"/>
                  </a:lnTo>
                  <a:lnTo>
                    <a:pt x="3832" y="868"/>
                  </a:lnTo>
                  <a:lnTo>
                    <a:pt x="3836" y="869"/>
                  </a:lnTo>
                  <a:lnTo>
                    <a:pt x="3841" y="869"/>
                  </a:lnTo>
                  <a:lnTo>
                    <a:pt x="3845" y="868"/>
                  </a:lnTo>
                  <a:lnTo>
                    <a:pt x="3849" y="869"/>
                  </a:lnTo>
                  <a:lnTo>
                    <a:pt x="3853" y="867"/>
                  </a:lnTo>
                  <a:lnTo>
                    <a:pt x="3857" y="869"/>
                  </a:lnTo>
                  <a:lnTo>
                    <a:pt x="3862" y="868"/>
                  </a:lnTo>
                  <a:lnTo>
                    <a:pt x="3866" y="867"/>
                  </a:lnTo>
                  <a:lnTo>
                    <a:pt x="3870" y="868"/>
                  </a:lnTo>
                  <a:lnTo>
                    <a:pt x="3874" y="872"/>
                  </a:lnTo>
                  <a:lnTo>
                    <a:pt x="3878" y="868"/>
                  </a:lnTo>
                  <a:lnTo>
                    <a:pt x="3882" y="867"/>
                  </a:lnTo>
                  <a:lnTo>
                    <a:pt x="3887" y="868"/>
                  </a:lnTo>
                  <a:lnTo>
                    <a:pt x="3891" y="869"/>
                  </a:lnTo>
                  <a:lnTo>
                    <a:pt x="3895" y="872"/>
                  </a:lnTo>
                  <a:lnTo>
                    <a:pt x="3899" y="868"/>
                  </a:lnTo>
                  <a:lnTo>
                    <a:pt x="3903" y="872"/>
                  </a:lnTo>
                  <a:lnTo>
                    <a:pt x="3907" y="869"/>
                  </a:lnTo>
                  <a:lnTo>
                    <a:pt x="3912" y="868"/>
                  </a:lnTo>
                  <a:lnTo>
                    <a:pt x="3916" y="869"/>
                  </a:lnTo>
                  <a:lnTo>
                    <a:pt x="3920" y="872"/>
                  </a:lnTo>
                  <a:lnTo>
                    <a:pt x="3924" y="869"/>
                  </a:lnTo>
                  <a:lnTo>
                    <a:pt x="3928" y="868"/>
                  </a:lnTo>
                  <a:lnTo>
                    <a:pt x="3932" y="869"/>
                  </a:lnTo>
                  <a:lnTo>
                    <a:pt x="3936" y="868"/>
                  </a:lnTo>
                  <a:lnTo>
                    <a:pt x="3941" y="868"/>
                  </a:lnTo>
                  <a:lnTo>
                    <a:pt x="3945" y="869"/>
                  </a:lnTo>
                  <a:lnTo>
                    <a:pt x="3949" y="869"/>
                  </a:lnTo>
                  <a:lnTo>
                    <a:pt x="3953" y="869"/>
                  </a:lnTo>
                  <a:lnTo>
                    <a:pt x="3957" y="869"/>
                  </a:lnTo>
                  <a:lnTo>
                    <a:pt x="3962" y="872"/>
                  </a:lnTo>
                  <a:lnTo>
                    <a:pt x="3965" y="868"/>
                  </a:lnTo>
                  <a:lnTo>
                    <a:pt x="3970" y="869"/>
                  </a:lnTo>
                  <a:lnTo>
                    <a:pt x="3970" y="869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59" name="Rectangle 510">
              <a:extLst>
                <a:ext uri="{FF2B5EF4-FFF2-40B4-BE49-F238E27FC236}">
                  <a16:creationId xmlns:a16="http://schemas.microsoft.com/office/drawing/2014/main" id="{8B2B92AF-B8DA-61E0-598D-831A008A4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1" y="111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13.929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511">
              <a:extLst>
                <a:ext uri="{FF2B5EF4-FFF2-40B4-BE49-F238E27FC236}">
                  <a16:creationId xmlns:a16="http://schemas.microsoft.com/office/drawing/2014/main" id="{DC4CCFFA-29BC-885A-178B-50452914E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9" y="345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12.206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512">
              <a:extLst>
                <a:ext uri="{FF2B5EF4-FFF2-40B4-BE49-F238E27FC236}">
                  <a16:creationId xmlns:a16="http://schemas.microsoft.com/office/drawing/2014/main" id="{9670E4A8-18BC-7E19-4243-BF8155E59D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6" y="467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13.055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513">
              <a:extLst>
                <a:ext uri="{FF2B5EF4-FFF2-40B4-BE49-F238E27FC236}">
                  <a16:creationId xmlns:a16="http://schemas.microsoft.com/office/drawing/2014/main" id="{3FFCD954-F9F3-AC03-650E-EA42AF8E81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2" y="623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14.168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514">
              <a:extLst>
                <a:ext uri="{FF2B5EF4-FFF2-40B4-BE49-F238E27FC236}">
                  <a16:creationId xmlns:a16="http://schemas.microsoft.com/office/drawing/2014/main" id="{D816904D-5559-599C-0C10-DE37659E5F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1" y="757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13.450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515">
              <a:extLst>
                <a:ext uri="{FF2B5EF4-FFF2-40B4-BE49-F238E27FC236}">
                  <a16:creationId xmlns:a16="http://schemas.microsoft.com/office/drawing/2014/main" id="{1F3D5408-0402-5F8A-80C0-E012F626A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" y="811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11.793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Rectangle 516">
              <a:extLst>
                <a:ext uri="{FF2B5EF4-FFF2-40B4-BE49-F238E27FC236}">
                  <a16:creationId xmlns:a16="http://schemas.microsoft.com/office/drawing/2014/main" id="{6AB612FE-0955-6D6B-B99B-3583DD3535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5" y="877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16.012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Rectangle 517">
              <a:extLst>
                <a:ext uri="{FF2B5EF4-FFF2-40B4-BE49-F238E27FC236}">
                  <a16:creationId xmlns:a16="http://schemas.microsoft.com/office/drawing/2014/main" id="{3A4D3253-5E24-BD63-CAB5-18AC00F265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3" y="894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15.578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519">
              <a:extLst>
                <a:ext uri="{FF2B5EF4-FFF2-40B4-BE49-F238E27FC236}">
                  <a16:creationId xmlns:a16="http://schemas.microsoft.com/office/drawing/2014/main" id="{919867F0-D5BD-18DE-9368-078E4F980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0" y="960"/>
              <a:ext cx="14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12.637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Rectangle 528">
              <a:extLst>
                <a:ext uri="{FF2B5EF4-FFF2-40B4-BE49-F238E27FC236}">
                  <a16:creationId xmlns:a16="http://schemas.microsoft.com/office/drawing/2014/main" id="{B3BA3D5D-0E58-19BF-2044-D5C64D2F1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3" y="1117"/>
              <a:ext cx="63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Counts vs. Acquisition Time (min)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Line 529">
              <a:extLst>
                <a:ext uri="{FF2B5EF4-FFF2-40B4-BE49-F238E27FC236}">
                  <a16:creationId xmlns:a16="http://schemas.microsoft.com/office/drawing/2014/main" id="{E2DB44E2-06EA-261D-464A-81BF81E4EE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5" y="1084"/>
              <a:ext cx="3970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0" name="Line 530">
              <a:extLst>
                <a:ext uri="{FF2B5EF4-FFF2-40B4-BE49-F238E27FC236}">
                  <a16:creationId xmlns:a16="http://schemas.microsoft.com/office/drawing/2014/main" id="{3D30E9E2-4392-576E-8E8A-F0B0DCD66D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6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1" name="Rectangle 531">
              <a:extLst>
                <a:ext uri="{FF2B5EF4-FFF2-40B4-BE49-F238E27FC236}">
                  <a16:creationId xmlns:a16="http://schemas.microsoft.com/office/drawing/2014/main" id="{364408EC-C737-BD90-E869-0E51E5C488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6" y="1089"/>
              <a:ext cx="41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Line 532">
              <a:extLst>
                <a:ext uri="{FF2B5EF4-FFF2-40B4-BE49-F238E27FC236}">
                  <a16:creationId xmlns:a16="http://schemas.microsoft.com/office/drawing/2014/main" id="{32931A5C-2DA7-4487-4947-1DED8FD21B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4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3" name="Rectangle 533">
              <a:extLst>
                <a:ext uri="{FF2B5EF4-FFF2-40B4-BE49-F238E27FC236}">
                  <a16:creationId xmlns:a16="http://schemas.microsoft.com/office/drawing/2014/main" id="{6D4A9AD6-C647-87B6-CDBD-5B65FAEE52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7" y="1089"/>
              <a:ext cx="73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Line 534">
              <a:extLst>
                <a:ext uri="{FF2B5EF4-FFF2-40B4-BE49-F238E27FC236}">
                  <a16:creationId xmlns:a16="http://schemas.microsoft.com/office/drawing/2014/main" id="{935A8FF1-F7C2-2249-86D3-0333E1B0C4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5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5" name="Rectangle 535">
              <a:extLst>
                <a:ext uri="{FF2B5EF4-FFF2-40B4-BE49-F238E27FC236}">
                  <a16:creationId xmlns:a16="http://schemas.microsoft.com/office/drawing/2014/main" id="{BE28208D-A2F6-A375-A90C-4BDC4DB87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2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Line 536">
              <a:extLst>
                <a:ext uri="{FF2B5EF4-FFF2-40B4-BE49-F238E27FC236}">
                  <a16:creationId xmlns:a16="http://schemas.microsoft.com/office/drawing/2014/main" id="{65FB7109-D306-ADF2-069A-5B24E984B5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4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7" name="Rectangle 537">
              <a:extLst>
                <a:ext uri="{FF2B5EF4-FFF2-40B4-BE49-F238E27FC236}">
                  <a16:creationId xmlns:a16="http://schemas.microsoft.com/office/drawing/2014/main" id="{A2B91A79-CE4C-7D95-C342-2B99EC380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5" y="1089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Line 538">
              <a:extLst>
                <a:ext uri="{FF2B5EF4-FFF2-40B4-BE49-F238E27FC236}">
                  <a16:creationId xmlns:a16="http://schemas.microsoft.com/office/drawing/2014/main" id="{EF1623DD-3805-8868-53CA-F75DC18890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4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79" name="Rectangle 539">
              <a:extLst>
                <a:ext uri="{FF2B5EF4-FFF2-40B4-BE49-F238E27FC236}">
                  <a16:creationId xmlns:a16="http://schemas.microsoft.com/office/drawing/2014/main" id="{6C7D445E-F3A3-0598-2E0A-D37DD810F8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1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Line 540">
              <a:extLst>
                <a:ext uri="{FF2B5EF4-FFF2-40B4-BE49-F238E27FC236}">
                  <a16:creationId xmlns:a16="http://schemas.microsoft.com/office/drawing/2014/main" id="{5181F593-9DBE-A08C-EB7A-20588F096F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23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1" name="Rectangle 541">
              <a:extLst>
                <a:ext uri="{FF2B5EF4-FFF2-40B4-BE49-F238E27FC236}">
                  <a16:creationId xmlns:a16="http://schemas.microsoft.com/office/drawing/2014/main" id="{10AA6EAD-E5DA-55A4-0B6B-0BFE2754DB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4" y="1089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Line 542">
              <a:extLst>
                <a:ext uri="{FF2B5EF4-FFF2-40B4-BE49-F238E27FC236}">
                  <a16:creationId xmlns:a16="http://schemas.microsoft.com/office/drawing/2014/main" id="{705F0279-8BA2-CB2B-A199-3F17B30A47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4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3" name="Rectangle 543">
              <a:extLst>
                <a:ext uri="{FF2B5EF4-FFF2-40B4-BE49-F238E27FC236}">
                  <a16:creationId xmlns:a16="http://schemas.microsoft.com/office/drawing/2014/main" id="{18C3DEA4-C0B7-2590-6F0E-2E690F187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1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Line 544">
              <a:extLst>
                <a:ext uri="{FF2B5EF4-FFF2-40B4-BE49-F238E27FC236}">
                  <a16:creationId xmlns:a16="http://schemas.microsoft.com/office/drawing/2014/main" id="{AFB64D1C-D41D-B33D-FA1E-0360A32407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42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5" name="Rectangle 545">
              <a:extLst>
                <a:ext uri="{FF2B5EF4-FFF2-40B4-BE49-F238E27FC236}">
                  <a16:creationId xmlns:a16="http://schemas.microsoft.com/office/drawing/2014/main" id="{CC234924-256C-CE92-0242-8BAF4F97BC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4" y="1089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Line 546">
              <a:extLst>
                <a:ext uri="{FF2B5EF4-FFF2-40B4-BE49-F238E27FC236}">
                  <a16:creationId xmlns:a16="http://schemas.microsoft.com/office/drawing/2014/main" id="{65E5299B-E810-06A6-9043-D3691AD715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53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7" name="Rectangle 547">
              <a:extLst>
                <a:ext uri="{FF2B5EF4-FFF2-40B4-BE49-F238E27FC236}">
                  <a16:creationId xmlns:a16="http://schemas.microsoft.com/office/drawing/2014/main" id="{6BEC95AD-870D-9FE5-D799-EA8FA78111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0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Line 548">
              <a:extLst>
                <a:ext uri="{FF2B5EF4-FFF2-40B4-BE49-F238E27FC236}">
                  <a16:creationId xmlns:a16="http://schemas.microsoft.com/office/drawing/2014/main" id="{F9EECF40-5F91-5A48-92B2-A052AF47BC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62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9" name="Rectangle 549">
              <a:extLst>
                <a:ext uri="{FF2B5EF4-FFF2-40B4-BE49-F238E27FC236}">
                  <a16:creationId xmlns:a16="http://schemas.microsoft.com/office/drawing/2014/main" id="{086359EF-C336-7383-EDE3-0814BBECA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3" y="1089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13.5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Line 550">
              <a:extLst>
                <a:ext uri="{FF2B5EF4-FFF2-40B4-BE49-F238E27FC236}">
                  <a16:creationId xmlns:a16="http://schemas.microsoft.com/office/drawing/2014/main" id="{AE630DB3-32BA-195A-82D2-216DE154E5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72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1" name="Rectangle 551">
              <a:extLst>
                <a:ext uri="{FF2B5EF4-FFF2-40B4-BE49-F238E27FC236}">
                  <a16:creationId xmlns:a16="http://schemas.microsoft.com/office/drawing/2014/main" id="{7FE5C6C5-240A-FFDC-3763-31305B80F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9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Line 552">
              <a:extLst>
                <a:ext uri="{FF2B5EF4-FFF2-40B4-BE49-F238E27FC236}">
                  <a16:creationId xmlns:a16="http://schemas.microsoft.com/office/drawing/2014/main" id="{5503543B-790B-8ABA-2179-2E73C031F0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81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3" name="Rectangle 553">
              <a:extLst>
                <a:ext uri="{FF2B5EF4-FFF2-40B4-BE49-F238E27FC236}">
                  <a16:creationId xmlns:a16="http://schemas.microsoft.com/office/drawing/2014/main" id="{2F4A94F3-89DA-D3BE-C18E-EB85C2542E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2" y="1089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14.5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Line 554">
              <a:extLst>
                <a:ext uri="{FF2B5EF4-FFF2-40B4-BE49-F238E27FC236}">
                  <a16:creationId xmlns:a16="http://schemas.microsoft.com/office/drawing/2014/main" id="{21BCADBC-F2C8-ACCF-C018-237C23AF11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92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5" name="Rectangle 555">
              <a:extLst>
                <a:ext uri="{FF2B5EF4-FFF2-40B4-BE49-F238E27FC236}">
                  <a16:creationId xmlns:a16="http://schemas.microsoft.com/office/drawing/2014/main" id="{F150C76B-B638-A1D7-59F7-06316D4945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8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Line 556">
              <a:extLst>
                <a:ext uri="{FF2B5EF4-FFF2-40B4-BE49-F238E27FC236}">
                  <a16:creationId xmlns:a16="http://schemas.microsoft.com/office/drawing/2014/main" id="{569CEBFA-042E-DF6E-70D3-FE159837F5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00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7" name="Rectangle 557">
              <a:extLst>
                <a:ext uri="{FF2B5EF4-FFF2-40B4-BE49-F238E27FC236}">
                  <a16:creationId xmlns:a16="http://schemas.microsoft.com/office/drawing/2014/main" id="{A73B38A6-7DD2-0573-E581-4D4A19A135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2" y="1089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15.5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Line 558">
              <a:extLst>
                <a:ext uri="{FF2B5EF4-FFF2-40B4-BE49-F238E27FC236}">
                  <a16:creationId xmlns:a16="http://schemas.microsoft.com/office/drawing/2014/main" id="{830C5FE4-0B63-2039-07F6-67B01E77D9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11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9" name="Rectangle 559">
              <a:extLst>
                <a:ext uri="{FF2B5EF4-FFF2-40B4-BE49-F238E27FC236}">
                  <a16:creationId xmlns:a16="http://schemas.microsoft.com/office/drawing/2014/main" id="{A80F5069-1796-D545-7B70-8C41D182F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8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Line 560">
              <a:extLst>
                <a:ext uri="{FF2B5EF4-FFF2-40B4-BE49-F238E27FC236}">
                  <a16:creationId xmlns:a16="http://schemas.microsoft.com/office/drawing/2014/main" id="{E57D026D-1C7F-E573-9B6D-A99DC9E7D0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20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01" name="Rectangle 561">
              <a:extLst>
                <a:ext uri="{FF2B5EF4-FFF2-40B4-BE49-F238E27FC236}">
                  <a16:creationId xmlns:a16="http://schemas.microsoft.com/office/drawing/2014/main" id="{52808D01-932E-EC28-F599-A817024E1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1" y="1089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16.5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Line 562">
              <a:extLst>
                <a:ext uri="{FF2B5EF4-FFF2-40B4-BE49-F238E27FC236}">
                  <a16:creationId xmlns:a16="http://schemas.microsoft.com/office/drawing/2014/main" id="{491F1AF6-3384-BA18-1103-BC7B34993A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30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03" name="Rectangle 563">
              <a:extLst>
                <a:ext uri="{FF2B5EF4-FFF2-40B4-BE49-F238E27FC236}">
                  <a16:creationId xmlns:a16="http://schemas.microsoft.com/office/drawing/2014/main" id="{5EDC9169-03DF-FD48-24EB-2F614FF37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7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Line 564">
              <a:extLst>
                <a:ext uri="{FF2B5EF4-FFF2-40B4-BE49-F238E27FC236}">
                  <a16:creationId xmlns:a16="http://schemas.microsoft.com/office/drawing/2014/main" id="{188F1D93-E414-437B-7973-C26A707EFC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39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05" name="Rectangle 565">
              <a:extLst>
                <a:ext uri="{FF2B5EF4-FFF2-40B4-BE49-F238E27FC236}">
                  <a16:creationId xmlns:a16="http://schemas.microsoft.com/office/drawing/2014/main" id="{CB226E6E-D8BD-F5C0-0D94-2BA5C9126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0" y="1089"/>
              <a:ext cx="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17.5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Line 566">
              <a:extLst>
                <a:ext uri="{FF2B5EF4-FFF2-40B4-BE49-F238E27FC236}">
                  <a16:creationId xmlns:a16="http://schemas.microsoft.com/office/drawing/2014/main" id="{A22A5BA6-BDC7-8FA0-EA5B-B016696EF2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49" y="1084"/>
              <a:ext cx="0" cy="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07" name="Rectangle 567">
              <a:extLst>
                <a:ext uri="{FF2B5EF4-FFF2-40B4-BE49-F238E27FC236}">
                  <a16:creationId xmlns:a16="http://schemas.microsoft.com/office/drawing/2014/main" id="{669A3E57-0D0D-E8AB-594E-E11E3EE5A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6" y="1089"/>
              <a:ext cx="64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08" name="Rectangle 62">
            <a:extLst>
              <a:ext uri="{FF2B5EF4-FFF2-40B4-BE49-F238E27FC236}">
                <a16:creationId xmlns:a16="http://schemas.microsoft.com/office/drawing/2014/main" id="{8CC3895E-44C5-DD61-7A1E-6C73C225F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0228" y="52041"/>
            <a:ext cx="53816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effectLst/>
                <a:latin typeface="Microsoft Sans Serif" panose="020B0604020202020204" pitchFamily="34" charset="0"/>
              </a:rPr>
              <a:t>11-OH-(R)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09" name="Rectangle 63">
            <a:extLst>
              <a:ext uri="{FF2B5EF4-FFF2-40B4-BE49-F238E27FC236}">
                <a16:creationId xmlns:a16="http://schemas.microsoft.com/office/drawing/2014/main" id="{97EEB6CA-8208-0EFE-5E72-92D1ACDCD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2257" y="406654"/>
            <a:ext cx="58261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dirty="0">
                <a:latin typeface="Microsoft Sans Serif" panose="020B0604020202020204" pitchFamily="34" charset="0"/>
              </a:rPr>
              <a:t>8-OH (R,R)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10" name="Rectangle 65">
            <a:extLst>
              <a:ext uri="{FF2B5EF4-FFF2-40B4-BE49-F238E27FC236}">
                <a16:creationId xmlns:a16="http://schemas.microsoft.com/office/drawing/2014/main" id="{97BF458D-2D5C-5C91-0B9D-D5C640BB6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9466" y="612858"/>
            <a:ext cx="293688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effectLst/>
                <a:latin typeface="Microsoft Sans Serif" panose="020B0604020202020204" pitchFamily="34" charset="0"/>
              </a:rPr>
              <a:t>5’OH 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11" name="Rectangle 67">
            <a:extLst>
              <a:ext uri="{FF2B5EF4-FFF2-40B4-BE49-F238E27FC236}">
                <a16:creationId xmlns:a16="http://schemas.microsoft.com/office/drawing/2014/main" id="{170F0C28-5FBE-471B-1256-EB7529FCB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3040" y="1097560"/>
            <a:ext cx="62071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dirty="0">
                <a:latin typeface="Microsoft Sans Serif" panose="020B0604020202020204" pitchFamily="34" charset="0"/>
              </a:rPr>
              <a:t>8-OH (S,R)*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12" name="Rectangle 63">
            <a:extLst>
              <a:ext uri="{FF2B5EF4-FFF2-40B4-BE49-F238E27FC236}">
                <a16:creationId xmlns:a16="http://schemas.microsoft.com/office/drawing/2014/main" id="{AE0FABCC-D28D-5092-1DC2-32F264858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2647" y="1223291"/>
            <a:ext cx="339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dirty="0">
                <a:latin typeface="Microsoft Sans Serif" panose="020B0604020202020204" pitchFamily="34" charset="0"/>
              </a:rPr>
              <a:t>8-OH (S,S)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13" name="Rectangle 62">
            <a:extLst>
              <a:ext uri="{FF2B5EF4-FFF2-40B4-BE49-F238E27FC236}">
                <a16:creationId xmlns:a16="http://schemas.microsoft.com/office/drawing/2014/main" id="{E1557482-F69C-AB12-26F5-B8F257BE4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9251" y="857714"/>
            <a:ext cx="53219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effectLst/>
                <a:latin typeface="Microsoft Sans Serif" panose="020B0604020202020204" pitchFamily="34" charset="0"/>
              </a:rPr>
              <a:t>11-OH-(S)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14" name="Rectangle 69">
            <a:extLst>
              <a:ext uri="{FF2B5EF4-FFF2-40B4-BE49-F238E27FC236}">
                <a16:creationId xmlns:a16="http://schemas.microsoft.com/office/drawing/2014/main" id="{060263FE-4C8E-049B-6BE3-42B14C535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3266" y="1034403"/>
            <a:ext cx="465138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900" dirty="0">
                <a:latin typeface="Microsoft Sans Serif" panose="020B0604020202020204" pitchFamily="34" charset="0"/>
              </a:rPr>
              <a:t>OH (Tail)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15" name="Rectangle 72">
            <a:extLst>
              <a:ext uri="{FF2B5EF4-FFF2-40B4-BE49-F238E27FC236}">
                <a16:creationId xmlns:a16="http://schemas.microsoft.com/office/drawing/2014/main" id="{90F2DE1C-F6C9-F9E3-8C9A-CA9FAD49F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6010" y="1247859"/>
            <a:ext cx="530225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effectLst/>
                <a:latin typeface="Microsoft Sans Serif" panose="020B0604020202020204" pitchFamily="34" charset="0"/>
              </a:rPr>
              <a:t>OH (Core)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AD9CB5BB-C845-C379-2FD1-18B2956A8FF2}"/>
              </a:ext>
            </a:extLst>
          </p:cNvPr>
          <p:cNvCxnSpPr/>
          <p:nvPr/>
        </p:nvCxnSpPr>
        <p:spPr>
          <a:xfrm flipH="1">
            <a:off x="7189557" y="1724098"/>
            <a:ext cx="425790" cy="4676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0E9B764E-C898-3F2A-3242-31D0FF08A275}"/>
              </a:ext>
            </a:extLst>
          </p:cNvPr>
          <p:cNvCxnSpPr>
            <a:cxnSpLocks/>
          </p:cNvCxnSpPr>
          <p:nvPr/>
        </p:nvCxnSpPr>
        <p:spPr>
          <a:xfrm flipH="1">
            <a:off x="7197725" y="1681054"/>
            <a:ext cx="2196397" cy="5096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Rectangle 62">
            <a:extLst>
              <a:ext uri="{FF2B5EF4-FFF2-40B4-BE49-F238E27FC236}">
                <a16:creationId xmlns:a16="http://schemas.microsoft.com/office/drawing/2014/main" id="{3F8A4140-4B08-8B58-4933-4B5647C38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3837" y="2354328"/>
            <a:ext cx="53816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effectLst/>
                <a:latin typeface="Microsoft Sans Serif" panose="020B0604020202020204" pitchFamily="34" charset="0"/>
              </a:rPr>
              <a:t>11-OH-(R)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23" name="Rectangle 62">
            <a:extLst>
              <a:ext uri="{FF2B5EF4-FFF2-40B4-BE49-F238E27FC236}">
                <a16:creationId xmlns:a16="http://schemas.microsoft.com/office/drawing/2014/main" id="{974C8C28-FF5C-4133-4B47-B956E8E97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5285" y="3125100"/>
            <a:ext cx="53219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effectLst/>
                <a:latin typeface="Microsoft Sans Serif" panose="020B0604020202020204" pitchFamily="34" charset="0"/>
              </a:rPr>
              <a:t>11-OH-(S)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24" name="Rectangle 69">
            <a:extLst>
              <a:ext uri="{FF2B5EF4-FFF2-40B4-BE49-F238E27FC236}">
                <a16:creationId xmlns:a16="http://schemas.microsoft.com/office/drawing/2014/main" id="{084A5EAC-4B2A-8ECC-FA6F-F5B782799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0543" y="3650797"/>
            <a:ext cx="465138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900" dirty="0">
                <a:latin typeface="Microsoft Sans Serif" panose="020B0604020202020204" pitchFamily="34" charset="0"/>
              </a:rPr>
              <a:t>OH (Tail)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25" name="Rectangle 63">
            <a:extLst>
              <a:ext uri="{FF2B5EF4-FFF2-40B4-BE49-F238E27FC236}">
                <a16:creationId xmlns:a16="http://schemas.microsoft.com/office/drawing/2014/main" id="{82B89918-8509-9B9B-FFED-151735B58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0190" y="2646120"/>
            <a:ext cx="58261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dirty="0">
                <a:latin typeface="Microsoft Sans Serif" panose="020B0604020202020204" pitchFamily="34" charset="0"/>
              </a:rPr>
              <a:t>8-OH (R,R)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26" name="Rectangle 62">
            <a:extLst>
              <a:ext uri="{FF2B5EF4-FFF2-40B4-BE49-F238E27FC236}">
                <a16:creationId xmlns:a16="http://schemas.microsoft.com/office/drawing/2014/main" id="{9D8CA601-299B-7778-83D9-F96E66372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7427" y="5557055"/>
            <a:ext cx="53816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effectLst/>
                <a:latin typeface="Microsoft Sans Serif" panose="020B0604020202020204" pitchFamily="34" charset="0"/>
              </a:rPr>
              <a:t>11-OH-(R)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27" name="Rectangle 62">
            <a:extLst>
              <a:ext uri="{FF2B5EF4-FFF2-40B4-BE49-F238E27FC236}">
                <a16:creationId xmlns:a16="http://schemas.microsoft.com/office/drawing/2014/main" id="{CFC39F5A-75A4-F58B-17A9-FFC9D63D8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9816" y="5881097"/>
            <a:ext cx="53219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effectLst/>
                <a:latin typeface="Microsoft Sans Serif" panose="020B0604020202020204" pitchFamily="34" charset="0"/>
              </a:rPr>
              <a:t>11-OH-(S)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28" name="Rectangle 69">
            <a:extLst>
              <a:ext uri="{FF2B5EF4-FFF2-40B4-BE49-F238E27FC236}">
                <a16:creationId xmlns:a16="http://schemas.microsoft.com/office/drawing/2014/main" id="{B8802CCA-1D53-6633-5BA3-1EC2892FE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074" y="6057787"/>
            <a:ext cx="465138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900" dirty="0">
                <a:latin typeface="Microsoft Sans Serif" panose="020B0604020202020204" pitchFamily="34" charset="0"/>
              </a:rPr>
              <a:t>OH (Tail)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29" name="Rectangle 63">
            <a:extLst>
              <a:ext uri="{FF2B5EF4-FFF2-40B4-BE49-F238E27FC236}">
                <a16:creationId xmlns:a16="http://schemas.microsoft.com/office/drawing/2014/main" id="{525598B5-79B5-4235-D9B4-473372B16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8794" y="3658201"/>
            <a:ext cx="339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dirty="0">
                <a:latin typeface="Microsoft Sans Serif" panose="020B0604020202020204" pitchFamily="34" charset="0"/>
              </a:rPr>
              <a:t>8-OH (S,S)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30" name="Rectangle 63">
            <a:extLst>
              <a:ext uri="{FF2B5EF4-FFF2-40B4-BE49-F238E27FC236}">
                <a16:creationId xmlns:a16="http://schemas.microsoft.com/office/drawing/2014/main" id="{F2076173-143A-0AD1-70C7-502A67349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6345" y="5988409"/>
            <a:ext cx="339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dirty="0">
                <a:latin typeface="Microsoft Sans Serif" panose="020B0604020202020204" pitchFamily="34" charset="0"/>
              </a:rPr>
              <a:t>8-OH (S,S)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grpSp>
        <p:nvGrpSpPr>
          <p:cNvPr id="131" name="Group 4">
            <a:extLst>
              <a:ext uri="{FF2B5EF4-FFF2-40B4-BE49-F238E27FC236}">
                <a16:creationId xmlns:a16="http://schemas.microsoft.com/office/drawing/2014/main" id="{779D6DF3-6BFB-B46F-DBC6-5A07200FA50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5725" y="2319338"/>
            <a:ext cx="7942262" cy="2192338"/>
            <a:chOff x="54" y="1461"/>
            <a:chExt cx="5003" cy="1381"/>
          </a:xfrm>
        </p:grpSpPr>
        <p:sp>
          <p:nvSpPr>
            <p:cNvPr id="133" name="Line 5">
              <a:extLst>
                <a:ext uri="{FF2B5EF4-FFF2-40B4-BE49-F238E27FC236}">
                  <a16:creationId xmlns:a16="http://schemas.microsoft.com/office/drawing/2014/main" id="{70A15907-8238-6461-6961-D87BB02C27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4" y="1524"/>
              <a:ext cx="0" cy="1114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34" name="Rectangle 6">
              <a:extLst>
                <a:ext uri="{FF2B5EF4-FFF2-40B4-BE49-F238E27FC236}">
                  <a16:creationId xmlns:a16="http://schemas.microsoft.com/office/drawing/2014/main" id="{4FDF5065-FF02-4827-3F8F-9C7EC4E1C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" y="1461"/>
              <a:ext cx="72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5" name="Rectangle 7">
              <a:extLst>
                <a:ext uri="{FF2B5EF4-FFF2-40B4-BE49-F238E27FC236}">
                  <a16:creationId xmlns:a16="http://schemas.microsoft.com/office/drawing/2014/main" id="{88348EB7-56E4-633B-3131-65977344DF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" y="1467"/>
              <a:ext cx="180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x10</a:t>
              </a:r>
              <a:endParaRPr kumimoji="0" lang="LID4096" altLang="LID4096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6" name="Line 8">
              <a:extLst>
                <a:ext uri="{FF2B5EF4-FFF2-40B4-BE49-F238E27FC236}">
                  <a16:creationId xmlns:a16="http://schemas.microsoft.com/office/drawing/2014/main" id="{F6649978-D63B-03BB-C5EE-DBE4D3F80A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1" y="2537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37" name="Rectangle 9">
              <a:extLst>
                <a:ext uri="{FF2B5EF4-FFF2-40B4-BE49-F238E27FC236}">
                  <a16:creationId xmlns:a16="http://schemas.microsoft.com/office/drawing/2014/main" id="{A97A30ED-8B2A-EF5A-7A9B-EA88296C1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" y="2483"/>
              <a:ext cx="88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8" name="Line 10">
              <a:extLst>
                <a:ext uri="{FF2B5EF4-FFF2-40B4-BE49-F238E27FC236}">
                  <a16:creationId xmlns:a16="http://schemas.microsoft.com/office/drawing/2014/main" id="{D9E07705-E8F2-78C2-5270-CCE9D945AB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1" y="2335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39" name="Rectangle 11">
              <a:extLst>
                <a:ext uri="{FF2B5EF4-FFF2-40B4-BE49-F238E27FC236}">
                  <a16:creationId xmlns:a16="http://schemas.microsoft.com/office/drawing/2014/main" id="{DDFC206A-7999-725F-3485-48C0B85F12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" y="2281"/>
              <a:ext cx="88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0" name="Line 12">
              <a:extLst>
                <a:ext uri="{FF2B5EF4-FFF2-40B4-BE49-F238E27FC236}">
                  <a16:creationId xmlns:a16="http://schemas.microsoft.com/office/drawing/2014/main" id="{60F1346D-1C39-81B0-5B5C-F518E879B4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1" y="2133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41" name="Rectangle 13">
              <a:extLst>
                <a:ext uri="{FF2B5EF4-FFF2-40B4-BE49-F238E27FC236}">
                  <a16:creationId xmlns:a16="http://schemas.microsoft.com/office/drawing/2014/main" id="{F45A4695-05C3-6FAC-0387-CB235C9E67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" y="2079"/>
              <a:ext cx="88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2" name="Line 14">
              <a:extLst>
                <a:ext uri="{FF2B5EF4-FFF2-40B4-BE49-F238E27FC236}">
                  <a16:creationId xmlns:a16="http://schemas.microsoft.com/office/drawing/2014/main" id="{F86EE3DC-AC88-6428-3E0D-6809F6B391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1" y="1931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43" name="Rectangle 15">
              <a:extLst>
                <a:ext uri="{FF2B5EF4-FFF2-40B4-BE49-F238E27FC236}">
                  <a16:creationId xmlns:a16="http://schemas.microsoft.com/office/drawing/2014/main" id="{ECEFCCBC-17EF-6DF5-32B6-CF81EC75F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" y="1877"/>
              <a:ext cx="88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4" name="Line 16">
              <a:extLst>
                <a:ext uri="{FF2B5EF4-FFF2-40B4-BE49-F238E27FC236}">
                  <a16:creationId xmlns:a16="http://schemas.microsoft.com/office/drawing/2014/main" id="{56075234-CEAB-6138-5431-CE1FC022C8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1" y="1729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45" name="Rectangle 17">
              <a:extLst>
                <a:ext uri="{FF2B5EF4-FFF2-40B4-BE49-F238E27FC236}">
                  <a16:creationId xmlns:a16="http://schemas.microsoft.com/office/drawing/2014/main" id="{C5F1845D-A7A0-29EA-E725-CFBBFA502D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" y="1675"/>
              <a:ext cx="88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6" name="Line 18">
              <a:extLst>
                <a:ext uri="{FF2B5EF4-FFF2-40B4-BE49-F238E27FC236}">
                  <a16:creationId xmlns:a16="http://schemas.microsoft.com/office/drawing/2014/main" id="{E35A70D5-3AEC-3306-0A1E-3960CF0495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1" y="1530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51" name="Freeform 23">
              <a:extLst>
                <a:ext uri="{FF2B5EF4-FFF2-40B4-BE49-F238E27FC236}">
                  <a16:creationId xmlns:a16="http://schemas.microsoft.com/office/drawing/2014/main" id="{6F3DAF5A-78DB-71A9-284C-B352B6829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1" y="2016"/>
              <a:ext cx="455" cy="520"/>
            </a:xfrm>
            <a:custGeom>
              <a:avLst/>
              <a:gdLst>
                <a:gd name="T0" fmla="*/ 0 w 455"/>
                <a:gd name="T1" fmla="*/ 511 h 520"/>
                <a:gd name="T2" fmla="*/ 22 w 455"/>
                <a:gd name="T3" fmla="*/ 508 h 520"/>
                <a:gd name="T4" fmla="*/ 43 w 455"/>
                <a:gd name="T5" fmla="*/ 503 h 520"/>
                <a:gd name="T6" fmla="*/ 65 w 455"/>
                <a:gd name="T7" fmla="*/ 493 h 520"/>
                <a:gd name="T8" fmla="*/ 87 w 455"/>
                <a:gd name="T9" fmla="*/ 462 h 520"/>
                <a:gd name="T10" fmla="*/ 108 w 455"/>
                <a:gd name="T11" fmla="*/ 419 h 520"/>
                <a:gd name="T12" fmla="*/ 130 w 455"/>
                <a:gd name="T13" fmla="*/ 345 h 520"/>
                <a:gd name="T14" fmla="*/ 152 w 455"/>
                <a:gd name="T15" fmla="*/ 209 h 520"/>
                <a:gd name="T16" fmla="*/ 173 w 455"/>
                <a:gd name="T17" fmla="*/ 0 h 520"/>
                <a:gd name="T18" fmla="*/ 195 w 455"/>
                <a:gd name="T19" fmla="*/ 83 h 520"/>
                <a:gd name="T20" fmla="*/ 216 w 455"/>
                <a:gd name="T21" fmla="*/ 322 h 520"/>
                <a:gd name="T22" fmla="*/ 238 w 455"/>
                <a:gd name="T23" fmla="*/ 465 h 520"/>
                <a:gd name="T24" fmla="*/ 259 w 455"/>
                <a:gd name="T25" fmla="*/ 503 h 520"/>
                <a:gd name="T26" fmla="*/ 281 w 455"/>
                <a:gd name="T27" fmla="*/ 512 h 520"/>
                <a:gd name="T28" fmla="*/ 303 w 455"/>
                <a:gd name="T29" fmla="*/ 517 h 520"/>
                <a:gd name="T30" fmla="*/ 324 w 455"/>
                <a:gd name="T31" fmla="*/ 518 h 520"/>
                <a:gd name="T32" fmla="*/ 346 w 455"/>
                <a:gd name="T33" fmla="*/ 519 h 520"/>
                <a:gd name="T34" fmla="*/ 368 w 455"/>
                <a:gd name="T35" fmla="*/ 519 h 520"/>
                <a:gd name="T36" fmla="*/ 390 w 455"/>
                <a:gd name="T37" fmla="*/ 519 h 520"/>
                <a:gd name="T38" fmla="*/ 411 w 455"/>
                <a:gd name="T39" fmla="*/ 519 h 520"/>
                <a:gd name="T40" fmla="*/ 433 w 455"/>
                <a:gd name="T41" fmla="*/ 520 h 520"/>
                <a:gd name="T42" fmla="*/ 455 w 455"/>
                <a:gd name="T43" fmla="*/ 520 h 520"/>
                <a:gd name="T44" fmla="*/ 455 w 455"/>
                <a:gd name="T45" fmla="*/ 520 h 520"/>
                <a:gd name="T46" fmla="*/ 455 w 455"/>
                <a:gd name="T47" fmla="*/ 520 h 520"/>
                <a:gd name="T48" fmla="*/ 0 w 455"/>
                <a:gd name="T49" fmla="*/ 518 h 520"/>
                <a:gd name="T50" fmla="*/ 0 w 455"/>
                <a:gd name="T51" fmla="*/ 511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55" h="520">
                  <a:moveTo>
                    <a:pt x="0" y="511"/>
                  </a:moveTo>
                  <a:lnTo>
                    <a:pt x="22" y="508"/>
                  </a:lnTo>
                  <a:lnTo>
                    <a:pt x="43" y="503"/>
                  </a:lnTo>
                  <a:lnTo>
                    <a:pt x="65" y="493"/>
                  </a:lnTo>
                  <a:lnTo>
                    <a:pt x="87" y="462"/>
                  </a:lnTo>
                  <a:lnTo>
                    <a:pt x="108" y="419"/>
                  </a:lnTo>
                  <a:lnTo>
                    <a:pt x="130" y="345"/>
                  </a:lnTo>
                  <a:lnTo>
                    <a:pt x="152" y="209"/>
                  </a:lnTo>
                  <a:lnTo>
                    <a:pt x="173" y="0"/>
                  </a:lnTo>
                  <a:lnTo>
                    <a:pt x="195" y="83"/>
                  </a:lnTo>
                  <a:lnTo>
                    <a:pt x="216" y="322"/>
                  </a:lnTo>
                  <a:lnTo>
                    <a:pt x="238" y="465"/>
                  </a:lnTo>
                  <a:lnTo>
                    <a:pt x="259" y="503"/>
                  </a:lnTo>
                  <a:lnTo>
                    <a:pt x="281" y="512"/>
                  </a:lnTo>
                  <a:lnTo>
                    <a:pt x="303" y="517"/>
                  </a:lnTo>
                  <a:lnTo>
                    <a:pt x="324" y="518"/>
                  </a:lnTo>
                  <a:lnTo>
                    <a:pt x="346" y="519"/>
                  </a:lnTo>
                  <a:lnTo>
                    <a:pt x="368" y="519"/>
                  </a:lnTo>
                  <a:lnTo>
                    <a:pt x="390" y="519"/>
                  </a:lnTo>
                  <a:lnTo>
                    <a:pt x="411" y="519"/>
                  </a:lnTo>
                  <a:lnTo>
                    <a:pt x="433" y="520"/>
                  </a:lnTo>
                  <a:lnTo>
                    <a:pt x="455" y="520"/>
                  </a:lnTo>
                  <a:lnTo>
                    <a:pt x="455" y="520"/>
                  </a:lnTo>
                  <a:lnTo>
                    <a:pt x="455" y="520"/>
                  </a:lnTo>
                  <a:lnTo>
                    <a:pt x="0" y="518"/>
                  </a:lnTo>
                  <a:lnTo>
                    <a:pt x="0" y="5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53" name="Freeform 25">
              <a:extLst>
                <a:ext uri="{FF2B5EF4-FFF2-40B4-BE49-F238E27FC236}">
                  <a16:creationId xmlns:a16="http://schemas.microsoft.com/office/drawing/2014/main" id="{E99186B3-2440-E624-3291-6088D26E8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1" y="2527"/>
              <a:ext cx="455" cy="9"/>
            </a:xfrm>
            <a:custGeom>
              <a:avLst/>
              <a:gdLst>
                <a:gd name="T0" fmla="*/ 0 w 455"/>
                <a:gd name="T1" fmla="*/ 0 h 9"/>
                <a:gd name="T2" fmla="*/ 0 w 455"/>
                <a:gd name="T3" fmla="*/ 7 h 9"/>
                <a:gd name="T4" fmla="*/ 455 w 455"/>
                <a:gd name="T5" fmla="*/ 9 h 9"/>
                <a:gd name="T6" fmla="*/ 455 w 455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5" h="9">
                  <a:moveTo>
                    <a:pt x="0" y="0"/>
                  </a:moveTo>
                  <a:lnTo>
                    <a:pt x="0" y="7"/>
                  </a:lnTo>
                  <a:lnTo>
                    <a:pt x="455" y="9"/>
                  </a:lnTo>
                  <a:lnTo>
                    <a:pt x="455" y="9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54" name="Freeform 26">
              <a:extLst>
                <a:ext uri="{FF2B5EF4-FFF2-40B4-BE49-F238E27FC236}">
                  <a16:creationId xmlns:a16="http://schemas.microsoft.com/office/drawing/2014/main" id="{0377F08F-5924-823E-A575-8B7A94D0D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" y="1616"/>
              <a:ext cx="4764" cy="921"/>
            </a:xfrm>
            <a:custGeom>
              <a:avLst/>
              <a:gdLst>
                <a:gd name="T0" fmla="*/ 62 w 4764"/>
                <a:gd name="T1" fmla="*/ 913 h 921"/>
                <a:gd name="T2" fmla="*/ 149 w 4764"/>
                <a:gd name="T3" fmla="*/ 913 h 921"/>
                <a:gd name="T4" fmla="*/ 235 w 4764"/>
                <a:gd name="T5" fmla="*/ 913 h 921"/>
                <a:gd name="T6" fmla="*/ 322 w 4764"/>
                <a:gd name="T7" fmla="*/ 913 h 921"/>
                <a:gd name="T8" fmla="*/ 409 w 4764"/>
                <a:gd name="T9" fmla="*/ 911 h 921"/>
                <a:gd name="T10" fmla="*/ 496 w 4764"/>
                <a:gd name="T11" fmla="*/ 868 h 921"/>
                <a:gd name="T12" fmla="*/ 583 w 4764"/>
                <a:gd name="T13" fmla="*/ 690 h 921"/>
                <a:gd name="T14" fmla="*/ 670 w 4764"/>
                <a:gd name="T15" fmla="*/ 792 h 921"/>
                <a:gd name="T16" fmla="*/ 757 w 4764"/>
                <a:gd name="T17" fmla="*/ 872 h 921"/>
                <a:gd name="T18" fmla="*/ 844 w 4764"/>
                <a:gd name="T19" fmla="*/ 902 h 921"/>
                <a:gd name="T20" fmla="*/ 932 w 4764"/>
                <a:gd name="T21" fmla="*/ 908 h 921"/>
                <a:gd name="T22" fmla="*/ 1018 w 4764"/>
                <a:gd name="T23" fmla="*/ 886 h 921"/>
                <a:gd name="T24" fmla="*/ 1105 w 4764"/>
                <a:gd name="T25" fmla="*/ 496 h 921"/>
                <a:gd name="T26" fmla="*/ 1192 w 4764"/>
                <a:gd name="T27" fmla="*/ 209 h 921"/>
                <a:gd name="T28" fmla="*/ 1278 w 4764"/>
                <a:gd name="T29" fmla="*/ 618 h 921"/>
                <a:gd name="T30" fmla="*/ 1364 w 4764"/>
                <a:gd name="T31" fmla="*/ 832 h 921"/>
                <a:gd name="T32" fmla="*/ 1451 w 4764"/>
                <a:gd name="T33" fmla="*/ 899 h 921"/>
                <a:gd name="T34" fmla="*/ 1537 w 4764"/>
                <a:gd name="T35" fmla="*/ 898 h 921"/>
                <a:gd name="T36" fmla="*/ 1624 w 4764"/>
                <a:gd name="T37" fmla="*/ 905 h 921"/>
                <a:gd name="T38" fmla="*/ 1710 w 4764"/>
                <a:gd name="T39" fmla="*/ 898 h 921"/>
                <a:gd name="T40" fmla="*/ 1797 w 4764"/>
                <a:gd name="T41" fmla="*/ 895 h 921"/>
                <a:gd name="T42" fmla="*/ 1884 w 4764"/>
                <a:gd name="T43" fmla="*/ 902 h 921"/>
                <a:gd name="T44" fmla="*/ 1972 w 4764"/>
                <a:gd name="T45" fmla="*/ 909 h 921"/>
                <a:gd name="T46" fmla="*/ 2059 w 4764"/>
                <a:gd name="T47" fmla="*/ 909 h 921"/>
                <a:gd name="T48" fmla="*/ 2146 w 4764"/>
                <a:gd name="T49" fmla="*/ 910 h 921"/>
                <a:gd name="T50" fmla="*/ 2233 w 4764"/>
                <a:gd name="T51" fmla="*/ 893 h 921"/>
                <a:gd name="T52" fmla="*/ 2320 w 4764"/>
                <a:gd name="T53" fmla="*/ 609 h 921"/>
                <a:gd name="T54" fmla="*/ 2406 w 4764"/>
                <a:gd name="T55" fmla="*/ 865 h 921"/>
                <a:gd name="T56" fmla="*/ 2492 w 4764"/>
                <a:gd name="T57" fmla="*/ 918 h 921"/>
                <a:gd name="T58" fmla="*/ 2579 w 4764"/>
                <a:gd name="T59" fmla="*/ 919 h 921"/>
                <a:gd name="T60" fmla="*/ 2666 w 4764"/>
                <a:gd name="T61" fmla="*/ 921 h 921"/>
                <a:gd name="T62" fmla="*/ 2753 w 4764"/>
                <a:gd name="T63" fmla="*/ 919 h 921"/>
                <a:gd name="T64" fmla="*/ 2840 w 4764"/>
                <a:gd name="T65" fmla="*/ 887 h 921"/>
                <a:gd name="T66" fmla="*/ 2926 w 4764"/>
                <a:gd name="T67" fmla="*/ 795 h 921"/>
                <a:gd name="T68" fmla="*/ 3012 w 4764"/>
                <a:gd name="T69" fmla="*/ 831 h 921"/>
                <a:gd name="T70" fmla="*/ 3099 w 4764"/>
                <a:gd name="T71" fmla="*/ 880 h 921"/>
                <a:gd name="T72" fmla="*/ 3185 w 4764"/>
                <a:gd name="T73" fmla="*/ 905 h 921"/>
                <a:gd name="T74" fmla="*/ 3272 w 4764"/>
                <a:gd name="T75" fmla="*/ 907 h 921"/>
                <a:gd name="T76" fmla="*/ 3361 w 4764"/>
                <a:gd name="T77" fmla="*/ 880 h 921"/>
                <a:gd name="T78" fmla="*/ 3449 w 4764"/>
                <a:gd name="T79" fmla="*/ 217 h 921"/>
                <a:gd name="T80" fmla="*/ 3536 w 4764"/>
                <a:gd name="T81" fmla="*/ 207 h 921"/>
                <a:gd name="T82" fmla="*/ 3622 w 4764"/>
                <a:gd name="T83" fmla="*/ 624 h 921"/>
                <a:gd name="T84" fmla="*/ 3709 w 4764"/>
                <a:gd name="T85" fmla="*/ 791 h 921"/>
                <a:gd name="T86" fmla="*/ 3796 w 4764"/>
                <a:gd name="T87" fmla="*/ 503 h 921"/>
                <a:gd name="T88" fmla="*/ 3884 w 4764"/>
                <a:gd name="T89" fmla="*/ 656 h 921"/>
                <a:gd name="T90" fmla="*/ 3971 w 4764"/>
                <a:gd name="T91" fmla="*/ 818 h 921"/>
                <a:gd name="T92" fmla="*/ 4059 w 4764"/>
                <a:gd name="T93" fmla="*/ 886 h 921"/>
                <a:gd name="T94" fmla="*/ 4146 w 4764"/>
                <a:gd name="T95" fmla="*/ 905 h 921"/>
                <a:gd name="T96" fmla="*/ 4233 w 4764"/>
                <a:gd name="T97" fmla="*/ 910 h 921"/>
                <a:gd name="T98" fmla="*/ 4320 w 4764"/>
                <a:gd name="T99" fmla="*/ 909 h 921"/>
                <a:gd name="T100" fmla="*/ 4407 w 4764"/>
                <a:gd name="T101" fmla="*/ 909 h 921"/>
                <a:gd name="T102" fmla="*/ 4494 w 4764"/>
                <a:gd name="T103" fmla="*/ 912 h 921"/>
                <a:gd name="T104" fmla="*/ 4581 w 4764"/>
                <a:gd name="T105" fmla="*/ 912 h 921"/>
                <a:gd name="T106" fmla="*/ 4668 w 4764"/>
                <a:gd name="T107" fmla="*/ 912 h 921"/>
                <a:gd name="T108" fmla="*/ 4754 w 4764"/>
                <a:gd name="T109" fmla="*/ 909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764" h="921">
                  <a:moveTo>
                    <a:pt x="0" y="908"/>
                  </a:moveTo>
                  <a:lnTo>
                    <a:pt x="18" y="909"/>
                  </a:lnTo>
                  <a:lnTo>
                    <a:pt x="40" y="910"/>
                  </a:lnTo>
                  <a:lnTo>
                    <a:pt x="62" y="913"/>
                  </a:lnTo>
                  <a:lnTo>
                    <a:pt x="84" y="911"/>
                  </a:lnTo>
                  <a:lnTo>
                    <a:pt x="106" y="912"/>
                  </a:lnTo>
                  <a:lnTo>
                    <a:pt x="127" y="913"/>
                  </a:lnTo>
                  <a:lnTo>
                    <a:pt x="149" y="913"/>
                  </a:lnTo>
                  <a:lnTo>
                    <a:pt x="170" y="914"/>
                  </a:lnTo>
                  <a:lnTo>
                    <a:pt x="192" y="914"/>
                  </a:lnTo>
                  <a:lnTo>
                    <a:pt x="214" y="913"/>
                  </a:lnTo>
                  <a:lnTo>
                    <a:pt x="235" y="913"/>
                  </a:lnTo>
                  <a:lnTo>
                    <a:pt x="257" y="913"/>
                  </a:lnTo>
                  <a:lnTo>
                    <a:pt x="278" y="913"/>
                  </a:lnTo>
                  <a:lnTo>
                    <a:pt x="300" y="913"/>
                  </a:lnTo>
                  <a:lnTo>
                    <a:pt x="322" y="913"/>
                  </a:lnTo>
                  <a:lnTo>
                    <a:pt x="344" y="914"/>
                  </a:lnTo>
                  <a:lnTo>
                    <a:pt x="365" y="912"/>
                  </a:lnTo>
                  <a:lnTo>
                    <a:pt x="387" y="912"/>
                  </a:lnTo>
                  <a:lnTo>
                    <a:pt x="409" y="911"/>
                  </a:lnTo>
                  <a:lnTo>
                    <a:pt x="430" y="912"/>
                  </a:lnTo>
                  <a:lnTo>
                    <a:pt x="452" y="909"/>
                  </a:lnTo>
                  <a:lnTo>
                    <a:pt x="474" y="901"/>
                  </a:lnTo>
                  <a:lnTo>
                    <a:pt x="496" y="868"/>
                  </a:lnTo>
                  <a:lnTo>
                    <a:pt x="518" y="808"/>
                  </a:lnTo>
                  <a:lnTo>
                    <a:pt x="539" y="741"/>
                  </a:lnTo>
                  <a:lnTo>
                    <a:pt x="561" y="703"/>
                  </a:lnTo>
                  <a:lnTo>
                    <a:pt x="583" y="690"/>
                  </a:lnTo>
                  <a:lnTo>
                    <a:pt x="605" y="696"/>
                  </a:lnTo>
                  <a:lnTo>
                    <a:pt x="626" y="723"/>
                  </a:lnTo>
                  <a:lnTo>
                    <a:pt x="648" y="754"/>
                  </a:lnTo>
                  <a:lnTo>
                    <a:pt x="670" y="792"/>
                  </a:lnTo>
                  <a:lnTo>
                    <a:pt x="692" y="823"/>
                  </a:lnTo>
                  <a:lnTo>
                    <a:pt x="713" y="841"/>
                  </a:lnTo>
                  <a:lnTo>
                    <a:pt x="735" y="863"/>
                  </a:lnTo>
                  <a:lnTo>
                    <a:pt x="757" y="872"/>
                  </a:lnTo>
                  <a:lnTo>
                    <a:pt x="779" y="884"/>
                  </a:lnTo>
                  <a:lnTo>
                    <a:pt x="800" y="896"/>
                  </a:lnTo>
                  <a:lnTo>
                    <a:pt x="822" y="899"/>
                  </a:lnTo>
                  <a:lnTo>
                    <a:pt x="844" y="902"/>
                  </a:lnTo>
                  <a:lnTo>
                    <a:pt x="866" y="902"/>
                  </a:lnTo>
                  <a:lnTo>
                    <a:pt x="888" y="904"/>
                  </a:lnTo>
                  <a:lnTo>
                    <a:pt x="910" y="907"/>
                  </a:lnTo>
                  <a:lnTo>
                    <a:pt x="932" y="908"/>
                  </a:lnTo>
                  <a:lnTo>
                    <a:pt x="953" y="907"/>
                  </a:lnTo>
                  <a:lnTo>
                    <a:pt x="975" y="908"/>
                  </a:lnTo>
                  <a:lnTo>
                    <a:pt x="997" y="903"/>
                  </a:lnTo>
                  <a:lnTo>
                    <a:pt x="1018" y="886"/>
                  </a:lnTo>
                  <a:lnTo>
                    <a:pt x="1040" y="842"/>
                  </a:lnTo>
                  <a:lnTo>
                    <a:pt x="1061" y="754"/>
                  </a:lnTo>
                  <a:lnTo>
                    <a:pt x="1083" y="646"/>
                  </a:lnTo>
                  <a:lnTo>
                    <a:pt x="1105" y="496"/>
                  </a:lnTo>
                  <a:lnTo>
                    <a:pt x="1127" y="364"/>
                  </a:lnTo>
                  <a:lnTo>
                    <a:pt x="1148" y="200"/>
                  </a:lnTo>
                  <a:lnTo>
                    <a:pt x="1170" y="156"/>
                  </a:lnTo>
                  <a:lnTo>
                    <a:pt x="1192" y="209"/>
                  </a:lnTo>
                  <a:lnTo>
                    <a:pt x="1213" y="284"/>
                  </a:lnTo>
                  <a:lnTo>
                    <a:pt x="1235" y="405"/>
                  </a:lnTo>
                  <a:lnTo>
                    <a:pt x="1257" y="526"/>
                  </a:lnTo>
                  <a:lnTo>
                    <a:pt x="1278" y="618"/>
                  </a:lnTo>
                  <a:lnTo>
                    <a:pt x="1300" y="698"/>
                  </a:lnTo>
                  <a:lnTo>
                    <a:pt x="1321" y="751"/>
                  </a:lnTo>
                  <a:lnTo>
                    <a:pt x="1343" y="804"/>
                  </a:lnTo>
                  <a:lnTo>
                    <a:pt x="1364" y="832"/>
                  </a:lnTo>
                  <a:lnTo>
                    <a:pt x="1386" y="861"/>
                  </a:lnTo>
                  <a:lnTo>
                    <a:pt x="1407" y="886"/>
                  </a:lnTo>
                  <a:lnTo>
                    <a:pt x="1429" y="893"/>
                  </a:lnTo>
                  <a:lnTo>
                    <a:pt x="1451" y="899"/>
                  </a:lnTo>
                  <a:lnTo>
                    <a:pt x="1472" y="902"/>
                  </a:lnTo>
                  <a:lnTo>
                    <a:pt x="1494" y="902"/>
                  </a:lnTo>
                  <a:lnTo>
                    <a:pt x="1515" y="900"/>
                  </a:lnTo>
                  <a:lnTo>
                    <a:pt x="1537" y="898"/>
                  </a:lnTo>
                  <a:lnTo>
                    <a:pt x="1558" y="899"/>
                  </a:lnTo>
                  <a:lnTo>
                    <a:pt x="1580" y="901"/>
                  </a:lnTo>
                  <a:lnTo>
                    <a:pt x="1602" y="903"/>
                  </a:lnTo>
                  <a:lnTo>
                    <a:pt x="1624" y="905"/>
                  </a:lnTo>
                  <a:lnTo>
                    <a:pt x="1645" y="907"/>
                  </a:lnTo>
                  <a:lnTo>
                    <a:pt x="1667" y="907"/>
                  </a:lnTo>
                  <a:lnTo>
                    <a:pt x="1689" y="905"/>
                  </a:lnTo>
                  <a:lnTo>
                    <a:pt x="1710" y="898"/>
                  </a:lnTo>
                  <a:lnTo>
                    <a:pt x="1732" y="895"/>
                  </a:lnTo>
                  <a:lnTo>
                    <a:pt x="1754" y="893"/>
                  </a:lnTo>
                  <a:lnTo>
                    <a:pt x="1775" y="895"/>
                  </a:lnTo>
                  <a:lnTo>
                    <a:pt x="1797" y="895"/>
                  </a:lnTo>
                  <a:lnTo>
                    <a:pt x="1818" y="900"/>
                  </a:lnTo>
                  <a:lnTo>
                    <a:pt x="1840" y="900"/>
                  </a:lnTo>
                  <a:lnTo>
                    <a:pt x="1862" y="902"/>
                  </a:lnTo>
                  <a:lnTo>
                    <a:pt x="1884" y="902"/>
                  </a:lnTo>
                  <a:lnTo>
                    <a:pt x="1906" y="904"/>
                  </a:lnTo>
                  <a:lnTo>
                    <a:pt x="1928" y="906"/>
                  </a:lnTo>
                  <a:lnTo>
                    <a:pt x="1950" y="909"/>
                  </a:lnTo>
                  <a:lnTo>
                    <a:pt x="1972" y="909"/>
                  </a:lnTo>
                  <a:lnTo>
                    <a:pt x="1994" y="908"/>
                  </a:lnTo>
                  <a:lnTo>
                    <a:pt x="2016" y="909"/>
                  </a:lnTo>
                  <a:lnTo>
                    <a:pt x="2038" y="909"/>
                  </a:lnTo>
                  <a:lnTo>
                    <a:pt x="2059" y="909"/>
                  </a:lnTo>
                  <a:lnTo>
                    <a:pt x="2081" y="912"/>
                  </a:lnTo>
                  <a:lnTo>
                    <a:pt x="2103" y="911"/>
                  </a:lnTo>
                  <a:lnTo>
                    <a:pt x="2125" y="911"/>
                  </a:lnTo>
                  <a:lnTo>
                    <a:pt x="2146" y="910"/>
                  </a:lnTo>
                  <a:lnTo>
                    <a:pt x="2168" y="911"/>
                  </a:lnTo>
                  <a:lnTo>
                    <a:pt x="2190" y="908"/>
                  </a:lnTo>
                  <a:lnTo>
                    <a:pt x="2211" y="903"/>
                  </a:lnTo>
                  <a:lnTo>
                    <a:pt x="2233" y="893"/>
                  </a:lnTo>
                  <a:lnTo>
                    <a:pt x="2255" y="862"/>
                  </a:lnTo>
                  <a:lnTo>
                    <a:pt x="2276" y="819"/>
                  </a:lnTo>
                  <a:lnTo>
                    <a:pt x="2298" y="745"/>
                  </a:lnTo>
                  <a:lnTo>
                    <a:pt x="2320" y="609"/>
                  </a:lnTo>
                  <a:lnTo>
                    <a:pt x="2341" y="400"/>
                  </a:lnTo>
                  <a:lnTo>
                    <a:pt x="2363" y="483"/>
                  </a:lnTo>
                  <a:lnTo>
                    <a:pt x="2384" y="722"/>
                  </a:lnTo>
                  <a:lnTo>
                    <a:pt x="2406" y="865"/>
                  </a:lnTo>
                  <a:lnTo>
                    <a:pt x="2427" y="903"/>
                  </a:lnTo>
                  <a:lnTo>
                    <a:pt x="2449" y="912"/>
                  </a:lnTo>
                  <a:lnTo>
                    <a:pt x="2471" y="917"/>
                  </a:lnTo>
                  <a:lnTo>
                    <a:pt x="2492" y="918"/>
                  </a:lnTo>
                  <a:lnTo>
                    <a:pt x="2514" y="919"/>
                  </a:lnTo>
                  <a:lnTo>
                    <a:pt x="2536" y="919"/>
                  </a:lnTo>
                  <a:lnTo>
                    <a:pt x="2558" y="919"/>
                  </a:lnTo>
                  <a:lnTo>
                    <a:pt x="2579" y="919"/>
                  </a:lnTo>
                  <a:lnTo>
                    <a:pt x="2601" y="920"/>
                  </a:lnTo>
                  <a:lnTo>
                    <a:pt x="2623" y="920"/>
                  </a:lnTo>
                  <a:lnTo>
                    <a:pt x="2644" y="921"/>
                  </a:lnTo>
                  <a:lnTo>
                    <a:pt x="2666" y="921"/>
                  </a:lnTo>
                  <a:lnTo>
                    <a:pt x="2688" y="921"/>
                  </a:lnTo>
                  <a:lnTo>
                    <a:pt x="2709" y="921"/>
                  </a:lnTo>
                  <a:lnTo>
                    <a:pt x="2731" y="921"/>
                  </a:lnTo>
                  <a:lnTo>
                    <a:pt x="2753" y="919"/>
                  </a:lnTo>
                  <a:lnTo>
                    <a:pt x="2775" y="919"/>
                  </a:lnTo>
                  <a:lnTo>
                    <a:pt x="2796" y="915"/>
                  </a:lnTo>
                  <a:lnTo>
                    <a:pt x="2818" y="905"/>
                  </a:lnTo>
                  <a:lnTo>
                    <a:pt x="2840" y="887"/>
                  </a:lnTo>
                  <a:lnTo>
                    <a:pt x="2861" y="864"/>
                  </a:lnTo>
                  <a:lnTo>
                    <a:pt x="2883" y="827"/>
                  </a:lnTo>
                  <a:lnTo>
                    <a:pt x="2904" y="806"/>
                  </a:lnTo>
                  <a:lnTo>
                    <a:pt x="2926" y="795"/>
                  </a:lnTo>
                  <a:lnTo>
                    <a:pt x="2947" y="795"/>
                  </a:lnTo>
                  <a:lnTo>
                    <a:pt x="2969" y="803"/>
                  </a:lnTo>
                  <a:lnTo>
                    <a:pt x="2990" y="821"/>
                  </a:lnTo>
                  <a:lnTo>
                    <a:pt x="3012" y="831"/>
                  </a:lnTo>
                  <a:lnTo>
                    <a:pt x="3034" y="849"/>
                  </a:lnTo>
                  <a:lnTo>
                    <a:pt x="3055" y="862"/>
                  </a:lnTo>
                  <a:lnTo>
                    <a:pt x="3077" y="874"/>
                  </a:lnTo>
                  <a:lnTo>
                    <a:pt x="3099" y="880"/>
                  </a:lnTo>
                  <a:lnTo>
                    <a:pt x="3120" y="891"/>
                  </a:lnTo>
                  <a:lnTo>
                    <a:pt x="3142" y="896"/>
                  </a:lnTo>
                  <a:lnTo>
                    <a:pt x="3163" y="902"/>
                  </a:lnTo>
                  <a:lnTo>
                    <a:pt x="3185" y="905"/>
                  </a:lnTo>
                  <a:lnTo>
                    <a:pt x="3207" y="909"/>
                  </a:lnTo>
                  <a:lnTo>
                    <a:pt x="3229" y="910"/>
                  </a:lnTo>
                  <a:lnTo>
                    <a:pt x="3250" y="910"/>
                  </a:lnTo>
                  <a:lnTo>
                    <a:pt x="3272" y="907"/>
                  </a:lnTo>
                  <a:lnTo>
                    <a:pt x="3295" y="907"/>
                  </a:lnTo>
                  <a:lnTo>
                    <a:pt x="3317" y="904"/>
                  </a:lnTo>
                  <a:lnTo>
                    <a:pt x="3339" y="899"/>
                  </a:lnTo>
                  <a:lnTo>
                    <a:pt x="3361" y="880"/>
                  </a:lnTo>
                  <a:lnTo>
                    <a:pt x="3383" y="825"/>
                  </a:lnTo>
                  <a:lnTo>
                    <a:pt x="3405" y="702"/>
                  </a:lnTo>
                  <a:lnTo>
                    <a:pt x="3427" y="475"/>
                  </a:lnTo>
                  <a:lnTo>
                    <a:pt x="3449" y="217"/>
                  </a:lnTo>
                  <a:lnTo>
                    <a:pt x="3471" y="46"/>
                  </a:lnTo>
                  <a:lnTo>
                    <a:pt x="3492" y="0"/>
                  </a:lnTo>
                  <a:lnTo>
                    <a:pt x="3514" y="53"/>
                  </a:lnTo>
                  <a:lnTo>
                    <a:pt x="3536" y="207"/>
                  </a:lnTo>
                  <a:lnTo>
                    <a:pt x="3557" y="334"/>
                  </a:lnTo>
                  <a:lnTo>
                    <a:pt x="3579" y="452"/>
                  </a:lnTo>
                  <a:lnTo>
                    <a:pt x="3601" y="541"/>
                  </a:lnTo>
                  <a:lnTo>
                    <a:pt x="3622" y="624"/>
                  </a:lnTo>
                  <a:lnTo>
                    <a:pt x="3644" y="699"/>
                  </a:lnTo>
                  <a:lnTo>
                    <a:pt x="3665" y="750"/>
                  </a:lnTo>
                  <a:lnTo>
                    <a:pt x="3687" y="787"/>
                  </a:lnTo>
                  <a:lnTo>
                    <a:pt x="3709" y="791"/>
                  </a:lnTo>
                  <a:lnTo>
                    <a:pt x="3731" y="767"/>
                  </a:lnTo>
                  <a:lnTo>
                    <a:pt x="3752" y="691"/>
                  </a:lnTo>
                  <a:lnTo>
                    <a:pt x="3774" y="596"/>
                  </a:lnTo>
                  <a:lnTo>
                    <a:pt x="3796" y="503"/>
                  </a:lnTo>
                  <a:lnTo>
                    <a:pt x="3818" y="491"/>
                  </a:lnTo>
                  <a:lnTo>
                    <a:pt x="3840" y="523"/>
                  </a:lnTo>
                  <a:lnTo>
                    <a:pt x="3862" y="584"/>
                  </a:lnTo>
                  <a:lnTo>
                    <a:pt x="3884" y="656"/>
                  </a:lnTo>
                  <a:lnTo>
                    <a:pt x="3906" y="700"/>
                  </a:lnTo>
                  <a:lnTo>
                    <a:pt x="3927" y="752"/>
                  </a:lnTo>
                  <a:lnTo>
                    <a:pt x="3949" y="782"/>
                  </a:lnTo>
                  <a:lnTo>
                    <a:pt x="3971" y="818"/>
                  </a:lnTo>
                  <a:lnTo>
                    <a:pt x="3993" y="840"/>
                  </a:lnTo>
                  <a:lnTo>
                    <a:pt x="4015" y="862"/>
                  </a:lnTo>
                  <a:lnTo>
                    <a:pt x="4037" y="877"/>
                  </a:lnTo>
                  <a:lnTo>
                    <a:pt x="4059" y="886"/>
                  </a:lnTo>
                  <a:lnTo>
                    <a:pt x="4081" y="894"/>
                  </a:lnTo>
                  <a:lnTo>
                    <a:pt x="4103" y="901"/>
                  </a:lnTo>
                  <a:lnTo>
                    <a:pt x="4124" y="905"/>
                  </a:lnTo>
                  <a:lnTo>
                    <a:pt x="4146" y="905"/>
                  </a:lnTo>
                  <a:lnTo>
                    <a:pt x="4168" y="908"/>
                  </a:lnTo>
                  <a:lnTo>
                    <a:pt x="4190" y="911"/>
                  </a:lnTo>
                  <a:lnTo>
                    <a:pt x="4211" y="911"/>
                  </a:lnTo>
                  <a:lnTo>
                    <a:pt x="4233" y="910"/>
                  </a:lnTo>
                  <a:lnTo>
                    <a:pt x="4255" y="911"/>
                  </a:lnTo>
                  <a:lnTo>
                    <a:pt x="4276" y="911"/>
                  </a:lnTo>
                  <a:lnTo>
                    <a:pt x="4298" y="910"/>
                  </a:lnTo>
                  <a:lnTo>
                    <a:pt x="4320" y="909"/>
                  </a:lnTo>
                  <a:lnTo>
                    <a:pt x="4342" y="912"/>
                  </a:lnTo>
                  <a:lnTo>
                    <a:pt x="4363" y="911"/>
                  </a:lnTo>
                  <a:lnTo>
                    <a:pt x="4385" y="911"/>
                  </a:lnTo>
                  <a:lnTo>
                    <a:pt x="4407" y="909"/>
                  </a:lnTo>
                  <a:lnTo>
                    <a:pt x="4429" y="910"/>
                  </a:lnTo>
                  <a:lnTo>
                    <a:pt x="4450" y="913"/>
                  </a:lnTo>
                  <a:lnTo>
                    <a:pt x="4472" y="911"/>
                  </a:lnTo>
                  <a:lnTo>
                    <a:pt x="4494" y="912"/>
                  </a:lnTo>
                  <a:lnTo>
                    <a:pt x="4516" y="913"/>
                  </a:lnTo>
                  <a:lnTo>
                    <a:pt x="4538" y="912"/>
                  </a:lnTo>
                  <a:lnTo>
                    <a:pt x="4559" y="912"/>
                  </a:lnTo>
                  <a:lnTo>
                    <a:pt x="4581" y="912"/>
                  </a:lnTo>
                  <a:lnTo>
                    <a:pt x="4603" y="910"/>
                  </a:lnTo>
                  <a:lnTo>
                    <a:pt x="4624" y="912"/>
                  </a:lnTo>
                  <a:lnTo>
                    <a:pt x="4646" y="911"/>
                  </a:lnTo>
                  <a:lnTo>
                    <a:pt x="4668" y="912"/>
                  </a:lnTo>
                  <a:lnTo>
                    <a:pt x="4689" y="911"/>
                  </a:lnTo>
                  <a:lnTo>
                    <a:pt x="4711" y="909"/>
                  </a:lnTo>
                  <a:lnTo>
                    <a:pt x="4733" y="908"/>
                  </a:lnTo>
                  <a:lnTo>
                    <a:pt x="4754" y="909"/>
                  </a:lnTo>
                  <a:lnTo>
                    <a:pt x="4764" y="909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57" name="Rectangle 29">
              <a:extLst>
                <a:ext uri="{FF2B5EF4-FFF2-40B4-BE49-F238E27FC236}">
                  <a16:creationId xmlns:a16="http://schemas.microsoft.com/office/drawing/2014/main" id="{C1FD272D-9FF8-B9C2-C894-5DED677D6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2735"/>
              <a:ext cx="42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Time (min)</a:t>
              </a:r>
              <a:endParaRPr kumimoji="0" lang="LID4096" altLang="LID4096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8" name="Line 30">
              <a:extLst>
                <a:ext uri="{FF2B5EF4-FFF2-40B4-BE49-F238E27FC236}">
                  <a16:creationId xmlns:a16="http://schemas.microsoft.com/office/drawing/2014/main" id="{4E4EFF78-6409-5EA9-1DB3-1487B683EE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" y="2660"/>
              <a:ext cx="4764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59" name="Line 31">
              <a:extLst>
                <a:ext uri="{FF2B5EF4-FFF2-40B4-BE49-F238E27FC236}">
                  <a16:creationId xmlns:a16="http://schemas.microsoft.com/office/drawing/2014/main" id="{71183A81-559B-5D58-AD03-C5D697D3C4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6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60" name="Rectangle 32">
              <a:extLst>
                <a:ext uri="{FF2B5EF4-FFF2-40B4-BE49-F238E27FC236}">
                  <a16:creationId xmlns:a16="http://schemas.microsoft.com/office/drawing/2014/main" id="{3ED08A0F-2286-2022-8CCF-D584282E0F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" y="2673"/>
              <a:ext cx="161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1" name="Line 33">
              <a:extLst>
                <a:ext uri="{FF2B5EF4-FFF2-40B4-BE49-F238E27FC236}">
                  <a16:creationId xmlns:a16="http://schemas.microsoft.com/office/drawing/2014/main" id="{B44FDB23-1AD6-6678-CBBE-EB0F0FA0B9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2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62" name="Rectangle 34">
              <a:extLst>
                <a:ext uri="{FF2B5EF4-FFF2-40B4-BE49-F238E27FC236}">
                  <a16:creationId xmlns:a16="http://schemas.microsoft.com/office/drawing/2014/main" id="{5B944E1C-DBA6-875F-BF64-6442A6DA6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3" y="2673"/>
              <a:ext cx="161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3" name="Line 35">
              <a:extLst>
                <a:ext uri="{FF2B5EF4-FFF2-40B4-BE49-F238E27FC236}">
                  <a16:creationId xmlns:a16="http://schemas.microsoft.com/office/drawing/2014/main" id="{18C7D2BB-0C99-4210-5A7A-BB50BDDB62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9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64" name="Rectangle 36">
              <a:extLst>
                <a:ext uri="{FF2B5EF4-FFF2-40B4-BE49-F238E27FC236}">
                  <a16:creationId xmlns:a16="http://schemas.microsoft.com/office/drawing/2014/main" id="{BC829D5F-C7A4-C12F-8541-8FBEE92E30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" y="2673"/>
              <a:ext cx="161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5" name="Line 37">
              <a:extLst>
                <a:ext uri="{FF2B5EF4-FFF2-40B4-BE49-F238E27FC236}">
                  <a16:creationId xmlns:a16="http://schemas.microsoft.com/office/drawing/2014/main" id="{85C4B7D1-844C-EAB8-8860-CD538D35D2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6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66" name="Rectangle 38">
              <a:extLst>
                <a:ext uri="{FF2B5EF4-FFF2-40B4-BE49-F238E27FC236}">
                  <a16:creationId xmlns:a16="http://schemas.microsoft.com/office/drawing/2014/main" id="{7B32C902-1AEA-988B-B983-FC0AD2BF4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" y="2673"/>
              <a:ext cx="161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7" name="Line 39">
              <a:extLst>
                <a:ext uri="{FF2B5EF4-FFF2-40B4-BE49-F238E27FC236}">
                  <a16:creationId xmlns:a16="http://schemas.microsoft.com/office/drawing/2014/main" id="{64DDB08F-29E0-05D4-B011-87AD89928E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3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68" name="Rectangle 40">
              <a:extLst>
                <a:ext uri="{FF2B5EF4-FFF2-40B4-BE49-F238E27FC236}">
                  <a16:creationId xmlns:a16="http://schemas.microsoft.com/office/drawing/2014/main" id="{E166FC1C-45A4-D0A3-5CAF-0F22CD154C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3" y="2673"/>
              <a:ext cx="161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9" name="Line 41">
              <a:extLst>
                <a:ext uri="{FF2B5EF4-FFF2-40B4-BE49-F238E27FC236}">
                  <a16:creationId xmlns:a16="http://schemas.microsoft.com/office/drawing/2014/main" id="{DE4B3826-AA63-B0DD-AFB9-866E97624C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20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70" name="Rectangle 42">
              <a:extLst>
                <a:ext uri="{FF2B5EF4-FFF2-40B4-BE49-F238E27FC236}">
                  <a16:creationId xmlns:a16="http://schemas.microsoft.com/office/drawing/2014/main" id="{06B783FB-9807-9D95-9F6F-2B5C5E4F5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0" y="2673"/>
              <a:ext cx="161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9.7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1" name="Line 43">
              <a:extLst>
                <a:ext uri="{FF2B5EF4-FFF2-40B4-BE49-F238E27FC236}">
                  <a16:creationId xmlns:a16="http://schemas.microsoft.com/office/drawing/2014/main" id="{FC745803-A591-3C60-EB79-FE1F73085C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7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72" name="Rectangle 44">
              <a:extLst>
                <a:ext uri="{FF2B5EF4-FFF2-40B4-BE49-F238E27FC236}">
                  <a16:creationId xmlns:a16="http://schemas.microsoft.com/office/drawing/2014/main" id="{14066827-7ABB-0163-B223-E94F4EA4D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7" y="2673"/>
              <a:ext cx="161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3" name="Line 45">
              <a:extLst>
                <a:ext uri="{FF2B5EF4-FFF2-40B4-BE49-F238E27FC236}">
                  <a16:creationId xmlns:a16="http://schemas.microsoft.com/office/drawing/2014/main" id="{0BEBF9ED-1F73-B946-2F8F-76C16FA0CD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4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74" name="Rectangle 46">
              <a:extLst>
                <a:ext uri="{FF2B5EF4-FFF2-40B4-BE49-F238E27FC236}">
                  <a16:creationId xmlns:a16="http://schemas.microsoft.com/office/drawing/2014/main" id="{59683963-B5CD-646E-DC87-B4D0503E2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4" y="2673"/>
              <a:ext cx="161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9.9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5" name="Line 47">
              <a:extLst>
                <a:ext uri="{FF2B5EF4-FFF2-40B4-BE49-F238E27FC236}">
                  <a16:creationId xmlns:a16="http://schemas.microsoft.com/office/drawing/2014/main" id="{35DF45A5-FEA5-0B68-30DF-46C523769F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0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76" name="Rectangle 48">
              <a:extLst>
                <a:ext uri="{FF2B5EF4-FFF2-40B4-BE49-F238E27FC236}">
                  <a16:creationId xmlns:a16="http://schemas.microsoft.com/office/drawing/2014/main" id="{FBAF7344-C1CC-2878-BCB0-7E6FC436D7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3" y="2673"/>
              <a:ext cx="13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7" name="Line 49">
              <a:extLst>
                <a:ext uri="{FF2B5EF4-FFF2-40B4-BE49-F238E27FC236}">
                  <a16:creationId xmlns:a16="http://schemas.microsoft.com/office/drawing/2014/main" id="{C2029E25-920F-F554-CA29-22A9EA8F91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27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78" name="Rectangle 50">
              <a:extLst>
                <a:ext uri="{FF2B5EF4-FFF2-40B4-BE49-F238E27FC236}">
                  <a16:creationId xmlns:a16="http://schemas.microsoft.com/office/drawing/2014/main" id="{851F98D2-5F48-912F-9B7C-691A40D84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5" y="2673"/>
              <a:ext cx="208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9" name="Line 51">
              <a:extLst>
                <a:ext uri="{FF2B5EF4-FFF2-40B4-BE49-F238E27FC236}">
                  <a16:creationId xmlns:a16="http://schemas.microsoft.com/office/drawing/2014/main" id="{E97F282E-1E44-886D-CB80-DD5EB6BBEB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4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80" name="Rectangle 52">
              <a:extLst>
                <a:ext uri="{FF2B5EF4-FFF2-40B4-BE49-F238E27FC236}">
                  <a16:creationId xmlns:a16="http://schemas.microsoft.com/office/drawing/2014/main" id="{BC968C66-34B7-D665-A3F0-00F66FF49D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2" y="2673"/>
              <a:ext cx="208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1" name="Line 53">
              <a:extLst>
                <a:ext uri="{FF2B5EF4-FFF2-40B4-BE49-F238E27FC236}">
                  <a16:creationId xmlns:a16="http://schemas.microsoft.com/office/drawing/2014/main" id="{BB88AC94-EFD2-14BA-9ACB-B71FE94115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1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82" name="Rectangle 54">
              <a:extLst>
                <a:ext uri="{FF2B5EF4-FFF2-40B4-BE49-F238E27FC236}">
                  <a16:creationId xmlns:a16="http://schemas.microsoft.com/office/drawing/2014/main" id="{CBF71040-75A5-F564-5637-CA99EBE0E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9" y="2673"/>
              <a:ext cx="208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3" name="Line 55">
              <a:extLst>
                <a:ext uri="{FF2B5EF4-FFF2-40B4-BE49-F238E27FC236}">
                  <a16:creationId xmlns:a16="http://schemas.microsoft.com/office/drawing/2014/main" id="{1D741044-5F1E-5EA4-C05F-A4AFB33ECE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8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84" name="Rectangle 56">
              <a:extLst>
                <a:ext uri="{FF2B5EF4-FFF2-40B4-BE49-F238E27FC236}">
                  <a16:creationId xmlns:a16="http://schemas.microsoft.com/office/drawing/2014/main" id="{8322FFE8-EABB-BFCF-2643-857A40C93F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6" y="2673"/>
              <a:ext cx="208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5" name="Line 57">
              <a:extLst>
                <a:ext uri="{FF2B5EF4-FFF2-40B4-BE49-F238E27FC236}">
                  <a16:creationId xmlns:a16="http://schemas.microsoft.com/office/drawing/2014/main" id="{2C79D887-8C21-1742-A762-B8D8558D0A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8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86" name="Rectangle 58">
              <a:extLst>
                <a:ext uri="{FF2B5EF4-FFF2-40B4-BE49-F238E27FC236}">
                  <a16:creationId xmlns:a16="http://schemas.microsoft.com/office/drawing/2014/main" id="{16B3E209-7E49-5C82-8BD5-204ED8B633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6" y="2673"/>
              <a:ext cx="208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7" name="Line 59">
              <a:extLst>
                <a:ext uri="{FF2B5EF4-FFF2-40B4-BE49-F238E27FC236}">
                  <a16:creationId xmlns:a16="http://schemas.microsoft.com/office/drawing/2014/main" id="{AAC68724-8CFB-6248-2368-781DA5D50B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5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88" name="Rectangle 60">
              <a:extLst>
                <a:ext uri="{FF2B5EF4-FFF2-40B4-BE49-F238E27FC236}">
                  <a16:creationId xmlns:a16="http://schemas.microsoft.com/office/drawing/2014/main" id="{D0A3A675-74D3-C4ED-F733-08AF1AAE17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3" y="2673"/>
              <a:ext cx="208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9" name="Line 61">
              <a:extLst>
                <a:ext uri="{FF2B5EF4-FFF2-40B4-BE49-F238E27FC236}">
                  <a16:creationId xmlns:a16="http://schemas.microsoft.com/office/drawing/2014/main" id="{9D072861-3D05-95E1-EC91-B16A270318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2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90" name="Rectangle 62">
              <a:extLst>
                <a:ext uri="{FF2B5EF4-FFF2-40B4-BE49-F238E27FC236}">
                  <a16:creationId xmlns:a16="http://schemas.microsoft.com/office/drawing/2014/main" id="{B1CA01EA-0B0F-D2E0-4EB0-010896FEF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" y="2673"/>
              <a:ext cx="208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10.7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1" name="Line 63">
              <a:extLst>
                <a:ext uri="{FF2B5EF4-FFF2-40B4-BE49-F238E27FC236}">
                  <a16:creationId xmlns:a16="http://schemas.microsoft.com/office/drawing/2014/main" id="{B7E4F0B4-3A78-6AC0-B8BA-FEED90CC09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8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92" name="Rectangle 64">
              <a:extLst>
                <a:ext uri="{FF2B5EF4-FFF2-40B4-BE49-F238E27FC236}">
                  <a16:creationId xmlns:a16="http://schemas.microsoft.com/office/drawing/2014/main" id="{46ED1233-6A27-FAC2-5385-D1B97E1805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7" y="2673"/>
              <a:ext cx="208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3" name="Line 65">
              <a:extLst>
                <a:ext uri="{FF2B5EF4-FFF2-40B4-BE49-F238E27FC236}">
                  <a16:creationId xmlns:a16="http://schemas.microsoft.com/office/drawing/2014/main" id="{6D387075-5895-1E49-F23B-5B1DD8F2B3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5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94" name="Rectangle 66">
              <a:extLst>
                <a:ext uri="{FF2B5EF4-FFF2-40B4-BE49-F238E27FC236}">
                  <a16:creationId xmlns:a16="http://schemas.microsoft.com/office/drawing/2014/main" id="{9DA3EADB-231D-A3D1-D490-47997A3FB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3" y="2673"/>
              <a:ext cx="208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10.9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5" name="Line 67">
              <a:extLst>
                <a:ext uri="{FF2B5EF4-FFF2-40B4-BE49-F238E27FC236}">
                  <a16:creationId xmlns:a16="http://schemas.microsoft.com/office/drawing/2014/main" id="{C0B095B6-EE59-4A64-99E5-8272C08940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96" name="Rectangle 68">
              <a:extLst>
                <a:ext uri="{FF2B5EF4-FFF2-40B4-BE49-F238E27FC236}">
                  <a16:creationId xmlns:a16="http://schemas.microsoft.com/office/drawing/2014/main" id="{FDC71D2C-BA5A-41D7-0C2F-62EF8E8ECB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5" y="2673"/>
              <a:ext cx="136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7" name="Line 69">
              <a:extLst>
                <a:ext uri="{FF2B5EF4-FFF2-40B4-BE49-F238E27FC236}">
                  <a16:creationId xmlns:a16="http://schemas.microsoft.com/office/drawing/2014/main" id="{DAE22F44-2E83-87A9-8D1B-951EAB7474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9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98" name="Rectangle 70">
              <a:extLst>
                <a:ext uri="{FF2B5EF4-FFF2-40B4-BE49-F238E27FC236}">
                  <a16:creationId xmlns:a16="http://schemas.microsoft.com/office/drawing/2014/main" id="{90877270-E32C-A726-65F1-6EFA390C3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7" y="2673"/>
              <a:ext cx="208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9" name="Line 71">
              <a:extLst>
                <a:ext uri="{FF2B5EF4-FFF2-40B4-BE49-F238E27FC236}">
                  <a16:creationId xmlns:a16="http://schemas.microsoft.com/office/drawing/2014/main" id="{59E93303-C8EB-376E-EABB-28E26EA541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26" y="2660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</p:grpSp>
      <p:grpSp>
        <p:nvGrpSpPr>
          <p:cNvPr id="200" name="Group 74">
            <a:extLst>
              <a:ext uri="{FF2B5EF4-FFF2-40B4-BE49-F238E27FC236}">
                <a16:creationId xmlns:a16="http://schemas.microsoft.com/office/drawing/2014/main" id="{DBB8B9A1-B260-A45F-4D99-0B6ECBA0489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1438" y="4622800"/>
            <a:ext cx="8010525" cy="2235200"/>
            <a:chOff x="45" y="2912"/>
            <a:chExt cx="5046" cy="1408"/>
          </a:xfrm>
        </p:grpSpPr>
        <p:sp>
          <p:nvSpPr>
            <p:cNvPr id="202" name="Line 75">
              <a:extLst>
                <a:ext uri="{FF2B5EF4-FFF2-40B4-BE49-F238E27FC236}">
                  <a16:creationId xmlns:a16="http://schemas.microsoft.com/office/drawing/2014/main" id="{9061DD64-3618-4CB8-CF08-388F55279D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7" y="2976"/>
              <a:ext cx="0" cy="112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03" name="Rectangle 76">
              <a:extLst>
                <a:ext uri="{FF2B5EF4-FFF2-40B4-BE49-F238E27FC236}">
                  <a16:creationId xmlns:a16="http://schemas.microsoft.com/office/drawing/2014/main" id="{7C8370A1-7F42-1B35-6A93-B47328AB7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" y="2912"/>
              <a:ext cx="73" cy="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4" name="Rectangle 77">
              <a:extLst>
                <a:ext uri="{FF2B5EF4-FFF2-40B4-BE49-F238E27FC236}">
                  <a16:creationId xmlns:a16="http://schemas.microsoft.com/office/drawing/2014/main" id="{333036A4-F27B-F989-7F5C-3E985AF386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" y="2918"/>
              <a:ext cx="181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x10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5" name="Line 78">
              <a:extLst>
                <a:ext uri="{FF2B5EF4-FFF2-40B4-BE49-F238E27FC236}">
                  <a16:creationId xmlns:a16="http://schemas.microsoft.com/office/drawing/2014/main" id="{E1C104B7-192B-68FE-EA4F-ED170D0F31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4" y="3998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06" name="Rectangle 79">
              <a:extLst>
                <a:ext uri="{FF2B5EF4-FFF2-40B4-BE49-F238E27FC236}">
                  <a16:creationId xmlns:a16="http://schemas.microsoft.com/office/drawing/2014/main" id="{EED8D34F-4BA9-7524-9D5E-1850F11B5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" y="3943"/>
              <a:ext cx="86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7" name="Line 80">
              <a:extLst>
                <a:ext uri="{FF2B5EF4-FFF2-40B4-BE49-F238E27FC236}">
                  <a16:creationId xmlns:a16="http://schemas.microsoft.com/office/drawing/2014/main" id="{422486FE-0BFA-9DFF-2CB8-9B3795E8DC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4" y="3813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08" name="Rectangle 81">
              <a:extLst>
                <a:ext uri="{FF2B5EF4-FFF2-40B4-BE49-F238E27FC236}">
                  <a16:creationId xmlns:a16="http://schemas.microsoft.com/office/drawing/2014/main" id="{E2632C43-0579-8272-C09C-DF9FB81EA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" y="3758"/>
              <a:ext cx="16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9" name="Line 82">
              <a:extLst>
                <a:ext uri="{FF2B5EF4-FFF2-40B4-BE49-F238E27FC236}">
                  <a16:creationId xmlns:a16="http://schemas.microsoft.com/office/drawing/2014/main" id="{7EF0037F-D854-8275-E483-320C4D90B7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4" y="3625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10" name="Rectangle 83">
              <a:extLst>
                <a:ext uri="{FF2B5EF4-FFF2-40B4-BE49-F238E27FC236}">
                  <a16:creationId xmlns:a16="http://schemas.microsoft.com/office/drawing/2014/main" id="{ACA68D9C-D838-A97B-5482-C0383BE778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" y="3571"/>
              <a:ext cx="16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1" name="Line 84">
              <a:extLst>
                <a:ext uri="{FF2B5EF4-FFF2-40B4-BE49-F238E27FC236}">
                  <a16:creationId xmlns:a16="http://schemas.microsoft.com/office/drawing/2014/main" id="{5442252D-68CE-D698-640A-71D5DA519A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4" y="3441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12" name="Rectangle 85">
              <a:extLst>
                <a:ext uri="{FF2B5EF4-FFF2-40B4-BE49-F238E27FC236}">
                  <a16:creationId xmlns:a16="http://schemas.microsoft.com/office/drawing/2014/main" id="{DA230E92-A2B4-C7DF-7ECC-4728016ADD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" y="3386"/>
              <a:ext cx="16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3" name="Line 86">
              <a:extLst>
                <a:ext uri="{FF2B5EF4-FFF2-40B4-BE49-F238E27FC236}">
                  <a16:creationId xmlns:a16="http://schemas.microsoft.com/office/drawing/2014/main" id="{DC537400-2EFD-1ED3-54BE-69A7BF94F5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4" y="3256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14" name="Rectangle 87">
              <a:extLst>
                <a:ext uri="{FF2B5EF4-FFF2-40B4-BE49-F238E27FC236}">
                  <a16:creationId xmlns:a16="http://schemas.microsoft.com/office/drawing/2014/main" id="{33250BCB-F91B-CF5E-7303-C9D713177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" y="3202"/>
              <a:ext cx="16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5" name="Line 88">
              <a:extLst>
                <a:ext uri="{FF2B5EF4-FFF2-40B4-BE49-F238E27FC236}">
                  <a16:creationId xmlns:a16="http://schemas.microsoft.com/office/drawing/2014/main" id="{9790F02A-58BB-0B14-CE03-71167720BE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4" y="3068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16" name="Rectangle 89">
              <a:extLst>
                <a:ext uri="{FF2B5EF4-FFF2-40B4-BE49-F238E27FC236}">
                  <a16:creationId xmlns:a16="http://schemas.microsoft.com/office/drawing/2014/main" id="{DD13B7BF-F5CA-40DC-CA9E-2DDCF115F8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" y="3014"/>
              <a:ext cx="86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1" name="Freeform 94">
              <a:extLst>
                <a:ext uri="{FF2B5EF4-FFF2-40B4-BE49-F238E27FC236}">
                  <a16:creationId xmlns:a16="http://schemas.microsoft.com/office/drawing/2014/main" id="{1811DDD2-5E15-F521-6EBE-8A7F720CB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4" y="3069"/>
              <a:ext cx="302" cy="917"/>
            </a:xfrm>
            <a:custGeom>
              <a:avLst/>
              <a:gdLst>
                <a:gd name="T0" fmla="*/ 0 w 302"/>
                <a:gd name="T1" fmla="*/ 910 h 917"/>
                <a:gd name="T2" fmla="*/ 22 w 302"/>
                <a:gd name="T3" fmla="*/ 908 h 917"/>
                <a:gd name="T4" fmla="*/ 44 w 302"/>
                <a:gd name="T5" fmla="*/ 905 h 917"/>
                <a:gd name="T6" fmla="*/ 65 w 302"/>
                <a:gd name="T7" fmla="*/ 889 h 917"/>
                <a:gd name="T8" fmla="*/ 87 w 302"/>
                <a:gd name="T9" fmla="*/ 827 h 917"/>
                <a:gd name="T10" fmla="*/ 109 w 302"/>
                <a:gd name="T11" fmla="*/ 696 h 917"/>
                <a:gd name="T12" fmla="*/ 131 w 302"/>
                <a:gd name="T13" fmla="*/ 481 h 917"/>
                <a:gd name="T14" fmla="*/ 153 w 302"/>
                <a:gd name="T15" fmla="*/ 251 h 917"/>
                <a:gd name="T16" fmla="*/ 174 w 302"/>
                <a:gd name="T17" fmla="*/ 96 h 917"/>
                <a:gd name="T18" fmla="*/ 196 w 302"/>
                <a:gd name="T19" fmla="*/ 0 h 917"/>
                <a:gd name="T20" fmla="*/ 218 w 302"/>
                <a:gd name="T21" fmla="*/ 64 h 917"/>
                <a:gd name="T22" fmla="*/ 240 w 302"/>
                <a:gd name="T23" fmla="*/ 484 h 917"/>
                <a:gd name="T24" fmla="*/ 261 w 302"/>
                <a:gd name="T25" fmla="*/ 786 h 917"/>
                <a:gd name="T26" fmla="*/ 283 w 302"/>
                <a:gd name="T27" fmla="*/ 896 h 917"/>
                <a:gd name="T28" fmla="*/ 302 w 302"/>
                <a:gd name="T29" fmla="*/ 915 h 917"/>
                <a:gd name="T30" fmla="*/ 302 w 302"/>
                <a:gd name="T31" fmla="*/ 915 h 917"/>
                <a:gd name="T32" fmla="*/ 0 w 302"/>
                <a:gd name="T33" fmla="*/ 917 h 917"/>
                <a:gd name="T34" fmla="*/ 0 w 302"/>
                <a:gd name="T35" fmla="*/ 91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2" h="917">
                  <a:moveTo>
                    <a:pt x="0" y="910"/>
                  </a:moveTo>
                  <a:lnTo>
                    <a:pt x="22" y="908"/>
                  </a:lnTo>
                  <a:lnTo>
                    <a:pt x="44" y="905"/>
                  </a:lnTo>
                  <a:lnTo>
                    <a:pt x="65" y="889"/>
                  </a:lnTo>
                  <a:lnTo>
                    <a:pt x="87" y="827"/>
                  </a:lnTo>
                  <a:lnTo>
                    <a:pt x="109" y="696"/>
                  </a:lnTo>
                  <a:lnTo>
                    <a:pt x="131" y="481"/>
                  </a:lnTo>
                  <a:lnTo>
                    <a:pt x="153" y="251"/>
                  </a:lnTo>
                  <a:lnTo>
                    <a:pt x="174" y="96"/>
                  </a:lnTo>
                  <a:lnTo>
                    <a:pt x="196" y="0"/>
                  </a:lnTo>
                  <a:lnTo>
                    <a:pt x="218" y="64"/>
                  </a:lnTo>
                  <a:lnTo>
                    <a:pt x="240" y="484"/>
                  </a:lnTo>
                  <a:lnTo>
                    <a:pt x="261" y="786"/>
                  </a:lnTo>
                  <a:lnTo>
                    <a:pt x="283" y="896"/>
                  </a:lnTo>
                  <a:lnTo>
                    <a:pt x="302" y="915"/>
                  </a:lnTo>
                  <a:lnTo>
                    <a:pt x="302" y="915"/>
                  </a:lnTo>
                  <a:lnTo>
                    <a:pt x="0" y="917"/>
                  </a:lnTo>
                  <a:lnTo>
                    <a:pt x="0" y="9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23" name="Freeform 96">
              <a:extLst>
                <a:ext uri="{FF2B5EF4-FFF2-40B4-BE49-F238E27FC236}">
                  <a16:creationId xmlns:a16="http://schemas.microsoft.com/office/drawing/2014/main" id="{3673D3D4-43BB-57FE-54FB-3A2C026B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4" y="3979"/>
              <a:ext cx="302" cy="7"/>
            </a:xfrm>
            <a:custGeom>
              <a:avLst/>
              <a:gdLst>
                <a:gd name="T0" fmla="*/ 0 w 302"/>
                <a:gd name="T1" fmla="*/ 0 h 7"/>
                <a:gd name="T2" fmla="*/ 0 w 302"/>
                <a:gd name="T3" fmla="*/ 7 h 7"/>
                <a:gd name="T4" fmla="*/ 302 w 302"/>
                <a:gd name="T5" fmla="*/ 5 h 7"/>
                <a:gd name="T6" fmla="*/ 302 w 302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2" h="7">
                  <a:moveTo>
                    <a:pt x="0" y="0"/>
                  </a:moveTo>
                  <a:lnTo>
                    <a:pt x="0" y="7"/>
                  </a:lnTo>
                  <a:lnTo>
                    <a:pt x="302" y="5"/>
                  </a:lnTo>
                  <a:lnTo>
                    <a:pt x="302" y="5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24" name="Freeform 97">
              <a:extLst>
                <a:ext uri="{FF2B5EF4-FFF2-40B4-BE49-F238E27FC236}">
                  <a16:creationId xmlns:a16="http://schemas.microsoft.com/office/drawing/2014/main" id="{49140A96-972F-1059-4BF8-DBBAC2725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" y="3069"/>
              <a:ext cx="4805" cy="928"/>
            </a:xfrm>
            <a:custGeom>
              <a:avLst/>
              <a:gdLst>
                <a:gd name="T0" fmla="*/ 57 w 4805"/>
                <a:gd name="T1" fmla="*/ 926 h 928"/>
                <a:gd name="T2" fmla="*/ 145 w 4805"/>
                <a:gd name="T3" fmla="*/ 925 h 928"/>
                <a:gd name="T4" fmla="*/ 232 w 4805"/>
                <a:gd name="T5" fmla="*/ 926 h 928"/>
                <a:gd name="T6" fmla="*/ 321 w 4805"/>
                <a:gd name="T7" fmla="*/ 919 h 928"/>
                <a:gd name="T8" fmla="*/ 408 w 4805"/>
                <a:gd name="T9" fmla="*/ 831 h 928"/>
                <a:gd name="T10" fmla="*/ 497 w 4805"/>
                <a:gd name="T11" fmla="*/ 862 h 928"/>
                <a:gd name="T12" fmla="*/ 584 w 4805"/>
                <a:gd name="T13" fmla="*/ 902 h 928"/>
                <a:gd name="T14" fmla="*/ 672 w 4805"/>
                <a:gd name="T15" fmla="*/ 919 h 928"/>
                <a:gd name="T16" fmla="*/ 761 w 4805"/>
                <a:gd name="T17" fmla="*/ 922 h 928"/>
                <a:gd name="T18" fmla="*/ 849 w 4805"/>
                <a:gd name="T19" fmla="*/ 919 h 928"/>
                <a:gd name="T20" fmla="*/ 936 w 4805"/>
                <a:gd name="T21" fmla="*/ 797 h 928"/>
                <a:gd name="T22" fmla="*/ 1024 w 4805"/>
                <a:gd name="T23" fmla="*/ 620 h 928"/>
                <a:gd name="T24" fmla="*/ 1111 w 4805"/>
                <a:gd name="T25" fmla="*/ 783 h 928"/>
                <a:gd name="T26" fmla="*/ 1198 w 4805"/>
                <a:gd name="T27" fmla="*/ 885 h 928"/>
                <a:gd name="T28" fmla="*/ 1285 w 4805"/>
                <a:gd name="T29" fmla="*/ 917 h 928"/>
                <a:gd name="T30" fmla="*/ 1372 w 4805"/>
                <a:gd name="T31" fmla="*/ 919 h 928"/>
                <a:gd name="T32" fmla="*/ 1459 w 4805"/>
                <a:gd name="T33" fmla="*/ 923 h 928"/>
                <a:gd name="T34" fmla="*/ 1547 w 4805"/>
                <a:gd name="T35" fmla="*/ 921 h 928"/>
                <a:gd name="T36" fmla="*/ 1634 w 4805"/>
                <a:gd name="T37" fmla="*/ 917 h 928"/>
                <a:gd name="T38" fmla="*/ 1722 w 4805"/>
                <a:gd name="T39" fmla="*/ 920 h 928"/>
                <a:gd name="T40" fmla="*/ 1811 w 4805"/>
                <a:gd name="T41" fmla="*/ 919 h 928"/>
                <a:gd name="T42" fmla="*/ 1899 w 4805"/>
                <a:gd name="T43" fmla="*/ 912 h 928"/>
                <a:gd name="T44" fmla="*/ 1988 w 4805"/>
                <a:gd name="T45" fmla="*/ 910 h 928"/>
                <a:gd name="T46" fmla="*/ 2075 w 4805"/>
                <a:gd name="T47" fmla="*/ 827 h 928"/>
                <a:gd name="T48" fmla="*/ 2162 w 4805"/>
                <a:gd name="T49" fmla="*/ 96 h 928"/>
                <a:gd name="T50" fmla="*/ 2249 w 4805"/>
                <a:gd name="T51" fmla="*/ 786 h 928"/>
                <a:gd name="T52" fmla="*/ 2337 w 4805"/>
                <a:gd name="T53" fmla="*/ 925 h 928"/>
                <a:gd name="T54" fmla="*/ 2424 w 4805"/>
                <a:gd name="T55" fmla="*/ 927 h 928"/>
                <a:gd name="T56" fmla="*/ 2511 w 4805"/>
                <a:gd name="T57" fmla="*/ 928 h 928"/>
                <a:gd name="T58" fmla="*/ 2599 w 4805"/>
                <a:gd name="T59" fmla="*/ 928 h 928"/>
                <a:gd name="T60" fmla="*/ 2686 w 4805"/>
                <a:gd name="T61" fmla="*/ 917 h 928"/>
                <a:gd name="T62" fmla="*/ 2773 w 4805"/>
                <a:gd name="T63" fmla="*/ 884 h 928"/>
                <a:gd name="T64" fmla="*/ 2860 w 4805"/>
                <a:gd name="T65" fmla="*/ 891 h 928"/>
                <a:gd name="T66" fmla="*/ 2948 w 4805"/>
                <a:gd name="T67" fmla="*/ 911 h 928"/>
                <a:gd name="T68" fmla="*/ 3035 w 4805"/>
                <a:gd name="T69" fmla="*/ 920 h 928"/>
                <a:gd name="T70" fmla="*/ 3123 w 4805"/>
                <a:gd name="T71" fmla="*/ 921 h 928"/>
                <a:gd name="T72" fmla="*/ 3212 w 4805"/>
                <a:gd name="T73" fmla="*/ 911 h 928"/>
                <a:gd name="T74" fmla="*/ 3300 w 4805"/>
                <a:gd name="T75" fmla="*/ 643 h 928"/>
                <a:gd name="T76" fmla="*/ 3387 w 4805"/>
                <a:gd name="T77" fmla="*/ 646 h 928"/>
                <a:gd name="T78" fmla="*/ 3474 w 4805"/>
                <a:gd name="T79" fmla="*/ 817 h 928"/>
                <a:gd name="T80" fmla="*/ 3562 w 4805"/>
                <a:gd name="T81" fmla="*/ 877 h 928"/>
                <a:gd name="T82" fmla="*/ 3650 w 4805"/>
                <a:gd name="T83" fmla="*/ 758 h 928"/>
                <a:gd name="T84" fmla="*/ 3738 w 4805"/>
                <a:gd name="T85" fmla="*/ 830 h 928"/>
                <a:gd name="T86" fmla="*/ 3826 w 4805"/>
                <a:gd name="T87" fmla="*/ 886 h 928"/>
                <a:gd name="T88" fmla="*/ 3915 w 4805"/>
                <a:gd name="T89" fmla="*/ 916 h 928"/>
                <a:gd name="T90" fmla="*/ 4002 w 4805"/>
                <a:gd name="T91" fmla="*/ 922 h 928"/>
                <a:gd name="T92" fmla="*/ 4091 w 4805"/>
                <a:gd name="T93" fmla="*/ 924 h 928"/>
                <a:gd name="T94" fmla="*/ 4178 w 4805"/>
                <a:gd name="T95" fmla="*/ 925 h 928"/>
                <a:gd name="T96" fmla="*/ 4266 w 4805"/>
                <a:gd name="T97" fmla="*/ 924 h 928"/>
                <a:gd name="T98" fmla="*/ 4355 w 4805"/>
                <a:gd name="T99" fmla="*/ 925 h 928"/>
                <a:gd name="T100" fmla="*/ 4443 w 4805"/>
                <a:gd name="T101" fmla="*/ 925 h 928"/>
                <a:gd name="T102" fmla="*/ 4530 w 4805"/>
                <a:gd name="T103" fmla="*/ 925 h 928"/>
                <a:gd name="T104" fmla="*/ 4617 w 4805"/>
                <a:gd name="T105" fmla="*/ 924 h 928"/>
                <a:gd name="T106" fmla="*/ 4705 w 4805"/>
                <a:gd name="T107" fmla="*/ 923 h 928"/>
                <a:gd name="T108" fmla="*/ 4792 w 4805"/>
                <a:gd name="T109" fmla="*/ 919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05" h="928">
                  <a:moveTo>
                    <a:pt x="0" y="926"/>
                  </a:moveTo>
                  <a:lnTo>
                    <a:pt x="13" y="926"/>
                  </a:lnTo>
                  <a:lnTo>
                    <a:pt x="35" y="926"/>
                  </a:lnTo>
                  <a:lnTo>
                    <a:pt x="57" y="926"/>
                  </a:lnTo>
                  <a:lnTo>
                    <a:pt x="79" y="925"/>
                  </a:lnTo>
                  <a:lnTo>
                    <a:pt x="101" y="926"/>
                  </a:lnTo>
                  <a:lnTo>
                    <a:pt x="123" y="926"/>
                  </a:lnTo>
                  <a:lnTo>
                    <a:pt x="145" y="925"/>
                  </a:lnTo>
                  <a:lnTo>
                    <a:pt x="167" y="925"/>
                  </a:lnTo>
                  <a:lnTo>
                    <a:pt x="189" y="926"/>
                  </a:lnTo>
                  <a:lnTo>
                    <a:pt x="211" y="926"/>
                  </a:lnTo>
                  <a:lnTo>
                    <a:pt x="232" y="926"/>
                  </a:lnTo>
                  <a:lnTo>
                    <a:pt x="255" y="925"/>
                  </a:lnTo>
                  <a:lnTo>
                    <a:pt x="277" y="926"/>
                  </a:lnTo>
                  <a:lnTo>
                    <a:pt x="299" y="925"/>
                  </a:lnTo>
                  <a:lnTo>
                    <a:pt x="321" y="919"/>
                  </a:lnTo>
                  <a:lnTo>
                    <a:pt x="343" y="906"/>
                  </a:lnTo>
                  <a:lnTo>
                    <a:pt x="365" y="881"/>
                  </a:lnTo>
                  <a:lnTo>
                    <a:pt x="386" y="855"/>
                  </a:lnTo>
                  <a:lnTo>
                    <a:pt x="408" y="831"/>
                  </a:lnTo>
                  <a:lnTo>
                    <a:pt x="431" y="831"/>
                  </a:lnTo>
                  <a:lnTo>
                    <a:pt x="452" y="837"/>
                  </a:lnTo>
                  <a:lnTo>
                    <a:pt x="475" y="845"/>
                  </a:lnTo>
                  <a:lnTo>
                    <a:pt x="497" y="862"/>
                  </a:lnTo>
                  <a:lnTo>
                    <a:pt x="518" y="876"/>
                  </a:lnTo>
                  <a:lnTo>
                    <a:pt x="540" y="885"/>
                  </a:lnTo>
                  <a:lnTo>
                    <a:pt x="562" y="899"/>
                  </a:lnTo>
                  <a:lnTo>
                    <a:pt x="584" y="902"/>
                  </a:lnTo>
                  <a:lnTo>
                    <a:pt x="606" y="907"/>
                  </a:lnTo>
                  <a:lnTo>
                    <a:pt x="628" y="914"/>
                  </a:lnTo>
                  <a:lnTo>
                    <a:pt x="650" y="918"/>
                  </a:lnTo>
                  <a:lnTo>
                    <a:pt x="672" y="919"/>
                  </a:lnTo>
                  <a:lnTo>
                    <a:pt x="695" y="921"/>
                  </a:lnTo>
                  <a:lnTo>
                    <a:pt x="717" y="921"/>
                  </a:lnTo>
                  <a:lnTo>
                    <a:pt x="739" y="923"/>
                  </a:lnTo>
                  <a:lnTo>
                    <a:pt x="761" y="922"/>
                  </a:lnTo>
                  <a:lnTo>
                    <a:pt x="783" y="924"/>
                  </a:lnTo>
                  <a:lnTo>
                    <a:pt x="805" y="924"/>
                  </a:lnTo>
                  <a:lnTo>
                    <a:pt x="827" y="923"/>
                  </a:lnTo>
                  <a:lnTo>
                    <a:pt x="849" y="919"/>
                  </a:lnTo>
                  <a:lnTo>
                    <a:pt x="871" y="909"/>
                  </a:lnTo>
                  <a:lnTo>
                    <a:pt x="893" y="884"/>
                  </a:lnTo>
                  <a:lnTo>
                    <a:pt x="914" y="843"/>
                  </a:lnTo>
                  <a:lnTo>
                    <a:pt x="936" y="797"/>
                  </a:lnTo>
                  <a:lnTo>
                    <a:pt x="958" y="726"/>
                  </a:lnTo>
                  <a:lnTo>
                    <a:pt x="980" y="670"/>
                  </a:lnTo>
                  <a:lnTo>
                    <a:pt x="1002" y="626"/>
                  </a:lnTo>
                  <a:lnTo>
                    <a:pt x="1024" y="620"/>
                  </a:lnTo>
                  <a:lnTo>
                    <a:pt x="1046" y="654"/>
                  </a:lnTo>
                  <a:lnTo>
                    <a:pt x="1068" y="693"/>
                  </a:lnTo>
                  <a:lnTo>
                    <a:pt x="1089" y="737"/>
                  </a:lnTo>
                  <a:lnTo>
                    <a:pt x="1111" y="783"/>
                  </a:lnTo>
                  <a:lnTo>
                    <a:pt x="1133" y="816"/>
                  </a:lnTo>
                  <a:lnTo>
                    <a:pt x="1155" y="841"/>
                  </a:lnTo>
                  <a:lnTo>
                    <a:pt x="1176" y="868"/>
                  </a:lnTo>
                  <a:lnTo>
                    <a:pt x="1198" y="885"/>
                  </a:lnTo>
                  <a:lnTo>
                    <a:pt x="1220" y="897"/>
                  </a:lnTo>
                  <a:lnTo>
                    <a:pt x="1242" y="907"/>
                  </a:lnTo>
                  <a:lnTo>
                    <a:pt x="1263" y="912"/>
                  </a:lnTo>
                  <a:lnTo>
                    <a:pt x="1285" y="917"/>
                  </a:lnTo>
                  <a:lnTo>
                    <a:pt x="1307" y="919"/>
                  </a:lnTo>
                  <a:lnTo>
                    <a:pt x="1329" y="922"/>
                  </a:lnTo>
                  <a:lnTo>
                    <a:pt x="1350" y="921"/>
                  </a:lnTo>
                  <a:lnTo>
                    <a:pt x="1372" y="919"/>
                  </a:lnTo>
                  <a:lnTo>
                    <a:pt x="1394" y="920"/>
                  </a:lnTo>
                  <a:lnTo>
                    <a:pt x="1416" y="920"/>
                  </a:lnTo>
                  <a:lnTo>
                    <a:pt x="1437" y="920"/>
                  </a:lnTo>
                  <a:lnTo>
                    <a:pt x="1459" y="923"/>
                  </a:lnTo>
                  <a:lnTo>
                    <a:pt x="1481" y="922"/>
                  </a:lnTo>
                  <a:lnTo>
                    <a:pt x="1503" y="923"/>
                  </a:lnTo>
                  <a:lnTo>
                    <a:pt x="1525" y="924"/>
                  </a:lnTo>
                  <a:lnTo>
                    <a:pt x="1547" y="921"/>
                  </a:lnTo>
                  <a:lnTo>
                    <a:pt x="1569" y="919"/>
                  </a:lnTo>
                  <a:lnTo>
                    <a:pt x="1591" y="917"/>
                  </a:lnTo>
                  <a:lnTo>
                    <a:pt x="1613" y="917"/>
                  </a:lnTo>
                  <a:lnTo>
                    <a:pt x="1634" y="917"/>
                  </a:lnTo>
                  <a:lnTo>
                    <a:pt x="1656" y="919"/>
                  </a:lnTo>
                  <a:lnTo>
                    <a:pt x="1678" y="919"/>
                  </a:lnTo>
                  <a:lnTo>
                    <a:pt x="1700" y="919"/>
                  </a:lnTo>
                  <a:lnTo>
                    <a:pt x="1722" y="920"/>
                  </a:lnTo>
                  <a:lnTo>
                    <a:pt x="1744" y="920"/>
                  </a:lnTo>
                  <a:lnTo>
                    <a:pt x="1767" y="919"/>
                  </a:lnTo>
                  <a:lnTo>
                    <a:pt x="1789" y="921"/>
                  </a:lnTo>
                  <a:lnTo>
                    <a:pt x="1811" y="919"/>
                  </a:lnTo>
                  <a:lnTo>
                    <a:pt x="1833" y="919"/>
                  </a:lnTo>
                  <a:lnTo>
                    <a:pt x="1855" y="917"/>
                  </a:lnTo>
                  <a:lnTo>
                    <a:pt x="1877" y="915"/>
                  </a:lnTo>
                  <a:lnTo>
                    <a:pt x="1899" y="912"/>
                  </a:lnTo>
                  <a:lnTo>
                    <a:pt x="1921" y="912"/>
                  </a:lnTo>
                  <a:lnTo>
                    <a:pt x="1943" y="913"/>
                  </a:lnTo>
                  <a:lnTo>
                    <a:pt x="1966" y="912"/>
                  </a:lnTo>
                  <a:lnTo>
                    <a:pt x="1988" y="910"/>
                  </a:lnTo>
                  <a:lnTo>
                    <a:pt x="2010" y="908"/>
                  </a:lnTo>
                  <a:lnTo>
                    <a:pt x="2032" y="905"/>
                  </a:lnTo>
                  <a:lnTo>
                    <a:pt x="2053" y="889"/>
                  </a:lnTo>
                  <a:lnTo>
                    <a:pt x="2075" y="827"/>
                  </a:lnTo>
                  <a:lnTo>
                    <a:pt x="2097" y="696"/>
                  </a:lnTo>
                  <a:lnTo>
                    <a:pt x="2119" y="481"/>
                  </a:lnTo>
                  <a:lnTo>
                    <a:pt x="2141" y="251"/>
                  </a:lnTo>
                  <a:lnTo>
                    <a:pt x="2162" y="96"/>
                  </a:lnTo>
                  <a:lnTo>
                    <a:pt x="2184" y="0"/>
                  </a:lnTo>
                  <a:lnTo>
                    <a:pt x="2206" y="64"/>
                  </a:lnTo>
                  <a:lnTo>
                    <a:pt x="2228" y="484"/>
                  </a:lnTo>
                  <a:lnTo>
                    <a:pt x="2249" y="786"/>
                  </a:lnTo>
                  <a:lnTo>
                    <a:pt x="2271" y="896"/>
                  </a:lnTo>
                  <a:lnTo>
                    <a:pt x="2293" y="918"/>
                  </a:lnTo>
                  <a:lnTo>
                    <a:pt x="2315" y="922"/>
                  </a:lnTo>
                  <a:lnTo>
                    <a:pt x="2337" y="925"/>
                  </a:lnTo>
                  <a:lnTo>
                    <a:pt x="2358" y="926"/>
                  </a:lnTo>
                  <a:lnTo>
                    <a:pt x="2381" y="927"/>
                  </a:lnTo>
                  <a:lnTo>
                    <a:pt x="2402" y="927"/>
                  </a:lnTo>
                  <a:lnTo>
                    <a:pt x="2424" y="927"/>
                  </a:lnTo>
                  <a:lnTo>
                    <a:pt x="2446" y="927"/>
                  </a:lnTo>
                  <a:lnTo>
                    <a:pt x="2468" y="928"/>
                  </a:lnTo>
                  <a:lnTo>
                    <a:pt x="2489" y="928"/>
                  </a:lnTo>
                  <a:lnTo>
                    <a:pt x="2511" y="928"/>
                  </a:lnTo>
                  <a:lnTo>
                    <a:pt x="2533" y="928"/>
                  </a:lnTo>
                  <a:lnTo>
                    <a:pt x="2555" y="928"/>
                  </a:lnTo>
                  <a:lnTo>
                    <a:pt x="2577" y="928"/>
                  </a:lnTo>
                  <a:lnTo>
                    <a:pt x="2599" y="928"/>
                  </a:lnTo>
                  <a:lnTo>
                    <a:pt x="2621" y="927"/>
                  </a:lnTo>
                  <a:lnTo>
                    <a:pt x="2643" y="926"/>
                  </a:lnTo>
                  <a:lnTo>
                    <a:pt x="2665" y="923"/>
                  </a:lnTo>
                  <a:lnTo>
                    <a:pt x="2686" y="917"/>
                  </a:lnTo>
                  <a:lnTo>
                    <a:pt x="2708" y="907"/>
                  </a:lnTo>
                  <a:lnTo>
                    <a:pt x="2730" y="893"/>
                  </a:lnTo>
                  <a:lnTo>
                    <a:pt x="2752" y="885"/>
                  </a:lnTo>
                  <a:lnTo>
                    <a:pt x="2773" y="884"/>
                  </a:lnTo>
                  <a:lnTo>
                    <a:pt x="2795" y="881"/>
                  </a:lnTo>
                  <a:lnTo>
                    <a:pt x="2817" y="885"/>
                  </a:lnTo>
                  <a:lnTo>
                    <a:pt x="2839" y="888"/>
                  </a:lnTo>
                  <a:lnTo>
                    <a:pt x="2860" y="891"/>
                  </a:lnTo>
                  <a:lnTo>
                    <a:pt x="2882" y="899"/>
                  </a:lnTo>
                  <a:lnTo>
                    <a:pt x="2904" y="902"/>
                  </a:lnTo>
                  <a:lnTo>
                    <a:pt x="2926" y="907"/>
                  </a:lnTo>
                  <a:lnTo>
                    <a:pt x="2948" y="911"/>
                  </a:lnTo>
                  <a:lnTo>
                    <a:pt x="2969" y="914"/>
                  </a:lnTo>
                  <a:lnTo>
                    <a:pt x="2991" y="916"/>
                  </a:lnTo>
                  <a:lnTo>
                    <a:pt x="3013" y="917"/>
                  </a:lnTo>
                  <a:lnTo>
                    <a:pt x="3035" y="920"/>
                  </a:lnTo>
                  <a:lnTo>
                    <a:pt x="3057" y="921"/>
                  </a:lnTo>
                  <a:lnTo>
                    <a:pt x="3079" y="921"/>
                  </a:lnTo>
                  <a:lnTo>
                    <a:pt x="3101" y="922"/>
                  </a:lnTo>
                  <a:lnTo>
                    <a:pt x="3123" y="921"/>
                  </a:lnTo>
                  <a:lnTo>
                    <a:pt x="3145" y="921"/>
                  </a:lnTo>
                  <a:lnTo>
                    <a:pt x="3167" y="920"/>
                  </a:lnTo>
                  <a:lnTo>
                    <a:pt x="3190" y="919"/>
                  </a:lnTo>
                  <a:lnTo>
                    <a:pt x="3212" y="911"/>
                  </a:lnTo>
                  <a:lnTo>
                    <a:pt x="3234" y="885"/>
                  </a:lnTo>
                  <a:lnTo>
                    <a:pt x="3256" y="831"/>
                  </a:lnTo>
                  <a:lnTo>
                    <a:pt x="3278" y="753"/>
                  </a:lnTo>
                  <a:lnTo>
                    <a:pt x="3300" y="643"/>
                  </a:lnTo>
                  <a:lnTo>
                    <a:pt x="3322" y="575"/>
                  </a:lnTo>
                  <a:lnTo>
                    <a:pt x="3343" y="556"/>
                  </a:lnTo>
                  <a:lnTo>
                    <a:pt x="3365" y="600"/>
                  </a:lnTo>
                  <a:lnTo>
                    <a:pt x="3387" y="646"/>
                  </a:lnTo>
                  <a:lnTo>
                    <a:pt x="3409" y="702"/>
                  </a:lnTo>
                  <a:lnTo>
                    <a:pt x="3431" y="750"/>
                  </a:lnTo>
                  <a:lnTo>
                    <a:pt x="3452" y="792"/>
                  </a:lnTo>
                  <a:lnTo>
                    <a:pt x="3474" y="817"/>
                  </a:lnTo>
                  <a:lnTo>
                    <a:pt x="3496" y="837"/>
                  </a:lnTo>
                  <a:lnTo>
                    <a:pt x="3518" y="856"/>
                  </a:lnTo>
                  <a:lnTo>
                    <a:pt x="3540" y="872"/>
                  </a:lnTo>
                  <a:lnTo>
                    <a:pt x="3562" y="877"/>
                  </a:lnTo>
                  <a:lnTo>
                    <a:pt x="3584" y="861"/>
                  </a:lnTo>
                  <a:lnTo>
                    <a:pt x="3606" y="833"/>
                  </a:lnTo>
                  <a:lnTo>
                    <a:pt x="3628" y="793"/>
                  </a:lnTo>
                  <a:lnTo>
                    <a:pt x="3650" y="758"/>
                  </a:lnTo>
                  <a:lnTo>
                    <a:pt x="3672" y="755"/>
                  </a:lnTo>
                  <a:lnTo>
                    <a:pt x="3694" y="772"/>
                  </a:lnTo>
                  <a:lnTo>
                    <a:pt x="3716" y="807"/>
                  </a:lnTo>
                  <a:lnTo>
                    <a:pt x="3738" y="830"/>
                  </a:lnTo>
                  <a:lnTo>
                    <a:pt x="3760" y="844"/>
                  </a:lnTo>
                  <a:lnTo>
                    <a:pt x="3782" y="863"/>
                  </a:lnTo>
                  <a:lnTo>
                    <a:pt x="3804" y="876"/>
                  </a:lnTo>
                  <a:lnTo>
                    <a:pt x="3826" y="886"/>
                  </a:lnTo>
                  <a:lnTo>
                    <a:pt x="3849" y="900"/>
                  </a:lnTo>
                  <a:lnTo>
                    <a:pt x="3871" y="907"/>
                  </a:lnTo>
                  <a:lnTo>
                    <a:pt x="3893" y="911"/>
                  </a:lnTo>
                  <a:lnTo>
                    <a:pt x="3915" y="916"/>
                  </a:lnTo>
                  <a:lnTo>
                    <a:pt x="3937" y="917"/>
                  </a:lnTo>
                  <a:lnTo>
                    <a:pt x="3959" y="919"/>
                  </a:lnTo>
                  <a:lnTo>
                    <a:pt x="3981" y="921"/>
                  </a:lnTo>
                  <a:lnTo>
                    <a:pt x="4002" y="922"/>
                  </a:lnTo>
                  <a:lnTo>
                    <a:pt x="4025" y="924"/>
                  </a:lnTo>
                  <a:lnTo>
                    <a:pt x="4047" y="925"/>
                  </a:lnTo>
                  <a:lnTo>
                    <a:pt x="4069" y="924"/>
                  </a:lnTo>
                  <a:lnTo>
                    <a:pt x="4091" y="924"/>
                  </a:lnTo>
                  <a:lnTo>
                    <a:pt x="4113" y="924"/>
                  </a:lnTo>
                  <a:lnTo>
                    <a:pt x="4134" y="925"/>
                  </a:lnTo>
                  <a:lnTo>
                    <a:pt x="4156" y="924"/>
                  </a:lnTo>
                  <a:lnTo>
                    <a:pt x="4178" y="925"/>
                  </a:lnTo>
                  <a:lnTo>
                    <a:pt x="4200" y="924"/>
                  </a:lnTo>
                  <a:lnTo>
                    <a:pt x="4222" y="925"/>
                  </a:lnTo>
                  <a:lnTo>
                    <a:pt x="4245" y="925"/>
                  </a:lnTo>
                  <a:lnTo>
                    <a:pt x="4266" y="924"/>
                  </a:lnTo>
                  <a:lnTo>
                    <a:pt x="4288" y="925"/>
                  </a:lnTo>
                  <a:lnTo>
                    <a:pt x="4311" y="925"/>
                  </a:lnTo>
                  <a:lnTo>
                    <a:pt x="4333" y="925"/>
                  </a:lnTo>
                  <a:lnTo>
                    <a:pt x="4355" y="925"/>
                  </a:lnTo>
                  <a:lnTo>
                    <a:pt x="4377" y="926"/>
                  </a:lnTo>
                  <a:lnTo>
                    <a:pt x="4399" y="926"/>
                  </a:lnTo>
                  <a:lnTo>
                    <a:pt x="4421" y="925"/>
                  </a:lnTo>
                  <a:lnTo>
                    <a:pt x="4443" y="925"/>
                  </a:lnTo>
                  <a:lnTo>
                    <a:pt x="4464" y="925"/>
                  </a:lnTo>
                  <a:lnTo>
                    <a:pt x="4486" y="925"/>
                  </a:lnTo>
                  <a:lnTo>
                    <a:pt x="4508" y="925"/>
                  </a:lnTo>
                  <a:lnTo>
                    <a:pt x="4530" y="925"/>
                  </a:lnTo>
                  <a:lnTo>
                    <a:pt x="4552" y="925"/>
                  </a:lnTo>
                  <a:lnTo>
                    <a:pt x="4573" y="924"/>
                  </a:lnTo>
                  <a:lnTo>
                    <a:pt x="4596" y="925"/>
                  </a:lnTo>
                  <a:lnTo>
                    <a:pt x="4617" y="924"/>
                  </a:lnTo>
                  <a:lnTo>
                    <a:pt x="4639" y="923"/>
                  </a:lnTo>
                  <a:lnTo>
                    <a:pt x="4661" y="923"/>
                  </a:lnTo>
                  <a:lnTo>
                    <a:pt x="4683" y="924"/>
                  </a:lnTo>
                  <a:lnTo>
                    <a:pt x="4705" y="923"/>
                  </a:lnTo>
                  <a:lnTo>
                    <a:pt x="4727" y="922"/>
                  </a:lnTo>
                  <a:lnTo>
                    <a:pt x="4749" y="921"/>
                  </a:lnTo>
                  <a:lnTo>
                    <a:pt x="4771" y="921"/>
                  </a:lnTo>
                  <a:lnTo>
                    <a:pt x="4792" y="919"/>
                  </a:lnTo>
                  <a:lnTo>
                    <a:pt x="4805" y="918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27" name="Rectangle 100">
              <a:extLst>
                <a:ext uri="{FF2B5EF4-FFF2-40B4-BE49-F238E27FC236}">
                  <a16:creationId xmlns:a16="http://schemas.microsoft.com/office/drawing/2014/main" id="{8C80CCC8-8BD7-480D-AB60-51CB226D01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6" y="4213"/>
              <a:ext cx="42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Time (min)</a:t>
              </a:r>
              <a:endParaRPr kumimoji="0" lang="LID4096" altLang="LID4096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8" name="Line 101">
              <a:extLst>
                <a:ext uri="{FF2B5EF4-FFF2-40B4-BE49-F238E27FC236}">
                  <a16:creationId xmlns:a16="http://schemas.microsoft.com/office/drawing/2014/main" id="{1289111D-685D-3A18-9888-926F473801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" y="4122"/>
              <a:ext cx="4805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29" name="Line 102">
              <a:extLst>
                <a:ext uri="{FF2B5EF4-FFF2-40B4-BE49-F238E27FC236}">
                  <a16:creationId xmlns:a16="http://schemas.microsoft.com/office/drawing/2014/main" id="{817E0BB0-C67C-B796-FBB2-D2D317A962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30" name="Rectangle 103">
              <a:extLst>
                <a:ext uri="{FF2B5EF4-FFF2-40B4-BE49-F238E27FC236}">
                  <a16:creationId xmlns:a16="http://schemas.microsoft.com/office/drawing/2014/main" id="{BFC74DC7-1FDC-329F-57D1-61FBF4271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" y="4134"/>
              <a:ext cx="16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1" name="Line 104">
              <a:extLst>
                <a:ext uri="{FF2B5EF4-FFF2-40B4-BE49-F238E27FC236}">
                  <a16:creationId xmlns:a16="http://schemas.microsoft.com/office/drawing/2014/main" id="{58308661-806B-20A5-EAFB-E14E3DECF8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9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32" name="Rectangle 105">
              <a:extLst>
                <a:ext uri="{FF2B5EF4-FFF2-40B4-BE49-F238E27FC236}">
                  <a16:creationId xmlns:a16="http://schemas.microsoft.com/office/drawing/2014/main" id="{4C8FF0AF-9B39-1C4C-DE13-722CC8E6A9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" y="4134"/>
              <a:ext cx="16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3" name="Line 106">
              <a:extLst>
                <a:ext uri="{FF2B5EF4-FFF2-40B4-BE49-F238E27FC236}">
                  <a16:creationId xmlns:a16="http://schemas.microsoft.com/office/drawing/2014/main" id="{8F09BB44-3BE2-5A7A-2561-254FF51D48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8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34" name="Rectangle 107">
              <a:extLst>
                <a:ext uri="{FF2B5EF4-FFF2-40B4-BE49-F238E27FC236}">
                  <a16:creationId xmlns:a16="http://schemas.microsoft.com/office/drawing/2014/main" id="{A009CC4C-470A-9D0A-94C7-D04C467DD9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7" y="4134"/>
              <a:ext cx="16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5" name="Line 108">
              <a:extLst>
                <a:ext uri="{FF2B5EF4-FFF2-40B4-BE49-F238E27FC236}">
                  <a16:creationId xmlns:a16="http://schemas.microsoft.com/office/drawing/2014/main" id="{C3F42364-8E6A-F16A-A083-B1FBB71E31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7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36" name="Rectangle 109">
              <a:extLst>
                <a:ext uri="{FF2B5EF4-FFF2-40B4-BE49-F238E27FC236}">
                  <a16:creationId xmlns:a16="http://schemas.microsoft.com/office/drawing/2014/main" id="{76ADE960-B8B5-D97A-9A6F-D43A997C22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" y="4134"/>
              <a:ext cx="16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7" name="Line 110">
              <a:extLst>
                <a:ext uri="{FF2B5EF4-FFF2-40B4-BE49-F238E27FC236}">
                  <a16:creationId xmlns:a16="http://schemas.microsoft.com/office/drawing/2014/main" id="{372ED880-AF43-C1E8-6817-1CA122938F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5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38" name="Rectangle 111">
              <a:extLst>
                <a:ext uri="{FF2B5EF4-FFF2-40B4-BE49-F238E27FC236}">
                  <a16:creationId xmlns:a16="http://schemas.microsoft.com/office/drawing/2014/main" id="{79051F01-024F-D01E-A3CA-4AD376957B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5" y="4134"/>
              <a:ext cx="16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9" name="Line 112">
              <a:extLst>
                <a:ext uri="{FF2B5EF4-FFF2-40B4-BE49-F238E27FC236}">
                  <a16:creationId xmlns:a16="http://schemas.microsoft.com/office/drawing/2014/main" id="{66759E9E-EE23-C24A-1CAC-E5E80144BF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24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40" name="Rectangle 113">
              <a:extLst>
                <a:ext uri="{FF2B5EF4-FFF2-40B4-BE49-F238E27FC236}">
                  <a16:creationId xmlns:a16="http://schemas.microsoft.com/office/drawing/2014/main" id="{7B1B17D6-0924-502A-F920-6193E4139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" y="4134"/>
              <a:ext cx="16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9.7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1" name="Line 114">
              <a:extLst>
                <a:ext uri="{FF2B5EF4-FFF2-40B4-BE49-F238E27FC236}">
                  <a16:creationId xmlns:a16="http://schemas.microsoft.com/office/drawing/2014/main" id="{668EF9CD-873A-F383-3E1E-F9438C61D0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3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42" name="Rectangle 115">
              <a:extLst>
                <a:ext uri="{FF2B5EF4-FFF2-40B4-BE49-F238E27FC236}">
                  <a16:creationId xmlns:a16="http://schemas.microsoft.com/office/drawing/2014/main" id="{972A2973-FD90-AD18-EB01-1C69966E6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" y="4134"/>
              <a:ext cx="16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3" name="Line 116">
              <a:extLst>
                <a:ext uri="{FF2B5EF4-FFF2-40B4-BE49-F238E27FC236}">
                  <a16:creationId xmlns:a16="http://schemas.microsoft.com/office/drawing/2014/main" id="{8DDF8A49-318F-3E46-2843-96010D2D08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2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44" name="Rectangle 117">
              <a:extLst>
                <a:ext uri="{FF2B5EF4-FFF2-40B4-BE49-F238E27FC236}">
                  <a16:creationId xmlns:a16="http://schemas.microsoft.com/office/drawing/2014/main" id="{403D9788-BF1C-B103-FD3E-65B2EDA66B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1" y="4134"/>
              <a:ext cx="162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9.9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5" name="Line 118">
              <a:extLst>
                <a:ext uri="{FF2B5EF4-FFF2-40B4-BE49-F238E27FC236}">
                  <a16:creationId xmlns:a16="http://schemas.microsoft.com/office/drawing/2014/main" id="{A5938FB8-0895-71F8-43F0-3CAC77B32D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11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46" name="Rectangle 119">
              <a:extLst>
                <a:ext uri="{FF2B5EF4-FFF2-40B4-BE49-F238E27FC236}">
                  <a16:creationId xmlns:a16="http://schemas.microsoft.com/office/drawing/2014/main" id="{E4101DA0-2686-3BA5-04AE-2A75807BF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4134"/>
              <a:ext cx="13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7" name="Line 120">
              <a:extLst>
                <a:ext uri="{FF2B5EF4-FFF2-40B4-BE49-F238E27FC236}">
                  <a16:creationId xmlns:a16="http://schemas.microsoft.com/office/drawing/2014/main" id="{7C51D1B8-008C-361C-6EB0-9FFA55659B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9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48" name="Rectangle 121">
              <a:extLst>
                <a:ext uri="{FF2B5EF4-FFF2-40B4-BE49-F238E27FC236}">
                  <a16:creationId xmlns:a16="http://schemas.microsoft.com/office/drawing/2014/main" id="{ECF17030-DEF8-810C-56AB-2D11068FE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7" y="4134"/>
              <a:ext cx="210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9" name="Line 122">
              <a:extLst>
                <a:ext uri="{FF2B5EF4-FFF2-40B4-BE49-F238E27FC236}">
                  <a16:creationId xmlns:a16="http://schemas.microsoft.com/office/drawing/2014/main" id="{8120E14E-071A-1A57-9592-D37EABC742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8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50" name="Rectangle 123">
              <a:extLst>
                <a:ext uri="{FF2B5EF4-FFF2-40B4-BE49-F238E27FC236}">
                  <a16:creationId xmlns:a16="http://schemas.microsoft.com/office/drawing/2014/main" id="{05BF7048-2CF1-3DB0-E100-A8006B7F8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6" y="4134"/>
              <a:ext cx="210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10.2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1" name="Line 124">
              <a:extLst>
                <a:ext uri="{FF2B5EF4-FFF2-40B4-BE49-F238E27FC236}">
                  <a16:creationId xmlns:a16="http://schemas.microsoft.com/office/drawing/2014/main" id="{F84C5C73-B2ED-A8CE-9E3C-874A8F36FF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97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52" name="Rectangle 125">
              <a:extLst>
                <a:ext uri="{FF2B5EF4-FFF2-40B4-BE49-F238E27FC236}">
                  <a16:creationId xmlns:a16="http://schemas.microsoft.com/office/drawing/2014/main" id="{44F5DDEB-9945-B8EC-A88D-86B210C829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4" y="4134"/>
              <a:ext cx="210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10.3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3" name="Line 126">
              <a:extLst>
                <a:ext uri="{FF2B5EF4-FFF2-40B4-BE49-F238E27FC236}">
                  <a16:creationId xmlns:a16="http://schemas.microsoft.com/office/drawing/2014/main" id="{CB7FC08E-9398-FD21-87A8-1DD1488099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6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54" name="Rectangle 127">
              <a:extLst>
                <a:ext uri="{FF2B5EF4-FFF2-40B4-BE49-F238E27FC236}">
                  <a16:creationId xmlns:a16="http://schemas.microsoft.com/office/drawing/2014/main" id="{9DFC25FB-53CA-C180-EA46-0DD350852A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3" y="4134"/>
              <a:ext cx="210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10.4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5" name="Line 128">
              <a:extLst>
                <a:ext uri="{FF2B5EF4-FFF2-40B4-BE49-F238E27FC236}">
                  <a16:creationId xmlns:a16="http://schemas.microsoft.com/office/drawing/2014/main" id="{C8A8FF43-A781-B362-5099-078F633EB3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8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56" name="Rectangle 129">
              <a:extLst>
                <a:ext uri="{FF2B5EF4-FFF2-40B4-BE49-F238E27FC236}">
                  <a16:creationId xmlns:a16="http://schemas.microsoft.com/office/drawing/2014/main" id="{46E04048-1836-6782-BC70-1A3B0EE4C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5" y="4134"/>
              <a:ext cx="210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10.5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7" name="Line 130">
              <a:extLst>
                <a:ext uri="{FF2B5EF4-FFF2-40B4-BE49-F238E27FC236}">
                  <a16:creationId xmlns:a16="http://schemas.microsoft.com/office/drawing/2014/main" id="{E0C93D97-E9FA-4C86-4F68-42D736190D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87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58" name="Rectangle 131">
              <a:extLst>
                <a:ext uri="{FF2B5EF4-FFF2-40B4-BE49-F238E27FC236}">
                  <a16:creationId xmlns:a16="http://schemas.microsoft.com/office/drawing/2014/main" id="{21DC0558-8D4B-13B6-F61E-7AFA8AC782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4" y="4134"/>
              <a:ext cx="210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10.6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9" name="Line 132">
              <a:extLst>
                <a:ext uri="{FF2B5EF4-FFF2-40B4-BE49-F238E27FC236}">
                  <a16:creationId xmlns:a16="http://schemas.microsoft.com/office/drawing/2014/main" id="{2D29BCE0-6ACA-B5FA-B643-7D5DBB79BF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5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60" name="Rectangle 133">
              <a:extLst>
                <a:ext uri="{FF2B5EF4-FFF2-40B4-BE49-F238E27FC236}">
                  <a16:creationId xmlns:a16="http://schemas.microsoft.com/office/drawing/2014/main" id="{46A20477-615B-8A76-FBA8-C11912E5A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4134"/>
              <a:ext cx="210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10.7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1" name="Line 134">
              <a:extLst>
                <a:ext uri="{FF2B5EF4-FFF2-40B4-BE49-F238E27FC236}">
                  <a16:creationId xmlns:a16="http://schemas.microsoft.com/office/drawing/2014/main" id="{359ACFF5-B8CB-1F42-E4EE-4B6D923A34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4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62" name="Rectangle 135">
              <a:extLst>
                <a:ext uri="{FF2B5EF4-FFF2-40B4-BE49-F238E27FC236}">
                  <a16:creationId xmlns:a16="http://schemas.microsoft.com/office/drawing/2014/main" id="{C84E506E-A1A4-92EF-6DF5-54D539D11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2" y="4134"/>
              <a:ext cx="210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10.8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3" name="Line 136">
              <a:extLst>
                <a:ext uri="{FF2B5EF4-FFF2-40B4-BE49-F238E27FC236}">
                  <a16:creationId xmlns:a16="http://schemas.microsoft.com/office/drawing/2014/main" id="{A10ADFAB-A062-3287-89C3-51A027FF18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3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64" name="Rectangle 137">
              <a:extLst>
                <a:ext uri="{FF2B5EF4-FFF2-40B4-BE49-F238E27FC236}">
                  <a16:creationId xmlns:a16="http://schemas.microsoft.com/office/drawing/2014/main" id="{D322DC1C-6A80-7C7F-1C44-0918F3ECC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0" y="4134"/>
              <a:ext cx="210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10.9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5" name="Line 138">
              <a:extLst>
                <a:ext uri="{FF2B5EF4-FFF2-40B4-BE49-F238E27FC236}">
                  <a16:creationId xmlns:a16="http://schemas.microsoft.com/office/drawing/2014/main" id="{F366DCA6-A395-D12D-0004-4889107F3A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2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66" name="Rectangle 139">
              <a:extLst>
                <a:ext uri="{FF2B5EF4-FFF2-40B4-BE49-F238E27FC236}">
                  <a16:creationId xmlns:a16="http://schemas.microsoft.com/office/drawing/2014/main" id="{1D8EAF7F-E905-1AF9-3D0A-37FEF481C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4" y="4134"/>
              <a:ext cx="137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7" name="Line 140">
              <a:extLst>
                <a:ext uri="{FF2B5EF4-FFF2-40B4-BE49-F238E27FC236}">
                  <a16:creationId xmlns:a16="http://schemas.microsoft.com/office/drawing/2014/main" id="{6C36155B-D380-9775-89F0-D63E0A0CE6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31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68" name="Rectangle 141">
              <a:extLst>
                <a:ext uri="{FF2B5EF4-FFF2-40B4-BE49-F238E27FC236}">
                  <a16:creationId xmlns:a16="http://schemas.microsoft.com/office/drawing/2014/main" id="{F1D82BB6-86AF-5423-ED15-76C21461E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8" y="4134"/>
              <a:ext cx="210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11.1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9" name="Line 142">
              <a:extLst>
                <a:ext uri="{FF2B5EF4-FFF2-40B4-BE49-F238E27FC236}">
                  <a16:creationId xmlns:a16="http://schemas.microsoft.com/office/drawing/2014/main" id="{C0E15135-BCEE-094F-0D31-28509A5DB0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59" y="4122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</p:grpSp>
      <p:sp>
        <p:nvSpPr>
          <p:cNvPr id="270" name="TextBox 269">
            <a:extLst>
              <a:ext uri="{FF2B5EF4-FFF2-40B4-BE49-F238E27FC236}">
                <a16:creationId xmlns:a16="http://schemas.microsoft.com/office/drawing/2014/main" id="{455085DA-9B0A-8161-002D-2916A0A83B88}"/>
              </a:ext>
            </a:extLst>
          </p:cNvPr>
          <p:cNvSpPr txBox="1"/>
          <p:nvPr/>
        </p:nvSpPr>
        <p:spPr>
          <a:xfrm>
            <a:off x="8676330" y="6211669"/>
            <a:ext cx="3735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*</a:t>
            </a:r>
            <a:r>
              <a:rPr lang="sv-SE" dirty="0" err="1"/>
              <a:t>This</a:t>
            </a:r>
            <a:r>
              <a:rPr lang="sv-SE" dirty="0"/>
              <a:t> </a:t>
            </a:r>
            <a:r>
              <a:rPr lang="sv-SE" dirty="0" err="1"/>
              <a:t>sample</a:t>
            </a:r>
            <a:r>
              <a:rPr lang="sv-SE" dirty="0"/>
              <a:t> </a:t>
            </a:r>
            <a:r>
              <a:rPr lang="sv-SE" dirty="0" err="1"/>
              <a:t>was</a:t>
            </a:r>
            <a:r>
              <a:rPr lang="sv-SE" dirty="0"/>
              <a:t> </a:t>
            </a:r>
            <a:r>
              <a:rPr lang="sv-SE" dirty="0" err="1"/>
              <a:t>run</a:t>
            </a:r>
            <a:r>
              <a:rPr lang="sv-SE" dirty="0"/>
              <a:t> on a </a:t>
            </a:r>
            <a:r>
              <a:rPr lang="sv-SE" dirty="0" err="1"/>
              <a:t>shorter</a:t>
            </a:r>
            <a:r>
              <a:rPr lang="sv-SE" dirty="0"/>
              <a:t> gradient</a:t>
            </a:r>
            <a:endParaRPr lang="LID4096" dirty="0"/>
          </a:p>
        </p:txBody>
      </p:sp>
      <p:sp>
        <p:nvSpPr>
          <p:cNvPr id="271" name="Rectangle: Rounded Corners 270">
            <a:extLst>
              <a:ext uri="{FF2B5EF4-FFF2-40B4-BE49-F238E27FC236}">
                <a16:creationId xmlns:a16="http://schemas.microsoft.com/office/drawing/2014/main" id="{32DCBDA7-502D-2F3C-50B2-090AD303669C}"/>
              </a:ext>
            </a:extLst>
          </p:cNvPr>
          <p:cNvSpPr/>
          <p:nvPr/>
        </p:nvSpPr>
        <p:spPr>
          <a:xfrm>
            <a:off x="4027548" y="3196910"/>
            <a:ext cx="286185" cy="838466"/>
          </a:xfrm>
          <a:prstGeom prst="roundRect">
            <a:avLst/>
          </a:prstGeom>
          <a:solidFill>
            <a:schemeClr val="tx2">
              <a:lumMod val="25000"/>
              <a:lumOff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272" name="Rectangle: Rounded Corners 271">
            <a:extLst>
              <a:ext uri="{FF2B5EF4-FFF2-40B4-BE49-F238E27FC236}">
                <a16:creationId xmlns:a16="http://schemas.microsoft.com/office/drawing/2014/main" id="{84569C8A-045C-CFA1-16FA-E670EF28FC3E}"/>
              </a:ext>
            </a:extLst>
          </p:cNvPr>
          <p:cNvSpPr/>
          <p:nvPr/>
        </p:nvSpPr>
        <p:spPr>
          <a:xfrm>
            <a:off x="3727401" y="4822123"/>
            <a:ext cx="340863" cy="1522836"/>
          </a:xfrm>
          <a:prstGeom prst="roundRect">
            <a:avLst/>
          </a:prstGeom>
          <a:solidFill>
            <a:schemeClr val="tx2">
              <a:lumMod val="25000"/>
              <a:lumOff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273" name="Rectangle 65">
            <a:extLst>
              <a:ext uri="{FF2B5EF4-FFF2-40B4-BE49-F238E27FC236}">
                <a16:creationId xmlns:a16="http://schemas.microsoft.com/office/drawing/2014/main" id="{85B5CF36-D83B-9BB8-7826-24A7EA4F0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3100" y="4657069"/>
            <a:ext cx="293688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effectLst/>
                <a:latin typeface="Microsoft Sans Serif" panose="020B0604020202020204" pitchFamily="34" charset="0"/>
              </a:rPr>
              <a:t>5’OH 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47A384B3-5C9B-8650-9C16-FD308431BEC5}"/>
              </a:ext>
            </a:extLst>
          </p:cNvPr>
          <p:cNvSpPr txBox="1"/>
          <p:nvPr/>
        </p:nvSpPr>
        <p:spPr>
          <a:xfrm>
            <a:off x="7850927" y="2338351"/>
            <a:ext cx="5531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800" dirty="0"/>
              <a:t>*</a:t>
            </a:r>
            <a:endParaRPr lang="LID4096" sz="2800" dirty="0"/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66E802AD-B6C6-5D5E-07AF-4E86AC5E760E}"/>
              </a:ext>
            </a:extLst>
          </p:cNvPr>
          <p:cNvSpPr txBox="1"/>
          <p:nvPr/>
        </p:nvSpPr>
        <p:spPr>
          <a:xfrm>
            <a:off x="7842783" y="4417273"/>
            <a:ext cx="5531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800" dirty="0"/>
              <a:t>*</a:t>
            </a:r>
            <a:endParaRPr lang="LID4096" sz="2800" dirty="0"/>
          </a:p>
        </p:txBody>
      </p:sp>
      <p:pic>
        <p:nvPicPr>
          <p:cNvPr id="277" name="Picture 276">
            <a:extLst>
              <a:ext uri="{FF2B5EF4-FFF2-40B4-BE49-F238E27FC236}">
                <a16:creationId xmlns:a16="http://schemas.microsoft.com/office/drawing/2014/main" id="{2AC2514E-3DE1-77AE-9769-770610006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5592" y="3301088"/>
            <a:ext cx="2567940" cy="122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35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</TotalTime>
  <Words>1570</Words>
  <Application>Microsoft Office PowerPoint</Application>
  <PresentationFormat>Widescreen</PresentationFormat>
  <Paragraphs>667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 </vt:lpstr>
      <vt:lpstr>(9S)-HHC RT 17.82min</vt:lpstr>
      <vt:lpstr>(9R)-HHC RT 18.00min</vt:lpstr>
      <vt:lpstr>MonoOH (8-SR*)RT 11.762 min</vt:lpstr>
      <vt:lpstr>MonoOH (8RR) RT12.17min </vt:lpstr>
      <vt:lpstr>MonoOH (8SS) RT12.64min </vt:lpstr>
      <vt:lpstr>MonoOH (5’) RT 13.03min</vt:lpstr>
      <vt:lpstr>MonoOH (Tail) RT 13.41min</vt:lpstr>
      <vt:lpstr>MonoOH (11-R) RT 13.89min</vt:lpstr>
      <vt:lpstr>MonoOH (11-S) RT 14.14min</vt:lpstr>
      <vt:lpstr>MonoOH RT 15.55min </vt:lpstr>
      <vt:lpstr>MonoOH RT 15.97min</vt:lpstr>
      <vt:lpstr>(R)-Carboxylic acid RT13.64min</vt:lpstr>
      <vt:lpstr>(S)-Carboxylic acid RT 14.16min</vt:lpstr>
      <vt:lpstr>(9S)-HHC Reference Standard RT 18.70min</vt:lpstr>
      <vt:lpstr>(9R)-HHC Reference Standard RT 18.83min</vt:lpstr>
      <vt:lpstr>8-OH (R,S) Reference Standard RT 11.98min </vt:lpstr>
      <vt:lpstr>8-OH (R,R) Reference Standard RT 12.06min </vt:lpstr>
      <vt:lpstr>8-OH (S,S) Reference Standard RT 12.53min </vt:lpstr>
      <vt:lpstr>11-OH (R) Reference Standard RT 14.70min </vt:lpstr>
      <vt:lpstr>(R)-Carboxylic acid Reference Standard RT 14.42min </vt:lpstr>
      <vt:lpstr>(R)-Carboxylic acid Reference Standard RT 15.00min </vt:lpstr>
      <vt:lpstr>PowerPoint Presentation</vt:lpstr>
      <vt:lpstr>Spiked Urine Sample (8-OH)</vt:lpstr>
      <vt:lpstr>Spiked Urine Sample (5’OH)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Methanol MonoOH</dc:title>
  <dc:creator>Karin Lindbom</dc:creator>
  <cp:lastModifiedBy>Caitlyn Norman</cp:lastModifiedBy>
  <cp:revision>15</cp:revision>
  <dcterms:created xsi:type="dcterms:W3CDTF">2024-01-24T07:12:57Z</dcterms:created>
  <dcterms:modified xsi:type="dcterms:W3CDTF">2024-02-27T11:54:17Z</dcterms:modified>
</cp:coreProperties>
</file>