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C670F2-C83E-44CC-9013-CBC3479639FA}" v="41" dt="2023-07-11T16:18:33.4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 Kogan" userId="52c917ac7a926286" providerId="LiveId" clId="{F2C670F2-C83E-44CC-9013-CBC3479639FA}"/>
    <pc:docChg chg="custSel addSld delSld modSld sldOrd">
      <pc:chgData name="Vladimir Kogan" userId="52c917ac7a926286" providerId="LiveId" clId="{F2C670F2-C83E-44CC-9013-CBC3479639FA}" dt="2023-07-22T19:48:53.421" v="180" actId="20577"/>
      <pc:docMkLst>
        <pc:docMk/>
      </pc:docMkLst>
      <pc:sldChg chg="modSp mod">
        <pc:chgData name="Vladimir Kogan" userId="52c917ac7a926286" providerId="LiveId" clId="{F2C670F2-C83E-44CC-9013-CBC3479639FA}" dt="2023-07-22T19:48:53.421" v="180" actId="20577"/>
        <pc:sldMkLst>
          <pc:docMk/>
          <pc:sldMk cId="1192247488" sldId="256"/>
        </pc:sldMkLst>
        <pc:spChg chg="mod">
          <ac:chgData name="Vladimir Kogan" userId="52c917ac7a926286" providerId="LiveId" clId="{F2C670F2-C83E-44CC-9013-CBC3479639FA}" dt="2023-06-28T12:26:20.024" v="94" actId="1076"/>
          <ac:spMkLst>
            <pc:docMk/>
            <pc:sldMk cId="1192247488" sldId="256"/>
            <ac:spMk id="8" creationId="{E673805B-FCC5-4FAC-55B6-BBBB601796A5}"/>
          </ac:spMkLst>
        </pc:spChg>
        <pc:spChg chg="mod">
          <ac:chgData name="Vladimir Kogan" userId="52c917ac7a926286" providerId="LiveId" clId="{F2C670F2-C83E-44CC-9013-CBC3479639FA}" dt="2023-06-28T12:26:34.502" v="96" actId="1076"/>
          <ac:spMkLst>
            <pc:docMk/>
            <pc:sldMk cId="1192247488" sldId="256"/>
            <ac:spMk id="9" creationId="{DADB432F-BBD9-B0EB-8278-6BAB14761832}"/>
          </ac:spMkLst>
        </pc:spChg>
        <pc:spChg chg="mod">
          <ac:chgData name="Vladimir Kogan" userId="52c917ac7a926286" providerId="LiveId" clId="{F2C670F2-C83E-44CC-9013-CBC3479639FA}" dt="2023-07-22T19:48:53.421" v="180" actId="20577"/>
          <ac:spMkLst>
            <pc:docMk/>
            <pc:sldMk cId="1192247488" sldId="256"/>
            <ac:spMk id="15" creationId="{7A5F1774-8AB8-F321-57E3-BB44F3FA2F2E}"/>
          </ac:spMkLst>
        </pc:spChg>
        <pc:spChg chg="mod">
          <ac:chgData name="Vladimir Kogan" userId="52c917ac7a926286" providerId="LiveId" clId="{F2C670F2-C83E-44CC-9013-CBC3479639FA}" dt="2023-06-28T12:25:51.891" v="90" actId="1076"/>
          <ac:spMkLst>
            <pc:docMk/>
            <pc:sldMk cId="1192247488" sldId="256"/>
            <ac:spMk id="16" creationId="{08686E83-54E4-D66B-AA33-ECC406F12794}"/>
          </ac:spMkLst>
        </pc:spChg>
        <pc:spChg chg="mod">
          <ac:chgData name="Vladimir Kogan" userId="52c917ac7a926286" providerId="LiveId" clId="{F2C670F2-C83E-44CC-9013-CBC3479639FA}" dt="2023-06-28T12:26:05.619" v="92" actId="1076"/>
          <ac:spMkLst>
            <pc:docMk/>
            <pc:sldMk cId="1192247488" sldId="256"/>
            <ac:spMk id="17" creationId="{22972D79-B98F-F594-6F3E-0DE343D8CBEF}"/>
          </ac:spMkLst>
        </pc:spChg>
        <pc:graphicFrameChg chg="mod">
          <ac:chgData name="Vladimir Kogan" userId="52c917ac7a926286" providerId="LiveId" clId="{F2C670F2-C83E-44CC-9013-CBC3479639FA}" dt="2023-07-11T16:15:32.186" v="112"/>
          <ac:graphicFrameMkLst>
            <pc:docMk/>
            <pc:sldMk cId="1192247488" sldId="256"/>
            <ac:graphicFrameMk id="4" creationId="{D73C62D7-C003-AACD-7796-48E0CAE3874A}"/>
          </ac:graphicFrameMkLst>
        </pc:graphicFrameChg>
        <pc:graphicFrameChg chg="mod">
          <ac:chgData name="Vladimir Kogan" userId="52c917ac7a926286" providerId="LiveId" clId="{F2C670F2-C83E-44CC-9013-CBC3479639FA}" dt="2023-07-11T16:17:26.469" v="122"/>
          <ac:graphicFrameMkLst>
            <pc:docMk/>
            <pc:sldMk cId="1192247488" sldId="256"/>
            <ac:graphicFrameMk id="5" creationId="{697716C4-4D80-603A-D394-F881F1F8B280}"/>
          </ac:graphicFrameMkLst>
        </pc:graphicFrameChg>
        <pc:graphicFrameChg chg="mod">
          <ac:chgData name="Vladimir Kogan" userId="52c917ac7a926286" providerId="LiveId" clId="{F2C670F2-C83E-44CC-9013-CBC3479639FA}" dt="2023-07-11T16:18:00.091" v="130"/>
          <ac:graphicFrameMkLst>
            <pc:docMk/>
            <pc:sldMk cId="1192247488" sldId="256"/>
            <ac:graphicFrameMk id="6" creationId="{2B8AFC27-95BE-4202-90C9-0B2C171FBDED}"/>
          </ac:graphicFrameMkLst>
        </pc:graphicFrameChg>
        <pc:graphicFrameChg chg="mod">
          <ac:chgData name="Vladimir Kogan" userId="52c917ac7a926286" providerId="LiveId" clId="{F2C670F2-C83E-44CC-9013-CBC3479639FA}" dt="2023-07-11T16:18:31.374" v="136"/>
          <ac:graphicFrameMkLst>
            <pc:docMk/>
            <pc:sldMk cId="1192247488" sldId="256"/>
            <ac:graphicFrameMk id="7" creationId="{33409526-CE98-99FF-0481-B1AECCFEBF37}"/>
          </ac:graphicFrameMkLst>
        </pc:graphicFrameChg>
      </pc:sldChg>
      <pc:sldChg chg="addSp delSp modSp new mod ord">
        <pc:chgData name="Vladimir Kogan" userId="52c917ac7a926286" providerId="LiveId" clId="{F2C670F2-C83E-44CC-9013-CBC3479639FA}" dt="2023-06-28T12:27:25.041" v="110" actId="20577"/>
        <pc:sldMkLst>
          <pc:docMk/>
          <pc:sldMk cId="88318982" sldId="257"/>
        </pc:sldMkLst>
        <pc:spChg chg="del">
          <ac:chgData name="Vladimir Kogan" userId="52c917ac7a926286" providerId="LiveId" clId="{F2C670F2-C83E-44CC-9013-CBC3479639FA}" dt="2023-05-24T18:02:16.850" v="1" actId="478"/>
          <ac:spMkLst>
            <pc:docMk/>
            <pc:sldMk cId="88318982" sldId="257"/>
            <ac:spMk id="2" creationId="{C031007B-F5B9-E78F-2A03-DC9C7AD99690}"/>
          </ac:spMkLst>
        </pc:spChg>
        <pc:spChg chg="add mod">
          <ac:chgData name="Vladimir Kogan" userId="52c917ac7a926286" providerId="LiveId" clId="{F2C670F2-C83E-44CC-9013-CBC3479639FA}" dt="2023-06-28T12:26:45.848" v="98" actId="1076"/>
          <ac:spMkLst>
            <pc:docMk/>
            <pc:sldMk cId="88318982" sldId="257"/>
            <ac:spMk id="2" creationId="{E6560E80-29F9-A93B-5B4F-19515EE0BC98}"/>
          </ac:spMkLst>
        </pc:spChg>
        <pc:spChg chg="del">
          <ac:chgData name="Vladimir Kogan" userId="52c917ac7a926286" providerId="LiveId" clId="{F2C670F2-C83E-44CC-9013-CBC3479639FA}" dt="2023-05-24T18:02:18.611" v="2" actId="478"/>
          <ac:spMkLst>
            <pc:docMk/>
            <pc:sldMk cId="88318982" sldId="257"/>
            <ac:spMk id="3" creationId="{053081DF-81E6-EC28-E033-0C49415B213E}"/>
          </ac:spMkLst>
        </pc:spChg>
        <pc:spChg chg="add mod">
          <ac:chgData name="Vladimir Kogan" userId="52c917ac7a926286" providerId="LiveId" clId="{F2C670F2-C83E-44CC-9013-CBC3479639FA}" dt="2023-06-28T12:27:17.945" v="107" actId="20577"/>
          <ac:spMkLst>
            <pc:docMk/>
            <pc:sldMk cId="88318982" sldId="257"/>
            <ac:spMk id="3" creationId="{6E7E9AA7-C297-BD40-DBEB-4E0C7B08411A}"/>
          </ac:spMkLst>
        </pc:spChg>
        <pc:spChg chg="add mod">
          <ac:chgData name="Vladimir Kogan" userId="52c917ac7a926286" providerId="LiveId" clId="{F2C670F2-C83E-44CC-9013-CBC3479639FA}" dt="2023-06-28T12:27:20.402" v="108" actId="20577"/>
          <ac:spMkLst>
            <pc:docMk/>
            <pc:sldMk cId="88318982" sldId="257"/>
            <ac:spMk id="4" creationId="{B52FCC4B-B136-C053-DB09-9EEE1D1FECDA}"/>
          </ac:spMkLst>
        </pc:spChg>
        <pc:spChg chg="add mod">
          <ac:chgData name="Vladimir Kogan" userId="52c917ac7a926286" providerId="LiveId" clId="{F2C670F2-C83E-44CC-9013-CBC3479639FA}" dt="2023-06-28T12:25:15.850" v="87" actId="20577"/>
          <ac:spMkLst>
            <pc:docMk/>
            <pc:sldMk cId="88318982" sldId="257"/>
            <ac:spMk id="6" creationId="{D8155F2E-CCD5-8D6A-3160-32D9B5A7444B}"/>
          </ac:spMkLst>
        </pc:spChg>
        <pc:spChg chg="add mod">
          <ac:chgData name="Vladimir Kogan" userId="52c917ac7a926286" providerId="LiveId" clId="{F2C670F2-C83E-44CC-9013-CBC3479639FA}" dt="2023-06-28T12:27:22.756" v="109" actId="20577"/>
          <ac:spMkLst>
            <pc:docMk/>
            <pc:sldMk cId="88318982" sldId="257"/>
            <ac:spMk id="7" creationId="{6511381E-5532-7649-9F78-BB77DF447A17}"/>
          </ac:spMkLst>
        </pc:spChg>
        <pc:spChg chg="add mod">
          <ac:chgData name="Vladimir Kogan" userId="52c917ac7a926286" providerId="LiveId" clId="{F2C670F2-C83E-44CC-9013-CBC3479639FA}" dt="2023-06-28T12:27:25.041" v="110" actId="20577"/>
          <ac:spMkLst>
            <pc:docMk/>
            <pc:sldMk cId="88318982" sldId="257"/>
            <ac:spMk id="8" creationId="{CEEECA2B-9F06-3C12-CD30-2629DAE3F5FF}"/>
          </ac:spMkLst>
        </pc:spChg>
        <pc:graphicFrameChg chg="add del mod">
          <ac:chgData name="Vladimir Kogan" userId="52c917ac7a926286" providerId="LiveId" clId="{F2C670F2-C83E-44CC-9013-CBC3479639FA}" dt="2023-05-24T18:02:25.063" v="4" actId="478"/>
          <ac:graphicFrameMkLst>
            <pc:docMk/>
            <pc:sldMk cId="88318982" sldId="257"/>
            <ac:graphicFrameMk id="4" creationId="{EC7D579C-D1F8-2D0A-A7BB-3D50CC00F17B}"/>
          </ac:graphicFrameMkLst>
        </pc:graphicFrameChg>
        <pc:graphicFrameChg chg="add mod">
          <ac:chgData name="Vladimir Kogan" userId="52c917ac7a926286" providerId="LiveId" clId="{F2C670F2-C83E-44CC-9013-CBC3479639FA}" dt="2023-05-29T18:00:28.291" v="84"/>
          <ac:graphicFrameMkLst>
            <pc:docMk/>
            <pc:sldMk cId="88318982" sldId="257"/>
            <ac:graphicFrameMk id="5" creationId="{A7B446FF-2346-0E04-35EC-1D77FF27BCFF}"/>
          </ac:graphicFrameMkLst>
        </pc:graphicFrameChg>
      </pc:sldChg>
      <pc:sldChg chg="addSp delSp modSp new del mod">
        <pc:chgData name="Vladimir Kogan" userId="52c917ac7a926286" providerId="LiveId" clId="{F2C670F2-C83E-44CC-9013-CBC3479639FA}" dt="2023-07-22T19:47:29.411" v="142" actId="47"/>
        <pc:sldMkLst>
          <pc:docMk/>
          <pc:sldMk cId="2220223869" sldId="258"/>
        </pc:sldMkLst>
        <pc:spChg chg="del">
          <ac:chgData name="Vladimir Kogan" userId="52c917ac7a926286" providerId="LiveId" clId="{F2C670F2-C83E-44CC-9013-CBC3479639FA}" dt="2023-07-11T16:16:02.960" v="115" actId="478"/>
          <ac:spMkLst>
            <pc:docMk/>
            <pc:sldMk cId="2220223869" sldId="258"/>
            <ac:spMk id="2" creationId="{CAEB687C-197C-8DF8-E629-DF7D5A97A11F}"/>
          </ac:spMkLst>
        </pc:spChg>
        <pc:spChg chg="del">
          <ac:chgData name="Vladimir Kogan" userId="52c917ac7a926286" providerId="LiveId" clId="{F2C670F2-C83E-44CC-9013-CBC3479639FA}" dt="2023-07-11T16:16:01.333" v="114" actId="478"/>
          <ac:spMkLst>
            <pc:docMk/>
            <pc:sldMk cId="2220223869" sldId="258"/>
            <ac:spMk id="3" creationId="{805ADDF0-AA2B-2676-2E75-AAAC47319690}"/>
          </ac:spMkLst>
        </pc:spChg>
        <pc:graphicFrameChg chg="add mod modGraphic">
          <ac:chgData name="Vladimir Kogan" userId="52c917ac7a926286" providerId="LiveId" clId="{F2C670F2-C83E-44CC-9013-CBC3479639FA}" dt="2023-07-11T16:17:40.747" v="127" actId="1076"/>
          <ac:graphicFrameMkLst>
            <pc:docMk/>
            <pc:sldMk cId="2220223869" sldId="258"/>
            <ac:graphicFrameMk id="4" creationId="{607C5BEF-92E2-815C-A054-495143273082}"/>
          </ac:graphicFrameMkLst>
        </pc:graphicFrameChg>
        <pc:graphicFrameChg chg="add mod modGraphic">
          <ac:chgData name="Vladimir Kogan" userId="52c917ac7a926286" providerId="LiveId" clId="{F2C670F2-C83E-44CC-9013-CBC3479639FA}" dt="2023-07-11T16:17:35.342" v="125" actId="1076"/>
          <ac:graphicFrameMkLst>
            <pc:docMk/>
            <pc:sldMk cId="2220223869" sldId="258"/>
            <ac:graphicFrameMk id="5" creationId="{5ECC7867-256C-96EF-11CD-863CCFCC20FA}"/>
          </ac:graphicFrameMkLst>
        </pc:graphicFrameChg>
        <pc:graphicFrameChg chg="add mod modGraphic">
          <ac:chgData name="Vladimir Kogan" userId="52c917ac7a926286" providerId="LiveId" clId="{F2C670F2-C83E-44CC-9013-CBC3479639FA}" dt="2023-07-11T16:18:09.008" v="133" actId="1076"/>
          <ac:graphicFrameMkLst>
            <pc:docMk/>
            <pc:sldMk cId="2220223869" sldId="258"/>
            <ac:graphicFrameMk id="6" creationId="{554E7859-3B07-690C-CCE3-39AEA9E30229}"/>
          </ac:graphicFrameMkLst>
        </pc:graphicFrameChg>
        <pc:graphicFrameChg chg="add mod modGraphic">
          <ac:chgData name="Vladimir Kogan" userId="52c917ac7a926286" providerId="LiveId" clId="{F2C670F2-C83E-44CC-9013-CBC3479639FA}" dt="2023-07-11T16:18:47.009" v="141" actId="14100"/>
          <ac:graphicFrameMkLst>
            <pc:docMk/>
            <pc:sldMk cId="2220223869" sldId="258"/>
            <ac:graphicFrameMk id="7" creationId="{5C220D97-7C9E-9342-8AF0-015CB5702C0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5195A-D21F-C392-6688-6313B03C6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0D9DB-6287-EB4D-77A9-C3A8D65899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86035-4208-032B-107F-BFB6A7497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EC909-C415-753B-8763-98695233C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16469-700D-4084-8D41-E2B3EC495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74693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7A1E9-9729-1802-B537-C57D9692D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27AF5-E670-A617-2428-CCD55848E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B1B49-895D-64AD-8D84-97C2B400B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7778E-60D4-7B09-8F09-023EBF114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E6E63-9239-0827-ED6B-90A3256FF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5690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A679B-FD57-19D1-340A-3BAB85511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0F3D3-F2DC-5F9C-A56B-A6F9A7CE5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150D7-749D-15E2-028E-0902F7155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F8458-921C-B1ED-2B23-A9FC2470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06A8E-F287-45AD-FD00-4AC32A2EF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61745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61155-E962-8BE4-D7C7-A5FE0D934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1FEDE-CBE3-88C8-064F-F07B31185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EC0FB9-3088-FD5A-A3A4-444D3954B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130D6-49E1-7870-9EEA-C7736767B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41037-E701-C642-B10D-49171F858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F44FE4-D9B2-6F28-8671-4FBD5F881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8912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D2F95-F567-CF21-347C-BCAF39D19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CC673-928A-A80E-0B02-88E20DAB9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91761D-3A28-3275-1F8D-D11A25037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AA563-D7DF-D443-6E99-A36FC081EF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9D034-C8C8-5506-082F-F0D989FE3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AA13E0-A62B-6C6B-A05F-C0F30B564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4F3217-D911-1297-7888-570D01B96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656EEC-DF4C-86D1-CF6F-305C92B0F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287612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A4845-D3BF-9255-DC43-0070A065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247C2B-A3AF-E010-E23F-C25B8D1E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F21E29-FC22-5B94-366B-F9D793A85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C55538-D131-37F4-3B5C-886B69960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5055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305028-053F-6A76-F23B-B527B2FAD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430313-87E7-1CCE-1FFE-AB9027350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82681-D4DB-36D6-D408-4B353B6AC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3214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3DEAA-5D92-AFB5-325D-719BCEA81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9926F-7EDD-6E89-2FAE-BC220241E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2E1D7-9283-DF63-909D-FC033592D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46B52C-03CA-8BFB-39DA-CCBD42CF7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F114EB-BC74-89C7-C604-A50F6DC5C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A7716-A19D-285B-DF9D-9CA32C0F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484785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DB2F1-63C8-BEAF-2997-1B722B9CA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867924-47B3-2A2A-6973-C8BB8ED64C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7E566-9B74-121F-AF88-99D114C38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94985-940E-BFCA-4E21-99A5300EE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0056E-119E-8C43-C37D-AE70826FB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A8C2C-764A-8B1F-7812-0DF38CF98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67927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84780-956A-9B7E-09D4-75EA371E8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F20769-D7AF-0BA5-5426-098712957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F71F1-31BA-23CE-CBFB-4B3EF93D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CBB9D-D736-ED12-1D37-49F67654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4F11B-74A4-4AC1-CC0A-B58E86E75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594720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50F601-9CC3-C9AF-4603-4A4A47A4FC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4E85A7-2238-DD7D-DF52-541CDFEC63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A2BE5-34B3-0887-8CFC-050EC3AA0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0958F-5438-8C53-4F8D-422B8E9AB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BFF9A-DAC0-5DF4-FB42-22F6F23E1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023642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5A13E8-2B5E-DF0F-EA2E-6FC71BC69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1622A-EC68-7C3F-F50A-BB8EBE952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1C87D-18A6-0939-40B5-825EAF673F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F9348-536E-40FF-AAE1-9B0C92CEAA0D}" type="datetimeFigureOut">
              <a:rPr lang="en-IL" smtClean="0"/>
              <a:t>22/07/2023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72C52-463A-BDFA-7A23-8F56C26437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6D5FF-3F47-D35C-4845-0BE4FBF24F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E4E64-1306-4A99-A497-B938568314C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189802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.emf"/><Relationship Id="rId7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7B446FF-2346-0E04-35EC-1D77FF27BC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677239"/>
              </p:ext>
            </p:extLst>
          </p:nvPr>
        </p:nvGraphicFramePr>
        <p:xfrm>
          <a:off x="220663" y="131763"/>
          <a:ext cx="10855325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10855501" imgH="5417422" progId="Prism9.Document">
                  <p:embed/>
                </p:oleObj>
              </mc:Choice>
              <mc:Fallback>
                <p:oleObj name="Prism 9" r:id="rId2" imgW="10855501" imgH="5417422" progId="Prism9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7B446FF-2346-0E04-35EC-1D77FF27BC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0663" y="131763"/>
                        <a:ext cx="10855325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8155F2E-CCD5-8D6A-3160-32D9B5A74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1064" y="3294068"/>
            <a:ext cx="394842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L" altLang="en-IL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1</a:t>
            </a:r>
            <a:r>
              <a:rPr kumimoji="0" lang="en-US" altLang="en-I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Whole brain levels of gene expression in Sub and Dom mice. A) CB1; B) CB2; C) GPR55; D) GPR18; E) TRPV1. The gene expression measured by the real-time RT-PCR in the whole brain extracts of Sub and Dom male mice. The data is presented as relative abundance. * - p &lt; 0.05 by Mann-Whitney t-test.</a:t>
            </a:r>
            <a:endParaRPr lang="en-US" altLang="en-IL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תיבת טקסט 2">
            <a:extLst>
              <a:ext uri="{FF2B5EF4-FFF2-40B4-BE49-F238E27FC236}">
                <a16:creationId xmlns:a16="http://schemas.microsoft.com/office/drawing/2014/main" id="{E6560E80-29F9-A93B-5B4F-19515EE0BC9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65199" y="209957"/>
            <a:ext cx="301625" cy="361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kumimoji="0" lang="en-US" altLang="en-IL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6E7E9AA7-C297-BD40-DBEB-4E0C7B08411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336661" y="209957"/>
            <a:ext cx="301625" cy="361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kumimoji="0" lang="en-US" altLang="en-IL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תיבת טקסט 2">
            <a:extLst>
              <a:ext uri="{FF2B5EF4-FFF2-40B4-BE49-F238E27FC236}">
                <a16:creationId xmlns:a16="http://schemas.microsoft.com/office/drawing/2014/main" id="{B52FCC4B-B136-C053-DB09-9EEE1D1FECD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876073" y="209957"/>
            <a:ext cx="301625" cy="361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kumimoji="0" lang="en-US" altLang="en-IL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תיבת טקסט 2">
            <a:extLst>
              <a:ext uri="{FF2B5EF4-FFF2-40B4-BE49-F238E27FC236}">
                <a16:creationId xmlns:a16="http://schemas.microsoft.com/office/drawing/2014/main" id="{6511381E-5532-7649-9F78-BB77DF447A1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69281" y="3067050"/>
            <a:ext cx="301625" cy="361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endParaRPr kumimoji="0" lang="en-US" altLang="en-IL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תיבת טקסט 2">
            <a:extLst>
              <a:ext uri="{FF2B5EF4-FFF2-40B4-BE49-F238E27FC236}">
                <a16:creationId xmlns:a16="http://schemas.microsoft.com/office/drawing/2014/main" id="{CEEECA2B-9F06-3C12-CD30-2629DAE3F5F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336661" y="3067050"/>
            <a:ext cx="301625" cy="361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endParaRPr kumimoji="0" lang="en-US" altLang="en-IL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18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73C62D7-C003-AACD-7796-48E0CAE387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303943"/>
              </p:ext>
            </p:extLst>
          </p:nvPr>
        </p:nvGraphicFramePr>
        <p:xfrm>
          <a:off x="142875" y="292100"/>
          <a:ext cx="4049713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3608542" imgH="2730669" progId="Prism9.Document">
                  <p:embed/>
                </p:oleObj>
              </mc:Choice>
              <mc:Fallback>
                <p:oleObj name="Prism 9" r:id="rId2" imgW="3608542" imgH="2730669" progId="Prism9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73C62D7-C003-AACD-7796-48E0CAE387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" y="292100"/>
                        <a:ext cx="4049713" cy="3057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97716C4-4D80-603A-D394-F881F1F8B2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709344"/>
              </p:ext>
            </p:extLst>
          </p:nvPr>
        </p:nvGraphicFramePr>
        <p:xfrm>
          <a:off x="4105275" y="292100"/>
          <a:ext cx="3956050" cy="304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3553469" imgH="2730669" progId="Prism9.Document">
                  <p:embed/>
                </p:oleObj>
              </mc:Choice>
              <mc:Fallback>
                <p:oleObj name="Prism 9" r:id="rId4" imgW="3553469" imgH="2730669" progId="Prism9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97716C4-4D80-603A-D394-F881F1F8B2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5275" y="292100"/>
                        <a:ext cx="3956050" cy="30464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B8AFC27-95BE-4202-90C9-0B2C171FBD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024067"/>
              </p:ext>
            </p:extLst>
          </p:nvPr>
        </p:nvGraphicFramePr>
        <p:xfrm>
          <a:off x="142875" y="3419475"/>
          <a:ext cx="4181475" cy="315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6" imgW="3617541" imgH="2730669" progId="Prism9.Document">
                  <p:embed/>
                </p:oleObj>
              </mc:Choice>
              <mc:Fallback>
                <p:oleObj name="Prism 9" r:id="rId6" imgW="3617541" imgH="2730669" progId="Prism9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2B8AFC27-95BE-4202-90C9-0B2C171FBD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" y="3419475"/>
                        <a:ext cx="4181475" cy="31511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3409526-CE98-99FF-0481-B1AECCFEBF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8957198"/>
              </p:ext>
            </p:extLst>
          </p:nvPr>
        </p:nvGraphicFramePr>
        <p:xfrm>
          <a:off x="4103688" y="3419475"/>
          <a:ext cx="4114800" cy="309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8" imgW="3608542" imgH="2730669" progId="Prism9.Document">
                  <p:embed/>
                </p:oleObj>
              </mc:Choice>
              <mc:Fallback>
                <p:oleObj name="Prism 9" r:id="rId8" imgW="3608542" imgH="2730669" progId="Prism9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33409526-CE98-99FF-0481-B1AECCFEBF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3688" y="3419475"/>
                        <a:ext cx="4114800" cy="3098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תיבת טקסט 2">
            <a:extLst>
              <a:ext uri="{FF2B5EF4-FFF2-40B4-BE49-F238E27FC236}">
                <a16:creationId xmlns:a16="http://schemas.microsoft.com/office/drawing/2014/main" id="{E673805B-FCC5-4FAC-55B6-BBBB601796A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8351" y="3449885"/>
            <a:ext cx="301625" cy="361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kumimoji="0" lang="en-US" altLang="en-IL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DADB432F-BBD9-B0EB-8278-6BAB1476183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166898" y="3450093"/>
            <a:ext cx="301625" cy="361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endParaRPr kumimoji="0" lang="en-US" altLang="en-IL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ED29266F-8B2A-2FCF-4F17-D881B5A1F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Supplementary:</a:t>
            </a:r>
            <a:endParaRPr kumimoji="0" lang="en-US" altLang="en-IL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I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58C24B1A-6BD1-FAFE-D935-0A09A19E1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76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1774-8AB8-F321-57E3-BB44F3FA2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289" y="235354"/>
            <a:ext cx="3948429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L" altLang="en-IL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2</a:t>
            </a:r>
            <a:r>
              <a:rPr kumimoji="0" lang="en-US" altLang="en-I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Effects of acute DEA (5, 10 and 15 mg/kg) treatment on anxiolytic activity in Elevated Plus-Maze in Sub and Dom mice. A) Time spent in open arms of EPM, Sub mice; B) Time spent in closed arms of EPM, Sub mice; C) Time spent in open arms of EPM, Dom mice; B) Time spent in closed arms of EPM, Doom mice. All the data are represented as mean ± SEM. DEA was injected by intraperitoneal (</a:t>
            </a:r>
            <a:r>
              <a:rPr kumimoji="0" lang="en-US" altLang="en-IL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i.p.</a:t>
            </a:r>
            <a:r>
              <a:rPr kumimoji="0" lang="en-US" altLang="en-I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route, dissolved in 1:1:18 </a:t>
            </a:r>
            <a:r>
              <a:rPr kumimoji="0" lang="en-US" altLang="en-IL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ethanol:Tween</a:t>
            </a:r>
            <a:r>
              <a:rPr kumimoji="0" lang="en-US" altLang="en-I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80:salilne. n=5 per group. Control, vehicle only. * </a:t>
            </a:r>
            <a:r>
              <a:rPr kumimoji="0" lang="en-US" altLang="en-IL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kumimoji="0" lang="en-US" altLang="en-I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&lt; 0.05, *** </a:t>
            </a:r>
            <a:r>
              <a:rPr kumimoji="0" lang="en-US" altLang="en-IL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kumimoji="0" lang="en-US" altLang="en-I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&lt; 0.001, vs. control, by regular one-way ANOVA followed by </a:t>
            </a:r>
            <a:r>
              <a:rPr kumimoji="0" lang="en-US" altLang="en-IL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Dunnet’s</a:t>
            </a:r>
            <a:r>
              <a:rPr kumimoji="0" lang="en-US" altLang="en-I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multiple comparisons test.</a:t>
            </a:r>
            <a:endParaRPr kumimoji="0" lang="en-US" altLang="en-IL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IL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תיבת טקסט 2">
            <a:extLst>
              <a:ext uri="{FF2B5EF4-FFF2-40B4-BE49-F238E27FC236}">
                <a16:creationId xmlns:a16="http://schemas.microsoft.com/office/drawing/2014/main" id="{08686E83-54E4-D66B-AA33-ECC406F1279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8351" y="312594"/>
            <a:ext cx="301625" cy="361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kumimoji="0" lang="en-US" altLang="en-IL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22972D79-B98F-F594-6F3E-0DE343D8CBE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166898" y="334388"/>
            <a:ext cx="301625" cy="361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I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kumimoji="0" lang="en-US" altLang="en-IL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247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235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Prism 9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Natalya Kogan</dc:creator>
  <cp:lastModifiedBy>Natalya Kogan</cp:lastModifiedBy>
  <cp:revision>1</cp:revision>
  <dcterms:created xsi:type="dcterms:W3CDTF">2023-05-24T15:14:27Z</dcterms:created>
  <dcterms:modified xsi:type="dcterms:W3CDTF">2023-07-22T19:48:55Z</dcterms:modified>
</cp:coreProperties>
</file>