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2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18" autoAdjust="0"/>
    <p:restoredTop sz="93500" autoAdjust="0"/>
  </p:normalViewPr>
  <p:slideViewPr>
    <p:cSldViewPr>
      <p:cViewPr varScale="1">
        <p:scale>
          <a:sx n="79" d="100"/>
          <a:sy n="79" d="100"/>
        </p:scale>
        <p:origin x="230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umgmt.usuhs.edu\home$\MTanaka\manuscript\WWL70%20invitro%20study\140729PGF2%20COXassa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umgmt.usuhs.edu\home$\MTanaka\manuscript\WWL70%20invitro%20study\140729PGF2%20COXassa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 w="22225">
              <a:solidFill>
                <a:srgbClr val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'COX recomb'!$L$15:$L$17</c:f>
                <c:numCache>
                  <c:formatCode>General</c:formatCode>
                  <c:ptCount val="3"/>
                  <c:pt idx="0">
                    <c:v>7.3735959440182715</c:v>
                  </c:pt>
                  <c:pt idx="1">
                    <c:v>13.912698529372321</c:v>
                  </c:pt>
                  <c:pt idx="2">
                    <c:v>3.3073409733403807</c:v>
                  </c:pt>
                </c:numCache>
              </c:numRef>
            </c:plus>
            <c:minus>
              <c:numRef>
                <c:f>'COX recomb'!$L$15:$L$17</c:f>
                <c:numCache>
                  <c:formatCode>General</c:formatCode>
                  <c:ptCount val="3"/>
                  <c:pt idx="0">
                    <c:v>7.3735959440182715</c:v>
                  </c:pt>
                  <c:pt idx="1">
                    <c:v>13.912698529372321</c:v>
                  </c:pt>
                  <c:pt idx="2">
                    <c:v>3.3073409733403807</c:v>
                  </c:pt>
                </c:numCache>
              </c:numRef>
            </c:minus>
            <c:spPr>
              <a:ln w="15875">
                <a:solidFill>
                  <a:sysClr val="windowText" lastClr="000000"/>
                </a:solidFill>
              </a:ln>
            </c:spPr>
          </c:errBars>
          <c:cat>
            <c:strRef>
              <c:f>'COX recomb'!$H$15:$H$17</c:f>
              <c:strCache>
                <c:ptCount val="3"/>
                <c:pt idx="0">
                  <c:v>ctrl</c:v>
                </c:pt>
                <c:pt idx="1">
                  <c:v>WWL70</c:v>
                </c:pt>
                <c:pt idx="2">
                  <c:v>SC560</c:v>
                </c:pt>
              </c:strCache>
            </c:strRef>
          </c:cat>
          <c:val>
            <c:numRef>
              <c:f>'COX recomb'!$K$15:$K$17</c:f>
              <c:numCache>
                <c:formatCode>General</c:formatCode>
                <c:ptCount val="3"/>
                <c:pt idx="0">
                  <c:v>99.999950000027823</c:v>
                </c:pt>
                <c:pt idx="1">
                  <c:v>108.79856587898033</c:v>
                </c:pt>
                <c:pt idx="2">
                  <c:v>4.9126498639483707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233092784"/>
        <c:axId val="233093168"/>
      </c:barChart>
      <c:catAx>
        <c:axId val="2330927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33093168"/>
        <c:crosses val="autoZero"/>
        <c:auto val="1"/>
        <c:lblAlgn val="ctr"/>
        <c:lblOffset val="100"/>
        <c:noMultiLvlLbl val="0"/>
      </c:catAx>
      <c:valAx>
        <c:axId val="23309316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Relative COX-1 activity(%)</a:t>
                </a:r>
              </a:p>
            </c:rich>
          </c:tx>
          <c:layout>
            <c:manualLayout>
              <c:xMode val="edge"/>
              <c:yMode val="edge"/>
              <c:x val="2.8402366863905331E-2"/>
              <c:y val="3.299633095601269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/>
            </a:pPr>
            <a:endParaRPr lang="en-US"/>
          </a:p>
        </c:txPr>
        <c:crossAx val="2330927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 w="22225">
              <a:solidFill>
                <a:srgbClr val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'COX recomb'!$L$19:$L$21</c:f>
                <c:numCache>
                  <c:formatCode>General</c:formatCode>
                  <c:ptCount val="3"/>
                  <c:pt idx="0">
                    <c:v>8.1008083320094197</c:v>
                  </c:pt>
                  <c:pt idx="1">
                    <c:v>6.9609547463760171</c:v>
                  </c:pt>
                  <c:pt idx="2">
                    <c:v>1.1687278731047188</c:v>
                  </c:pt>
                </c:numCache>
              </c:numRef>
            </c:plus>
            <c:minus>
              <c:numRef>
                <c:f>'COX recomb'!$L$19:$L$21</c:f>
                <c:numCache>
                  <c:formatCode>General</c:formatCode>
                  <c:ptCount val="3"/>
                  <c:pt idx="0">
                    <c:v>8.1008083320094197</c:v>
                  </c:pt>
                  <c:pt idx="1">
                    <c:v>6.9609547463760171</c:v>
                  </c:pt>
                  <c:pt idx="2">
                    <c:v>1.1687278731047188</c:v>
                  </c:pt>
                </c:numCache>
              </c:numRef>
            </c:minus>
            <c:spPr>
              <a:ln w="15875">
                <a:solidFill>
                  <a:sysClr val="windowText" lastClr="000000"/>
                </a:solidFill>
              </a:ln>
            </c:spPr>
          </c:errBars>
          <c:cat>
            <c:strRef>
              <c:f>'COX recomb'!$H$19:$H$21</c:f>
              <c:strCache>
                <c:ptCount val="3"/>
                <c:pt idx="0">
                  <c:v>ctrl</c:v>
                </c:pt>
                <c:pt idx="1">
                  <c:v>WWL70</c:v>
                </c:pt>
                <c:pt idx="2">
                  <c:v>DuP697</c:v>
                </c:pt>
              </c:strCache>
            </c:strRef>
          </c:cat>
          <c:val>
            <c:numRef>
              <c:f>'COX recomb'!$K$19:$K$21</c:f>
              <c:numCache>
                <c:formatCode>General</c:formatCode>
                <c:ptCount val="3"/>
                <c:pt idx="0">
                  <c:v>99.999994305191166</c:v>
                </c:pt>
                <c:pt idx="1">
                  <c:v>104.19167796549985</c:v>
                </c:pt>
                <c:pt idx="2">
                  <c:v>1.9832530483508628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233333824"/>
        <c:axId val="233334720"/>
      </c:barChart>
      <c:catAx>
        <c:axId val="2333338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33334720"/>
        <c:crosses val="autoZero"/>
        <c:auto val="1"/>
        <c:lblAlgn val="ctr"/>
        <c:lblOffset val="100"/>
        <c:noMultiLvlLbl val="0"/>
      </c:catAx>
      <c:valAx>
        <c:axId val="233334720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Relative COX-2 activity(%)</a:t>
                </a:r>
              </a:p>
            </c:rich>
          </c:tx>
          <c:layout>
            <c:manualLayout>
              <c:xMode val="edge"/>
              <c:yMode val="edge"/>
              <c:x val="2.8402366863905331E-2"/>
              <c:y val="2.3224965989198994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/>
            </a:pPr>
            <a:endParaRPr lang="en-US"/>
          </a:p>
        </c:txPr>
        <c:crossAx val="233333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97EFC3A-6AFF-4A8B-8F63-819B2437C3C5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527385-F2CD-4F2A-BE45-26A360BB6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75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27385-F2CD-4F2A-BE45-26A360BB6CA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48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389221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29523" y="4719935"/>
            <a:ext cx="471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8594900"/>
              </p:ext>
            </p:extLst>
          </p:nvPr>
        </p:nvGraphicFramePr>
        <p:xfrm>
          <a:off x="2034323" y="1774686"/>
          <a:ext cx="2682875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399496"/>
              </p:ext>
            </p:extLst>
          </p:nvPr>
        </p:nvGraphicFramePr>
        <p:xfrm>
          <a:off x="2078863" y="5156074"/>
          <a:ext cx="2682875" cy="303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381000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Suppl. Fig.S2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193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8717</TotalTime>
  <Words>14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mtanaka</dc:creator>
  <cp:lastModifiedBy>YUMIN ZHANG</cp:lastModifiedBy>
  <cp:revision>277</cp:revision>
  <cp:lastPrinted>2016-11-21T17:08:02Z</cp:lastPrinted>
  <dcterms:created xsi:type="dcterms:W3CDTF">2012-05-14T16:07:04Z</dcterms:created>
  <dcterms:modified xsi:type="dcterms:W3CDTF">2016-11-29T20:12:51Z</dcterms:modified>
</cp:coreProperties>
</file>