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6"/>
  </p:notesMasterIdLst>
  <p:sldIdLst>
    <p:sldId id="264" r:id="rId3"/>
    <p:sldId id="265" r:id="rId4"/>
    <p:sldId id="262" r:id="rId5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3">
          <p15:clr>
            <a:srgbClr val="A4A3A4"/>
          </p15:clr>
        </p15:guide>
        <p15:guide id="2" pos="288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67" d="100"/>
          <a:sy n="67" d="100"/>
        </p:scale>
        <p:origin x="173" y="62"/>
      </p:cViewPr>
      <p:guideLst>
        <p:guide orient="horz" pos="2113"/>
        <p:guide pos="288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noProof="1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noProof="1" smtClean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2A48B96-639E-45A3-A0BA-2464DFDB1FAA}" type="datetimeFigureOut">
              <a:rPr kumimoji="0" lang="zh-CN" altLang="en-US" sz="1200" b="0" i="0" u="none" strike="noStrike" kern="120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2021/12/23</a:t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76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077" name="备注占位符 4"/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noProof="1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miter lim="800000"/>
          </a:ln>
        </p:spPr>
      </p:sp>
      <p:sp>
        <p:nvSpPr>
          <p:cNvPr id="5123" name="文本占位符 2"/>
          <p:cNvSpPr>
            <a:spLocks noGrp="1"/>
          </p:cNvSpPr>
          <p:nvPr>
            <p:ph type="body"/>
          </p:nvPr>
        </p:nvSpPr>
        <p:spPr>
          <a:ln/>
        </p:spPr>
        <p:txBody>
          <a:bodyPr wrap="square" lIns="91440" tIns="45720" rIns="91440" bIns="45720" anchor="t" anchorCtr="0"/>
          <a:lstStyle/>
          <a:p>
            <a:pPr lvl="0" eaLnBrk="1" hangingPunct="1"/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miter lim="800000"/>
          </a:ln>
        </p:spPr>
      </p:sp>
      <p:sp>
        <p:nvSpPr>
          <p:cNvPr id="7171" name="文本占位符 2"/>
          <p:cNvSpPr>
            <a:spLocks noGrp="1"/>
          </p:cNvSpPr>
          <p:nvPr>
            <p:ph type="body"/>
          </p:nvPr>
        </p:nvSpPr>
        <p:spPr>
          <a:ln/>
        </p:spPr>
        <p:txBody>
          <a:bodyPr wrap="square" lIns="91440" tIns="45720" rIns="91440" bIns="45720" anchor="t" anchorCtr="0"/>
          <a:lstStyle/>
          <a:p>
            <a:pPr lvl="0" eaLnBrk="1" hangingPunct="1"/>
            <a:endParaRPr lang="zh-CN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miter lim="800000"/>
          </a:ln>
        </p:spPr>
      </p:sp>
      <p:sp>
        <p:nvSpPr>
          <p:cNvPr id="9219" name="文本占位符 2"/>
          <p:cNvSpPr>
            <a:spLocks noGrp="1"/>
          </p:cNvSpPr>
          <p:nvPr>
            <p:ph type="body"/>
          </p:nvPr>
        </p:nvSpPr>
        <p:spPr>
          <a:ln/>
        </p:spPr>
        <p:txBody>
          <a:bodyPr wrap="square" lIns="91440" tIns="45720" rIns="91440" bIns="45720" anchor="t" anchorCtr="0"/>
          <a:lstStyle/>
          <a:p>
            <a:pPr lvl="0" eaLnBrk="1" hangingPunct="1"/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1026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 noProof="1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 noProof="1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2051" name="文本占位符 1026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 noProof="1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 noProof="1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6.png"/><Relationship Id="rId5" Type="http://schemas.openxmlformats.org/officeDocument/2006/relationships/image" Target="../media/image12.png"/><Relationship Id="rId10" Type="http://schemas.openxmlformats.org/officeDocument/2006/relationships/image" Target="../media/image15.png"/><Relationship Id="rId4" Type="http://schemas.openxmlformats.org/officeDocument/2006/relationships/image" Target="../media/image5.png"/><Relationship Id="rId9" Type="http://schemas.openxmlformats.org/officeDocument/2006/relationships/image" Target="../media/image14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文本框 30"/>
          <p:cNvSpPr txBox="1"/>
          <p:nvPr/>
        </p:nvSpPr>
        <p:spPr>
          <a:xfrm>
            <a:off x="-750887" y="3087370"/>
            <a:ext cx="1403350" cy="307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r" eaLnBrk="1" hangingPunct="1"/>
            <a:r>
              <a:rPr lang="en-US" altLang="zh-CN" sz="1400" dirty="0">
                <a:latin typeface="Arial" panose="020B0604020202020204" pitchFamily="34" charset="0"/>
              </a:rPr>
              <a:t>slug</a:t>
            </a:r>
          </a:p>
        </p:txBody>
      </p:sp>
      <p:sp>
        <p:nvSpPr>
          <p:cNvPr id="4099" name="文本框 35"/>
          <p:cNvSpPr txBox="1"/>
          <p:nvPr/>
        </p:nvSpPr>
        <p:spPr>
          <a:xfrm>
            <a:off x="-742950" y="5333683"/>
            <a:ext cx="1403350" cy="3063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r" eaLnBrk="1" hangingPunct="1"/>
            <a:r>
              <a:rPr lang="en-US" altLang="zh-CN" sz="1400" dirty="0">
                <a:latin typeface="Arial" panose="020B0604020202020204" pitchFamily="34" charset="0"/>
              </a:rPr>
              <a:t>β-actin</a:t>
            </a:r>
          </a:p>
        </p:txBody>
      </p:sp>
      <p:pic>
        <p:nvPicPr>
          <p:cNvPr id="4100" name="图片 44" descr="slug①&amp;②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975" y="2268220"/>
            <a:ext cx="2698750" cy="22034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1" name="图片 45" descr="slug③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8713" y="2268220"/>
            <a:ext cx="2700337" cy="22034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2" name="图片 25" descr="slug①&amp;②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2813" y="2268220"/>
            <a:ext cx="2700337" cy="22034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3" name="图片 26" descr="β-actin ③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2525" y="4544695"/>
            <a:ext cx="2698750" cy="22018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4" name="图片 28" descr="β-actin ①&amp;②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975" y="4544695"/>
            <a:ext cx="2698750" cy="22018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5" name="图片 29" descr="β-actin ①&amp;②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52813" y="4544695"/>
            <a:ext cx="2700337" cy="22018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7" name="文本框 38"/>
          <p:cNvSpPr txBox="1"/>
          <p:nvPr/>
        </p:nvSpPr>
        <p:spPr>
          <a:xfrm>
            <a:off x="4106474" y="1961833"/>
            <a:ext cx="1541849" cy="31908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1400" dirty="0">
                <a:latin typeface="Arial" panose="020B0604020202020204" pitchFamily="34" charset="0"/>
              </a:rPr>
              <a:t>Sample  </a:t>
            </a:r>
            <a:r>
              <a:rPr lang="zh-CN" altLang="en-US" sz="1400" dirty="0">
                <a:latin typeface="Arial" panose="020B0604020202020204" pitchFamily="34" charset="0"/>
              </a:rPr>
              <a:t>②</a:t>
            </a:r>
          </a:p>
        </p:txBody>
      </p:sp>
      <p:sp>
        <p:nvSpPr>
          <p:cNvPr id="4108" name="文本框 39"/>
          <p:cNvSpPr txBox="1"/>
          <p:nvPr/>
        </p:nvSpPr>
        <p:spPr>
          <a:xfrm>
            <a:off x="6992459" y="1961833"/>
            <a:ext cx="1165623" cy="30638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1400" dirty="0">
                <a:latin typeface="Arial" panose="020B0604020202020204" pitchFamily="34" charset="0"/>
              </a:rPr>
              <a:t>Sample  </a:t>
            </a:r>
            <a:r>
              <a:rPr lang="zh-CN" altLang="en-US" sz="1400" dirty="0">
                <a:latin typeface="Arial" panose="020B0604020202020204" pitchFamily="34" charset="0"/>
              </a:rPr>
              <a:t>③</a:t>
            </a:r>
          </a:p>
        </p:txBody>
      </p:sp>
      <p:sp>
        <p:nvSpPr>
          <p:cNvPr id="4109" name="文本框 42"/>
          <p:cNvSpPr txBox="1"/>
          <p:nvPr/>
        </p:nvSpPr>
        <p:spPr>
          <a:xfrm>
            <a:off x="1369933" y="1961833"/>
            <a:ext cx="2700337" cy="3063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1400" dirty="0">
                <a:latin typeface="Arial" panose="020B0604020202020204" pitchFamily="34" charset="0"/>
              </a:rPr>
              <a:t>Sample </a:t>
            </a:r>
            <a:r>
              <a:rPr lang="zh-CN" altLang="en-US" sz="1400" dirty="0">
                <a:latin typeface="Arial" panose="020B0604020202020204" pitchFamily="34" charset="0"/>
              </a:rPr>
              <a:t>①</a:t>
            </a:r>
          </a:p>
        </p:txBody>
      </p:sp>
      <p:sp>
        <p:nvSpPr>
          <p:cNvPr id="4111" name="文本框 23"/>
          <p:cNvSpPr txBox="1"/>
          <p:nvPr/>
        </p:nvSpPr>
        <p:spPr>
          <a:xfrm>
            <a:off x="-36512" y="260350"/>
            <a:ext cx="1277937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dirty="0">
                <a:latin typeface="Arial" panose="020B0604020202020204" pitchFamily="34" charset="0"/>
              </a:rPr>
              <a:t>Figure 5A.</a:t>
            </a:r>
          </a:p>
        </p:txBody>
      </p:sp>
      <p:sp>
        <p:nvSpPr>
          <p:cNvPr id="10" name="文本框 11"/>
          <p:cNvSpPr txBox="1"/>
          <p:nvPr/>
        </p:nvSpPr>
        <p:spPr>
          <a:xfrm>
            <a:off x="1872933" y="279083"/>
            <a:ext cx="7326312" cy="13849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latinLnBrk="1" hangingPunct="1">
              <a:buNone/>
            </a:pPr>
            <a:r>
              <a:rPr lang="en-US" altLang="zh-CN" sz="1400" dirty="0">
                <a:latin typeface="Tahoma" panose="020B0604030504040204" pitchFamily="34" charset="0"/>
              </a:rPr>
              <a:t>Sequence of protein bands from western blot:</a:t>
            </a:r>
          </a:p>
          <a:p>
            <a:pPr eaLnBrk="1" latinLnBrk="1" hangingPunct="1">
              <a:buFont typeface="Arial" panose="020B0604020202020204" pitchFamily="34" charset="0"/>
              <a:buChar char="•"/>
            </a:pPr>
            <a:r>
              <a:rPr lang="en-US" altLang="zh-CN" sz="1400" dirty="0">
                <a:solidFill>
                  <a:srgbClr val="00B0F0"/>
                </a:solidFill>
                <a:latin typeface="Tahoma" panose="020B0604030504040204" pitchFamily="34" charset="0"/>
              </a:rPr>
              <a:t>1</a:t>
            </a:r>
            <a:r>
              <a:rPr lang="en-US" altLang="zh-CN" sz="1400" dirty="0">
                <a:latin typeface="Tahoma" panose="020B0604030504040204" pitchFamily="34" charset="0"/>
              </a:rPr>
              <a:t>: Primary lung fibroblasts treated with vehicle;</a:t>
            </a:r>
          </a:p>
          <a:p>
            <a:pPr eaLnBrk="1" latinLnBrk="1" hangingPunct="1">
              <a:buFont typeface="Arial" panose="020B0604020202020204" pitchFamily="34" charset="0"/>
              <a:buChar char="•"/>
            </a:pPr>
            <a:r>
              <a:rPr lang="en-US" altLang="zh-CN" sz="1400" dirty="0">
                <a:solidFill>
                  <a:srgbClr val="00B0F0"/>
                </a:solidFill>
                <a:latin typeface="Tahoma" panose="020B0604030504040204" pitchFamily="34" charset="0"/>
              </a:rPr>
              <a:t>2</a:t>
            </a:r>
            <a:r>
              <a:rPr lang="en-US" altLang="zh-CN" sz="1400" dirty="0">
                <a:latin typeface="Tahoma" panose="020B0604030504040204" pitchFamily="34" charset="0"/>
              </a:rPr>
              <a:t>: </a:t>
            </a:r>
            <a:r>
              <a:rPr lang="en-US" altLang="zh-CN" sz="1400" dirty="0">
                <a:latin typeface="Tahoma" panose="020B0604030504040204" pitchFamily="34" charset="0"/>
                <a:sym typeface="+mn-ea"/>
              </a:rPr>
              <a:t>Primary lung fibroblasts treated with TGF-β</a:t>
            </a:r>
            <a:r>
              <a:rPr lang="en-US" altLang="zh-CN" sz="1400" dirty="0">
                <a:latin typeface="Tahoma" panose="020B0604030504040204" pitchFamily="34" charset="0"/>
              </a:rPr>
              <a:t>;</a:t>
            </a:r>
          </a:p>
          <a:p>
            <a:pPr eaLnBrk="1" latinLnBrk="1" hangingPunct="1">
              <a:buFont typeface="Arial" panose="020B0604020202020204" pitchFamily="34" charset="0"/>
              <a:buChar char="•"/>
            </a:pPr>
            <a:r>
              <a:rPr lang="en-US" altLang="zh-CN" sz="1400" dirty="0">
                <a:solidFill>
                  <a:srgbClr val="00B0F0"/>
                </a:solidFill>
                <a:latin typeface="Tahoma" panose="020B0604030504040204" pitchFamily="34" charset="0"/>
              </a:rPr>
              <a:t>3</a:t>
            </a:r>
            <a:r>
              <a:rPr lang="en-US" altLang="zh-CN" sz="1400" dirty="0">
                <a:latin typeface="Tahoma" panose="020B0604030504040204" pitchFamily="34" charset="0"/>
              </a:rPr>
              <a:t>: </a:t>
            </a:r>
            <a:r>
              <a:rPr lang="en-US" altLang="zh-CN" sz="1400" dirty="0">
                <a:latin typeface="Tahoma" panose="020B0604030504040204" pitchFamily="34" charset="0"/>
                <a:sym typeface="+mn-ea"/>
              </a:rPr>
              <a:t>Primary lung fibroblasts treated with TGF-β+ACPA (10 </a:t>
            </a:r>
            <a:r>
              <a:rPr lang="en-US" altLang="zh-CN" sz="1400" dirty="0" err="1">
                <a:latin typeface="Tahoma" panose="020B0604030504040204" pitchFamily="34" charset="0"/>
                <a:sym typeface="+mn-ea"/>
              </a:rPr>
              <a:t>μM</a:t>
            </a:r>
            <a:r>
              <a:rPr lang="en-US" altLang="zh-CN" sz="1400" dirty="0">
                <a:latin typeface="Tahoma" panose="020B0604030504040204" pitchFamily="34" charset="0"/>
                <a:sym typeface="+mn-ea"/>
              </a:rPr>
              <a:t>)</a:t>
            </a:r>
            <a:r>
              <a:rPr lang="en-US" altLang="zh-CN" sz="1400" dirty="0">
                <a:latin typeface="Tahoma" panose="020B0604030504040204" pitchFamily="34" charset="0"/>
              </a:rPr>
              <a:t>;</a:t>
            </a:r>
          </a:p>
          <a:p>
            <a:pPr eaLnBrk="1" latinLnBrk="1" hangingPunct="1">
              <a:buFont typeface="Arial" panose="020B0604020202020204" pitchFamily="34" charset="0"/>
              <a:buChar char="•"/>
            </a:pPr>
            <a:r>
              <a:rPr lang="en-US" altLang="zh-CN" sz="1400" dirty="0">
                <a:solidFill>
                  <a:srgbClr val="00B0F0"/>
                </a:solidFill>
                <a:latin typeface="Tahoma" panose="020B0604030504040204" pitchFamily="34" charset="0"/>
              </a:rPr>
              <a:t>4</a:t>
            </a:r>
            <a:r>
              <a:rPr lang="en-US" altLang="zh-CN" sz="1400" dirty="0">
                <a:latin typeface="Tahoma" panose="020B0604030504040204" pitchFamily="34" charset="0"/>
              </a:rPr>
              <a:t>:</a:t>
            </a:r>
            <a:r>
              <a:rPr lang="zh-CN" altLang="en-US" sz="1400" dirty="0">
                <a:latin typeface="Tahoma" panose="020B0604030504040204" pitchFamily="34" charset="0"/>
              </a:rPr>
              <a:t> </a:t>
            </a:r>
            <a:r>
              <a:rPr lang="en-US" altLang="zh-CN" sz="1400" dirty="0">
                <a:latin typeface="Tahoma" panose="020B0604030504040204" pitchFamily="34" charset="0"/>
                <a:sym typeface="+mn-ea"/>
              </a:rPr>
              <a:t>Primary lung fibroblasts treated with TGF-β+ACPA 30 (</a:t>
            </a:r>
            <a:r>
              <a:rPr lang="en-US" altLang="zh-CN" sz="1400" dirty="0" err="1">
                <a:latin typeface="Tahoma" panose="020B0604030504040204" pitchFamily="34" charset="0"/>
                <a:sym typeface="+mn-ea"/>
              </a:rPr>
              <a:t>μM</a:t>
            </a:r>
            <a:r>
              <a:rPr lang="en-US" altLang="zh-CN" sz="1400" dirty="0">
                <a:latin typeface="Tahoma" panose="020B0604030504040204" pitchFamily="34" charset="0"/>
                <a:sym typeface="+mn-ea"/>
              </a:rPr>
              <a:t>);</a:t>
            </a:r>
          </a:p>
          <a:p>
            <a:pPr eaLnBrk="1" latinLnBrk="1" hangingPunct="1">
              <a:buFont typeface="Arial" panose="020B0604020202020204" pitchFamily="34" charset="0"/>
              <a:buChar char="•"/>
            </a:pPr>
            <a:r>
              <a:rPr lang="en-US" altLang="zh-CN" sz="1400" dirty="0">
                <a:solidFill>
                  <a:srgbClr val="00B0F0"/>
                </a:solidFill>
                <a:latin typeface="Tahoma" panose="020B0604030504040204" pitchFamily="34" charset="0"/>
                <a:sym typeface="+mn-ea"/>
              </a:rPr>
              <a:t>5</a:t>
            </a:r>
            <a:r>
              <a:rPr lang="en-US" altLang="zh-CN" sz="1400" dirty="0">
                <a:latin typeface="Tahoma" panose="020B0604030504040204" pitchFamily="34" charset="0"/>
                <a:sym typeface="+mn-ea"/>
              </a:rPr>
              <a:t>: Primary lung fibroblasts treated with TGF-β+ACPA 100 (</a:t>
            </a:r>
            <a:r>
              <a:rPr lang="en-US" altLang="zh-CN" sz="1400" dirty="0" err="1">
                <a:latin typeface="Tahoma" panose="020B0604030504040204" pitchFamily="34" charset="0"/>
                <a:sym typeface="+mn-ea"/>
              </a:rPr>
              <a:t>μM</a:t>
            </a:r>
            <a:r>
              <a:rPr lang="en-US" altLang="zh-CN" sz="1400" dirty="0">
                <a:latin typeface="Tahoma" panose="020B0604030504040204" pitchFamily="34" charset="0"/>
                <a:sym typeface="+mn-ea"/>
              </a:rPr>
              <a:t>).</a:t>
            </a:r>
            <a:endParaRPr lang="en-US" altLang="zh-CN" sz="1400" dirty="0">
              <a:latin typeface="Tahoma" panose="020B060403050404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 rot="180000">
            <a:off x="1656000" y="3457575"/>
            <a:ext cx="1123315" cy="213995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lvl="0" algn="l" eaLnBrk="1" hangingPunct="1">
              <a:buClrTx/>
              <a:buSzTx/>
              <a:buFontTx/>
            </a:pPr>
            <a:r>
              <a:rPr lang="en-US" altLang="zh-CN" sz="800" dirty="0">
                <a:solidFill>
                  <a:srgbClr val="00B0F0"/>
                </a:solidFill>
                <a:sym typeface="+mn-ea"/>
              </a:rPr>
              <a:t>1 2 3 4 5</a:t>
            </a:r>
          </a:p>
        </p:txBody>
      </p:sp>
      <p:sp>
        <p:nvSpPr>
          <p:cNvPr id="5" name="文本框 4"/>
          <p:cNvSpPr txBox="1"/>
          <p:nvPr/>
        </p:nvSpPr>
        <p:spPr>
          <a:xfrm rot="780000">
            <a:off x="4904660" y="3519170"/>
            <a:ext cx="1123315" cy="213995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lvl="0" algn="l" eaLnBrk="1" hangingPunct="1">
              <a:buClrTx/>
              <a:buSzTx/>
              <a:buFontTx/>
            </a:pPr>
            <a:r>
              <a:rPr lang="en-US" altLang="zh-CN" sz="800" dirty="0">
                <a:solidFill>
                  <a:srgbClr val="00B0F0"/>
                </a:solidFill>
                <a:sym typeface="+mn-ea"/>
              </a:rPr>
              <a:t>1 2 3 4 5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7596425" y="3140710"/>
            <a:ext cx="1123315" cy="213995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lvl="0" algn="l" eaLnBrk="1" hangingPunct="1">
              <a:buClrTx/>
              <a:buSzTx/>
              <a:buFontTx/>
            </a:pPr>
            <a:r>
              <a:rPr lang="en-US" altLang="zh-CN" sz="800" dirty="0">
                <a:solidFill>
                  <a:srgbClr val="00B0F0"/>
                </a:solidFill>
                <a:sym typeface="+mn-ea"/>
              </a:rPr>
              <a:t>1 2 3 4 5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380525" y="5589270"/>
            <a:ext cx="1123315" cy="213995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lvl="0" algn="l" eaLnBrk="1" hangingPunct="1">
              <a:buClrTx/>
              <a:buSzTx/>
              <a:buFontTx/>
            </a:pPr>
            <a:r>
              <a:rPr lang="en-US" altLang="zh-CN" sz="800" dirty="0">
                <a:solidFill>
                  <a:srgbClr val="00B0F0"/>
                </a:solidFill>
                <a:sym typeface="+mn-ea"/>
              </a:rPr>
              <a:t>1 2 3 4 5</a:t>
            </a:r>
          </a:p>
        </p:txBody>
      </p:sp>
      <p:sp>
        <p:nvSpPr>
          <p:cNvPr id="8" name="文本框 7"/>
          <p:cNvSpPr txBox="1"/>
          <p:nvPr/>
        </p:nvSpPr>
        <p:spPr>
          <a:xfrm rot="21240000">
            <a:off x="4644310" y="5877560"/>
            <a:ext cx="1123315" cy="213995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lvl="0" algn="l" eaLnBrk="1" hangingPunct="1">
              <a:buClrTx/>
              <a:buSzTx/>
              <a:buFontTx/>
            </a:pPr>
            <a:r>
              <a:rPr lang="en-US" altLang="zh-CN" sz="800" dirty="0">
                <a:solidFill>
                  <a:srgbClr val="00B0F0"/>
                </a:solidFill>
                <a:sym typeface="+mn-ea"/>
              </a:rPr>
              <a:t>1   2  3  4  5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332150" y="6021070"/>
            <a:ext cx="1123315" cy="213995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lvl="0" algn="l" eaLnBrk="1" hangingPunct="1">
              <a:buClrTx/>
              <a:buSzTx/>
              <a:buFontTx/>
            </a:pPr>
            <a:r>
              <a:rPr lang="en-US" altLang="zh-CN" sz="800" dirty="0">
                <a:solidFill>
                  <a:srgbClr val="00B0F0"/>
                </a:solidFill>
                <a:sym typeface="+mn-ea"/>
              </a:rPr>
              <a:t>1   2  3  4  5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908095" y="5935980"/>
            <a:ext cx="1123315" cy="213995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lvl="0" algn="l" eaLnBrk="1" hangingPunct="1">
              <a:buClrTx/>
              <a:buSzTx/>
              <a:buFontTx/>
            </a:pPr>
            <a:r>
              <a:rPr lang="en-US" altLang="zh-CN" sz="800" dirty="0">
                <a:solidFill>
                  <a:srgbClr val="00B0F0"/>
                </a:solidFill>
                <a:sym typeface="+mn-ea"/>
              </a:rPr>
              <a:t>1   2  3  4  5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4070270" y="6021070"/>
            <a:ext cx="1123315" cy="213995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lvl="0" algn="l" eaLnBrk="1" hangingPunct="1">
              <a:buClrTx/>
              <a:buSzTx/>
              <a:buFontTx/>
            </a:pPr>
            <a:r>
              <a:rPr lang="en-US" altLang="zh-CN" sz="800" dirty="0">
                <a:solidFill>
                  <a:srgbClr val="00B0F0"/>
                </a:solidFill>
                <a:sym typeface="+mn-ea"/>
              </a:rPr>
              <a:t>1   2  3  4  5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文本框 24"/>
          <p:cNvSpPr txBox="1"/>
          <p:nvPr/>
        </p:nvSpPr>
        <p:spPr>
          <a:xfrm>
            <a:off x="0" y="115888"/>
            <a:ext cx="136525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dirty="0">
                <a:latin typeface="Arial" panose="020B0604020202020204" pitchFamily="34" charset="0"/>
              </a:rPr>
              <a:t>Figure 5A.</a:t>
            </a:r>
          </a:p>
        </p:txBody>
      </p:sp>
      <p:sp>
        <p:nvSpPr>
          <p:cNvPr id="6147" name="文本框 15"/>
          <p:cNvSpPr txBox="1"/>
          <p:nvPr/>
        </p:nvSpPr>
        <p:spPr>
          <a:xfrm>
            <a:off x="-684212" y="2273935"/>
            <a:ext cx="1484312" cy="3063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r" eaLnBrk="1" hangingPunct="1"/>
            <a:r>
              <a:rPr lang="en-US" altLang="zh-CN" sz="1400" dirty="0">
                <a:latin typeface="Arial" panose="020B0604020202020204" pitchFamily="34" charset="0"/>
              </a:rPr>
              <a:t>p-smad2</a:t>
            </a:r>
          </a:p>
        </p:txBody>
      </p:sp>
      <p:sp>
        <p:nvSpPr>
          <p:cNvPr id="6148" name="文本框 32"/>
          <p:cNvSpPr txBox="1"/>
          <p:nvPr/>
        </p:nvSpPr>
        <p:spPr>
          <a:xfrm>
            <a:off x="1360575" y="1312802"/>
            <a:ext cx="1474614" cy="30777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1400" dirty="0">
                <a:latin typeface="Arial" panose="020B0604020202020204" pitchFamily="34" charset="0"/>
              </a:rPr>
              <a:t>Sample </a:t>
            </a:r>
            <a:r>
              <a:rPr lang="zh-CN" altLang="en-US" sz="1400" dirty="0">
                <a:latin typeface="Arial" panose="020B0604020202020204" pitchFamily="34" charset="0"/>
              </a:rPr>
              <a:t>①</a:t>
            </a:r>
          </a:p>
        </p:txBody>
      </p:sp>
      <p:sp>
        <p:nvSpPr>
          <p:cNvPr id="6149" name="文本框 33"/>
          <p:cNvSpPr txBox="1"/>
          <p:nvPr/>
        </p:nvSpPr>
        <p:spPr>
          <a:xfrm>
            <a:off x="4259538" y="1318259"/>
            <a:ext cx="1727175" cy="30777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1400" dirty="0">
                <a:latin typeface="Arial" panose="020B0604020202020204" pitchFamily="34" charset="0"/>
              </a:rPr>
              <a:t>Sample  </a:t>
            </a:r>
            <a:r>
              <a:rPr lang="zh-CN" altLang="en-US" sz="1400" dirty="0">
                <a:latin typeface="Arial" panose="020B0604020202020204" pitchFamily="34" charset="0"/>
              </a:rPr>
              <a:t>②</a:t>
            </a:r>
          </a:p>
        </p:txBody>
      </p:sp>
      <p:sp>
        <p:nvSpPr>
          <p:cNvPr id="6150" name="文本框 34"/>
          <p:cNvSpPr txBox="1"/>
          <p:nvPr/>
        </p:nvSpPr>
        <p:spPr>
          <a:xfrm>
            <a:off x="6948805" y="1331159"/>
            <a:ext cx="1658462" cy="30777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1400" dirty="0">
                <a:latin typeface="Arial" panose="020B0604020202020204" pitchFamily="34" charset="0"/>
              </a:rPr>
              <a:t>Sample  </a:t>
            </a:r>
            <a:r>
              <a:rPr lang="zh-CN" altLang="en-US" sz="1400" dirty="0">
                <a:latin typeface="Arial" panose="020B0604020202020204" pitchFamily="34" charset="0"/>
              </a:rPr>
              <a:t>③</a:t>
            </a:r>
          </a:p>
        </p:txBody>
      </p:sp>
      <p:pic>
        <p:nvPicPr>
          <p:cNvPr id="6151" name="图片 1" descr="p-smad2①&amp;p-smad3①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650" y="1626235"/>
            <a:ext cx="2700338" cy="21542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52" name="图片 2" descr="p-smad2②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6313" y="1638935"/>
            <a:ext cx="2700337" cy="21542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53" name="图片 9" descr="p-smad2③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2850" y="1635760"/>
            <a:ext cx="2700338" cy="21542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54" name="文本框 23"/>
          <p:cNvSpPr txBox="1"/>
          <p:nvPr/>
        </p:nvSpPr>
        <p:spPr>
          <a:xfrm>
            <a:off x="-684212" y="4650423"/>
            <a:ext cx="1484312" cy="3063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r" eaLnBrk="1" hangingPunct="1"/>
            <a:r>
              <a:rPr lang="en-US" altLang="zh-CN" sz="1400" dirty="0">
                <a:latin typeface="Arial" panose="020B0604020202020204" pitchFamily="34" charset="0"/>
              </a:rPr>
              <a:t>smad2</a:t>
            </a:r>
          </a:p>
        </p:txBody>
      </p:sp>
      <p:pic>
        <p:nvPicPr>
          <p:cNvPr id="6155" name="图片 25" descr="smad2②&amp;smad3②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16313" y="3859848"/>
            <a:ext cx="2700337" cy="21542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56" name="图片 26" descr="smad2①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5650" y="3859848"/>
            <a:ext cx="2700338" cy="21542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57" name="图片 35" descr="smad2③&amp;smad3③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75388" y="3859848"/>
            <a:ext cx="2700337" cy="21526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文本框 12"/>
          <p:cNvSpPr txBox="1"/>
          <p:nvPr/>
        </p:nvSpPr>
        <p:spPr>
          <a:xfrm rot="660000">
            <a:off x="2209800" y="5285105"/>
            <a:ext cx="616585" cy="213995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lvl="0" algn="l" eaLnBrk="1" hangingPunct="1">
              <a:buClrTx/>
              <a:buSzTx/>
              <a:buFontTx/>
            </a:pPr>
            <a:r>
              <a:rPr lang="en-US" altLang="zh-CN" sz="800" dirty="0">
                <a:solidFill>
                  <a:srgbClr val="00B0F0"/>
                </a:solidFill>
                <a:sym typeface="+mn-ea"/>
              </a:rPr>
              <a:t>1 2 3 4 5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643755" y="5300345"/>
            <a:ext cx="616585" cy="213995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lvl="0" algn="l" eaLnBrk="1" hangingPunct="1">
              <a:buClrTx/>
              <a:buSzTx/>
              <a:buFontTx/>
            </a:pPr>
            <a:r>
              <a:rPr lang="en-US" altLang="zh-CN" sz="800" dirty="0">
                <a:solidFill>
                  <a:srgbClr val="00B0F0"/>
                </a:solidFill>
                <a:sym typeface="+mn-ea"/>
              </a:rPr>
              <a:t>1 2 3 4 5</a:t>
            </a:r>
          </a:p>
        </p:txBody>
      </p:sp>
      <p:sp>
        <p:nvSpPr>
          <p:cNvPr id="3" name="文本框 2"/>
          <p:cNvSpPr txBox="1"/>
          <p:nvPr/>
        </p:nvSpPr>
        <p:spPr>
          <a:xfrm rot="480000">
            <a:off x="4728210" y="4909185"/>
            <a:ext cx="616585" cy="213995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lvl="0" algn="l" eaLnBrk="1" hangingPunct="1">
              <a:buClrTx/>
              <a:buSzTx/>
              <a:buFontTx/>
            </a:pPr>
            <a:r>
              <a:rPr lang="en-US" altLang="zh-CN" sz="800" dirty="0">
                <a:solidFill>
                  <a:srgbClr val="00B0F0"/>
                </a:solidFill>
                <a:sym typeface="+mn-ea"/>
              </a:rPr>
              <a:t>1 2 3 4 5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948805" y="5443220"/>
            <a:ext cx="616585" cy="213995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lvl="0" algn="l" eaLnBrk="1" hangingPunct="1">
              <a:buClrTx/>
              <a:buSzTx/>
              <a:buFontTx/>
            </a:pPr>
            <a:r>
              <a:rPr lang="en-US" altLang="zh-CN" sz="800" dirty="0">
                <a:solidFill>
                  <a:srgbClr val="00B0F0"/>
                </a:solidFill>
                <a:sym typeface="+mn-ea"/>
              </a:rPr>
              <a:t>1 2 3 4 5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948805" y="5013960"/>
            <a:ext cx="616585" cy="213995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lvl="0" algn="l" eaLnBrk="1" hangingPunct="1">
              <a:buClrTx/>
              <a:buSzTx/>
              <a:buFontTx/>
            </a:pPr>
            <a:r>
              <a:rPr lang="en-US" altLang="zh-CN" sz="800" dirty="0">
                <a:solidFill>
                  <a:srgbClr val="00B0F0"/>
                </a:solidFill>
                <a:sym typeface="+mn-ea"/>
              </a:rPr>
              <a:t>1 2 3 4 5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7493635" y="2419350"/>
            <a:ext cx="616585" cy="213995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lvl="0" algn="l" eaLnBrk="1" hangingPunct="1">
              <a:buClrTx/>
              <a:buSzTx/>
              <a:buFontTx/>
            </a:pPr>
            <a:r>
              <a:rPr lang="en-US" altLang="zh-CN" sz="800" dirty="0">
                <a:solidFill>
                  <a:srgbClr val="00B0F0"/>
                </a:solidFill>
                <a:sym typeface="+mn-ea"/>
              </a:rPr>
              <a:t>1 2 3 4 5</a:t>
            </a:r>
          </a:p>
        </p:txBody>
      </p:sp>
      <p:sp>
        <p:nvSpPr>
          <p:cNvPr id="7" name="文本框 6"/>
          <p:cNvSpPr txBox="1"/>
          <p:nvPr/>
        </p:nvSpPr>
        <p:spPr>
          <a:xfrm rot="21060000">
            <a:off x="4982210" y="2084705"/>
            <a:ext cx="616585" cy="213995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lvl="0" algn="l" eaLnBrk="1" hangingPunct="1">
              <a:buClrTx/>
              <a:buSzTx/>
              <a:buFontTx/>
            </a:pPr>
            <a:r>
              <a:rPr lang="en-US" altLang="zh-CN" sz="800" dirty="0">
                <a:solidFill>
                  <a:srgbClr val="00B0F0"/>
                </a:solidFill>
                <a:sym typeface="+mn-ea"/>
              </a:rPr>
              <a:t>1 2 3 4 5</a:t>
            </a:r>
          </a:p>
        </p:txBody>
      </p:sp>
      <p:sp>
        <p:nvSpPr>
          <p:cNvPr id="8" name="文本框 7"/>
          <p:cNvSpPr txBox="1"/>
          <p:nvPr/>
        </p:nvSpPr>
        <p:spPr>
          <a:xfrm rot="240000">
            <a:off x="1056005" y="3042920"/>
            <a:ext cx="616585" cy="213995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lvl="0" algn="l" eaLnBrk="1" hangingPunct="1">
              <a:buClrTx/>
              <a:buSzTx/>
              <a:buFontTx/>
            </a:pPr>
            <a:r>
              <a:rPr lang="en-US" altLang="zh-CN" sz="800" dirty="0">
                <a:solidFill>
                  <a:srgbClr val="00B0F0"/>
                </a:solidFill>
                <a:sym typeface="+mn-ea"/>
              </a:rPr>
              <a:t>1 2 3 4 5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226185" y="2562860"/>
            <a:ext cx="647065" cy="213995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lvl="0" algn="l" eaLnBrk="1" hangingPunct="1">
              <a:buClrTx/>
              <a:buSzTx/>
              <a:buFontTx/>
            </a:pPr>
            <a:r>
              <a:rPr lang="en-US" altLang="zh-CN" sz="800" dirty="0">
                <a:solidFill>
                  <a:srgbClr val="00B0F0"/>
                </a:solidFill>
                <a:sym typeface="+mn-ea"/>
              </a:rPr>
              <a:t>1 2 3 4 5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文本框 24"/>
          <p:cNvSpPr txBox="1"/>
          <p:nvPr/>
        </p:nvSpPr>
        <p:spPr>
          <a:xfrm>
            <a:off x="34925" y="-26987"/>
            <a:ext cx="136525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dirty="0">
                <a:latin typeface="Arial" panose="020B0604020202020204" pitchFamily="34" charset="0"/>
              </a:rPr>
              <a:t>Figure 5A.</a:t>
            </a:r>
          </a:p>
        </p:txBody>
      </p:sp>
      <p:sp>
        <p:nvSpPr>
          <p:cNvPr id="8195" name="文本框 27"/>
          <p:cNvSpPr txBox="1"/>
          <p:nvPr/>
        </p:nvSpPr>
        <p:spPr>
          <a:xfrm>
            <a:off x="-301625" y="836613"/>
            <a:ext cx="1157288" cy="3063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r" eaLnBrk="1" hangingPunct="1"/>
            <a:r>
              <a:rPr lang="en-US" altLang="zh-CN" sz="1400" dirty="0">
                <a:latin typeface="Arial" panose="020B0604020202020204" pitchFamily="34" charset="0"/>
              </a:rPr>
              <a:t>p-smad3</a:t>
            </a:r>
          </a:p>
        </p:txBody>
      </p:sp>
      <p:sp>
        <p:nvSpPr>
          <p:cNvPr id="8196" name="文本框 31"/>
          <p:cNvSpPr txBox="1"/>
          <p:nvPr/>
        </p:nvSpPr>
        <p:spPr>
          <a:xfrm>
            <a:off x="-301625" y="3357563"/>
            <a:ext cx="1157288" cy="3063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r" eaLnBrk="1" hangingPunct="1"/>
            <a:r>
              <a:rPr lang="en-US" altLang="zh-CN" sz="1400" dirty="0">
                <a:latin typeface="Arial" panose="020B0604020202020204" pitchFamily="34" charset="0"/>
              </a:rPr>
              <a:t>smad3</a:t>
            </a:r>
          </a:p>
        </p:txBody>
      </p:sp>
      <p:pic>
        <p:nvPicPr>
          <p:cNvPr id="8197" name="图片 10" descr="p-smad3③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3325" y="261938"/>
            <a:ext cx="2700338" cy="21542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198" name="图片 11" descr="p-smad2①&amp;p-smad3①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538" y="271463"/>
            <a:ext cx="2700337" cy="21542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199" name="图片 12" descr="p-smad3②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7750" y="262255"/>
            <a:ext cx="2700338" cy="21542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200" name="图片 28" descr="smad2②&amp;smad3②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7750" y="2470150"/>
            <a:ext cx="2700338" cy="21542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201" name="图片 29" descr="smad3①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1538" y="2470150"/>
            <a:ext cx="2700337" cy="21542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202" name="图片 30" descr="smad2③&amp;smad3③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00788" y="2452688"/>
            <a:ext cx="2700337" cy="21542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203" name="图片 40" descr="snail ③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87750" y="4630738"/>
            <a:ext cx="2700338" cy="21542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204" name="图片 41" descr="snail ①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1538" y="4630738"/>
            <a:ext cx="2700337" cy="21542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205" name="图片 42" descr="snail ②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00788" y="4616450"/>
            <a:ext cx="2700337" cy="21542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206" name="文本框 43"/>
          <p:cNvSpPr txBox="1"/>
          <p:nvPr/>
        </p:nvSpPr>
        <p:spPr>
          <a:xfrm>
            <a:off x="-323850" y="5229225"/>
            <a:ext cx="1157288" cy="307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r" eaLnBrk="1" hangingPunct="1"/>
            <a:r>
              <a:rPr lang="en-US" altLang="zh-CN" sz="1400" dirty="0">
                <a:latin typeface="Arial" panose="020B0604020202020204" pitchFamily="34" charset="0"/>
              </a:rPr>
              <a:t>snail</a:t>
            </a:r>
          </a:p>
        </p:txBody>
      </p:sp>
      <p:sp>
        <p:nvSpPr>
          <p:cNvPr id="8209" name="文本框 39"/>
          <p:cNvSpPr txBox="1"/>
          <p:nvPr/>
        </p:nvSpPr>
        <p:spPr>
          <a:xfrm>
            <a:off x="7210742" y="-15875"/>
            <a:ext cx="2700337" cy="3063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1400" dirty="0">
                <a:latin typeface="Arial" panose="020B0604020202020204" pitchFamily="34" charset="0"/>
              </a:rPr>
              <a:t>Sample </a:t>
            </a:r>
            <a:r>
              <a:rPr lang="zh-CN" altLang="en-US" sz="1400" dirty="0">
                <a:latin typeface="Arial" panose="020B0604020202020204" pitchFamily="34" charset="0"/>
              </a:rPr>
              <a:t>③</a:t>
            </a:r>
          </a:p>
        </p:txBody>
      </p:sp>
      <p:sp>
        <p:nvSpPr>
          <p:cNvPr id="8210" name="文本框 42"/>
          <p:cNvSpPr txBox="1"/>
          <p:nvPr/>
        </p:nvSpPr>
        <p:spPr>
          <a:xfrm>
            <a:off x="1430401" y="0"/>
            <a:ext cx="2698750" cy="3063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1400" dirty="0">
                <a:latin typeface="Arial" panose="020B0604020202020204" pitchFamily="34" charset="0"/>
              </a:rPr>
              <a:t>Sample  </a:t>
            </a:r>
            <a:r>
              <a:rPr lang="zh-CN" altLang="en-US" sz="1400" dirty="0">
                <a:latin typeface="Arial" panose="020B0604020202020204" pitchFamily="34" charset="0"/>
              </a:rPr>
              <a:t>①</a:t>
            </a:r>
          </a:p>
        </p:txBody>
      </p:sp>
      <p:sp>
        <p:nvSpPr>
          <p:cNvPr id="8211" name="文本框 43"/>
          <p:cNvSpPr txBox="1"/>
          <p:nvPr/>
        </p:nvSpPr>
        <p:spPr>
          <a:xfrm>
            <a:off x="4159667" y="-15875"/>
            <a:ext cx="2698750" cy="3063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1400" dirty="0">
                <a:latin typeface="Arial" panose="020B0604020202020204" pitchFamily="34" charset="0"/>
              </a:rPr>
              <a:t>Sample  </a:t>
            </a:r>
            <a:r>
              <a:rPr lang="zh-CN" altLang="en-US" sz="1400" dirty="0">
                <a:latin typeface="Arial" panose="020B0604020202020204" pitchFamily="34" charset="0"/>
              </a:rPr>
              <a:t>②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351280" y="1170305"/>
            <a:ext cx="1123315" cy="213995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lvl="0" algn="l" eaLnBrk="1" hangingPunct="1">
              <a:buClrTx/>
              <a:buSzTx/>
              <a:buFontTx/>
            </a:pPr>
            <a:r>
              <a:rPr lang="en-US" altLang="zh-CN" sz="800" dirty="0">
                <a:solidFill>
                  <a:srgbClr val="00B0F0"/>
                </a:solidFill>
                <a:sym typeface="+mn-ea"/>
              </a:rPr>
              <a:t>1 2 3 4 5</a:t>
            </a:r>
          </a:p>
        </p:txBody>
      </p:sp>
      <p:sp>
        <p:nvSpPr>
          <p:cNvPr id="2" name="文本框 1"/>
          <p:cNvSpPr txBox="1"/>
          <p:nvPr/>
        </p:nvSpPr>
        <p:spPr>
          <a:xfrm rot="240000">
            <a:off x="1193800" y="1667510"/>
            <a:ext cx="1123315" cy="213995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lvl="0" algn="l" eaLnBrk="1" hangingPunct="1">
              <a:buClrTx/>
              <a:buSzTx/>
              <a:buFontTx/>
            </a:pPr>
            <a:r>
              <a:rPr lang="en-US" altLang="zh-CN" sz="800" dirty="0">
                <a:solidFill>
                  <a:srgbClr val="00B0F0"/>
                </a:solidFill>
                <a:sym typeface="+mn-ea"/>
              </a:rPr>
              <a:t>1 2 3 4 5</a:t>
            </a:r>
          </a:p>
        </p:txBody>
      </p:sp>
      <p:sp>
        <p:nvSpPr>
          <p:cNvPr id="4" name="文本框 3"/>
          <p:cNvSpPr txBox="1"/>
          <p:nvPr/>
        </p:nvSpPr>
        <p:spPr>
          <a:xfrm rot="660000">
            <a:off x="4510405" y="1229995"/>
            <a:ext cx="1123315" cy="213995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lvl="0" algn="l" eaLnBrk="1" hangingPunct="1">
              <a:buClrTx/>
              <a:buSzTx/>
              <a:buFontTx/>
            </a:pPr>
            <a:r>
              <a:rPr lang="en-US" altLang="zh-CN" sz="800" dirty="0">
                <a:solidFill>
                  <a:srgbClr val="00B0F0"/>
                </a:solidFill>
                <a:sym typeface="+mn-ea"/>
              </a:rPr>
              <a:t>1 2 3 4 5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092315" y="1414780"/>
            <a:ext cx="1123315" cy="213995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lvl="0" algn="l" eaLnBrk="1" hangingPunct="1">
              <a:buClrTx/>
              <a:buSzTx/>
              <a:buFontTx/>
            </a:pPr>
            <a:r>
              <a:rPr lang="en-US" altLang="zh-CN" sz="800" dirty="0">
                <a:solidFill>
                  <a:srgbClr val="00B0F0"/>
                </a:solidFill>
                <a:sym typeface="+mn-ea"/>
              </a:rPr>
              <a:t>1 2 3 4 5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948805" y="3663950"/>
            <a:ext cx="1123315" cy="213995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lvl="0" algn="l" eaLnBrk="1" hangingPunct="1">
              <a:buClrTx/>
              <a:buSzTx/>
              <a:buFontTx/>
            </a:pPr>
            <a:r>
              <a:rPr lang="en-US" altLang="zh-CN" sz="800" dirty="0">
                <a:solidFill>
                  <a:srgbClr val="00B0F0"/>
                </a:solidFill>
                <a:sym typeface="+mn-ea"/>
              </a:rPr>
              <a:t>1 2 3 4 5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948805" y="3933190"/>
            <a:ext cx="1123315" cy="213995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lvl="0" algn="l" eaLnBrk="1" hangingPunct="1">
              <a:buClrTx/>
              <a:buSzTx/>
              <a:buFontTx/>
            </a:pPr>
            <a:r>
              <a:rPr lang="en-US" altLang="zh-CN" sz="800" dirty="0">
                <a:solidFill>
                  <a:srgbClr val="00B0F0"/>
                </a:solidFill>
                <a:sym typeface="+mn-ea"/>
              </a:rPr>
              <a:t>1 2 3 4 5</a:t>
            </a:r>
          </a:p>
        </p:txBody>
      </p:sp>
      <p:sp>
        <p:nvSpPr>
          <p:cNvPr id="8" name="文本框 7"/>
          <p:cNvSpPr txBox="1"/>
          <p:nvPr/>
        </p:nvSpPr>
        <p:spPr>
          <a:xfrm rot="300000">
            <a:off x="4698365" y="3933190"/>
            <a:ext cx="1123315" cy="213995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lvl="0" algn="l" eaLnBrk="1" hangingPunct="1">
              <a:buClrTx/>
              <a:buSzTx/>
              <a:buFontTx/>
            </a:pPr>
            <a:r>
              <a:rPr lang="en-US" altLang="zh-CN" sz="800" dirty="0">
                <a:solidFill>
                  <a:srgbClr val="00B0F0"/>
                </a:solidFill>
                <a:sym typeface="+mn-ea"/>
              </a:rPr>
              <a:t>1 2 3 4 5</a:t>
            </a:r>
          </a:p>
        </p:txBody>
      </p:sp>
      <p:sp>
        <p:nvSpPr>
          <p:cNvPr id="9" name="文本框 8"/>
          <p:cNvSpPr txBox="1"/>
          <p:nvPr/>
        </p:nvSpPr>
        <p:spPr>
          <a:xfrm rot="420000">
            <a:off x="4797425" y="3322320"/>
            <a:ext cx="1123315" cy="213995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lvl="0" algn="l" eaLnBrk="1" hangingPunct="1">
              <a:buClrTx/>
              <a:buSzTx/>
              <a:buFontTx/>
            </a:pPr>
            <a:r>
              <a:rPr lang="en-US" altLang="zh-CN" sz="800" dirty="0">
                <a:solidFill>
                  <a:srgbClr val="00B0F0"/>
                </a:solidFill>
                <a:sym typeface="+mn-ea"/>
              </a:rPr>
              <a:t>1 2 3 4 5</a:t>
            </a:r>
          </a:p>
        </p:txBody>
      </p:sp>
      <p:sp>
        <p:nvSpPr>
          <p:cNvPr id="10" name="文本框 9"/>
          <p:cNvSpPr txBox="1"/>
          <p:nvPr/>
        </p:nvSpPr>
        <p:spPr>
          <a:xfrm rot="240000">
            <a:off x="7531100" y="5702935"/>
            <a:ext cx="1123315" cy="213995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lvl="0" algn="l" eaLnBrk="1" hangingPunct="1">
              <a:buClrTx/>
              <a:buSzTx/>
              <a:buFontTx/>
            </a:pPr>
            <a:r>
              <a:rPr lang="en-US" altLang="zh-CN" sz="800" dirty="0">
                <a:solidFill>
                  <a:srgbClr val="00B0F0"/>
                </a:solidFill>
                <a:sym typeface="+mn-ea"/>
              </a:rPr>
              <a:t>1 2 3 4 5</a:t>
            </a:r>
          </a:p>
        </p:txBody>
      </p:sp>
      <p:sp>
        <p:nvSpPr>
          <p:cNvPr id="11" name="文本框 10"/>
          <p:cNvSpPr txBox="1"/>
          <p:nvPr/>
        </p:nvSpPr>
        <p:spPr>
          <a:xfrm rot="21240000">
            <a:off x="4763770" y="5836920"/>
            <a:ext cx="616585" cy="213995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lvl="0" algn="l" eaLnBrk="1" hangingPunct="1">
              <a:buClrTx/>
              <a:buSzTx/>
              <a:buFontTx/>
            </a:pPr>
            <a:r>
              <a:rPr lang="en-US" altLang="zh-CN" sz="800" dirty="0">
                <a:solidFill>
                  <a:srgbClr val="00B0F0"/>
                </a:solidFill>
                <a:sym typeface="+mn-ea"/>
              </a:rPr>
              <a:t>1 2 3 4 5</a:t>
            </a:r>
          </a:p>
        </p:txBody>
      </p:sp>
      <p:sp>
        <p:nvSpPr>
          <p:cNvPr id="12" name="文本框 11"/>
          <p:cNvSpPr txBox="1"/>
          <p:nvPr/>
        </p:nvSpPr>
        <p:spPr>
          <a:xfrm rot="300000">
            <a:off x="2059940" y="5760085"/>
            <a:ext cx="616585" cy="213995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lvl="0" algn="l" eaLnBrk="1" hangingPunct="1">
              <a:buClrTx/>
              <a:buSzTx/>
              <a:buFontTx/>
            </a:pPr>
            <a:r>
              <a:rPr lang="en-US" altLang="zh-CN" sz="800" dirty="0">
                <a:solidFill>
                  <a:srgbClr val="00B0F0"/>
                </a:solidFill>
                <a:sym typeface="+mn-ea"/>
              </a:rPr>
              <a:t>1 2 3 4 5</a:t>
            </a:r>
          </a:p>
        </p:txBody>
      </p:sp>
      <p:sp>
        <p:nvSpPr>
          <p:cNvPr id="13" name="文本框 12"/>
          <p:cNvSpPr txBox="1"/>
          <p:nvPr/>
        </p:nvSpPr>
        <p:spPr>
          <a:xfrm rot="21180000">
            <a:off x="1362075" y="4113530"/>
            <a:ext cx="616585" cy="213995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lvl="0" algn="l" eaLnBrk="1" hangingPunct="1">
              <a:buClrTx/>
              <a:buSzTx/>
              <a:buFontTx/>
            </a:pPr>
            <a:r>
              <a:rPr lang="en-US" altLang="zh-CN" sz="800" dirty="0">
                <a:solidFill>
                  <a:srgbClr val="00B0F0"/>
                </a:solidFill>
                <a:sym typeface="+mn-ea"/>
              </a:rPr>
              <a:t>1 2 3 4 5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2_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247</Words>
  <Application>Microsoft Office PowerPoint</Application>
  <PresentationFormat>全屏显示(4:3)</PresentationFormat>
  <Paragraphs>54</Paragraphs>
  <Slides>3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</vt:i4>
      </vt:variant>
    </vt:vector>
  </HeadingPairs>
  <TitlesOfParts>
    <vt:vector size="8" baseType="lpstr">
      <vt:lpstr>Arial</vt:lpstr>
      <vt:lpstr>Calibri</vt:lpstr>
      <vt:lpstr>Tahoma</vt:lpstr>
      <vt:lpstr>1_默认设计模板</vt:lpstr>
      <vt:lpstr>2_默认设计模板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chunming He</dc:creator>
  <cp:lastModifiedBy>赵 文娟</cp:lastModifiedBy>
  <cp:revision>20</cp:revision>
  <dcterms:created xsi:type="dcterms:W3CDTF">2021-12-22T09:24:19Z</dcterms:created>
  <dcterms:modified xsi:type="dcterms:W3CDTF">2021-12-23T06:56:45Z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2052-11.1.0.11194</vt:lpwstr>
  </property>
  <property fmtid="{D5CDD505-2E9C-101B-9397-08002B2CF9AE}" pid="3" name="ICV">
    <vt:lpwstr>887A41884B8B409B9D64E4EF4DA1D013</vt:lpwstr>
  </property>
</Properties>
</file>