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E249B-503D-4F53-B763-EEFFDEA64A51}" type="datetimeFigureOut">
              <a:rPr lang="en-US" smtClean="0"/>
              <a:pPr/>
              <a:t>7/19/2012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30D5E-D426-488F-BCC3-DE6D931A19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685800"/>
          <a:ext cx="8305801" cy="5692967"/>
        </p:xfrm>
        <a:graphic>
          <a:graphicData uri="http://schemas.openxmlformats.org/drawingml/2006/table">
            <a:tbl>
              <a:tblPr/>
              <a:tblGrid>
                <a:gridCol w="4114800"/>
                <a:gridCol w="1427519"/>
                <a:gridCol w="1612032"/>
                <a:gridCol w="1151450"/>
              </a:tblGrid>
              <a:tr h="3424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Detergent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 smtClean="0">
                          <a:latin typeface="Times New Roman"/>
                          <a:ea typeface="SimSun"/>
                          <a:cs typeface="Times New Roman"/>
                        </a:rPr>
                        <a:t>Concentration </a:t>
                      </a: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(% w/v)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CMC of detergent in water, mM (%), (literature data)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% solubilized CB</a:t>
                      </a:r>
                      <a:r>
                        <a:rPr lang="de-DE" sz="1000" baseline="-25000" dirty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 baseline="-25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n-hexyl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-b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-D-maltopyranoside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210 (8.9%)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87.5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n-octyl--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-D-maltopyranosied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19.5 (0.89%)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85.1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n-nonyl-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-D-maltopyranoside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6 (0.28%)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97.6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n-decyl-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-D-maltopyranosied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1.8 (0.087%)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58.4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n-undecyl-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-D-maltopyranoside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0.59 (0.029%)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70.6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n-dodecyl-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-D-maltopyranoside (DDM)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0.17 (0.0087%)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100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DDM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0.5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0.17 (0.0087%)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98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n-hexyl-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-D-glucopyranoside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0.17 (0.0087%)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1.1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n-heptyl-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-D-glucopyranoside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70 (1.9%)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n-octyl-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-D-glucopyranoside (OG)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18 (0.53%)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45.8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n-nonyl-</a:t>
                      </a:r>
                      <a:r>
                        <a:rPr lang="de-DE" sz="1000">
                          <a:latin typeface="Agency FB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-D-glucopyranoside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6.5 (0.20%)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27.6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n-decyl-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-D-glucopyranoside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2.2 (0.07%)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0.5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n-dodecyl-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-D-glucopyranoside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0.19 (0.0066%)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3-[(3-cholamidopropyl)-dimethylammonio]-1-propane sulfonate  (CHAPS)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0.5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 (0.49%)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41.7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CHAPS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 (0.49%)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69.7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CHAPS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 (0.49%)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83.2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DDM (0.1%) + CHAPS (0.5%)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Not available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53.4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DDM (1%) + CHAPS (0.5%)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Not available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100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Cymal 5 (5-cyclohexyl-1-pentyl-</a:t>
                      </a:r>
                      <a:r>
                        <a:rPr lang="de-DE" sz="1000">
                          <a:latin typeface="Symbol"/>
                          <a:ea typeface="SimSun"/>
                          <a:cs typeface="Times New Roman"/>
                        </a:rPr>
                        <a:t>b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-D-maltoside)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2.4 (0.12%)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78.9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4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Polyoxyethylene(20)sorbitan </a:t>
                      </a:r>
                      <a:r>
                        <a:rPr lang="de-DE" sz="1000" dirty="0" smtClean="0">
                          <a:latin typeface="Times New Roman"/>
                          <a:ea typeface="SimSun"/>
                          <a:cs typeface="Times New Roman"/>
                        </a:rPr>
                        <a:t>monolaurate</a:t>
                      </a:r>
                      <a:r>
                        <a:rPr lang="en-US" sz="1000" baseline="0" dirty="0" smtClean="0">
                          <a:latin typeface="Times New Roman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de-DE" sz="1000" dirty="0" smtClean="0">
                          <a:latin typeface="Times New Roman"/>
                          <a:ea typeface="SimSun"/>
                          <a:cs typeface="Times New Roman"/>
                        </a:rPr>
                        <a:t>(Tween </a:t>
                      </a: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20)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0.059 (0.0072%)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7.7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Tween 20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0.5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0.059 (0.0072%)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25.1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Anapoe C</a:t>
                      </a:r>
                      <a:r>
                        <a:rPr lang="de-DE" sz="1000" baseline="-25000">
                          <a:latin typeface="Times New Roman"/>
                          <a:ea typeface="SimSun"/>
                          <a:cs typeface="Times New Roman"/>
                        </a:rPr>
                        <a:t>8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E</a:t>
                      </a:r>
                      <a:r>
                        <a:rPr lang="de-DE" sz="1000" baseline="-25000">
                          <a:latin typeface="Times New Roman"/>
                          <a:ea typeface="SimSun"/>
                          <a:cs typeface="Times New Roman"/>
                        </a:rPr>
                        <a:t>4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 (0.24%)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75.4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Anapoe C</a:t>
                      </a:r>
                      <a:r>
                        <a:rPr lang="de-DE" sz="1000" baseline="-25000">
                          <a:latin typeface="Times New Roman"/>
                          <a:ea typeface="SimSun"/>
                          <a:cs typeface="Times New Roman"/>
                        </a:rPr>
                        <a:t>10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E</a:t>
                      </a:r>
                      <a:r>
                        <a:rPr lang="de-DE" sz="1000" baseline="-25000">
                          <a:latin typeface="Times New Roman"/>
                          <a:ea typeface="SimSun"/>
                          <a:cs typeface="Times New Roman"/>
                        </a:rPr>
                        <a:t>9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1.3  (0.071%)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80.9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Octanoyl-N-methylglucamide (MEGA 8)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79 (2.5%)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94.9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nonanoyl-N-methylglucamide (MEGA 9)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25 (0.84%)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91.7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decanoyl-N-methylglucamide (MEGA 10)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6 (0.21%)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81.3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i="1">
                          <a:latin typeface="Times New Roman"/>
                          <a:ea typeface="SimSun"/>
                          <a:cs typeface="Times New Roman"/>
                        </a:rPr>
                        <a:t>N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,</a:t>
                      </a:r>
                      <a:r>
                        <a:rPr lang="de-DE" sz="1000" i="1">
                          <a:latin typeface="Times New Roman"/>
                          <a:ea typeface="SimSun"/>
                          <a:cs typeface="Times New Roman"/>
                        </a:rPr>
                        <a:t>N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-Dimethyldodecylamine-</a:t>
                      </a:r>
                      <a:r>
                        <a:rPr lang="de-DE" sz="1000" i="1">
                          <a:latin typeface="Times New Roman"/>
                          <a:ea typeface="SimSun"/>
                          <a:cs typeface="Times New Roman"/>
                        </a:rPr>
                        <a:t>N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-oxide</a:t>
                      </a:r>
                      <a:r>
                        <a:rPr lang="de-DE" sz="1000" b="1">
                          <a:latin typeface="Times New Roman"/>
                          <a:ea typeface="SimSun"/>
                          <a:cs typeface="Times New Roman"/>
                        </a:rPr>
                        <a:t> (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LDAO)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 (0.046%)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20.8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LDAO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0.5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 (0.046%)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66.1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LDAO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 (0.046%)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74.9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7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n-octyl-N,N-dimethyl-3-ammonio-1-propanesulfonate (Anzergent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 3-8)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390 (10.9%)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76.6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9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n-decyl-N,N-dimethyl-3-ammonio-1-propanesulfonate</a:t>
                      </a:r>
                      <a:r>
                        <a:rPr lang="de-DE" sz="1000" b="1">
                          <a:solidFill>
                            <a:srgbClr val="4D4F53"/>
                          </a:solidFill>
                          <a:latin typeface="Verdana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(Anzergent 3-10)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39 (1.2%)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65.3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3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n-dodecyl-N,N-dimethyl-3-ammonio-1-propanesulfonate (Anzergent</a:t>
                      </a: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 3-12)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2.8 (0.094%)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94.9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7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n-tetradecyl-N,N-dimethyl-3-ammonio-1-propanesulfonate</a:t>
                      </a:r>
                      <a:r>
                        <a:rPr lang="de-DE" sz="1000" b="1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(</a:t>
                      </a:r>
                      <a:r>
                        <a:rPr lang="de-DE" sz="100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Anzergent 3-14)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0.2 (0.007%)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93.6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n-octylphosphocholine (Fos-choline-8)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114 (3.4%)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66.7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7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n-nonylphosphocholine (Fos-choline-9)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>
                          <a:latin typeface="Times New Roman"/>
                          <a:ea typeface="SimSun"/>
                          <a:cs typeface="Times New Roman"/>
                        </a:rPr>
                        <a:t>39.5 (1.2%)</a:t>
                      </a:r>
                      <a:endParaRPr lang="en-US" sz="10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latin typeface="Times New Roman"/>
                          <a:ea typeface="SimSun"/>
                          <a:cs typeface="Times New Roman"/>
                        </a:rPr>
                        <a:t>70.3</a:t>
                      </a:r>
                      <a:endParaRPr lang="en-US" sz="10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41564" marR="415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9200" y="228600"/>
            <a:ext cx="6553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Table S1. Efficiency of detergents in solubilization of recombinant CB</a:t>
            </a:r>
            <a:r>
              <a:rPr kumimoji="0" lang="de-DE" sz="1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2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from </a:t>
            </a:r>
            <a:r>
              <a:rPr kumimoji="0" lang="de-DE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E. coli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membranes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358</Words>
  <Application>Microsoft Office PowerPoint</Application>
  <PresentationFormat>On-screen Show (4:3)</PresentationFormat>
  <Paragraphs>143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NIAAA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yeliseeva</dc:creator>
  <cp:lastModifiedBy>yeliseeva</cp:lastModifiedBy>
  <cp:revision>17</cp:revision>
  <dcterms:created xsi:type="dcterms:W3CDTF">2011-07-08T16:16:57Z</dcterms:created>
  <dcterms:modified xsi:type="dcterms:W3CDTF">2012-07-19T19:13:36Z</dcterms:modified>
</cp:coreProperties>
</file>